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8" r:id="rId32"/>
    <p:sldId id="289" r:id="rId33"/>
    <p:sldId id="290" r:id="rId34"/>
    <p:sldId id="291" r:id="rId35"/>
    <p:sldId id="292" r:id="rId36"/>
    <p:sldId id="285" r:id="rId37"/>
    <p:sldId id="286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jingyan.baidu.com/album/f7ff0bfc205d382e26bb1324.html?picindex=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jingyan.baidu.com/album/f7ff0bfc205d382e26bb1324.html?picindex=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jingyan.baidu.com/album/f3ad7d0f02fc6809c3345bb6.html?picindex=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jingyan.baidu.com/album/f3ad7d0f02fc6809c3345bb6.html?picindex=2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jingyan.baidu.com/album/f3ad7d0f02fc6809c3345bb6.html?picindex=3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jingyan.baidu.com/album/f3ad7d0f02fc6809c3345bb6.html?picindex=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jingyan.baidu.com/album/f3ad7d0f02fc6809c3345bb6.html?picindex=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jingyan.baidu.com/album/948f59242a2119d80ff5f9ea.html?picindex=13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jingyan.baidu.com/album/948f59242a2119d80ff5f9ea.html?picindex=14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://jingyan.baidu.com/album/948f59242a2119d80ff5f9ea.html?picindex=15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://jingyan.baidu.com/album/948f59242a2119d80ff5f9ea.html?picindex=1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://jingyan.baidu.com/album/948f59242a2119d80ff5f9ea.html?picindex=17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://jingyan.baidu.com/album/948f59242a2119d80ff5f9ea.html?picindex=1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24" y="285728"/>
            <a:ext cx="7772400" cy="1041421"/>
          </a:xfrm>
        </p:spPr>
        <p:txBody>
          <a:bodyPr/>
          <a:lstStyle/>
          <a:p>
            <a:r>
              <a:rPr lang="zh-CN" altLang="en-US" dirty="0" smtClean="0"/>
              <a:t>安装电脑系统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C:\Users\liumian\Desktop\首页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7727096" cy="4857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2</a:t>
            </a:r>
            <a:r>
              <a:rPr lang="zh-CN" altLang="en-US" sz="2700" dirty="0" smtClean="0"/>
              <a:t>、 接着点击软件左下角的添加按钮，选择刚才从</a:t>
            </a:r>
            <a:r>
              <a:rPr lang="en-US" sz="2700" dirty="0" smtClean="0"/>
              <a:t>windows7</a:t>
            </a:r>
            <a:r>
              <a:rPr lang="zh-CN" altLang="en-US" sz="2700" dirty="0" smtClean="0"/>
              <a:t>之家下载好的雨林木风</a:t>
            </a:r>
            <a:r>
              <a:rPr lang="en-US" sz="2700" dirty="0" smtClean="0"/>
              <a:t> win7 64</a:t>
            </a:r>
            <a:r>
              <a:rPr lang="zh-CN" altLang="en-US" sz="2700" dirty="0" smtClean="0"/>
              <a:t>位系统镜像文件</a:t>
            </a:r>
            <a:r>
              <a:rPr lang="zh-CN" altLang="en-US" dirty="0" smtClean="0"/>
              <a:t>：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内容占位符 3" descr="http://www.windows7en.com/uploads/allimg/150519/21-1505191J54ED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74"/>
            <a:ext cx="710186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3</a:t>
            </a:r>
            <a:r>
              <a:rPr lang="zh-CN" altLang="en-US" sz="3100" dirty="0" smtClean="0"/>
              <a:t>、此时，添加雨林木风</a:t>
            </a:r>
            <a:r>
              <a:rPr lang="en-US" sz="3100" dirty="0" smtClean="0"/>
              <a:t>64</a:t>
            </a:r>
            <a:r>
              <a:rPr lang="zh-CN" altLang="en-US" sz="3100" dirty="0" smtClean="0"/>
              <a:t>位</a:t>
            </a:r>
            <a:r>
              <a:rPr lang="en-US" sz="3100" dirty="0" smtClean="0"/>
              <a:t>win7</a:t>
            </a:r>
            <a:r>
              <a:rPr lang="zh-CN" altLang="en-US" sz="3100" dirty="0" smtClean="0"/>
              <a:t>系统镜像文件之后，则是会在映像目录下显示出来，则是表示我们的雨林木风</a:t>
            </a:r>
            <a:r>
              <a:rPr lang="en-US" sz="3100" dirty="0" smtClean="0"/>
              <a:t>win7</a:t>
            </a:r>
            <a:r>
              <a:rPr lang="zh-CN" altLang="en-US" sz="3100" dirty="0" smtClean="0"/>
              <a:t>系统镜像文件载入到虚拟光驱是成功的。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内容占位符 3" descr="http://www.windows7en.com/uploads/allimg/150519/21-1505191J6233A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14488"/>
            <a:ext cx="6858028" cy="454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4</a:t>
            </a:r>
            <a:r>
              <a:rPr lang="zh-CN" altLang="en-US" sz="3100" dirty="0" smtClean="0"/>
              <a:t>、接着，选定载入好的</a:t>
            </a:r>
            <a:r>
              <a:rPr lang="en-US" sz="3100" dirty="0" smtClean="0"/>
              <a:t>64</a:t>
            </a:r>
            <a:r>
              <a:rPr lang="zh-CN" altLang="en-US" sz="3100" dirty="0" smtClean="0"/>
              <a:t>位雨林木风</a:t>
            </a:r>
            <a:r>
              <a:rPr lang="en-US" sz="3100" dirty="0" smtClean="0"/>
              <a:t>win7</a:t>
            </a:r>
            <a:r>
              <a:rPr lang="zh-CN" altLang="en-US" sz="3100" dirty="0" smtClean="0"/>
              <a:t>系统，然后点击绿色三角形的“载入”按钮。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内容占位符 3" descr="http://www.windows7en.com/uploads/allimg/150519/21-1505191JG2538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57298"/>
            <a:ext cx="7122404" cy="490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5</a:t>
            </a:r>
            <a:r>
              <a:rPr lang="zh-CN" altLang="en-US" sz="3100" dirty="0" smtClean="0"/>
              <a:t>、载入雨林木风镜像文件之后，则是会像播放光盘一样，弹出一个“自动播放”界面。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内容占位符 3" descr="http://www.windows7en.com/uploads/allimg/150519/21-1505191JK5406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714380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6</a:t>
            </a:r>
            <a:r>
              <a:rPr lang="zh-CN" altLang="en-US" sz="2800" dirty="0" smtClean="0"/>
              <a:t>、运行之后是会有雨林木风</a:t>
            </a:r>
            <a:r>
              <a:rPr lang="en-US" sz="2800" dirty="0" smtClean="0"/>
              <a:t> x64 win7</a:t>
            </a:r>
            <a:r>
              <a:rPr lang="zh-CN" altLang="en-US" sz="2800" dirty="0" smtClean="0"/>
              <a:t>系统安装的界面出现</a:t>
            </a:r>
            <a:endParaRPr lang="zh-CN" altLang="en-US" sz="2800" dirty="0"/>
          </a:p>
        </p:txBody>
      </p:sp>
      <p:pic>
        <p:nvPicPr>
          <p:cNvPr id="4" name="内容占位符 3" descr="http://www.windows7en.com/uploads/161123/34-161123161640N5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7089275" cy="490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7</a:t>
            </a:r>
            <a:r>
              <a:rPr lang="zh-CN" altLang="en-US" sz="2800" dirty="0" smtClean="0"/>
              <a:t>、 稍等片刻，雨林木风</a:t>
            </a:r>
            <a:r>
              <a:rPr lang="en-US" sz="2800" dirty="0" smtClean="0"/>
              <a:t>win7 64</a:t>
            </a:r>
            <a:r>
              <a:rPr lang="zh-CN" altLang="en-US" sz="2800" dirty="0" smtClean="0"/>
              <a:t>位系统就安装好了，安装好之后的画面</a:t>
            </a:r>
            <a:endParaRPr lang="zh-CN" altLang="en-US" sz="2800" dirty="0"/>
          </a:p>
        </p:txBody>
      </p:sp>
      <p:pic>
        <p:nvPicPr>
          <p:cNvPr id="4" name="内容占位符 3" descr="http://www.windows7en.com/uploads/allimg/150519/21-1505191G411201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742955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U</a:t>
            </a:r>
            <a:r>
              <a:rPr lang="zh-CN" altLang="en-US" sz="4000" dirty="0" smtClean="0"/>
              <a:t>盘安装系统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algn="ctr">
              <a:buNone/>
            </a:pPr>
            <a:r>
              <a:rPr lang="zh-CN" altLang="en-US" sz="2400" dirty="0" smtClean="0"/>
              <a:t>大番薯</a:t>
            </a:r>
            <a:r>
              <a:rPr lang="en-US" sz="2400" dirty="0" smtClean="0"/>
              <a:t>U</a:t>
            </a:r>
            <a:r>
              <a:rPr lang="zh-CN" altLang="en-US" sz="2400" dirty="0" smtClean="0"/>
              <a:t>盘制作教程</a:t>
            </a:r>
            <a:endParaRPr lang="en-US" altLang="zh-CN" sz="2400" dirty="0" smtClean="0"/>
          </a:p>
          <a:p>
            <a:pPr algn="ctr">
              <a:buNone/>
            </a:pPr>
            <a:r>
              <a:rPr lang="zh-CN" altLang="en-US" sz="2400" dirty="0" smtClean="0"/>
              <a:t>首先打开安装好的大番薯</a:t>
            </a:r>
            <a:r>
              <a:rPr lang="en-US" sz="2400" dirty="0" smtClean="0"/>
              <a:t>u</a:t>
            </a:r>
            <a:r>
              <a:rPr lang="zh-CN" altLang="en-US" sz="2400" dirty="0" smtClean="0"/>
              <a:t>盘启动盘制作工具，然后点击</a:t>
            </a:r>
            <a:r>
              <a:rPr lang="en-US" sz="2400" dirty="0" smtClean="0"/>
              <a:t>“</a:t>
            </a:r>
            <a:r>
              <a:rPr lang="zh-CN" altLang="en-US" sz="2400" dirty="0" smtClean="0"/>
              <a:t>开始制作</a:t>
            </a:r>
            <a:r>
              <a:rPr lang="en-US" sz="2400" dirty="0" smtClean="0"/>
              <a:t>”</a:t>
            </a:r>
            <a:r>
              <a:rPr lang="zh-CN" altLang="en-US" sz="2400" dirty="0" smtClean="0"/>
              <a:t>旁的下拉菜单，最下方有个性化设置，这里可以采用默认设置，当然也可以点击</a:t>
            </a:r>
            <a:r>
              <a:rPr lang="en-US" sz="2400" dirty="0" smtClean="0"/>
              <a:t>“</a:t>
            </a:r>
            <a:r>
              <a:rPr lang="zh-CN" altLang="en-US" sz="2400" dirty="0" smtClean="0"/>
              <a:t>高级设置</a:t>
            </a:r>
            <a:r>
              <a:rPr lang="en-US" sz="2400" dirty="0" smtClean="0"/>
              <a:t>”</a:t>
            </a:r>
            <a:r>
              <a:rPr lang="zh-CN" altLang="en-US" sz="2400" dirty="0" smtClean="0"/>
              <a:t>自定义</a:t>
            </a:r>
            <a:r>
              <a:rPr lang="en-US" sz="2400" dirty="0" smtClean="0"/>
              <a:t>u</a:t>
            </a:r>
            <a:r>
              <a:rPr lang="zh-CN" altLang="en-US" sz="2400" dirty="0" smtClean="0"/>
              <a:t>盘菜单样式、等待时间等效果，</a:t>
            </a:r>
            <a:endParaRPr lang="zh-CN" altLang="en-US" sz="2400" dirty="0"/>
          </a:p>
        </p:txBody>
      </p:sp>
      <p:pic>
        <p:nvPicPr>
          <p:cNvPr id="4" name="图片 3" descr="大番薯u盘启动个性化设置教程">
            <a:hlinkClick r:id="rId2" tgtFrame="&quot;_self&quot;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214686"/>
            <a:ext cx="6715172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928670"/>
            <a:ext cx="8229600" cy="1143000"/>
          </a:xfrm>
        </p:spPr>
        <p:txBody>
          <a:bodyPr>
            <a:normAutofit fontScale="90000"/>
          </a:bodyPr>
          <a:lstStyle/>
          <a:p>
            <a:pPr latinLnBrk="1"/>
            <a:r>
              <a:rPr lang="zh-CN" altLang="en-US" sz="2200" dirty="0" smtClean="0"/>
              <a:t>打开高级设置后，鼠标移动至底端的等待时间右侧会出现如图所示的方形图标，我们可点击此图标进行</a:t>
            </a:r>
            <a:r>
              <a:rPr lang="en-US" sz="2200" dirty="0" smtClean="0"/>
              <a:t>u</a:t>
            </a:r>
            <a:r>
              <a:rPr lang="zh-CN" altLang="en-US" sz="2200" dirty="0" smtClean="0"/>
              <a:t>盘菜单的进度条个性化设置：</a:t>
            </a:r>
            <a:br>
              <a:rPr lang="zh-CN" altLang="en-US" sz="2200" dirty="0" smtClean="0"/>
            </a:br>
            <a:r>
              <a:rPr lang="en-US" sz="2200" dirty="0" smtClean="0"/>
              <a:t>3</a:t>
            </a:r>
            <a:r>
              <a:rPr lang="zh-CN" altLang="en-US" sz="2200" dirty="0" smtClean="0"/>
              <a:t/>
            </a:r>
            <a:br>
              <a:rPr lang="zh-CN" altLang="en-US" sz="2200" dirty="0" smtClean="0"/>
            </a:br>
            <a:r>
              <a:rPr lang="zh-CN" altLang="en-US" sz="2200" dirty="0" smtClean="0"/>
              <a:t>我们在此窗口内还可更改等待时间字体的颜色、进度条的宽度与高度、背景颜色与背景透明度、前景颜色与前景透明度。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内容占位符 3" descr="大番薯u盘启动个性化设置教程">
            <a:hlinkClick r:id="rId2" tgtFrame="&quot;_self&quot;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143116"/>
            <a:ext cx="6000792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进入</a:t>
            </a:r>
            <a:r>
              <a:rPr lang="en-US" altLang="zh-CN" sz="3600" dirty="0" smtClean="0"/>
              <a:t>BIOS</a:t>
            </a:r>
            <a:r>
              <a:rPr lang="zh-CN" altLang="en-US" sz="3600" dirty="0" smtClean="0"/>
              <a:t>设置</a:t>
            </a:r>
            <a:r>
              <a:rPr lang="en-US" altLang="zh-CN" sz="3600" dirty="0" smtClean="0"/>
              <a:t>U</a:t>
            </a:r>
            <a:r>
              <a:rPr lang="zh-CN" altLang="en-US" sz="3600" dirty="0" smtClean="0"/>
              <a:t>盘启动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开启笔记本电脑，屏幕中出现联想</a:t>
            </a:r>
            <a:r>
              <a:rPr lang="en-US" sz="2400" dirty="0" smtClean="0"/>
              <a:t>logo</a:t>
            </a:r>
            <a:r>
              <a:rPr lang="zh-CN" altLang="en-US" sz="2400" dirty="0" smtClean="0"/>
              <a:t>时迅速按下</a:t>
            </a:r>
            <a:r>
              <a:rPr lang="en-US" sz="2400" dirty="0" smtClean="0"/>
              <a:t>F1</a:t>
            </a:r>
            <a:r>
              <a:rPr lang="zh-CN" altLang="en-US" sz="2400" dirty="0" smtClean="0"/>
              <a:t>键进入到</a:t>
            </a:r>
            <a:r>
              <a:rPr lang="en-US" sz="2400" dirty="0" smtClean="0"/>
              <a:t>bios</a:t>
            </a:r>
            <a:r>
              <a:rPr lang="zh-CN" altLang="en-US" sz="2400" dirty="0" smtClean="0"/>
              <a:t>设置主菜单。</a:t>
            </a:r>
          </a:p>
          <a:p>
            <a:endParaRPr lang="zh-CN" altLang="en-US" dirty="0"/>
          </a:p>
        </p:txBody>
      </p:sp>
      <p:pic>
        <p:nvPicPr>
          <p:cNvPr id="4" name="图片 3" descr="http://img02.sogoucdn.com/v2/thumb/resize/w/590/t/2/?appid=200698&amp;name=600_354_374317AA0F4F7A444983F049F00A1A2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428868"/>
            <a:ext cx="700092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2700" dirty="0" smtClean="0"/>
              <a:t>2.</a:t>
            </a:r>
            <a:r>
              <a:rPr lang="zh-CN" altLang="en-US" sz="2700" dirty="0" smtClean="0"/>
              <a:t>点击</a:t>
            </a:r>
            <a:r>
              <a:rPr lang="en-US" sz="2700" dirty="0" smtClean="0"/>
              <a:t>“Security”</a:t>
            </a:r>
            <a:r>
              <a:rPr lang="zh-CN" altLang="en-US" sz="2700" dirty="0" smtClean="0"/>
              <a:t>栏目，点击</a:t>
            </a:r>
            <a:r>
              <a:rPr lang="en-US" sz="2700" dirty="0" smtClean="0"/>
              <a:t>“Secure Boot”</a:t>
            </a:r>
            <a:r>
              <a:rPr lang="zh-CN" altLang="en-US" sz="2700" dirty="0" smtClean="0"/>
              <a:t>并按下回车键确认。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内容占位符 3" descr="http://img04.sogoucdn.com/v2/thumb/resize/w/590/t/2/?appid=200698&amp;name=600_355_636EE86964F8BB6806390DEB25CBB572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00174"/>
            <a:ext cx="764386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硬盘安装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）首先把你想要的系统下载下来并解压</a:t>
            </a:r>
          </a:p>
          <a:p>
            <a:endParaRPr lang="zh-CN" altLang="en-US" dirty="0"/>
          </a:p>
        </p:txBody>
      </p:sp>
      <p:pic>
        <p:nvPicPr>
          <p:cNvPr id="4" name="图片 3" descr="http://www.xitongzhijia.net/uploads/allimg/140303/2014454044-0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14554"/>
            <a:ext cx="650085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2700" dirty="0" smtClean="0"/>
              <a:t>3.</a:t>
            </a:r>
            <a:r>
              <a:rPr lang="zh-CN" altLang="en-US" sz="2700" dirty="0" smtClean="0"/>
              <a:t>再次按下回车键将对应的参数值设定为</a:t>
            </a:r>
            <a:r>
              <a:rPr lang="en-US" sz="2700" dirty="0" smtClean="0"/>
              <a:t>“Disabled”</a:t>
            </a:r>
            <a:r>
              <a:rPr lang="zh-CN" altLang="en-US" sz="2700" dirty="0" smtClean="0"/>
              <a:t>，完成后按下</a:t>
            </a:r>
            <a:r>
              <a:rPr lang="en-US" sz="2700" dirty="0" smtClean="0"/>
              <a:t>esc</a:t>
            </a:r>
            <a:r>
              <a:rPr lang="zh-CN" altLang="en-US" sz="2700" dirty="0" smtClean="0"/>
              <a:t>键返回上级菜单。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内容占位符 3" descr="http://img03.sogoucdn.com/v2/thumb/resize/w/590/t/2/?appid=200698&amp;name=600_352_F91D06E6145CDD80E93F8249074E04EE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5500" y="1666081"/>
            <a:ext cx="749300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2700" dirty="0" smtClean="0"/>
              <a:t>4.</a:t>
            </a:r>
            <a:r>
              <a:rPr lang="zh-CN" altLang="en-US" sz="2700" dirty="0" smtClean="0"/>
              <a:t>点击</a:t>
            </a:r>
            <a:r>
              <a:rPr lang="en-US" sz="2700" dirty="0" smtClean="0"/>
              <a:t>“Startup”</a:t>
            </a:r>
            <a:r>
              <a:rPr lang="zh-CN" altLang="en-US" sz="2700" dirty="0" smtClean="0"/>
              <a:t>栏目，找到并移动至栏目中</a:t>
            </a:r>
            <a:r>
              <a:rPr lang="en-US" sz="2700" dirty="0" smtClean="0"/>
              <a:t>UEFI/Legacy Boot</a:t>
            </a:r>
            <a:r>
              <a:rPr lang="zh-CN" altLang="en-US" sz="2700" dirty="0" smtClean="0"/>
              <a:t>选项，按下回车键将对应参数设置为</a:t>
            </a:r>
            <a:r>
              <a:rPr lang="en-US" sz="2700" dirty="0" smtClean="0"/>
              <a:t>Both</a:t>
            </a:r>
            <a:r>
              <a:rPr lang="zh-CN" altLang="en-US" sz="2700" dirty="0" smtClean="0"/>
              <a:t>选项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内容占位符 3" descr="http://img02.sogoucdn.com/v2/thumb/resize/w/590/t/2/?appid=200698&amp;name=600_343_818AC583EC3D266F20B7D8F38F353BED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5500" y="1723231"/>
            <a:ext cx="74930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2144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z="2700" dirty="0" smtClean="0"/>
              <a:t>下方会出现新的选项</a:t>
            </a:r>
            <a:r>
              <a:rPr lang="en-US" sz="2700" dirty="0" smtClean="0"/>
              <a:t>“UEFI/Legacy Boot Priority”</a:t>
            </a:r>
            <a:r>
              <a:rPr lang="zh-CN" altLang="en-US" sz="2700" dirty="0" smtClean="0"/>
              <a:t>，接下来，将里面的设置参数改成</a:t>
            </a:r>
            <a:r>
              <a:rPr lang="en-US" sz="2700" dirty="0" smtClean="0"/>
              <a:t>“Legacy First“</a:t>
            </a:r>
            <a:r>
              <a:rPr lang="zh-CN" altLang="en-US" sz="2700" dirty="0" smtClean="0"/>
              <a:t>，将下方</a:t>
            </a:r>
            <a:r>
              <a:rPr lang="en-US" sz="2700" dirty="0" smtClean="0"/>
              <a:t>CSM support</a:t>
            </a:r>
            <a:r>
              <a:rPr lang="zh-CN" altLang="en-US" sz="2700" dirty="0" smtClean="0"/>
              <a:t>更改为</a:t>
            </a:r>
            <a:r>
              <a:rPr lang="en-US" sz="2700" dirty="0" smtClean="0"/>
              <a:t>“yes”</a:t>
            </a:r>
            <a:r>
              <a:rPr lang="zh-CN" altLang="en-US" sz="2700" dirty="0" smtClean="0"/>
              <a:t>。完成一切设置后按下</a:t>
            </a:r>
            <a:r>
              <a:rPr lang="en-US" sz="2700" dirty="0" smtClean="0"/>
              <a:t>F10</a:t>
            </a:r>
            <a:r>
              <a:rPr lang="zh-CN" altLang="en-US" sz="2700" dirty="0" smtClean="0"/>
              <a:t>键保存即可。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zh-CN" altLang="en-US" sz="2700" dirty="0" smtClean="0"/>
              <a:t>将</a:t>
            </a:r>
            <a:r>
              <a:rPr lang="en-US" sz="2700" dirty="0" smtClean="0"/>
              <a:t>u</a:t>
            </a:r>
            <a:r>
              <a:rPr lang="zh-CN" altLang="en-US" sz="2700" dirty="0" smtClean="0"/>
              <a:t>盘启动盘插入到笔记本电脑的</a:t>
            </a:r>
            <a:r>
              <a:rPr lang="en-US" sz="2700" dirty="0" err="1" smtClean="0"/>
              <a:t>usb</a:t>
            </a:r>
            <a:r>
              <a:rPr lang="zh-CN" altLang="en-US" sz="2700" dirty="0" smtClean="0"/>
              <a:t>插口中，同样在屏幕出现联想</a:t>
            </a:r>
            <a:r>
              <a:rPr lang="en-US" sz="2700" dirty="0" smtClean="0"/>
              <a:t>logo</a:t>
            </a:r>
            <a:r>
              <a:rPr lang="zh-CN" altLang="en-US" sz="2700" dirty="0" smtClean="0"/>
              <a:t>画面时按下</a:t>
            </a:r>
            <a:r>
              <a:rPr lang="en-US" sz="2700" dirty="0" smtClean="0"/>
              <a:t>F12</a:t>
            </a:r>
            <a:r>
              <a:rPr lang="zh-CN" altLang="en-US" sz="2700" dirty="0" smtClean="0"/>
              <a:t>键即可唤出</a:t>
            </a:r>
            <a:r>
              <a:rPr lang="en-US" sz="2700" dirty="0" smtClean="0"/>
              <a:t>u</a:t>
            </a:r>
            <a:r>
              <a:rPr lang="zh-CN" altLang="en-US" sz="2700" dirty="0" smtClean="0"/>
              <a:t>盘启动功能的选项窗口，这时我们就可以和平常一样使用</a:t>
            </a:r>
            <a:r>
              <a:rPr lang="en-US" sz="2700" dirty="0" smtClean="0"/>
              <a:t>u</a:t>
            </a:r>
            <a:r>
              <a:rPr lang="zh-CN" altLang="en-US" sz="2700" dirty="0" smtClean="0"/>
              <a:t>盘启动盘了。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内容占位符 3" descr="http://img03.sogoucdn.com/v2/thumb/resize/w/590/t/2/?appid=200698&amp;name=600_340_F3A71E5329044DF272D3C7EEF0A45FA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2643182"/>
            <a:ext cx="7493000" cy="395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z="2700" dirty="0" smtClean="0"/>
              <a:t>可以利用大番薯网站制作启动的</a:t>
            </a:r>
            <a:r>
              <a:rPr lang="en-US" sz="2700" dirty="0" smtClean="0"/>
              <a:t>u</a:t>
            </a:r>
            <a:r>
              <a:rPr lang="zh-CN" altLang="en-US" sz="2700" dirty="0" smtClean="0"/>
              <a:t>盘设置</a:t>
            </a:r>
            <a:r>
              <a:rPr lang="en-US" sz="2700" dirty="0" smtClean="0"/>
              <a:t>bios</a:t>
            </a:r>
            <a:r>
              <a:rPr lang="zh-CN" altLang="en-US" sz="2700" dirty="0" smtClean="0"/>
              <a:t>，将大番薯启动</a:t>
            </a:r>
            <a:r>
              <a:rPr lang="en-US" sz="2700" dirty="0" smtClean="0"/>
              <a:t>u</a:t>
            </a:r>
            <a:r>
              <a:rPr lang="zh-CN" altLang="en-US" sz="2700" dirty="0" smtClean="0"/>
              <a:t>盘插入到电脑</a:t>
            </a:r>
            <a:r>
              <a:rPr lang="en-US" sz="2700" dirty="0" err="1" smtClean="0"/>
              <a:t>usb</a:t>
            </a:r>
            <a:r>
              <a:rPr lang="zh-CN" altLang="en-US" sz="2700" dirty="0" smtClean="0"/>
              <a:t>插口中，然后重启电脑。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zh-CN" altLang="en-US" sz="2700" dirty="0" smtClean="0"/>
              <a:t>电脑开启后，当看到开机画面时，按</a:t>
            </a:r>
            <a:r>
              <a:rPr lang="en-US" sz="2700" dirty="0" smtClean="0"/>
              <a:t>“F12”</a:t>
            </a:r>
            <a:r>
              <a:rPr lang="zh-CN" altLang="en-US" sz="2700" dirty="0" smtClean="0"/>
              <a:t>键，如下图所示。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内容占位符 3" descr="http://img03.sogoucdn.com/v2/thumb/resize/w/694/t/2/?appid=200698&amp;name=1280_960_BD5FB11F5659C3A9F62B5DDBE3B68B1B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857364"/>
            <a:ext cx="60404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http://img02.sogoucdn.com/v2/thumb/resize/w/694/t/2/?appid=200698&amp;name=801_601_1E14CDE5FCC42F3DCE2B5B24926AFC3E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857232"/>
            <a:ext cx="6949300" cy="526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/>
              <a:t>大番薯</a:t>
            </a:r>
            <a:r>
              <a:rPr lang="en-US" sz="3600" dirty="0" smtClean="0"/>
              <a:t>u</a:t>
            </a:r>
            <a:r>
              <a:rPr lang="zh-CN" altLang="en-US" sz="3600" dirty="0" smtClean="0"/>
              <a:t>盘安装系统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内容占位符 3" descr="大番薯u盘启动盘安装win10系统">
            <a:hlinkClick r:id="rId2" tgtFrame="&quot;_self&quot;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46623" y="1600200"/>
            <a:ext cx="60507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z="2700" dirty="0" smtClean="0"/>
              <a:t>进入大番薯</a:t>
            </a:r>
            <a:r>
              <a:rPr lang="en-US" sz="2700" dirty="0" err="1" smtClean="0"/>
              <a:t>pe</a:t>
            </a:r>
            <a:r>
              <a:rPr lang="zh-CN" altLang="en-US" sz="2700" dirty="0" smtClean="0"/>
              <a:t>桌面，其</a:t>
            </a:r>
            <a:r>
              <a:rPr lang="en-US" sz="2700" dirty="0" smtClean="0"/>
              <a:t>“</a:t>
            </a:r>
            <a:r>
              <a:rPr lang="zh-CN" altLang="en-US" sz="2700" dirty="0" smtClean="0"/>
              <a:t>大番薯</a:t>
            </a:r>
            <a:r>
              <a:rPr lang="en-US" sz="2700" dirty="0" smtClean="0"/>
              <a:t>PE</a:t>
            </a:r>
            <a:r>
              <a:rPr lang="zh-CN" altLang="en-US" sz="2700" dirty="0" smtClean="0"/>
              <a:t>装机工具</a:t>
            </a:r>
            <a:r>
              <a:rPr lang="en-US" sz="2700" dirty="0" smtClean="0"/>
              <a:t>”</a:t>
            </a:r>
            <a:r>
              <a:rPr lang="zh-CN" altLang="en-US" sz="2700" dirty="0" smtClean="0"/>
              <a:t>会自动运行，若不小心关掉也可以双击桌面快捷方式</a:t>
            </a:r>
            <a:r>
              <a:rPr lang="en-US" sz="2700" dirty="0" smtClean="0"/>
              <a:t>“</a:t>
            </a:r>
            <a:r>
              <a:rPr lang="zh-CN" altLang="en-US" sz="2700" dirty="0" smtClean="0"/>
              <a:t>大番薯</a:t>
            </a:r>
            <a:r>
              <a:rPr lang="en-US" sz="2700" dirty="0" smtClean="0"/>
              <a:t>PE</a:t>
            </a:r>
            <a:r>
              <a:rPr lang="zh-CN" altLang="en-US" sz="2700" dirty="0" smtClean="0"/>
              <a:t>装机工具</a:t>
            </a:r>
            <a:r>
              <a:rPr lang="en-US" sz="2700" dirty="0" smtClean="0"/>
              <a:t>”</a:t>
            </a:r>
            <a:r>
              <a:rPr lang="zh-CN" altLang="en-US" sz="2700" dirty="0" smtClean="0"/>
              <a:t>，如图所示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内容占位符 3" descr="大番薯u盘启动盘安装win10系统">
            <a:hlinkClick r:id="rId2" tgtFrame="&quot;_self&quot;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714488"/>
            <a:ext cx="6350000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z="2700" dirty="0" smtClean="0"/>
              <a:t>接下来点击大番薯</a:t>
            </a:r>
            <a:r>
              <a:rPr lang="en-US" sz="2700" dirty="0" err="1" smtClean="0"/>
              <a:t>pe</a:t>
            </a:r>
            <a:r>
              <a:rPr lang="zh-CN" altLang="en-US" sz="2700" dirty="0" smtClean="0"/>
              <a:t>装机工具的</a:t>
            </a:r>
            <a:r>
              <a:rPr lang="en-US" sz="2700" dirty="0" smtClean="0"/>
              <a:t>“</a:t>
            </a:r>
            <a:r>
              <a:rPr lang="zh-CN" altLang="en-US" sz="2700" dirty="0" smtClean="0"/>
              <a:t>浏览</a:t>
            </a:r>
            <a:r>
              <a:rPr lang="en-US" sz="2700" dirty="0" smtClean="0"/>
              <a:t>”</a:t>
            </a:r>
            <a:r>
              <a:rPr lang="zh-CN" altLang="en-US" sz="2700" dirty="0" smtClean="0"/>
              <a:t>工具，选择</a:t>
            </a:r>
            <a:r>
              <a:rPr lang="en-US" sz="2700" dirty="0" smtClean="0"/>
              <a:t>win10</a:t>
            </a:r>
            <a:r>
              <a:rPr lang="zh-CN" altLang="en-US" sz="2700" dirty="0" smtClean="0"/>
              <a:t>系统安装包，单击</a:t>
            </a:r>
            <a:r>
              <a:rPr lang="en-US" sz="2700" dirty="0" smtClean="0"/>
              <a:t>“</a:t>
            </a:r>
            <a:r>
              <a:rPr lang="zh-CN" altLang="en-US" sz="2700" dirty="0" smtClean="0"/>
              <a:t>打开</a:t>
            </a:r>
            <a:r>
              <a:rPr lang="en-US" sz="2700" dirty="0" smtClean="0"/>
              <a:t>”</a:t>
            </a:r>
            <a:r>
              <a:rPr lang="zh-CN" altLang="en-US" sz="2700" dirty="0" smtClean="0"/>
              <a:t>，添加进映像文件路径中，如图所示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内容占位符 3" descr="大番薯u盘启动盘安装win10系统">
            <a:hlinkClick r:id="rId2" tgtFrame="&quot;_self&quot;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285860"/>
            <a:ext cx="628654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z="2700" dirty="0" smtClean="0"/>
              <a:t>之后选择系统盘，单击</a:t>
            </a:r>
            <a:r>
              <a:rPr lang="en-US" sz="2700" dirty="0" smtClean="0"/>
              <a:t>“</a:t>
            </a:r>
            <a:r>
              <a:rPr lang="zh-CN" altLang="en-US" sz="2700" dirty="0" smtClean="0"/>
              <a:t>确定</a:t>
            </a:r>
            <a:r>
              <a:rPr lang="en-US" sz="2700" dirty="0" smtClean="0"/>
              <a:t>”</a:t>
            </a:r>
            <a:r>
              <a:rPr lang="zh-CN" altLang="en-US" sz="2700" dirty="0" smtClean="0"/>
              <a:t>按钮进行还原，如图所示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内容占位符 3" descr="大番薯u盘启动盘安装win10系统">
            <a:hlinkClick r:id="rId2" tgtFrame="&quot;_self&quot;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214422"/>
            <a:ext cx="6507869" cy="482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z="2700" dirty="0" smtClean="0"/>
              <a:t>在弹出的提示</a:t>
            </a:r>
            <a:r>
              <a:rPr lang="en-US" sz="2700" dirty="0" smtClean="0"/>
              <a:t>“</a:t>
            </a:r>
            <a:r>
              <a:rPr lang="zh-CN" altLang="en-US" sz="2700" dirty="0" smtClean="0"/>
              <a:t>是否还原</a:t>
            </a:r>
            <a:r>
              <a:rPr lang="en-US" sz="2700" dirty="0" smtClean="0"/>
              <a:t>”</a:t>
            </a:r>
            <a:r>
              <a:rPr lang="zh-CN" altLang="en-US" sz="2700" dirty="0" smtClean="0"/>
              <a:t>窗口中，点击</a:t>
            </a:r>
            <a:r>
              <a:rPr lang="en-US" sz="2700" dirty="0" smtClean="0"/>
              <a:t>“</a:t>
            </a:r>
            <a:r>
              <a:rPr lang="zh-CN" altLang="en-US" sz="2700" dirty="0" smtClean="0"/>
              <a:t>确定</a:t>
            </a:r>
            <a:r>
              <a:rPr lang="en-US" sz="2700" dirty="0" smtClean="0"/>
              <a:t>”</a:t>
            </a:r>
            <a:r>
              <a:rPr lang="zh-CN" altLang="en-US" sz="2700" dirty="0" smtClean="0"/>
              <a:t>。如图所示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内容占位符 3" descr="大番薯u盘启动盘安装win10系统">
            <a:hlinkClick r:id="rId2" tgtFrame="&quot;_self&quot;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43116"/>
            <a:ext cx="8229600" cy="301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428628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（</a:t>
            </a:r>
            <a:r>
              <a:rPr lang="en-US" sz="3200" dirty="0" smtClean="0"/>
              <a:t>2</a:t>
            </a:r>
            <a:r>
              <a:rPr lang="zh-CN" altLang="en-US" sz="3200" dirty="0" smtClean="0"/>
              <a:t>）打开“解压出来”的文件夹如下图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内容占位符 3" descr="http://www.xitongzhijia.net/uploads/allimg/140303/201445L38-1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428736"/>
            <a:ext cx="692948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备份系统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dirty="0" smtClean="0"/>
              <a:t>我们百度搜索</a:t>
            </a:r>
            <a:r>
              <a:rPr lang="en-US" sz="2400" dirty="0" smtClean="0"/>
              <a:t>“</a:t>
            </a:r>
            <a:r>
              <a:rPr lang="zh-CN" altLang="en-US" sz="2400" dirty="0" smtClean="0"/>
              <a:t>一键</a:t>
            </a:r>
            <a:r>
              <a:rPr lang="en-US" sz="2400" dirty="0" smtClean="0"/>
              <a:t>ghost”</a:t>
            </a:r>
            <a:r>
              <a:rPr lang="zh-CN" altLang="en-US" sz="2400" dirty="0" smtClean="0"/>
              <a:t>然后将一键</a:t>
            </a:r>
            <a:r>
              <a:rPr lang="en-US" sz="2400" dirty="0" smtClean="0"/>
              <a:t>GHOST</a:t>
            </a:r>
            <a:r>
              <a:rPr lang="zh-CN" altLang="en-US" sz="2400" dirty="0" smtClean="0"/>
              <a:t>硬盘版，下载到自己的电脑上进行安装！</a:t>
            </a:r>
          </a:p>
          <a:p>
            <a:endParaRPr lang="zh-CN" altLang="en-US" dirty="0"/>
          </a:p>
        </p:txBody>
      </p:sp>
      <p:pic>
        <p:nvPicPr>
          <p:cNvPr id="4" name="图片 3" descr="win7系统怎样备份">
            <a:hlinkClick r:id="rId2" tgtFrame="&quot;_self&quot;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500306"/>
            <a:ext cx="664373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win7系统怎样备份">
            <a:hlinkClick r:id="rId2" tgtFrame="&quot;_self&quot;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85852" y="857232"/>
            <a:ext cx="685804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win7系统怎样备份">
            <a:hlinkClick r:id="rId2" tgtFrame="&quot;_self&quot;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4414" y="500042"/>
            <a:ext cx="650085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win7系统怎样备份">
            <a:hlinkClick r:id="rId2" tgtFrame="&quot;_self&quot;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4414" y="571480"/>
            <a:ext cx="6643734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win7系统怎样备份">
            <a:hlinkClick r:id="rId2" tgtFrame="&quot;_self&quot;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57166"/>
            <a:ext cx="700092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win7系统怎样备份">
            <a:hlinkClick r:id="rId2" tgtFrame="&quot;_self&quot;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4414" y="714356"/>
            <a:ext cx="671517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各种进制的转换</a:t>
            </a:r>
            <a:endParaRPr lang="zh-CN" altLang="en-US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42984"/>
            <a:ext cx="8001056" cy="309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71678"/>
            <a:ext cx="7429552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）安装方式一：运行文件夹里面的“</a:t>
            </a:r>
            <a:r>
              <a:rPr lang="en-US" sz="2400" dirty="0" smtClean="0"/>
              <a:t>AUTORUN.EXE</a:t>
            </a:r>
            <a:r>
              <a:rPr lang="zh-CN" altLang="en-US" sz="2400" dirty="0" smtClean="0"/>
              <a:t>”选择第一选项的“安装</a:t>
            </a:r>
            <a:r>
              <a:rPr lang="en-US" sz="2400" dirty="0" smtClean="0"/>
              <a:t>GHOST XP SP3</a:t>
            </a:r>
            <a:r>
              <a:rPr lang="zh-CN" altLang="en-US" sz="2400" dirty="0" smtClean="0"/>
              <a:t>”就可以默认安装了。如下图</a:t>
            </a:r>
            <a:br>
              <a:rPr lang="zh-CN" altLang="en-US" sz="2400" dirty="0" smtClean="0"/>
            </a:br>
            <a:endParaRPr lang="zh-CN" altLang="en-US" sz="2400" dirty="0"/>
          </a:p>
        </p:txBody>
      </p:sp>
      <p:pic>
        <p:nvPicPr>
          <p:cNvPr id="4" name="内容占位符 3" descr="http://www.xitongzhijia.net/uploads/allimg/140303/2014453502-2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85804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z="2700" dirty="0" smtClean="0"/>
              <a:t>（</a:t>
            </a:r>
            <a:r>
              <a:rPr lang="en-US" sz="2700" dirty="0" smtClean="0"/>
              <a:t>4</a:t>
            </a:r>
            <a:r>
              <a:rPr lang="zh-CN" altLang="en-US" sz="2700" dirty="0" smtClean="0"/>
              <a:t>）安装方式二：运行文件夹里面的“</a:t>
            </a:r>
            <a:r>
              <a:rPr lang="en-US" sz="2700" dirty="0" smtClean="0"/>
              <a:t>ONEKEY.EXE</a:t>
            </a:r>
            <a:r>
              <a:rPr lang="zh-CN" altLang="en-US" sz="2700" dirty="0" smtClean="0"/>
              <a:t>”也可以默认</a:t>
            </a:r>
            <a:r>
              <a:rPr lang="en-US" sz="2700" dirty="0" smtClean="0"/>
              <a:t>C</a:t>
            </a:r>
            <a:r>
              <a:rPr lang="zh-CN" altLang="en-US" sz="2700" dirty="0" smtClean="0"/>
              <a:t>盘路径安装了。直接确定就可以。如下图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内容占位符 3" descr="http://www.xitongzhijia.net/uploads/allimg/140303/20144543a-3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714488"/>
            <a:ext cx="607223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37280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5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）以上两种方式都可以顺利安装。小问题要告诉大家。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：系统解压不能直接解压到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盘，因为我们就是要把系统默认做进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盘的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系统盘的，所以解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压出来的文件夹不能放到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盘，不然安装不了。你看上面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我是解压在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微软雅黑" pitchFamily="34" charset="-122"/>
                <a:cs typeface="宋体" pitchFamily="2" charset="-122"/>
              </a:rPr>
              <a:t>“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F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盘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微软雅黑" pitchFamily="34" charset="-122"/>
                <a:cs typeface="宋体" pitchFamily="2" charset="-122"/>
              </a:rPr>
              <a:t>”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的，当然除了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盘，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其他盘符都可以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：解压出来的文件夹绝对不能放到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微软雅黑" pitchFamily="34" charset="-122"/>
                <a:cs typeface="宋体" pitchFamily="2" charset="-122"/>
              </a:rPr>
              <a:t>“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中文文件夹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微软雅黑" pitchFamily="34" charset="-122"/>
                <a:cs typeface="宋体" pitchFamily="2" charset="-122"/>
              </a:rPr>
              <a:t>”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里面。不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然硬盘安装器不能支持中文路径，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就造成了部分用户说那个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微软雅黑" pitchFamily="34" charset="-122"/>
                <a:cs typeface="宋体" pitchFamily="2" charset="-122"/>
              </a:rPr>
              <a:t>“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确定按钮是灰色的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微软雅黑" pitchFamily="34" charset="-122"/>
                <a:cs typeface="宋体" pitchFamily="2" charset="-122"/>
              </a:rPr>
              <a:t>“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无法点击的结果。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就像下图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http://www.xitongzhijia.net/uploads/allimg/140303/201445M21-4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642918"/>
            <a:ext cx="6929486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虚拟光驱安装</a:t>
            </a:r>
            <a:endParaRPr lang="zh-CN" altLang="en-US" dirty="0"/>
          </a:p>
        </p:txBody>
      </p:sp>
      <p:pic>
        <p:nvPicPr>
          <p:cNvPr id="33793" name="Picture 1" descr="C:\Users\liumian\Desktop\虚拟光驱图片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722425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1</a:t>
            </a:r>
            <a:r>
              <a:rPr lang="zh-CN" altLang="en-US" sz="3100" dirty="0" smtClean="0"/>
              <a:t>、 打开下载安装好的虚拟光驱软件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内容占位符 3" descr="http://www.windows7en.com/uploads/allimg/150519/21-1505191J51I04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643050"/>
            <a:ext cx="5786478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826</Words>
  <PresentationFormat>全屏显示(4:3)</PresentationFormat>
  <Paragraphs>43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安装电脑系统</vt:lpstr>
      <vt:lpstr>硬盘安装</vt:lpstr>
      <vt:lpstr>（2）打开“解压出来”的文件夹如下图 </vt:lpstr>
      <vt:lpstr>（3）安装方式一：运行文件夹里面的“AUTORUN.EXE”选择第一选项的“安装GHOST XP SP3”就可以默认安装了。如下图 </vt:lpstr>
      <vt:lpstr>（4）安装方式二：运行文件夹里面的“ONEKEY.EXE”也可以默认C盘路径安装了。直接确定就可以。如下图 </vt:lpstr>
      <vt:lpstr>幻灯片 6</vt:lpstr>
      <vt:lpstr>幻灯片 7</vt:lpstr>
      <vt:lpstr>虚拟光驱安装</vt:lpstr>
      <vt:lpstr>1、 打开下载安装好的虚拟光驱软件。 </vt:lpstr>
      <vt:lpstr>2、 接着点击软件左下角的添加按钮，选择刚才从windows7之家下载好的雨林木风 win7 64位系统镜像文件： </vt:lpstr>
      <vt:lpstr>3、此时，添加雨林木风64位win7系统镜像文件之后，则是会在映像目录下显示出来，则是表示我们的雨林木风win7系统镜像文件载入到虚拟光驱是成功的。 </vt:lpstr>
      <vt:lpstr>4、接着，选定载入好的64位雨林木风win7系统，然后点击绿色三角形的“载入”按钮。 </vt:lpstr>
      <vt:lpstr>5、载入雨林木风镜像文件之后，则是会像播放光盘一样，弹出一个“自动播放”界面。 </vt:lpstr>
      <vt:lpstr>6、运行之后是会有雨林木风 x64 win7系统安装的界面出现</vt:lpstr>
      <vt:lpstr>7、 稍等片刻，雨林木风win7 64位系统就安装好了，安装好之后的画面</vt:lpstr>
      <vt:lpstr>U盘安装系统</vt:lpstr>
      <vt:lpstr>打开高级设置后，鼠标移动至底端的等待时间右侧会出现如图所示的方形图标，我们可点击此图标进行u盘菜单的进度条个性化设置： 3 我们在此窗口内还可更改等待时间字体的颜色、进度条的宽度与高度、背景颜色与背景透明度、前景颜色与前景透明度。 </vt:lpstr>
      <vt:lpstr>进入BIOS设置U盘启动</vt:lpstr>
      <vt:lpstr>2.点击“Security”栏目，点击“Secure Boot”并按下回车键确认。 </vt:lpstr>
      <vt:lpstr>3.再次按下回车键将对应的参数值设定为“Disabled”，完成后按下esc键返回上级菜单。 </vt:lpstr>
      <vt:lpstr>4.点击“Startup”栏目，找到并移动至栏目中UEFI/Legacy Boot选项，按下回车键将对应参数设置为Both选项。 </vt:lpstr>
      <vt:lpstr>下方会出现新的选项“UEFI/Legacy Boot Priority”，接下来，将里面的设置参数改成“Legacy First“，将下方CSM support更改为“yes”。完成一切设置后按下F10键保存即可。 将u盘启动盘插入到笔记本电脑的usb插口中，同样在屏幕出现联想logo画面时按下F12键即可唤出u盘启动功能的选项窗口，这时我们就可以和平常一样使用u盘启动盘了。 </vt:lpstr>
      <vt:lpstr>可以利用大番薯网站制作启动的u盘设置bios，将大番薯启动u盘插入到电脑usb插口中，然后重启电脑。 电脑开启后，当看到开机画面时，按“F12”键，如下图所示。 </vt:lpstr>
      <vt:lpstr>幻灯片 24</vt:lpstr>
      <vt:lpstr>大番薯u盘安装系统 </vt:lpstr>
      <vt:lpstr>进入大番薯pe桌面，其“大番薯PE装机工具”会自动运行，若不小心关掉也可以双击桌面快捷方式“大番薯PE装机工具”，如图所示 </vt:lpstr>
      <vt:lpstr>接下来点击大番薯pe装机工具的“浏览”工具，选择win10系统安装包，单击“打开”，添加进映像文件路径中，如图所示 </vt:lpstr>
      <vt:lpstr>之后选择系统盘，单击“确定”按钮进行还原，如图所示 </vt:lpstr>
      <vt:lpstr>在弹出的提示“是否还原”窗口中，点击“确定”。如图所示 </vt:lpstr>
      <vt:lpstr>备份系统</vt:lpstr>
      <vt:lpstr>幻灯片 31</vt:lpstr>
      <vt:lpstr>幻灯片 32</vt:lpstr>
      <vt:lpstr>幻灯片 33</vt:lpstr>
      <vt:lpstr>幻灯片 34</vt:lpstr>
      <vt:lpstr>幻灯片 35</vt:lpstr>
      <vt:lpstr>各种进制的转换</vt:lpstr>
      <vt:lpstr>幻灯片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安装电脑系统</dc:title>
  <cp:lastModifiedBy>liumian</cp:lastModifiedBy>
  <cp:revision>9</cp:revision>
  <dcterms:modified xsi:type="dcterms:W3CDTF">2017-07-18T13:47:42Z</dcterms:modified>
</cp:coreProperties>
</file>