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7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microsoft.com/office/2007/relationships/media" Target="file:///C:\Users\Administrator\Desktop\00223%20Night%20in%20the%20Maze.mp4" TargetMode="External"/><Relationship Id="rId1" Type="http://schemas.openxmlformats.org/officeDocument/2006/relationships/video" Target="file:///C:\Users\Administrator\Desktop\00223%20Night%20in%20the%20Maze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62a6059252dd42ab3ea80a0003b5bb5c8eab8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78740"/>
            <a:ext cx="12197715" cy="68033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8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移动迷宫</a:t>
            </a:r>
            <a:endParaRPr lang="zh-CN" altLang="en-US" sz="8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38450" y="3602038"/>
            <a:ext cx="9144000" cy="1655762"/>
          </a:xfrm>
        </p:spPr>
        <p:txBody>
          <a:bodyPr>
            <a:normAutofit lnSpcReduction="2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                                                       </a:t>
            </a: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—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李京辉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00223 Night in the Maze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10160" y="3810"/>
            <a:ext cx="12189460" cy="684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u=3446751336,680575483&amp;fm=26&amp;gp=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05" y="26670"/>
            <a:ext cx="12126595" cy="6774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f31fbe096b63f62465783a638444ebf81a4ca3a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370" y="123190"/>
            <a:ext cx="4495800" cy="6400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1325" y="1497965"/>
            <a:ext cx="4904105" cy="24917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5400">
                <a:solidFill>
                  <a:schemeClr val="accent4"/>
                </a:solidFill>
                <a:effectLst/>
              </a:rPr>
              <a:t>托马斯</a:t>
            </a:r>
            <a:endParaRPr lang="zh-CN" altLang="en-US" sz="5400">
              <a:solidFill>
                <a:schemeClr val="accent4"/>
              </a:solidFill>
              <a:effectLst/>
            </a:endParaRPr>
          </a:p>
          <a:p>
            <a:r>
              <a:rPr lang="zh-CN" altLang="en-US" sz="2800">
                <a:solidFill>
                  <a:srgbClr val="FF0000"/>
                </a:solidFill>
                <a:effectLst/>
              </a:rPr>
              <a:t>继上个新人查克（Chuck）到来一个月后来到林间空地（The Glade）</a:t>
            </a:r>
            <a:endParaRPr lang="zh-CN" altLang="en-US" sz="2800">
              <a:solidFill>
                <a:srgbClr val="FF0000"/>
              </a:solidFill>
              <a:effectLst/>
            </a:endParaRPr>
          </a:p>
          <a:p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a8ec8a13632762d003cda4dfa3ec08fa503dc6d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" y="-1270"/>
            <a:ext cx="4796790" cy="6828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2350" y="819150"/>
            <a:ext cx="4754880" cy="1291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特蕾莎</a:t>
            </a: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林间空地中的唯一女性。爱慕对象是托马斯。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35a85edf8db1cb132eb73c73de54564e93584bf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4605"/>
            <a:ext cx="4855845" cy="6912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3195" y="477520"/>
            <a:ext cx="35375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盖里</a:t>
            </a:r>
            <a:endParaRPr lang="zh-CN" altLang="en-US" sz="6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他是故事中的反派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850352ac65c10387aa2cea2b1119313b17e89f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" y="12700"/>
            <a:ext cx="4815840" cy="6856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25720" y="630555"/>
            <a:ext cx="56692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纽特</a:t>
            </a:r>
            <a:endParaRPr lang="zh-CN" altLang="en-US" sz="7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l"/>
            <a:r>
              <a:rPr lang="zh-CN" altLang="en-US" b="1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林间空地中的副指挥，故事中一直是托马斯的好朋友。</a:t>
            </a:r>
            <a:endParaRPr lang="zh-CN" altLang="en-US" b="1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1c950a7b02087bf47ff6c9b7f1d3572c11dfcf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53975"/>
            <a:ext cx="4718685" cy="6717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2985" y="440690"/>
            <a:ext cx="50679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accent4"/>
                </a:solidFill>
                <a:effectLst/>
              </a:rPr>
              <a:t>米诺</a:t>
            </a:r>
            <a:endParaRPr lang="zh-CN" altLang="en-US" sz="8000">
              <a:solidFill>
                <a:schemeClr val="accent4"/>
              </a:solidFill>
              <a:effectLst/>
            </a:endParaRPr>
          </a:p>
          <a:p>
            <a:r>
              <a:rPr lang="zh-CN" altLang="en-US" sz="40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行者</a:t>
            </a:r>
            <a:endParaRPr lang="zh-CN" altLang="en-US" sz="40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u=844956586,968351171&amp;fm=26&amp;gp=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37465"/>
            <a:ext cx="12080240" cy="6783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u=1356951598,2694861206&amp;fm=26&amp;gp=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50" y="25400"/>
            <a:ext cx="10977880" cy="6169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43770" y="5854700"/>
            <a:ext cx="22498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鬼火兽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WPS 演示</Application>
  <PresentationFormat>宽屏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移动迷宫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2017-07-25T13:49:00Z</dcterms:created>
  <dcterms:modified xsi:type="dcterms:W3CDTF">2017-07-26T02:46:47Z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