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6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920B-3998-4082-BADE-840F7084F2D6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159A-9E72-4311-9A66-F01D8E467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1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分片的机制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81" y="1420837"/>
            <a:ext cx="9734610" cy="5261317"/>
          </a:xfrm>
        </p:spPr>
      </p:pic>
    </p:spTree>
    <p:extLst>
      <p:ext uri="{BB962C8B-B14F-4D97-AF65-F5344CB8AC3E}">
        <p14:creationId xmlns:p14="http://schemas.microsoft.com/office/powerpoint/2010/main" val="239765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片键注意事项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、建立的片键的集合如果存在必须先要有索引（我在想主要是他不想麻烦帮你建，如果集合太大，必然耗费很多时间），当然可以有复合片键，但复合片键必须是复合索引。（索引不一定唯一）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（注：一般来说我们都会建立唯一索引，记得在分片时建立。如</a:t>
            </a:r>
            <a:r>
              <a:rPr lang="en-US" altLang="zh-CN" dirty="0" err="1"/>
              <a:t>sh.shardCollection</a:t>
            </a:r>
            <a:r>
              <a:rPr lang="en-US" altLang="zh-CN" dirty="0"/>
              <a:t>("</a:t>
            </a:r>
            <a:r>
              <a:rPr lang="en-US" altLang="zh-CN" dirty="0" err="1"/>
              <a:t>test.yj</a:t>
            </a:r>
            <a:r>
              <a:rPr lang="en-US" altLang="zh-CN" dirty="0"/>
              <a:t>",{"id":1},{"unique":1})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、片键的选择策略：无非从两个方面考虑，数据的查询和写入，最好的效果就是数据查询时能命中更少的分片，数据写入时能够随机的写入每个分片。（如：</a:t>
            </a:r>
            <a:r>
              <a:rPr lang="en-US" altLang="zh-CN" dirty="0"/>
              <a:t>twitter</a:t>
            </a:r>
            <a:r>
              <a:rPr lang="zh-CN" altLang="en-US" dirty="0"/>
              <a:t>的用户建立</a:t>
            </a:r>
            <a:r>
              <a:rPr lang="en-US" altLang="zh-CN" dirty="0" err="1"/>
              <a:t>account_id</a:t>
            </a:r>
            <a:r>
              <a:rPr lang="zh-CN" altLang="en-US" dirty="0"/>
              <a:t>就比较满足要求）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01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、片键建立后不能修改！！！（分片倒是可以增删）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、片键不要使用递增（递减）。这样会遇到写的瓶颈。</a:t>
            </a:r>
          </a:p>
        </p:txBody>
      </p:sp>
    </p:spTree>
    <p:extLst>
      <p:ext uri="{BB962C8B-B14F-4D97-AF65-F5344CB8AC3E}">
        <p14:creationId xmlns:p14="http://schemas.microsoft.com/office/powerpoint/2010/main" val="357825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例一、</a:t>
            </a:r>
            <a:r>
              <a:rPr lang="en-US" altLang="zh-CN" dirty="0"/>
              <a:t>20</a:t>
            </a:r>
            <a:r>
              <a:rPr lang="zh-CN" altLang="en-US" dirty="0"/>
              <a:t>万条数据（</a:t>
            </a:r>
            <a:r>
              <a:rPr lang="en-US" altLang="zh-CN" dirty="0"/>
              <a:t>164M</a:t>
            </a:r>
            <a:r>
              <a:rPr lang="zh-CN" altLang="en-US" dirty="0"/>
              <a:t>），以</a:t>
            </a:r>
            <a:r>
              <a:rPr lang="en-US" altLang="zh-CN" dirty="0"/>
              <a:t>id</a:t>
            </a:r>
            <a:r>
              <a:rPr lang="zh-CN" altLang="en-US" dirty="0"/>
              <a:t>为片键，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shard</a:t>
            </a:r>
            <a:r>
              <a:rPr lang="zh-CN" altLang="en-US" dirty="0"/>
              <a:t>。我跑的是实时数据，结果是每个</a:t>
            </a:r>
            <a:r>
              <a:rPr lang="en-US" altLang="zh-CN" dirty="0"/>
              <a:t>shard</a:t>
            </a:r>
            <a:r>
              <a:rPr lang="zh-CN" altLang="en-US" dirty="0"/>
              <a:t>分了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chunks</a:t>
            </a:r>
            <a:r>
              <a:rPr lang="zh-CN" altLang="en-US" dirty="0"/>
              <a:t>。（理论上每个</a:t>
            </a:r>
            <a:r>
              <a:rPr lang="en-US" altLang="zh-CN" dirty="0"/>
              <a:t>chunk</a:t>
            </a:r>
            <a:r>
              <a:rPr lang="zh-CN" altLang="en-US" dirty="0"/>
              <a:t>的容量是</a:t>
            </a:r>
            <a:r>
              <a:rPr lang="en-US" altLang="zh-CN" dirty="0"/>
              <a:t>64M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接着我将数据导出，再导入数据库，这个新的集合并没有分片。分片后，每个</a:t>
            </a:r>
            <a:r>
              <a:rPr lang="en-US" altLang="zh-CN" dirty="0"/>
              <a:t>shard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chunks</a:t>
            </a:r>
            <a:r>
              <a:rPr lang="zh-CN" altLang="en-US" dirty="0"/>
              <a:t>。（每个</a:t>
            </a:r>
            <a:r>
              <a:rPr lang="en-US" altLang="zh-CN" dirty="0"/>
              <a:t>chunk</a:t>
            </a:r>
            <a:r>
              <a:rPr lang="zh-CN" altLang="en-US" dirty="0"/>
              <a:t>约</a:t>
            </a:r>
            <a:r>
              <a:rPr lang="en-US" altLang="zh-CN" dirty="0"/>
              <a:t>32M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63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例二：对已有的集合进行分片。</a:t>
            </a:r>
            <a:endParaRPr lang="en-US" altLang="zh-CN" dirty="0"/>
          </a:p>
          <a:p>
            <a:r>
              <a:rPr lang="en-US" altLang="zh-CN" dirty="0" err="1"/>
              <a:t>Twitter_user_tweet</a:t>
            </a:r>
            <a:r>
              <a:rPr lang="zh-CN" altLang="en-US" dirty="0"/>
              <a:t>中</a:t>
            </a:r>
            <a:r>
              <a:rPr lang="en-US" altLang="zh-CN" dirty="0"/>
              <a:t>user(</a:t>
            </a:r>
            <a:r>
              <a:rPr lang="zh-CN" altLang="en-US" dirty="0"/>
              <a:t>共</a:t>
            </a:r>
            <a:r>
              <a:rPr lang="en-US" altLang="zh-CN" dirty="0"/>
              <a:t>50G)</a:t>
            </a:r>
            <a:r>
              <a:rPr lang="zh-CN" altLang="en-US" dirty="0"/>
              <a:t>，使用</a:t>
            </a:r>
            <a:r>
              <a:rPr lang="en-US" altLang="zh-CN" dirty="0" err="1"/>
              <a:t>account_id</a:t>
            </a:r>
            <a:r>
              <a:rPr lang="zh-CN" altLang="en-US" dirty="0"/>
              <a:t>作为片键。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mongodb3.2.1</a:t>
            </a:r>
            <a:r>
              <a:rPr lang="zh-CN" altLang="en-US" dirty="0"/>
              <a:t>无法建立（建立超时），必须使用</a:t>
            </a:r>
            <a:r>
              <a:rPr lang="en-US" altLang="zh-CN" dirty="0"/>
              <a:t>3.2.6</a:t>
            </a:r>
            <a:r>
              <a:rPr lang="zh-CN" altLang="en-US" dirty="0"/>
              <a:t>以后的版本。</a:t>
            </a:r>
            <a:endParaRPr lang="en-US" altLang="zh-CN" dirty="0"/>
          </a:p>
          <a:p>
            <a:r>
              <a:rPr lang="zh-CN" altLang="en-US" dirty="0"/>
              <a:t>大约</a:t>
            </a:r>
            <a:r>
              <a:rPr lang="en-US" altLang="zh-CN" dirty="0"/>
              <a:t>30</a:t>
            </a:r>
            <a:r>
              <a:rPr lang="zh-CN" altLang="en-US" dirty="0"/>
              <a:t>分钟建立完毕。但这时，数据全在</a:t>
            </a:r>
            <a:r>
              <a:rPr lang="en-US" altLang="zh-CN" dirty="0"/>
              <a:t>primary</a:t>
            </a:r>
            <a:r>
              <a:rPr lang="zh-CN" altLang="en-US" dirty="0"/>
              <a:t>数据库中，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59" y="4271594"/>
            <a:ext cx="8161387" cy="18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由于有负载平衡，一段时间后，会自动转移到其他分片上。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</a:t>
            </a:r>
            <a:r>
              <a:rPr lang="en-US" altLang="zh-CN" dirty="0"/>
              <a:t>chunk</a:t>
            </a:r>
            <a:r>
              <a:rPr lang="zh-CN" altLang="en-US" dirty="0"/>
              <a:t>每个约</a:t>
            </a:r>
            <a:r>
              <a:rPr lang="en-US" altLang="zh-CN" dirty="0"/>
              <a:t>32M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9" y="2404611"/>
            <a:ext cx="8696004" cy="1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当其中一个</a:t>
            </a:r>
            <a:r>
              <a:rPr lang="en-US" altLang="zh-CN" dirty="0"/>
              <a:t>chunk</a:t>
            </a:r>
            <a:r>
              <a:rPr lang="zh-CN" altLang="en-US" dirty="0"/>
              <a:t>大于</a:t>
            </a:r>
            <a:r>
              <a:rPr lang="en-US" altLang="zh-CN" dirty="0"/>
              <a:t>64M</a:t>
            </a:r>
            <a:r>
              <a:rPr lang="zh-CN" altLang="en-US" dirty="0"/>
              <a:t>时，会自动分成两个</a:t>
            </a:r>
            <a:r>
              <a:rPr lang="en-US" altLang="zh-CN" dirty="0"/>
              <a:t>chunks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当然，实际上并不是这样，</a:t>
            </a:r>
            <a:endParaRPr lang="en-US" altLang="zh-CN" dirty="0"/>
          </a:p>
          <a:p>
            <a:r>
              <a:rPr lang="en-US" altLang="zh-CN" dirty="0"/>
              <a:t>chunk</a:t>
            </a:r>
            <a:r>
              <a:rPr lang="zh-CN" altLang="en-US" dirty="0"/>
              <a:t>分割的依据由</a:t>
            </a:r>
            <a:r>
              <a:rPr lang="en-US" altLang="zh-CN" dirty="0" err="1"/>
              <a:t>maxSplitPoints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maxChunkObjects</a:t>
            </a:r>
            <a:r>
              <a:rPr lang="zh-CN" altLang="en-US" dirty="0"/>
              <a:t>、</a:t>
            </a:r>
            <a:r>
              <a:rPr lang="en-US" altLang="zh-CN" dirty="0" err="1"/>
              <a:t>maxChunkSize</a:t>
            </a:r>
            <a:endParaRPr lang="en-US" altLang="zh-CN" dirty="0"/>
          </a:p>
          <a:p>
            <a:r>
              <a:rPr lang="zh-CN" altLang="en-US" dirty="0"/>
              <a:t>等几个参数共同决定。</a:t>
            </a:r>
            <a:endParaRPr lang="en-US" altLang="zh-CN" dirty="0"/>
          </a:p>
          <a:p>
            <a:r>
              <a:rPr lang="zh-CN" altLang="en-US" dirty="0"/>
              <a:t>调用的函数：</a:t>
            </a:r>
            <a:r>
              <a:rPr lang="en-US" altLang="zh-CN" dirty="0"/>
              <a:t>mongos</a:t>
            </a:r>
            <a:r>
              <a:rPr lang="zh-CN" altLang="en-US" dirty="0"/>
              <a:t>发送的</a:t>
            </a:r>
            <a:r>
              <a:rPr lang="en-US" altLang="zh-CN" dirty="0" err="1"/>
              <a:t>splitVector</a:t>
            </a:r>
            <a:endParaRPr lang="en-US" altLang="zh-CN" dirty="0"/>
          </a:p>
          <a:p>
            <a:r>
              <a:rPr lang="zh-CN" altLang="en-US" dirty="0"/>
              <a:t>命令由</a:t>
            </a:r>
            <a:r>
              <a:rPr lang="en-US" altLang="zh-CN" dirty="0" err="1"/>
              <a:t>mongod</a:t>
            </a:r>
            <a:r>
              <a:rPr lang="zh-CN" altLang="en-US" dirty="0"/>
              <a:t>的</a:t>
            </a:r>
            <a:r>
              <a:rPr lang="en-US" altLang="zh-CN" dirty="0" err="1"/>
              <a:t>SplitVector</a:t>
            </a:r>
            <a:r>
              <a:rPr lang="en-US" altLang="zh-CN" dirty="0"/>
              <a:t>::run()</a:t>
            </a:r>
            <a:r>
              <a:rPr lang="zh-CN" altLang="en-US" dirty="0"/>
              <a:t>方法解析。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96" y="2365704"/>
            <a:ext cx="366023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</a:t>
            </a:r>
            <a:r>
              <a:rPr lang="zh-CN" altLang="en-US" dirty="0"/>
              <a:t>查询操作。</a:t>
            </a:r>
            <a:endParaRPr lang="en-US" altLang="zh-CN" dirty="0"/>
          </a:p>
          <a:p>
            <a:r>
              <a:rPr lang="zh-CN" altLang="en-US" dirty="0"/>
              <a:t>对于拥有</a:t>
            </a:r>
            <a:r>
              <a:rPr lang="en-US" altLang="zh-CN" dirty="0"/>
              <a:t>50G</a:t>
            </a:r>
            <a:r>
              <a:rPr lang="zh-CN" altLang="en-US" dirty="0"/>
              <a:t>大小的</a:t>
            </a:r>
            <a:r>
              <a:rPr lang="en-US" altLang="zh-CN" dirty="0"/>
              <a:t>user</a:t>
            </a:r>
            <a:r>
              <a:rPr lang="zh-CN" altLang="en-US" dirty="0"/>
              <a:t>集合，进行查询。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）分片前，单条查询约为</a:t>
            </a:r>
            <a:r>
              <a:rPr lang="en-US" altLang="zh-CN" dirty="0"/>
              <a:t>40ms,</a:t>
            </a:r>
            <a:r>
              <a:rPr lang="zh-CN" altLang="en-US" dirty="0"/>
              <a:t>分片后约为</a:t>
            </a:r>
            <a:r>
              <a:rPr lang="en-US" altLang="zh-CN" dirty="0"/>
              <a:t>50ms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find({‘alive’:{‘$</a:t>
            </a:r>
            <a:r>
              <a:rPr lang="en-US" altLang="zh-CN" dirty="0" err="1"/>
              <a:t>exists’:false</a:t>
            </a:r>
            <a:r>
              <a:rPr lang="en-US" altLang="zh-CN" dirty="0"/>
              <a:t>}}).limit(3000).</a:t>
            </a:r>
          </a:p>
          <a:p>
            <a:r>
              <a:rPr lang="zh-CN" altLang="en-US" dirty="0"/>
              <a:t>分片前，扫描</a:t>
            </a:r>
            <a:r>
              <a:rPr lang="en-US" altLang="zh-CN" dirty="0"/>
              <a:t>3000</a:t>
            </a:r>
            <a:r>
              <a:rPr lang="zh-CN" altLang="en-US" dirty="0"/>
              <a:t>个条目，</a:t>
            </a:r>
            <a:r>
              <a:rPr lang="en-US" altLang="zh-CN" dirty="0"/>
              <a:t>20ms</a:t>
            </a:r>
            <a:r>
              <a:rPr lang="zh-CN" altLang="en-US" dirty="0"/>
              <a:t>。分片后，扫描</a:t>
            </a:r>
            <a:r>
              <a:rPr lang="en-US" altLang="zh-CN" dirty="0"/>
              <a:t>9000</a:t>
            </a:r>
            <a:r>
              <a:rPr lang="zh-CN" altLang="en-US" dirty="0"/>
              <a:t>个条目，</a:t>
            </a:r>
            <a:r>
              <a:rPr lang="en-US" altLang="zh-CN" dirty="0"/>
              <a:t>150ms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表明看来分片了，性能下降？？</a:t>
            </a:r>
          </a:p>
        </p:txBody>
      </p:sp>
    </p:spTree>
    <p:extLst>
      <p:ext uri="{BB962C8B-B14F-4D97-AF65-F5344CB8AC3E}">
        <p14:creationId xmlns:p14="http://schemas.microsoft.com/office/powerpoint/2010/main" val="247882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原因：失败的测试。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、分片主要是因为数据量太大而是使用的，</a:t>
            </a:r>
            <a:r>
              <a:rPr lang="en-US" altLang="zh-CN" dirty="0"/>
              <a:t>50G</a:t>
            </a:r>
            <a:r>
              <a:rPr lang="zh-CN" altLang="en-US" dirty="0"/>
              <a:t>的数据，索引</a:t>
            </a:r>
            <a:r>
              <a:rPr lang="en-US" altLang="zh-CN" dirty="0"/>
              <a:t>2G</a:t>
            </a:r>
            <a:r>
              <a:rPr lang="zh-CN" altLang="en-US" dirty="0"/>
              <a:t>，并没有到达测试机的极限。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、测试放在同一台机器上！！这怎么能提高性能。分片是发挥多台机子的性能！</a:t>
            </a:r>
          </a:p>
        </p:txBody>
      </p:sp>
    </p:spTree>
    <p:extLst>
      <p:ext uri="{BB962C8B-B14F-4D97-AF65-F5344CB8AC3E}">
        <p14:creationId xmlns:p14="http://schemas.microsoft.com/office/powerpoint/2010/main" val="94336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 </a:t>
            </a:r>
            <a:r>
              <a:rPr lang="zh-CN" altLang="en-US" dirty="0"/>
              <a:t>的分片是指定一个分片 </a:t>
            </a:r>
            <a:r>
              <a:rPr lang="en-US" altLang="zh-CN" dirty="0"/>
              <a:t>key </a:t>
            </a:r>
            <a:r>
              <a:rPr lang="zh-CN" altLang="en-US" dirty="0"/>
              <a:t>来进行，</a:t>
            </a:r>
            <a:endParaRPr lang="en-US" altLang="zh-CN" dirty="0"/>
          </a:p>
          <a:p>
            <a:r>
              <a:rPr lang="zh-CN" altLang="en-US" dirty="0"/>
              <a:t>数据按范围分成不同的 </a:t>
            </a:r>
            <a:r>
              <a:rPr lang="en-US" altLang="zh-CN" dirty="0"/>
              <a:t>chunk</a:t>
            </a:r>
            <a:r>
              <a:rPr lang="zh-CN" altLang="en-US" dirty="0"/>
              <a:t>，每个 </a:t>
            </a:r>
            <a:r>
              <a:rPr lang="en-US" altLang="zh-CN" dirty="0"/>
              <a:t>chunk </a:t>
            </a:r>
            <a:r>
              <a:rPr lang="zh-CN" altLang="en-US" dirty="0"/>
              <a:t>的大小有限制（默认</a:t>
            </a:r>
            <a:r>
              <a:rPr lang="en-US" altLang="zh-CN" dirty="0"/>
              <a:t>64M</a:t>
            </a:r>
            <a:r>
              <a:rPr lang="zh-CN" altLang="en-US" dirty="0"/>
              <a:t>） </a:t>
            </a:r>
            <a:endParaRPr lang="en-US" altLang="zh-CN" dirty="0"/>
          </a:p>
          <a:p>
            <a:r>
              <a:rPr lang="zh-CN" altLang="en-US" dirty="0"/>
              <a:t>有多个分片节点保存这些 </a:t>
            </a:r>
            <a:r>
              <a:rPr lang="en-US" altLang="zh-CN" dirty="0"/>
              <a:t>chunk</a:t>
            </a:r>
            <a:r>
              <a:rPr lang="zh-CN" altLang="en-US" dirty="0"/>
              <a:t>，每个节点保存一部分的 </a:t>
            </a:r>
            <a:r>
              <a:rPr lang="en-US" altLang="zh-CN" dirty="0"/>
              <a:t>chunk </a:t>
            </a:r>
          </a:p>
          <a:p>
            <a:r>
              <a:rPr lang="zh-CN" altLang="en-US" dirty="0"/>
              <a:t>当一个 </a:t>
            </a:r>
            <a:r>
              <a:rPr lang="en-US" altLang="zh-CN" dirty="0"/>
              <a:t>chunk </a:t>
            </a:r>
            <a:r>
              <a:rPr lang="zh-CN" altLang="en-US" dirty="0"/>
              <a:t>超过其限制的最大体积时，会分裂成两个小的 </a:t>
            </a:r>
            <a:r>
              <a:rPr lang="en-US" altLang="zh-CN" dirty="0"/>
              <a:t>chunk 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chunk </a:t>
            </a:r>
            <a:r>
              <a:rPr lang="zh-CN" altLang="en-US" dirty="0"/>
              <a:t>在分片节点中分布不均衡时，会引发 </a:t>
            </a:r>
            <a:r>
              <a:rPr lang="en-US" altLang="zh-CN" dirty="0"/>
              <a:t>chunk </a:t>
            </a:r>
            <a:r>
              <a:rPr lang="zh-CN" altLang="en-US" dirty="0"/>
              <a:t>迁移操作</a:t>
            </a:r>
            <a:endParaRPr lang="en-US" altLang="zh-CN" dirty="0"/>
          </a:p>
          <a:p>
            <a:r>
              <a:rPr lang="zh-CN" altLang="en-US" dirty="0"/>
              <a:t>（注：这些操作都不需要用户来操作，</a:t>
            </a:r>
            <a:r>
              <a:rPr lang="en-US" altLang="zh-CN" dirty="0" err="1"/>
              <a:t>mongodb</a:t>
            </a:r>
            <a:r>
              <a:rPr lang="zh-CN" altLang="en-US" dirty="0"/>
              <a:t>会自动处理）</a:t>
            </a:r>
          </a:p>
        </p:txBody>
      </p:sp>
    </p:spTree>
    <p:extLst>
      <p:ext uri="{BB962C8B-B14F-4D97-AF65-F5344CB8AC3E}">
        <p14:creationId xmlns:p14="http://schemas.microsoft.com/office/powerpoint/2010/main" val="37779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01" y="1474120"/>
            <a:ext cx="9362072" cy="4054514"/>
          </a:xfrm>
        </p:spPr>
      </p:pic>
    </p:spTree>
    <p:extLst>
      <p:ext uri="{BB962C8B-B14F-4D97-AF65-F5344CB8AC3E}">
        <p14:creationId xmlns:p14="http://schemas.microsoft.com/office/powerpoint/2010/main" val="26323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069432"/>
            <a:ext cx="8529638" cy="3882869"/>
          </a:xfrm>
        </p:spPr>
      </p:pic>
    </p:spTree>
    <p:extLst>
      <p:ext uri="{BB962C8B-B14F-4D97-AF65-F5344CB8AC3E}">
        <p14:creationId xmlns:p14="http://schemas.microsoft.com/office/powerpoint/2010/main" val="35044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096"/>
            <a:ext cx="6378492" cy="3597095"/>
          </a:xfrm>
        </p:spPr>
      </p:pic>
    </p:spTree>
    <p:extLst>
      <p:ext uri="{BB962C8B-B14F-4D97-AF65-F5344CB8AC3E}">
        <p14:creationId xmlns:p14="http://schemas.microsoft.com/office/powerpoint/2010/main" val="30673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28" y="2069432"/>
            <a:ext cx="7904246" cy="4090322"/>
          </a:xfrm>
        </p:spPr>
      </p:pic>
    </p:spTree>
    <p:extLst>
      <p:ext uri="{BB962C8B-B14F-4D97-AF65-F5344CB8AC3E}">
        <p14:creationId xmlns:p14="http://schemas.microsoft.com/office/powerpoint/2010/main" val="20113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1" y="1973178"/>
            <a:ext cx="8534652" cy="4532849"/>
          </a:xfrm>
        </p:spPr>
      </p:pic>
    </p:spTree>
    <p:extLst>
      <p:ext uri="{BB962C8B-B14F-4D97-AF65-F5344CB8AC3E}">
        <p14:creationId xmlns:p14="http://schemas.microsoft.com/office/powerpoint/2010/main" val="413087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74" y="1931320"/>
            <a:ext cx="8077451" cy="4472357"/>
          </a:xfrm>
        </p:spPr>
      </p:pic>
    </p:spTree>
    <p:extLst>
      <p:ext uri="{BB962C8B-B14F-4D97-AF65-F5344CB8AC3E}">
        <p14:creationId xmlns:p14="http://schemas.microsoft.com/office/powerpoint/2010/main" val="244442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、递增片键：写入操作集中在一个分片服务器上，写入不具有分散性。读取性能不错。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、哈希片键：优点是使可能会命中更多的分片，一般具有</a:t>
            </a:r>
            <a:r>
              <a:rPr lang="zh-CN" altLang="en-US" b="1" dirty="0"/>
              <a:t>随机性的片键</a:t>
            </a:r>
            <a:r>
              <a:rPr lang="zh-CN" altLang="en-US" dirty="0"/>
              <a:t>（如密</a:t>
            </a:r>
            <a:r>
              <a:rPr lang="zh-CN" altLang="en-US" dirty="0"/>
              <a:t>数据在各节点分布比较均匀，数据写入可随机分发到每个分片服务器上，把写入的压力分散到了各个服务器上。但是读也是随机的，</a:t>
            </a:r>
            <a:r>
              <a:rPr lang="zh-CN" altLang="en-US" dirty="0"/>
              <a:t>码，哈希，</a:t>
            </a:r>
            <a:r>
              <a:rPr lang="en-US" altLang="zh-CN" dirty="0"/>
              <a:t>MD5</a:t>
            </a:r>
            <a:r>
              <a:rPr lang="zh-CN" altLang="en-US" dirty="0"/>
              <a:t>）</a:t>
            </a:r>
            <a:r>
              <a:rPr lang="zh-CN" altLang="en-US" b="1" dirty="0"/>
              <a:t>查询隔离性能</a:t>
            </a:r>
            <a:r>
              <a:rPr lang="zh-CN" altLang="en-US" dirty="0"/>
              <a:t>比较差。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、组合片键：数据库中没有比较合适的片键供选择，或者是打算使用的片键基数太小（即变化少如星期只有</a:t>
            </a:r>
            <a:r>
              <a:rPr lang="en-US" altLang="zh-CN" dirty="0"/>
              <a:t>7</a:t>
            </a:r>
            <a:r>
              <a:rPr lang="zh-CN" altLang="en-US" dirty="0"/>
              <a:t>天可变化）。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476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713</Words>
  <Application>Microsoft Office PowerPoint</Application>
  <PresentationFormat>宽屏</PresentationFormat>
  <Paragraphs>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分片的机制</vt:lpstr>
      <vt:lpstr>PowerPoint 演示文稿</vt:lpstr>
      <vt:lpstr>举个例子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分片类型</vt:lpstr>
      <vt:lpstr>片键注意事项</vt:lpstr>
      <vt:lpstr>PowerPoint 演示文稿</vt:lpstr>
      <vt:lpstr>分片测试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分片的机制</dc:title>
  <dc:creator>yangjie</dc:creator>
  <cp:lastModifiedBy>yangjie</cp:lastModifiedBy>
  <cp:revision>20</cp:revision>
  <dcterms:created xsi:type="dcterms:W3CDTF">2016-10-31T09:17:19Z</dcterms:created>
  <dcterms:modified xsi:type="dcterms:W3CDTF">2016-11-04T11:53:21Z</dcterms:modified>
</cp:coreProperties>
</file>