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58" r:id="rId5"/>
    <p:sldId id="262" r:id="rId6"/>
    <p:sldId id="263" r:id="rId7"/>
    <p:sldId id="261" r:id="rId8"/>
    <p:sldId id="266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怎样提高</a:t>
            </a:r>
            <a:r>
              <a:rPr lang="en-US" altLang="zh-CN"/>
              <a:t>mongodb</a:t>
            </a:r>
            <a:r>
              <a:rPr lang="zh-CN" altLang="en-US"/>
              <a:t>的查询速度？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如果一个查询命令进入到数据库中后，查询优化器没有找到合适的索引，那么数据库会进行全集合扫描，全集合查询对于性能的影响是灾难性的</a:t>
            </a:r>
            <a:r>
              <a:rPr lang="zh-CN" altLang="en-US">
                <a:sym typeface="+mn-ea"/>
              </a:rPr>
              <a:t>，所以为了提高读的能力必须要建立索引！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如：对于一个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百万数据量的集合，查询一个关键字，需要将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百万数据全部扫描，耗时</a:t>
            </a:r>
            <a:r>
              <a:rPr lang="en-US" altLang="zh-CN">
                <a:sym typeface="+mn-ea"/>
              </a:rPr>
              <a:t>9.9</a:t>
            </a:r>
            <a:r>
              <a:rPr lang="zh-CN" altLang="en-US">
                <a:sym typeface="+mn-ea"/>
              </a:rPr>
              <a:t>秒。而对于一个有着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亿数据量的集合，查询一个建立了索引关键字，只需要</a:t>
            </a:r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秒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（使用的是</a:t>
            </a:r>
            <a:r>
              <a:rPr lang="en-US" altLang="zh-CN">
                <a:sym typeface="+mn-ea"/>
              </a:rPr>
              <a:t>8G</a:t>
            </a:r>
            <a:r>
              <a:rPr lang="zh-CN" altLang="en-US">
                <a:sym typeface="+mn-ea"/>
              </a:rPr>
              <a:t>内存的服务器）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如何建立索引？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建立索引（因根据实际需求出发）       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、索引越少越好 （索引建立的越多，插入时，会耗费更多的时间，内存也会耗得很快） 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、使用稀疏索引来减少空间占用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、对于像抓取时间这种关键字建索引应该使用倒序（即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），毕竟用户一般希望取最近的一些推文</a:t>
            </a:r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、尽量使用SSD（固态硬盘）来承载对于请求耗时敏感的业务</a:t>
            </a:r>
            <a:endParaRPr lang="zh-CN" altLang="en-US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、数据到达一定量的时候建立新的集合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最好的办法是分片！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什么时候考虑用 Sharded cluster？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当你考虑使用 Sharded cluster 时，通常是要解决如下2个问题</a:t>
            </a:r>
            <a:endParaRPr lang="zh-CN" altLang="en-US"/>
          </a:p>
          <a:p>
            <a:r>
              <a:rPr lang="zh-CN" altLang="en-US"/>
              <a:t>存储容量受单机限制，即磁盘资源遭遇瓶颈。</a:t>
            </a:r>
            <a:endParaRPr lang="zh-CN" altLang="en-US"/>
          </a:p>
          <a:p>
            <a:r>
              <a:rPr lang="zh-CN" altLang="en-US"/>
              <a:t>读写能力受单机限制（读能力也可以在复制集里加 secondary 节点来扩展），可能是 CPU、内存或者网卡等资源遭遇瓶颈，导致读写能力无法扩展。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935"/>
            <a:ext cx="10515600" cy="1576070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Sharded cluster由Shard、Mongos和Config server 3个组件构成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Mongos本身并不持久化数据，Sharded cluster所有的元数据都会存储到Config Server，而用户的数据则会分散存储到各个shard。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如何选择shard key 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范围分片，通常能很好的支持基于 shard key的范围查询</a:t>
            </a:r>
            <a:endParaRPr lang="zh-CN" altLang="en-US"/>
          </a:p>
          <a:p>
            <a:r>
              <a:rPr lang="zh-CN" altLang="en-US">
                <a:sym typeface="+mn-ea"/>
              </a:rPr>
              <a:t>Hash 分片，通常能将写入均衡分布到各个 shard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注：范围分片时，选择的</a:t>
            </a:r>
            <a:r>
              <a:rPr lang="en-US" altLang="zh-CN">
                <a:sym typeface="+mn-ea"/>
              </a:rPr>
              <a:t>keys</a:t>
            </a:r>
            <a:r>
              <a:rPr lang="zh-CN" altLang="en-US">
                <a:sym typeface="+mn-ea"/>
              </a:rPr>
              <a:t>值范围要足够大。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初步实现分片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49445" cy="4351655"/>
          </a:xfrm>
        </p:spPr>
        <p:txBody>
          <a:bodyPr/>
          <a:p>
            <a:r>
              <a:rPr lang="zh-CN" altLang="en-US"/>
              <a:t>在笔记本上搭建了</a:t>
            </a:r>
            <a:r>
              <a:rPr lang="en-US" altLang="zh-CN"/>
              <a:t>1</a:t>
            </a:r>
            <a:r>
              <a:rPr lang="zh-CN" altLang="en-US"/>
              <a:t>个有</a:t>
            </a:r>
            <a:r>
              <a:rPr lang="en-US" altLang="zh-CN"/>
              <a:t>3</a:t>
            </a:r>
            <a:r>
              <a:rPr lang="zh-CN" altLang="en-US"/>
              <a:t>个复制集，</a:t>
            </a:r>
            <a:r>
              <a:rPr lang="en-US" altLang="zh-CN"/>
              <a:t>2</a:t>
            </a:r>
            <a:r>
              <a:rPr lang="zh-CN" altLang="en-US"/>
              <a:t>个分片的集群。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用户只需连入</a:t>
            </a:r>
            <a:r>
              <a:rPr lang="en-US" altLang="zh-CN"/>
              <a:t>mongos</a:t>
            </a:r>
            <a:r>
              <a:rPr lang="zh-CN" altLang="en-US"/>
              <a:t>（</a:t>
            </a:r>
            <a:r>
              <a:rPr lang="en-US" altLang="zh-CN"/>
              <a:t>mongos</a:t>
            </a:r>
            <a:r>
              <a:rPr lang="zh-CN" altLang="en-US"/>
              <a:t>可以开几个）</a:t>
            </a:r>
            <a:r>
              <a:rPr lang="en-US" altLang="zh-CN"/>
              <a:t>,</a:t>
            </a:r>
            <a:r>
              <a:rPr lang="zh-CN" altLang="en-US"/>
              <a:t>就可以插入数据。数据到了一定的数量（默认</a:t>
            </a:r>
            <a:r>
              <a:rPr lang="en-US" altLang="zh-CN"/>
              <a:t>64M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会自动分片。</a:t>
            </a:r>
            <a:endParaRPr lang="zh-CN" altLang="en-US"/>
          </a:p>
        </p:txBody>
      </p:sp>
      <p:pic>
        <p:nvPicPr>
          <p:cNvPr id="4" name="图片 3" descr="8230400e155cf49cbf8bd04dac4bfc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865" y="810260"/>
            <a:ext cx="6685280" cy="4544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本周的工作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将采集系统整理成文档，并初步完善日志输出系统。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、实现对特定词的</a:t>
            </a:r>
            <a:r>
              <a:rPr lang="en-US" altLang="zh-CN"/>
              <a:t>tweet</a:t>
            </a:r>
            <a:r>
              <a:rPr lang="zh-CN" altLang="en-US"/>
              <a:t>的爬取，如</a:t>
            </a:r>
            <a:r>
              <a:rPr lang="en-US" altLang="zh-CN"/>
              <a:t>q=@spam</a:t>
            </a:r>
            <a:r>
              <a:rPr lang="zh-CN" altLang="en-US"/>
              <a:t>，这个功能只能爬取</a:t>
            </a:r>
            <a:r>
              <a:rPr lang="en-US" altLang="zh-CN"/>
              <a:t>10</a:t>
            </a:r>
            <a:r>
              <a:rPr lang="zh-CN" altLang="en-US"/>
              <a:t>天以内的</a:t>
            </a:r>
            <a:r>
              <a:rPr lang="en-US" altLang="zh-CN"/>
              <a:t>tweet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、处理了服务器每周重启的问题。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、处理了爬取历史推文无法运行的问题。（</a:t>
            </a:r>
            <a:r>
              <a:rPr lang="en-US" altLang="zh-CN"/>
              <a:t>mongodb</a:t>
            </a:r>
            <a:r>
              <a:rPr lang="zh-CN" altLang="en-US"/>
              <a:t>使用</a:t>
            </a:r>
            <a:r>
              <a:rPr lang="en-US" altLang="zh-CN"/>
              <a:t>find</a:t>
            </a:r>
            <a:r>
              <a:rPr lang="zh-CN" altLang="en-US"/>
              <a:t>时，里面的参数尽量的少，不然当集合中数量太大时，无法运行出结果）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演示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怎样提高mongodb的查询速度？</vt:lpstr>
      <vt:lpstr>如何建立索引？</vt:lpstr>
      <vt:lpstr>什么时候考虑用 Sharded cluster？</vt:lpstr>
      <vt:lpstr>Sharded cluster由Shard、Mongos和Config server 3个组件构成</vt:lpstr>
      <vt:lpstr>如何选择shard key ？</vt:lpstr>
      <vt:lpstr>初步实现分片</vt:lpstr>
      <vt:lpstr>本周的工作</vt:lpstr>
      <vt:lpstr>解决的问题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yangjie</dc:creator>
  <cp:lastModifiedBy>yangjie</cp:lastModifiedBy>
  <cp:revision>8</cp:revision>
  <dcterms:created xsi:type="dcterms:W3CDTF">2015-05-05T08:02:00Z</dcterms:created>
  <dcterms:modified xsi:type="dcterms:W3CDTF">2016-10-15T01:53:15Z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