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5" d="100"/>
          <a:sy n="85" d="100"/>
        </p:scale>
        <p:origin x="58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004E2-161E-4C48-B1EB-16E00FD9D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A47D8-E7E3-4589-9AAF-9E39E6388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1ED6-7BFD-4856-BF46-0C4599905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39DD-CA85-4C23-8E19-F71AE5BA1091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80577-845A-4CC8-884C-49E153B98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57D7A-D260-4D0D-AFFF-5D19BD8F5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1685-5CD5-45C4-92E6-BA4BF9321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04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9F1A5-6A6C-4356-8A22-6837D69E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908E9-58C2-4C13-B0E9-B5A3694DA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5B4AF-7F04-4A35-A480-6F4B0BBB5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39DD-CA85-4C23-8E19-F71AE5BA1091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57D5E-D727-459E-BC3D-B7C3E9373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CCA99-0942-4596-9A1B-08D4902CC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1685-5CD5-45C4-92E6-BA4BF9321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02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135EC5-1981-4F4E-B2CA-9AAB6D490D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2BA6FB-D5F9-4539-B644-67EA0C19A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95730-7FAD-4199-904E-718A07FFA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39DD-CA85-4C23-8E19-F71AE5BA1091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F81A7-46F3-4AB6-B5D5-B5F0664A0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473B2-BB81-4EF2-8260-4BBED4A3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1685-5CD5-45C4-92E6-BA4BF9321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0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3DE1A-00FA-47E2-B7AB-89990F167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4FE64-6EB4-446D-9560-6948FB262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4C2A2-0848-47F7-A734-92F330600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39DD-CA85-4C23-8E19-F71AE5BA1091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CDF29-DEC9-4C58-AE06-3A798056F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D7540-987A-425B-ABF6-2E37B549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1685-5CD5-45C4-92E6-BA4BF9321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35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E96F0-1574-4FA5-95CA-BB9A213BF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BED81-507C-414F-AE97-30E51274B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5214C-0983-421B-B925-A8454BD4F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39DD-CA85-4C23-8E19-F71AE5BA1091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7B96C-E02F-4EC0-8046-30A61B7BB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397B-AF52-409B-B968-53B4FF1C3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1685-5CD5-45C4-92E6-BA4BF9321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60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3E22D-94EA-4249-B5FC-2DDA3692B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CB324-C02B-4932-AF40-8884C88A1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222D6-6B7E-484D-8B1C-442627F4F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222E2-E4CC-48D2-8EF7-0CE65E8A9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39DD-CA85-4C23-8E19-F71AE5BA1091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51506-054B-42DE-ACE6-FB31A23C9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238F74-FF2C-47E3-8920-3C6B36C5C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1685-5CD5-45C4-92E6-BA4BF9321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20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D1F54-D462-47C8-9C83-60763517E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16E3F-45B8-4A64-A8CF-C8442C465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EEC7CC-44DC-4299-94E3-4A19A2238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9C55C5-9F9A-4481-8E81-16FA64B4C7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2B1D9-C9C8-4D1C-B97E-B487912A0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CA4BF4-87FE-407D-B84E-8D7E32583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39DD-CA85-4C23-8E19-F71AE5BA1091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356216-A0D8-4198-BC7B-C9247D25D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B3983F-A839-42FC-A681-FB5F7405E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1685-5CD5-45C4-92E6-BA4BF9321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74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3AA3A-0C96-4735-8332-B74631552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422F92-5C2C-46D9-B693-27A75CB05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39DD-CA85-4C23-8E19-F71AE5BA1091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AB9E6-E245-43C2-8FB4-68ECFFB9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3A489-A19C-4390-9598-CD16D424B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1685-5CD5-45C4-92E6-BA4BF9321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11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4E5A3C-6B74-4A16-8384-A764D23D2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39DD-CA85-4C23-8E19-F71AE5BA1091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644AF7-7CAA-404D-A506-CC023132D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F04BCA-CA18-4D64-8C12-7E0457F31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1685-5CD5-45C4-92E6-BA4BF9321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83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BE032-F458-482C-9EE0-CF714738D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28787-4C51-4ABD-A88C-09899854E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CDEC0-D9A3-4CB3-B0D2-B70E5BB89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F8DC1-ADAA-4D33-B490-326665DB5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39DD-CA85-4C23-8E19-F71AE5BA1091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073FC-921D-4D17-AB90-FE81CDB12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169ED-1BA8-4A86-A94E-6A3C974B6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1685-5CD5-45C4-92E6-BA4BF9321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64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9CB30-0C8F-4283-98D4-616C68D98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146893-4914-4BBB-90A4-43E95090EF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BAC3FE-6671-42F4-93BF-55FC7054C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892D4-BA12-4186-B7C1-8B7C4A034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39DD-CA85-4C23-8E19-F71AE5BA1091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FB8AE-9674-4CB9-AC7A-F0E333490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0F993-38BA-46D8-894A-10292A79C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1685-5CD5-45C4-92E6-BA4BF9321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7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B3476D-1066-4854-947E-01E34C96F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4088E-E4FA-4F9F-B35A-17BF70553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45FD3-9846-4F4B-952D-2B539A88DA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039DD-CA85-4C23-8E19-F71AE5BA1091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46921-DA36-4EA9-9CFA-6F3FA23CB2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CDF17-818C-47D9-BDD8-90450CBE09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41685-5CD5-45C4-92E6-BA4BF9321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67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483E-7CF1-4FDE-9EA5-EF5789E7D9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EPPS6323 Assignment1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2C3761-376F-40EA-9174-B444EFBA6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7488"/>
            <a:ext cx="9144000" cy="1655762"/>
          </a:xfrm>
        </p:spPr>
        <p:txBody>
          <a:bodyPr/>
          <a:lstStyle/>
          <a:p>
            <a:r>
              <a:rPr lang="en-US" dirty="0"/>
              <a:t>Xiaoyan Zhang</a:t>
            </a:r>
          </a:p>
        </p:txBody>
      </p:sp>
    </p:spTree>
    <p:extLst>
      <p:ext uri="{BB962C8B-B14F-4D97-AF65-F5344CB8AC3E}">
        <p14:creationId xmlns:p14="http://schemas.microsoft.com/office/powerpoint/2010/main" val="276817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742B8-A866-4BDA-B448-FEA1A1E0D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744E6-D328-45F9-85AC-EBA2B671B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The number of bedroom positively affects the house price</a:t>
            </a:r>
          </a:p>
          <a:p>
            <a:pPr marL="0" indent="0">
              <a:buNone/>
            </a:pPr>
            <a:r>
              <a:rPr lang="en-US" dirty="0"/>
              <a:t>H</a:t>
            </a:r>
            <a:r>
              <a:rPr lang="en-US" baseline="-25000" dirty="0"/>
              <a:t>1</a:t>
            </a:r>
            <a:r>
              <a:rPr lang="en-US" dirty="0"/>
              <a:t>: The number of bedroom has no or negative affects on house price</a:t>
            </a:r>
          </a:p>
        </p:txBody>
      </p:sp>
    </p:spTree>
    <p:extLst>
      <p:ext uri="{BB962C8B-B14F-4D97-AF65-F5344CB8AC3E}">
        <p14:creationId xmlns:p14="http://schemas.microsoft.com/office/powerpoint/2010/main" val="3696941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67B30-7A1E-4510-955D-B43F69B1E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9D577-FEDD-4A7F-ABD1-26F050C2E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House sells data collected from redfin</a:t>
            </a:r>
          </a:p>
          <a:p>
            <a:r>
              <a:rPr lang="en-US" dirty="0"/>
              <a:t>The criteria is (a). Sold within 3 month. </a:t>
            </a:r>
          </a:p>
          <a:p>
            <a:pPr marL="0" indent="0">
              <a:buNone/>
            </a:pPr>
            <a:r>
              <a:rPr lang="en-US" dirty="0"/>
              <a:t>                            (b). Zip code is 76010.</a:t>
            </a:r>
          </a:p>
          <a:p>
            <a:pPr marL="0" indent="0">
              <a:buNone/>
            </a:pPr>
            <a:r>
              <a:rPr lang="en-US" dirty="0"/>
              <a:t>                            (c). Single family house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338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F8C1-8FB9-49E4-9055-97B9BC1B0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AAB78-36BE-48C7-BD51-8279746D5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linear regression to test whether the number of bedrooms is significant and with positive coefficient or not regarding to sales price</a:t>
            </a:r>
          </a:p>
        </p:txBody>
      </p:sp>
    </p:spTree>
    <p:extLst>
      <p:ext uri="{BB962C8B-B14F-4D97-AF65-F5344CB8AC3E}">
        <p14:creationId xmlns:p14="http://schemas.microsoft.com/office/powerpoint/2010/main" val="3166708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05A38-D34F-4797-AA1E-FBAA5572A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47833-3088-4793-87A8-E65DECD88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  <a:p>
            <a:r>
              <a:rPr lang="en-US" dirty="0"/>
              <a:t>Data cleaning</a:t>
            </a:r>
          </a:p>
          <a:p>
            <a:r>
              <a:rPr lang="en-US" dirty="0"/>
              <a:t>Data analysis</a:t>
            </a:r>
          </a:p>
          <a:p>
            <a:r>
              <a:rPr lang="en-US" dirty="0"/>
              <a:t>Build model </a:t>
            </a:r>
          </a:p>
          <a:p>
            <a:r>
              <a:rPr lang="en-US" dirty="0"/>
              <a:t>Check results</a:t>
            </a:r>
          </a:p>
        </p:txBody>
      </p:sp>
    </p:spTree>
    <p:extLst>
      <p:ext uri="{BB962C8B-B14F-4D97-AF65-F5344CB8AC3E}">
        <p14:creationId xmlns:p14="http://schemas.microsoft.com/office/powerpoint/2010/main" val="1332361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101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 EPPS6323 Assignment1</vt:lpstr>
      <vt:lpstr>Hypothesis</vt:lpstr>
      <vt:lpstr>Data collection</vt:lpstr>
      <vt:lpstr>Method</vt:lpstr>
      <vt:lpstr>Starting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EPPS6323 Assignment1</dc:title>
  <dc:creator>Xiaoyan Zhang</dc:creator>
  <cp:lastModifiedBy>Xiaoyan Zhang</cp:lastModifiedBy>
  <cp:revision>3</cp:revision>
  <dcterms:created xsi:type="dcterms:W3CDTF">2023-02-08T18:47:04Z</dcterms:created>
  <dcterms:modified xsi:type="dcterms:W3CDTF">2023-02-08T19:10:05Z</dcterms:modified>
</cp:coreProperties>
</file>