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0E65-F4AC-444E-897C-DD1AAF767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EEF72-73C3-4F6E-9505-80AD3DD04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BE35-50A2-45B5-B254-474DA801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CC74-1D1B-464F-952B-08A4EC13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8BBD-3A14-472C-8410-4FDC0DBD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6A6E-53D7-4018-B155-F6953CFC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8A47F-9D04-412B-9FF5-77F801868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C3E5-3144-4438-ADAB-A6056CD2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AB14-A305-47A9-A212-0E7A9608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56BF-8E14-41BF-896B-4503C077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7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FD22F-8710-47C8-B76F-B767C83AD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D7CAB-5E55-47F3-A309-26C83D33A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732C-FFA2-42D6-AC8D-34B8861D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32B2-A5C8-4AF5-A7D6-8D95D8C7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DF9BD-3BE2-43C7-8BE7-C4FAED8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981F-3EC5-4413-B8C9-B2A1C397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761-5013-4818-8A7A-A20FCA1E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62BA-F7F5-4BBE-9F60-7D12DF9F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AAE1-401B-43F4-B9BD-2C67722F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95E76-0BD1-49CC-9327-307B8F3F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EA25-34C2-4F27-8C90-713E0049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FF09A-6958-4E8E-94AB-E520B127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1C06-9AE6-4DAA-98DA-191D70A6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17812-7819-40B5-8183-A0C392CE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8BA7-63DB-4F89-A5D0-0BA66D61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D6AD-9422-4553-9456-DF07F1A9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82BF-5522-4841-B86D-6F1C52BC3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63F22-FC4D-4DD8-A903-3E749DEFA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CCC91-1D9C-4BD5-9B7B-AF449DCD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6618A-A46B-4726-AD3B-16B1A24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4E9DD-54F2-452D-A85C-2B5F83A3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0C40-908B-41F7-BBAC-C45C79F7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D2D7-BB67-4AFC-A605-94220536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88731-811B-4B75-9BA6-08DD1D8DE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68163-DB97-4297-A7E5-9E31B7481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008CA-5EAA-42F6-AAEF-5FF8E25BB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9542C-3513-4E22-883A-67AFAC87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018D2-9A30-4952-9137-AEE76FCE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F3404-AA8E-4323-9268-7334DB58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FAFF-BECA-474B-BBD5-3DE0010B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E0F2C-F369-4C3D-8928-629D5DCA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319FF-0C38-4626-8885-D51B9B8F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B0080-269E-4F48-A87E-4CA13B96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0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6FE1D-7FD2-44D5-B821-66C4CD6C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93E89-8A42-438E-A036-21951A4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15E5A-5FDA-4CC1-B0FD-5922E305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8927-0BDF-4A03-AA29-7C823909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E534-3205-4D86-9BAB-507EB5F1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D04D-5500-42A2-B45F-2D463631B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A7DD5-6B3F-4A8E-9DD3-F5C25D08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9C8EC-2531-4534-BB95-9D870217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2E2CB-19FD-41AF-88CC-1DA294AA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F614-B6A9-42C4-9F3E-3D28BC6F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0DE46-C2F2-47FE-881E-B9AAF17B7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0FA3A-5963-4135-B11F-E0640D674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C43D0-4FE7-4C21-9C30-5F5BD318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245C4-7D64-424F-A027-67F47C4A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3B40E-3DE5-4F26-9D1D-147C1EC1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2F10B-2ADC-45B2-A266-1E1086E9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3A2E1-D56A-4519-BDF1-7094CD089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E354-3A2A-475D-B01A-0E1EA1D5F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07DE-BCD3-4AED-AEEF-A530F2FDC9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56A6-D0E8-4D43-9E16-48A86DF5C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D089-46CF-48A6-927E-9FF0F79B0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E163-52C4-402A-8AF3-5EA21A60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5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D611-6326-4073-A2F4-82A520BA2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9E179-6854-435E-91D0-A9AB5CAF2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6354 Xiaoyan Zhang</a:t>
            </a:r>
          </a:p>
        </p:txBody>
      </p:sp>
    </p:spTree>
    <p:extLst>
      <p:ext uri="{BB962C8B-B14F-4D97-AF65-F5344CB8AC3E}">
        <p14:creationId xmlns:p14="http://schemas.microsoft.com/office/powerpoint/2010/main" val="90244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A0F2-F703-4D9B-84AF-D33E93B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Weak entity is any entity that requires a strong entity to exist. Weak entity is dependent on another.</a:t>
            </a:r>
            <a:br>
              <a:rPr lang="en-US" sz="2400" dirty="0"/>
            </a:br>
            <a:r>
              <a:rPr lang="en-US" sz="2400" dirty="0"/>
              <a:t>Strong entity is any entity that can exist independently from other entities</a:t>
            </a:r>
            <a:br>
              <a:rPr lang="en-US" sz="2400" dirty="0"/>
            </a:br>
            <a:r>
              <a:rPr lang="en-US" sz="2400" dirty="0" err="1"/>
              <a:t>eg.</a:t>
            </a:r>
            <a:r>
              <a:rPr lang="en-US" sz="2400" dirty="0"/>
              <a:t> A customer can have many loans. A loan requires a customer.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1E9A5B-BEAE-4FDE-9841-F65127CD7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878" y="2201242"/>
            <a:ext cx="6233700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6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D66E54-8B77-4790-9F66-5456BFCB8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505" y="1499054"/>
            <a:ext cx="71711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6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9707-56A7-4EE8-94DE-F66E2868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3.(</a:t>
            </a:r>
            <a:r>
              <a:rPr lang="en-US" dirty="0" err="1"/>
              <a:t>a.i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7272-E48A-4D87-9B80-C8AEDC76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3.(</a:t>
            </a:r>
            <a:r>
              <a:rPr lang="en-US" dirty="0" err="1"/>
              <a:t>a.ii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963F2-733B-4576-AAA4-D02366A7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34" y="2850574"/>
            <a:ext cx="7620660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D3FF-2C36-44C7-8F73-7279A9EF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3.(b)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98C3BE-B582-4826-8806-6B795FF5D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000" y="1690688"/>
            <a:ext cx="7940728" cy="22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2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4</vt:lpstr>
      <vt:lpstr>Weak entity is any entity that requires a strong entity to exist. Weak entity is dependent on another. Strong entity is any entity that can exist independently from other entities eg. A customer can have many loans. A loan requires a customer.</vt:lpstr>
      <vt:lpstr>PowerPoint Presentation</vt:lpstr>
      <vt:lpstr>3.(a.i)</vt:lpstr>
      <vt:lpstr>3.(b)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Xiaoyan Zhang</dc:creator>
  <cp:lastModifiedBy>Xiaoyan Zhang</cp:lastModifiedBy>
  <cp:revision>6</cp:revision>
  <dcterms:created xsi:type="dcterms:W3CDTF">2023-02-28T04:21:06Z</dcterms:created>
  <dcterms:modified xsi:type="dcterms:W3CDTF">2023-03-01T17:17:34Z</dcterms:modified>
</cp:coreProperties>
</file>