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5" d="100"/>
          <a:sy n="85" d="100"/>
        </p:scale>
        <p:origin x="58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9AE4-63F3-40C0-A3B3-406CBB01A4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3C4901-DFA5-4416-9759-B253A76B0C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1A0616-9144-4761-8962-83A5730E81B5}"/>
              </a:ext>
            </a:extLst>
          </p:cNvPr>
          <p:cNvSpPr>
            <a:spLocks noGrp="1"/>
          </p:cNvSpPr>
          <p:nvPr>
            <p:ph type="dt" sz="half" idx="10"/>
          </p:nvPr>
        </p:nvSpPr>
        <p:spPr/>
        <p:txBody>
          <a:bodyPr/>
          <a:lstStyle/>
          <a:p>
            <a:fld id="{0D1F160F-B9E3-48AA-9012-467E08341565}" type="datetimeFigureOut">
              <a:rPr lang="en-US" smtClean="0"/>
              <a:t>3/21/2023</a:t>
            </a:fld>
            <a:endParaRPr lang="en-US"/>
          </a:p>
        </p:txBody>
      </p:sp>
      <p:sp>
        <p:nvSpPr>
          <p:cNvPr id="5" name="Footer Placeholder 4">
            <a:extLst>
              <a:ext uri="{FF2B5EF4-FFF2-40B4-BE49-F238E27FC236}">
                <a16:creationId xmlns:a16="http://schemas.microsoft.com/office/drawing/2014/main" id="{EED8A604-F93B-4C2A-943A-97B14E7C3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0AC77-3956-45C2-896F-ADF7079D9A14}"/>
              </a:ext>
            </a:extLst>
          </p:cNvPr>
          <p:cNvSpPr>
            <a:spLocks noGrp="1"/>
          </p:cNvSpPr>
          <p:nvPr>
            <p:ph type="sldNum" sz="quarter" idx="12"/>
          </p:nvPr>
        </p:nvSpPr>
        <p:spPr/>
        <p:txBody>
          <a:bodyPr/>
          <a:lstStyle/>
          <a:p>
            <a:fld id="{F0BAFEA9-6CFE-4AD3-BCBB-B4634F101149}" type="slidenum">
              <a:rPr lang="en-US" smtClean="0"/>
              <a:t>‹#›</a:t>
            </a:fld>
            <a:endParaRPr lang="en-US"/>
          </a:p>
        </p:txBody>
      </p:sp>
    </p:spTree>
    <p:extLst>
      <p:ext uri="{BB962C8B-B14F-4D97-AF65-F5344CB8AC3E}">
        <p14:creationId xmlns:p14="http://schemas.microsoft.com/office/powerpoint/2010/main" val="96338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DAC7-FB75-4E4D-A229-D9FB97946F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1CA71-E7B3-43F5-9205-8CE1A4F45C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9C51B-0854-4277-8241-72DB3E4A439D}"/>
              </a:ext>
            </a:extLst>
          </p:cNvPr>
          <p:cNvSpPr>
            <a:spLocks noGrp="1"/>
          </p:cNvSpPr>
          <p:nvPr>
            <p:ph type="dt" sz="half" idx="10"/>
          </p:nvPr>
        </p:nvSpPr>
        <p:spPr/>
        <p:txBody>
          <a:bodyPr/>
          <a:lstStyle/>
          <a:p>
            <a:fld id="{0D1F160F-B9E3-48AA-9012-467E08341565}" type="datetimeFigureOut">
              <a:rPr lang="en-US" smtClean="0"/>
              <a:t>3/21/2023</a:t>
            </a:fld>
            <a:endParaRPr lang="en-US"/>
          </a:p>
        </p:txBody>
      </p:sp>
      <p:sp>
        <p:nvSpPr>
          <p:cNvPr id="5" name="Footer Placeholder 4">
            <a:extLst>
              <a:ext uri="{FF2B5EF4-FFF2-40B4-BE49-F238E27FC236}">
                <a16:creationId xmlns:a16="http://schemas.microsoft.com/office/drawing/2014/main" id="{5885D506-7157-46BC-AFE1-E876D0450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83153-EF01-4E29-8464-834E75B8035C}"/>
              </a:ext>
            </a:extLst>
          </p:cNvPr>
          <p:cNvSpPr>
            <a:spLocks noGrp="1"/>
          </p:cNvSpPr>
          <p:nvPr>
            <p:ph type="sldNum" sz="quarter" idx="12"/>
          </p:nvPr>
        </p:nvSpPr>
        <p:spPr/>
        <p:txBody>
          <a:bodyPr/>
          <a:lstStyle/>
          <a:p>
            <a:fld id="{F0BAFEA9-6CFE-4AD3-BCBB-B4634F101149}" type="slidenum">
              <a:rPr lang="en-US" smtClean="0"/>
              <a:t>‹#›</a:t>
            </a:fld>
            <a:endParaRPr lang="en-US"/>
          </a:p>
        </p:txBody>
      </p:sp>
    </p:spTree>
    <p:extLst>
      <p:ext uri="{BB962C8B-B14F-4D97-AF65-F5344CB8AC3E}">
        <p14:creationId xmlns:p14="http://schemas.microsoft.com/office/powerpoint/2010/main" val="725934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C8DB70-B441-4F1A-A2D1-3F5FEE107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C7942-F677-4B85-91D9-D03712626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46BB5-19A4-41E0-8377-1B0E4D713C05}"/>
              </a:ext>
            </a:extLst>
          </p:cNvPr>
          <p:cNvSpPr>
            <a:spLocks noGrp="1"/>
          </p:cNvSpPr>
          <p:nvPr>
            <p:ph type="dt" sz="half" idx="10"/>
          </p:nvPr>
        </p:nvSpPr>
        <p:spPr/>
        <p:txBody>
          <a:bodyPr/>
          <a:lstStyle/>
          <a:p>
            <a:fld id="{0D1F160F-B9E3-48AA-9012-467E08341565}" type="datetimeFigureOut">
              <a:rPr lang="en-US" smtClean="0"/>
              <a:t>3/21/2023</a:t>
            </a:fld>
            <a:endParaRPr lang="en-US"/>
          </a:p>
        </p:txBody>
      </p:sp>
      <p:sp>
        <p:nvSpPr>
          <p:cNvPr id="5" name="Footer Placeholder 4">
            <a:extLst>
              <a:ext uri="{FF2B5EF4-FFF2-40B4-BE49-F238E27FC236}">
                <a16:creationId xmlns:a16="http://schemas.microsoft.com/office/drawing/2014/main" id="{C0C96AAA-071C-442E-A934-610B1A31E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0425A-26E8-4725-AFDC-75118794575D}"/>
              </a:ext>
            </a:extLst>
          </p:cNvPr>
          <p:cNvSpPr>
            <a:spLocks noGrp="1"/>
          </p:cNvSpPr>
          <p:nvPr>
            <p:ph type="sldNum" sz="quarter" idx="12"/>
          </p:nvPr>
        </p:nvSpPr>
        <p:spPr/>
        <p:txBody>
          <a:bodyPr/>
          <a:lstStyle/>
          <a:p>
            <a:fld id="{F0BAFEA9-6CFE-4AD3-BCBB-B4634F101149}" type="slidenum">
              <a:rPr lang="en-US" smtClean="0"/>
              <a:t>‹#›</a:t>
            </a:fld>
            <a:endParaRPr lang="en-US"/>
          </a:p>
        </p:txBody>
      </p:sp>
    </p:spTree>
    <p:extLst>
      <p:ext uri="{BB962C8B-B14F-4D97-AF65-F5344CB8AC3E}">
        <p14:creationId xmlns:p14="http://schemas.microsoft.com/office/powerpoint/2010/main" val="318476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021F-9779-4F3D-B186-6B3C2A6E1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3353E5-B4BA-46A3-A619-75A4BA8DEE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2CBB2-93FB-4BE3-8E1D-7A067044D534}"/>
              </a:ext>
            </a:extLst>
          </p:cNvPr>
          <p:cNvSpPr>
            <a:spLocks noGrp="1"/>
          </p:cNvSpPr>
          <p:nvPr>
            <p:ph type="dt" sz="half" idx="10"/>
          </p:nvPr>
        </p:nvSpPr>
        <p:spPr/>
        <p:txBody>
          <a:bodyPr/>
          <a:lstStyle/>
          <a:p>
            <a:fld id="{0D1F160F-B9E3-48AA-9012-467E08341565}" type="datetimeFigureOut">
              <a:rPr lang="en-US" smtClean="0"/>
              <a:t>3/21/2023</a:t>
            </a:fld>
            <a:endParaRPr lang="en-US"/>
          </a:p>
        </p:txBody>
      </p:sp>
      <p:sp>
        <p:nvSpPr>
          <p:cNvPr id="5" name="Footer Placeholder 4">
            <a:extLst>
              <a:ext uri="{FF2B5EF4-FFF2-40B4-BE49-F238E27FC236}">
                <a16:creationId xmlns:a16="http://schemas.microsoft.com/office/drawing/2014/main" id="{EAA19325-6667-400A-8773-364B2868F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30E69-5F9A-43F6-B5D9-74E82DABC0CB}"/>
              </a:ext>
            </a:extLst>
          </p:cNvPr>
          <p:cNvSpPr>
            <a:spLocks noGrp="1"/>
          </p:cNvSpPr>
          <p:nvPr>
            <p:ph type="sldNum" sz="quarter" idx="12"/>
          </p:nvPr>
        </p:nvSpPr>
        <p:spPr/>
        <p:txBody>
          <a:bodyPr/>
          <a:lstStyle/>
          <a:p>
            <a:fld id="{F0BAFEA9-6CFE-4AD3-BCBB-B4634F101149}" type="slidenum">
              <a:rPr lang="en-US" smtClean="0"/>
              <a:t>‹#›</a:t>
            </a:fld>
            <a:endParaRPr lang="en-US"/>
          </a:p>
        </p:txBody>
      </p:sp>
    </p:spTree>
    <p:extLst>
      <p:ext uri="{BB962C8B-B14F-4D97-AF65-F5344CB8AC3E}">
        <p14:creationId xmlns:p14="http://schemas.microsoft.com/office/powerpoint/2010/main" val="370984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C6AF-2959-4634-9192-580A359AF5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F89E40-385D-453D-AE55-D0A3C2ABBE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B73A2-D8BB-4C43-ACA8-5E1D52E3BC0E}"/>
              </a:ext>
            </a:extLst>
          </p:cNvPr>
          <p:cNvSpPr>
            <a:spLocks noGrp="1"/>
          </p:cNvSpPr>
          <p:nvPr>
            <p:ph type="dt" sz="half" idx="10"/>
          </p:nvPr>
        </p:nvSpPr>
        <p:spPr/>
        <p:txBody>
          <a:bodyPr/>
          <a:lstStyle/>
          <a:p>
            <a:fld id="{0D1F160F-B9E3-48AA-9012-467E08341565}" type="datetimeFigureOut">
              <a:rPr lang="en-US" smtClean="0"/>
              <a:t>3/21/2023</a:t>
            </a:fld>
            <a:endParaRPr lang="en-US"/>
          </a:p>
        </p:txBody>
      </p:sp>
      <p:sp>
        <p:nvSpPr>
          <p:cNvPr id="5" name="Footer Placeholder 4">
            <a:extLst>
              <a:ext uri="{FF2B5EF4-FFF2-40B4-BE49-F238E27FC236}">
                <a16:creationId xmlns:a16="http://schemas.microsoft.com/office/drawing/2014/main" id="{CE32A20D-648A-412B-BB27-C0FC26DF4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2B779-CD9F-4FBF-B30B-24165E56120A}"/>
              </a:ext>
            </a:extLst>
          </p:cNvPr>
          <p:cNvSpPr>
            <a:spLocks noGrp="1"/>
          </p:cNvSpPr>
          <p:nvPr>
            <p:ph type="sldNum" sz="quarter" idx="12"/>
          </p:nvPr>
        </p:nvSpPr>
        <p:spPr/>
        <p:txBody>
          <a:bodyPr/>
          <a:lstStyle/>
          <a:p>
            <a:fld id="{F0BAFEA9-6CFE-4AD3-BCBB-B4634F101149}" type="slidenum">
              <a:rPr lang="en-US" smtClean="0"/>
              <a:t>‹#›</a:t>
            </a:fld>
            <a:endParaRPr lang="en-US"/>
          </a:p>
        </p:txBody>
      </p:sp>
    </p:spTree>
    <p:extLst>
      <p:ext uri="{BB962C8B-B14F-4D97-AF65-F5344CB8AC3E}">
        <p14:creationId xmlns:p14="http://schemas.microsoft.com/office/powerpoint/2010/main" val="350906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9507-CBA0-446B-9343-C336A1207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41C9F-828E-4B07-A421-F8A37CC3F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E3DF2F-39E7-40DE-BC93-1E90B7A5A8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38CC3D-84F3-4C50-AFA7-BD10BF60F937}"/>
              </a:ext>
            </a:extLst>
          </p:cNvPr>
          <p:cNvSpPr>
            <a:spLocks noGrp="1"/>
          </p:cNvSpPr>
          <p:nvPr>
            <p:ph type="dt" sz="half" idx="10"/>
          </p:nvPr>
        </p:nvSpPr>
        <p:spPr/>
        <p:txBody>
          <a:bodyPr/>
          <a:lstStyle/>
          <a:p>
            <a:fld id="{0D1F160F-B9E3-48AA-9012-467E08341565}" type="datetimeFigureOut">
              <a:rPr lang="en-US" smtClean="0"/>
              <a:t>3/21/2023</a:t>
            </a:fld>
            <a:endParaRPr lang="en-US"/>
          </a:p>
        </p:txBody>
      </p:sp>
      <p:sp>
        <p:nvSpPr>
          <p:cNvPr id="6" name="Footer Placeholder 5">
            <a:extLst>
              <a:ext uri="{FF2B5EF4-FFF2-40B4-BE49-F238E27FC236}">
                <a16:creationId xmlns:a16="http://schemas.microsoft.com/office/drawing/2014/main" id="{E74EA85F-C0F1-47CA-A649-61587D565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91287-065B-4FC8-950D-6D595C4F355C}"/>
              </a:ext>
            </a:extLst>
          </p:cNvPr>
          <p:cNvSpPr>
            <a:spLocks noGrp="1"/>
          </p:cNvSpPr>
          <p:nvPr>
            <p:ph type="sldNum" sz="quarter" idx="12"/>
          </p:nvPr>
        </p:nvSpPr>
        <p:spPr/>
        <p:txBody>
          <a:bodyPr/>
          <a:lstStyle/>
          <a:p>
            <a:fld id="{F0BAFEA9-6CFE-4AD3-BCBB-B4634F101149}" type="slidenum">
              <a:rPr lang="en-US" smtClean="0"/>
              <a:t>‹#›</a:t>
            </a:fld>
            <a:endParaRPr lang="en-US"/>
          </a:p>
        </p:txBody>
      </p:sp>
    </p:spTree>
    <p:extLst>
      <p:ext uri="{BB962C8B-B14F-4D97-AF65-F5344CB8AC3E}">
        <p14:creationId xmlns:p14="http://schemas.microsoft.com/office/powerpoint/2010/main" val="351643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92C9-135C-4488-88C7-9DFB8227B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5B579C-2E72-454C-893E-72E8F323A1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EBF9B0-069A-49BD-AECD-2E0576BAAD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BC8B0-C0F9-41DE-9593-5CDB6BE54E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98B7E7-F2D2-4966-8EC5-34E14BB16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AC459E-B066-4EB7-AD76-35607703FF60}"/>
              </a:ext>
            </a:extLst>
          </p:cNvPr>
          <p:cNvSpPr>
            <a:spLocks noGrp="1"/>
          </p:cNvSpPr>
          <p:nvPr>
            <p:ph type="dt" sz="half" idx="10"/>
          </p:nvPr>
        </p:nvSpPr>
        <p:spPr/>
        <p:txBody>
          <a:bodyPr/>
          <a:lstStyle/>
          <a:p>
            <a:fld id="{0D1F160F-B9E3-48AA-9012-467E08341565}" type="datetimeFigureOut">
              <a:rPr lang="en-US" smtClean="0"/>
              <a:t>3/21/2023</a:t>
            </a:fld>
            <a:endParaRPr lang="en-US"/>
          </a:p>
        </p:txBody>
      </p:sp>
      <p:sp>
        <p:nvSpPr>
          <p:cNvPr id="8" name="Footer Placeholder 7">
            <a:extLst>
              <a:ext uri="{FF2B5EF4-FFF2-40B4-BE49-F238E27FC236}">
                <a16:creationId xmlns:a16="http://schemas.microsoft.com/office/drawing/2014/main" id="{AF062754-C186-4842-8786-894BE8033C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FB74AD-2C4B-423A-9940-991B01BB9A23}"/>
              </a:ext>
            </a:extLst>
          </p:cNvPr>
          <p:cNvSpPr>
            <a:spLocks noGrp="1"/>
          </p:cNvSpPr>
          <p:nvPr>
            <p:ph type="sldNum" sz="quarter" idx="12"/>
          </p:nvPr>
        </p:nvSpPr>
        <p:spPr/>
        <p:txBody>
          <a:bodyPr/>
          <a:lstStyle/>
          <a:p>
            <a:fld id="{F0BAFEA9-6CFE-4AD3-BCBB-B4634F101149}" type="slidenum">
              <a:rPr lang="en-US" smtClean="0"/>
              <a:t>‹#›</a:t>
            </a:fld>
            <a:endParaRPr lang="en-US"/>
          </a:p>
        </p:txBody>
      </p:sp>
    </p:spTree>
    <p:extLst>
      <p:ext uri="{BB962C8B-B14F-4D97-AF65-F5344CB8AC3E}">
        <p14:creationId xmlns:p14="http://schemas.microsoft.com/office/powerpoint/2010/main" val="315238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61C2-8B30-4E79-8390-B6EA1830F7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D6D413-BCCC-457D-9347-FFC91529ADEB}"/>
              </a:ext>
            </a:extLst>
          </p:cNvPr>
          <p:cNvSpPr>
            <a:spLocks noGrp="1"/>
          </p:cNvSpPr>
          <p:nvPr>
            <p:ph type="dt" sz="half" idx="10"/>
          </p:nvPr>
        </p:nvSpPr>
        <p:spPr/>
        <p:txBody>
          <a:bodyPr/>
          <a:lstStyle/>
          <a:p>
            <a:fld id="{0D1F160F-B9E3-48AA-9012-467E08341565}" type="datetimeFigureOut">
              <a:rPr lang="en-US" smtClean="0"/>
              <a:t>3/21/2023</a:t>
            </a:fld>
            <a:endParaRPr lang="en-US"/>
          </a:p>
        </p:txBody>
      </p:sp>
      <p:sp>
        <p:nvSpPr>
          <p:cNvPr id="4" name="Footer Placeholder 3">
            <a:extLst>
              <a:ext uri="{FF2B5EF4-FFF2-40B4-BE49-F238E27FC236}">
                <a16:creationId xmlns:a16="http://schemas.microsoft.com/office/drawing/2014/main" id="{FC8592A3-B6F8-440D-A5F7-973234E4C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15A2A4-D875-4BB6-9F23-F14D641EFD91}"/>
              </a:ext>
            </a:extLst>
          </p:cNvPr>
          <p:cNvSpPr>
            <a:spLocks noGrp="1"/>
          </p:cNvSpPr>
          <p:nvPr>
            <p:ph type="sldNum" sz="quarter" idx="12"/>
          </p:nvPr>
        </p:nvSpPr>
        <p:spPr/>
        <p:txBody>
          <a:bodyPr/>
          <a:lstStyle/>
          <a:p>
            <a:fld id="{F0BAFEA9-6CFE-4AD3-BCBB-B4634F101149}" type="slidenum">
              <a:rPr lang="en-US" smtClean="0"/>
              <a:t>‹#›</a:t>
            </a:fld>
            <a:endParaRPr lang="en-US"/>
          </a:p>
        </p:txBody>
      </p:sp>
    </p:spTree>
    <p:extLst>
      <p:ext uri="{BB962C8B-B14F-4D97-AF65-F5344CB8AC3E}">
        <p14:creationId xmlns:p14="http://schemas.microsoft.com/office/powerpoint/2010/main" val="16309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06C6B-7492-41B8-8B85-03F25F825182}"/>
              </a:ext>
            </a:extLst>
          </p:cNvPr>
          <p:cNvSpPr>
            <a:spLocks noGrp="1"/>
          </p:cNvSpPr>
          <p:nvPr>
            <p:ph type="dt" sz="half" idx="10"/>
          </p:nvPr>
        </p:nvSpPr>
        <p:spPr/>
        <p:txBody>
          <a:bodyPr/>
          <a:lstStyle/>
          <a:p>
            <a:fld id="{0D1F160F-B9E3-48AA-9012-467E08341565}" type="datetimeFigureOut">
              <a:rPr lang="en-US" smtClean="0"/>
              <a:t>3/21/2023</a:t>
            </a:fld>
            <a:endParaRPr lang="en-US"/>
          </a:p>
        </p:txBody>
      </p:sp>
      <p:sp>
        <p:nvSpPr>
          <p:cNvPr id="3" name="Footer Placeholder 2">
            <a:extLst>
              <a:ext uri="{FF2B5EF4-FFF2-40B4-BE49-F238E27FC236}">
                <a16:creationId xmlns:a16="http://schemas.microsoft.com/office/drawing/2014/main" id="{80E3D888-70F1-4A62-BBBA-C1A3FAA6D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A0B301-935C-4ADC-BFCD-F75964F5B5C4}"/>
              </a:ext>
            </a:extLst>
          </p:cNvPr>
          <p:cNvSpPr>
            <a:spLocks noGrp="1"/>
          </p:cNvSpPr>
          <p:nvPr>
            <p:ph type="sldNum" sz="quarter" idx="12"/>
          </p:nvPr>
        </p:nvSpPr>
        <p:spPr/>
        <p:txBody>
          <a:bodyPr/>
          <a:lstStyle/>
          <a:p>
            <a:fld id="{F0BAFEA9-6CFE-4AD3-BCBB-B4634F101149}" type="slidenum">
              <a:rPr lang="en-US" smtClean="0"/>
              <a:t>‹#›</a:t>
            </a:fld>
            <a:endParaRPr lang="en-US"/>
          </a:p>
        </p:txBody>
      </p:sp>
    </p:spTree>
    <p:extLst>
      <p:ext uri="{BB962C8B-B14F-4D97-AF65-F5344CB8AC3E}">
        <p14:creationId xmlns:p14="http://schemas.microsoft.com/office/powerpoint/2010/main" val="281401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92DF-59C8-44E5-894E-94936010A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729BA3-92DA-44A3-8CD2-18D5C90DF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BB5ACB-C9D8-45A6-8CB6-23AE1D534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33742-2219-4DBD-9C3A-53F04AA61081}"/>
              </a:ext>
            </a:extLst>
          </p:cNvPr>
          <p:cNvSpPr>
            <a:spLocks noGrp="1"/>
          </p:cNvSpPr>
          <p:nvPr>
            <p:ph type="dt" sz="half" idx="10"/>
          </p:nvPr>
        </p:nvSpPr>
        <p:spPr/>
        <p:txBody>
          <a:bodyPr/>
          <a:lstStyle/>
          <a:p>
            <a:fld id="{0D1F160F-B9E3-48AA-9012-467E08341565}" type="datetimeFigureOut">
              <a:rPr lang="en-US" smtClean="0"/>
              <a:t>3/21/2023</a:t>
            </a:fld>
            <a:endParaRPr lang="en-US"/>
          </a:p>
        </p:txBody>
      </p:sp>
      <p:sp>
        <p:nvSpPr>
          <p:cNvPr id="6" name="Footer Placeholder 5">
            <a:extLst>
              <a:ext uri="{FF2B5EF4-FFF2-40B4-BE49-F238E27FC236}">
                <a16:creationId xmlns:a16="http://schemas.microsoft.com/office/drawing/2014/main" id="{A2AE0C03-C61A-474B-A5CA-144948E16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BAC4D-167D-4657-82E2-F9D960B3B4E6}"/>
              </a:ext>
            </a:extLst>
          </p:cNvPr>
          <p:cNvSpPr>
            <a:spLocks noGrp="1"/>
          </p:cNvSpPr>
          <p:nvPr>
            <p:ph type="sldNum" sz="quarter" idx="12"/>
          </p:nvPr>
        </p:nvSpPr>
        <p:spPr/>
        <p:txBody>
          <a:bodyPr/>
          <a:lstStyle/>
          <a:p>
            <a:fld id="{F0BAFEA9-6CFE-4AD3-BCBB-B4634F101149}" type="slidenum">
              <a:rPr lang="en-US" smtClean="0"/>
              <a:t>‹#›</a:t>
            </a:fld>
            <a:endParaRPr lang="en-US"/>
          </a:p>
        </p:txBody>
      </p:sp>
    </p:spTree>
    <p:extLst>
      <p:ext uri="{BB962C8B-B14F-4D97-AF65-F5344CB8AC3E}">
        <p14:creationId xmlns:p14="http://schemas.microsoft.com/office/powerpoint/2010/main" val="8207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B47C-A99E-4D67-9233-744F07AC2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0DA944-4C68-4C4F-BADC-5F974F1EC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383EE2-BBB4-4430-9455-C0BEF789F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D8A2D-6504-4EC4-BFCA-8BAC75B5591C}"/>
              </a:ext>
            </a:extLst>
          </p:cNvPr>
          <p:cNvSpPr>
            <a:spLocks noGrp="1"/>
          </p:cNvSpPr>
          <p:nvPr>
            <p:ph type="dt" sz="half" idx="10"/>
          </p:nvPr>
        </p:nvSpPr>
        <p:spPr/>
        <p:txBody>
          <a:bodyPr/>
          <a:lstStyle/>
          <a:p>
            <a:fld id="{0D1F160F-B9E3-48AA-9012-467E08341565}" type="datetimeFigureOut">
              <a:rPr lang="en-US" smtClean="0"/>
              <a:t>3/21/2023</a:t>
            </a:fld>
            <a:endParaRPr lang="en-US"/>
          </a:p>
        </p:txBody>
      </p:sp>
      <p:sp>
        <p:nvSpPr>
          <p:cNvPr id="6" name="Footer Placeholder 5">
            <a:extLst>
              <a:ext uri="{FF2B5EF4-FFF2-40B4-BE49-F238E27FC236}">
                <a16:creationId xmlns:a16="http://schemas.microsoft.com/office/drawing/2014/main" id="{83538941-DEC6-4013-88E5-5E7DC79D5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72EE8-1F24-4A71-A4BF-4069D7D6313B}"/>
              </a:ext>
            </a:extLst>
          </p:cNvPr>
          <p:cNvSpPr>
            <a:spLocks noGrp="1"/>
          </p:cNvSpPr>
          <p:nvPr>
            <p:ph type="sldNum" sz="quarter" idx="12"/>
          </p:nvPr>
        </p:nvSpPr>
        <p:spPr/>
        <p:txBody>
          <a:bodyPr/>
          <a:lstStyle/>
          <a:p>
            <a:fld id="{F0BAFEA9-6CFE-4AD3-BCBB-B4634F101149}" type="slidenum">
              <a:rPr lang="en-US" smtClean="0"/>
              <a:t>‹#›</a:t>
            </a:fld>
            <a:endParaRPr lang="en-US"/>
          </a:p>
        </p:txBody>
      </p:sp>
    </p:spTree>
    <p:extLst>
      <p:ext uri="{BB962C8B-B14F-4D97-AF65-F5344CB8AC3E}">
        <p14:creationId xmlns:p14="http://schemas.microsoft.com/office/powerpoint/2010/main" val="340665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064EBD-D6D9-461E-BEB3-4A7DA4FE5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029F15-2D9B-4B0C-B6D1-F3EE86D07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39DDA-2CD7-4697-95A3-70A27D0FB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F160F-B9E3-48AA-9012-467E08341565}" type="datetimeFigureOut">
              <a:rPr lang="en-US" smtClean="0"/>
              <a:t>3/21/2023</a:t>
            </a:fld>
            <a:endParaRPr lang="en-US"/>
          </a:p>
        </p:txBody>
      </p:sp>
      <p:sp>
        <p:nvSpPr>
          <p:cNvPr id="5" name="Footer Placeholder 4">
            <a:extLst>
              <a:ext uri="{FF2B5EF4-FFF2-40B4-BE49-F238E27FC236}">
                <a16:creationId xmlns:a16="http://schemas.microsoft.com/office/drawing/2014/main" id="{B4136853-3262-4E2B-A9B8-3F3D4FD89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5BBC1B-578D-40A9-BDE3-CE48456D4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AFEA9-6CFE-4AD3-BCBB-B4634F101149}" type="slidenum">
              <a:rPr lang="en-US" smtClean="0"/>
              <a:t>‹#›</a:t>
            </a:fld>
            <a:endParaRPr lang="en-US"/>
          </a:p>
        </p:txBody>
      </p:sp>
    </p:spTree>
    <p:extLst>
      <p:ext uri="{BB962C8B-B14F-4D97-AF65-F5344CB8AC3E}">
        <p14:creationId xmlns:p14="http://schemas.microsoft.com/office/powerpoint/2010/main" val="70027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FAB7-4F23-44DB-9DFB-D83D00973063}"/>
              </a:ext>
            </a:extLst>
          </p:cNvPr>
          <p:cNvSpPr>
            <a:spLocks noGrp="1"/>
          </p:cNvSpPr>
          <p:nvPr>
            <p:ph type="ctrTitle"/>
          </p:nvPr>
        </p:nvSpPr>
        <p:spPr/>
        <p:txBody>
          <a:bodyPr>
            <a:normAutofit/>
          </a:bodyPr>
          <a:lstStyle/>
          <a:p>
            <a:r>
              <a:rPr lang="en-US" dirty="0"/>
              <a:t>Assignment6</a:t>
            </a:r>
            <a:br>
              <a:rPr lang="en-US" dirty="0"/>
            </a:br>
            <a:br>
              <a:rPr lang="en-US" dirty="0"/>
            </a:br>
            <a:r>
              <a:rPr lang="en-US" sz="3100" dirty="0"/>
              <a:t>Xiaoyan </a:t>
            </a:r>
            <a:r>
              <a:rPr lang="en-US" sz="3100" dirty="0" err="1"/>
              <a:t>zhang</a:t>
            </a:r>
            <a:endParaRPr lang="en-US" sz="3100" dirty="0"/>
          </a:p>
        </p:txBody>
      </p:sp>
    </p:spTree>
    <p:extLst>
      <p:ext uri="{BB962C8B-B14F-4D97-AF65-F5344CB8AC3E}">
        <p14:creationId xmlns:p14="http://schemas.microsoft.com/office/powerpoint/2010/main" val="83938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6C0D-4BBC-4C21-8D1F-F00A30471BD7}"/>
              </a:ext>
            </a:extLst>
          </p:cNvPr>
          <p:cNvSpPr>
            <a:spLocks noGrp="1"/>
          </p:cNvSpPr>
          <p:nvPr>
            <p:ph type="title"/>
          </p:nvPr>
        </p:nvSpPr>
        <p:spPr/>
        <p:txBody>
          <a:bodyPr/>
          <a:lstStyle/>
          <a:p>
            <a:r>
              <a:rPr lang="en-US" dirty="0"/>
              <a:t>1.XML data, JSON data</a:t>
            </a:r>
          </a:p>
        </p:txBody>
      </p:sp>
      <p:pic>
        <p:nvPicPr>
          <p:cNvPr id="4" name="Content Placeholder 3">
            <a:extLst>
              <a:ext uri="{FF2B5EF4-FFF2-40B4-BE49-F238E27FC236}">
                <a16:creationId xmlns:a16="http://schemas.microsoft.com/office/drawing/2014/main" id="{10DAFB29-C4F1-4D17-8AAE-30D6225C111B}"/>
              </a:ext>
            </a:extLst>
          </p:cNvPr>
          <p:cNvPicPr>
            <a:picLocks noGrp="1" noChangeAspect="1"/>
          </p:cNvPicPr>
          <p:nvPr>
            <p:ph idx="1"/>
          </p:nvPr>
        </p:nvPicPr>
        <p:blipFill>
          <a:blip r:embed="rId2"/>
          <a:stretch>
            <a:fillRect/>
          </a:stretch>
        </p:blipFill>
        <p:spPr>
          <a:xfrm>
            <a:off x="838200" y="2103065"/>
            <a:ext cx="4214225" cy="1539373"/>
          </a:xfrm>
          <a:prstGeom prst="rect">
            <a:avLst/>
          </a:prstGeom>
        </p:spPr>
      </p:pic>
      <p:pic>
        <p:nvPicPr>
          <p:cNvPr id="5" name="Picture 4">
            <a:extLst>
              <a:ext uri="{FF2B5EF4-FFF2-40B4-BE49-F238E27FC236}">
                <a16:creationId xmlns:a16="http://schemas.microsoft.com/office/drawing/2014/main" id="{373F7D75-8EFA-4001-9B95-D6961040024C}"/>
              </a:ext>
            </a:extLst>
          </p:cNvPr>
          <p:cNvPicPr>
            <a:picLocks noChangeAspect="1"/>
          </p:cNvPicPr>
          <p:nvPr/>
        </p:nvPicPr>
        <p:blipFill>
          <a:blip r:embed="rId3"/>
          <a:stretch>
            <a:fillRect/>
          </a:stretch>
        </p:blipFill>
        <p:spPr>
          <a:xfrm>
            <a:off x="5584605" y="1852682"/>
            <a:ext cx="6042619" cy="3152636"/>
          </a:xfrm>
          <a:prstGeom prst="rect">
            <a:avLst/>
          </a:prstGeom>
        </p:spPr>
      </p:pic>
    </p:spTree>
    <p:extLst>
      <p:ext uri="{BB962C8B-B14F-4D97-AF65-F5344CB8AC3E}">
        <p14:creationId xmlns:p14="http://schemas.microsoft.com/office/powerpoint/2010/main" val="262817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DD3E5-1AE1-4719-BF4A-E5AEA204FD37}"/>
              </a:ext>
            </a:extLst>
          </p:cNvPr>
          <p:cNvSpPr>
            <a:spLocks noGrp="1"/>
          </p:cNvSpPr>
          <p:nvPr>
            <p:ph idx="1"/>
          </p:nvPr>
        </p:nvSpPr>
        <p:spPr/>
        <p:txBody>
          <a:bodyPr/>
          <a:lstStyle/>
          <a:p>
            <a:r>
              <a:rPr lang="en-US" dirty="0"/>
              <a:t>JSON data is composed of two main structures :objects and arrays.</a:t>
            </a:r>
          </a:p>
          <a:p>
            <a:r>
              <a:rPr lang="en-US" dirty="0"/>
              <a:t>It is used in applications to exchange data between the server and client, and in many other contents where data needs to be exchangers between different systems and platforms.</a:t>
            </a:r>
          </a:p>
          <a:p>
            <a:r>
              <a:rPr lang="en-US" dirty="0"/>
              <a:t>XML data consists of hierarchy of elements, each of which have attributes and contain other elements or text. The root element contains all other child elements. Attributes provides additional information about an element.</a:t>
            </a:r>
          </a:p>
        </p:txBody>
      </p:sp>
    </p:spTree>
    <p:extLst>
      <p:ext uri="{BB962C8B-B14F-4D97-AF65-F5344CB8AC3E}">
        <p14:creationId xmlns:p14="http://schemas.microsoft.com/office/powerpoint/2010/main" val="239282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59F3-DEFF-44A7-9740-A5089D78B989}"/>
              </a:ext>
            </a:extLst>
          </p:cNvPr>
          <p:cNvSpPr>
            <a:spLocks noGrp="1"/>
          </p:cNvSpPr>
          <p:nvPr>
            <p:ph type="title"/>
          </p:nvPr>
        </p:nvSpPr>
        <p:spPr/>
        <p:txBody>
          <a:bodyPr/>
          <a:lstStyle/>
          <a:p>
            <a:r>
              <a:rPr lang="en-US" dirty="0"/>
              <a:t>2.SQL</a:t>
            </a:r>
          </a:p>
        </p:txBody>
      </p:sp>
      <p:sp>
        <p:nvSpPr>
          <p:cNvPr id="3" name="Content Placeholder 2">
            <a:extLst>
              <a:ext uri="{FF2B5EF4-FFF2-40B4-BE49-F238E27FC236}">
                <a16:creationId xmlns:a16="http://schemas.microsoft.com/office/drawing/2014/main" id="{23021DEA-8491-4418-BBA6-54FDC54977FE}"/>
              </a:ext>
            </a:extLst>
          </p:cNvPr>
          <p:cNvSpPr>
            <a:spLocks noGrp="1"/>
          </p:cNvSpPr>
          <p:nvPr>
            <p:ph idx="1"/>
          </p:nvPr>
        </p:nvSpPr>
        <p:spPr/>
        <p:txBody>
          <a:bodyPr/>
          <a:lstStyle/>
          <a:p>
            <a:r>
              <a:rPr lang="en-US" dirty="0" err="1"/>
              <a:t>i</a:t>
            </a:r>
            <a:r>
              <a:rPr lang="en-US" dirty="0"/>
              <a:t>.</a:t>
            </a:r>
          </a:p>
          <a:p>
            <a:r>
              <a:rPr lang="en-US" dirty="0"/>
              <a:t>Select ID from student as s</a:t>
            </a:r>
          </a:p>
          <a:p>
            <a:pPr marL="0" indent="0">
              <a:buNone/>
            </a:pPr>
            <a:r>
              <a:rPr lang="en-US" dirty="0"/>
              <a:t>left out join advisor as a on s.ID=</a:t>
            </a:r>
            <a:r>
              <a:rPr lang="en-US" dirty="0" err="1"/>
              <a:t>a.s_id</a:t>
            </a:r>
            <a:endParaRPr lang="en-US" dirty="0"/>
          </a:p>
          <a:p>
            <a:pPr marL="0" indent="0">
              <a:buNone/>
            </a:pPr>
            <a:r>
              <a:rPr lang="en-US" dirty="0"/>
              <a:t>Where </a:t>
            </a:r>
            <a:r>
              <a:rPr lang="en-US" dirty="0" err="1"/>
              <a:t>a.i_ID</a:t>
            </a:r>
            <a:r>
              <a:rPr lang="en-US" dirty="0"/>
              <a:t> is null</a:t>
            </a:r>
          </a:p>
          <a:p>
            <a:pPr marL="0" indent="0">
              <a:buNone/>
            </a:pPr>
            <a:r>
              <a:rPr lang="en-US"/>
              <a:t>ii.</a:t>
            </a:r>
            <a:endParaRPr lang="en-US" dirty="0"/>
          </a:p>
        </p:txBody>
      </p:sp>
    </p:spTree>
    <p:extLst>
      <p:ext uri="{BB962C8B-B14F-4D97-AF65-F5344CB8AC3E}">
        <p14:creationId xmlns:p14="http://schemas.microsoft.com/office/powerpoint/2010/main" val="289815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4FA961D-0BF2-48CF-AFD9-E9611CF8F127}"/>
              </a:ext>
            </a:extLst>
          </p:cNvPr>
          <p:cNvPicPr>
            <a:picLocks noGrp="1" noChangeAspect="1"/>
          </p:cNvPicPr>
          <p:nvPr>
            <p:ph idx="1"/>
          </p:nvPr>
        </p:nvPicPr>
        <p:blipFill>
          <a:blip r:embed="rId2"/>
          <a:stretch>
            <a:fillRect/>
          </a:stretch>
        </p:blipFill>
        <p:spPr>
          <a:xfrm>
            <a:off x="1591333" y="2363507"/>
            <a:ext cx="5907545" cy="4351338"/>
          </a:xfrm>
          <a:prstGeom prst="rect">
            <a:avLst/>
          </a:prstGeom>
        </p:spPr>
      </p:pic>
    </p:spTree>
    <p:extLst>
      <p:ext uri="{BB962C8B-B14F-4D97-AF65-F5344CB8AC3E}">
        <p14:creationId xmlns:p14="http://schemas.microsoft.com/office/powerpoint/2010/main" val="1692912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130</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Assignment6  Xiaoyan zhang</vt:lpstr>
      <vt:lpstr>1.XML data, JSON data</vt:lpstr>
      <vt:lpstr>PowerPoint Presentation</vt:lpstr>
      <vt:lpstr>2.SQL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Assignment6  Xiaoyan zhang</dc:title>
  <dc:creator>Xiaoyan Zhang</dc:creator>
  <cp:lastModifiedBy>Xiaoyan Zhang</cp:lastModifiedBy>
  <cp:revision>3</cp:revision>
  <dcterms:created xsi:type="dcterms:W3CDTF">2023-03-21T14:07:10Z</dcterms:created>
  <dcterms:modified xsi:type="dcterms:W3CDTF">2023-03-22T04:59:54Z</dcterms:modified>
</cp:coreProperties>
</file>