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D4EB-530B-4CD2-A721-30AA2461B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2A80B-A4FD-4594-8DAC-0305646F0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28E6-EDF4-49A9-A362-D7DE0340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8521-0FCD-4718-BF40-80EAB8D9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B1500-74C9-489C-ABDA-CE267689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FC9A-4B6C-4B0B-9C03-057D7B84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A9289-4413-41E1-9DA7-150D157C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7DB5-DA37-4733-A685-7DD3C76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0B94B-6D0A-4159-A1E0-737567CF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763F-C633-4459-B2D2-F493EDC8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9C64F-9776-4902-8CEA-05686F51F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D1293-9048-478E-93C4-4AA4FA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6F28-A826-42D0-8CEC-001A3D4E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1FED-ACA0-49A3-8ECC-C3854940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23BF-B752-4876-9F22-CD7D1943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FFB0-DE8F-48D4-BE79-284CE87A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25B26-1582-413C-AB54-839D0A45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68FB-98E7-449F-BDB6-4AC437E0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F01C-AEB5-4F18-8E4D-3784A81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8F2E-1CB1-4C7C-BE60-E15B4EBA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B8E8-B395-4CE7-9470-2BA30E54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4B1-8BF6-42E3-A7D6-C3926B384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E7AF-06B0-4AC4-8E9F-E8568085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F45B-A90D-48DF-8440-9E31088D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A17D-4DED-47FF-838B-6DF87857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0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7E8E-9828-421E-9ED7-943278F7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83F4-7C7A-4B08-9D9D-4FF3D616D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81B0D-EEEA-4A78-8C94-3558213A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E6183-A190-46A1-967F-B576C4A5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E30F3-D2CE-459A-BB73-FC0B01C7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8569B-27E3-453F-8A41-DEFA7DF8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E88B-8C83-4469-841A-E8B132BB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92F9-5321-4D7B-96F0-9DBE54EF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D29B9-1954-4336-A1C7-179CBF86F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C702A-07F0-4A5E-AAEC-9694C3985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B104A-C280-462F-9322-1625927F1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02830-55CF-4E67-8A55-E302D7E6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EB12A-D47B-46D6-BB22-DAED88F5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EF5C9-29C9-40F0-A184-0D35D97D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C345-5698-4D2A-97DA-9C2181C2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53628-1D8F-4668-BE5E-359A2BA1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EDE17-65B1-437C-A066-A26640CA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AB32-72AE-4F1D-95D0-3D32ECFF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13586-7883-43CF-AB19-3975473F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7D28C-C874-477C-9345-A7248858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AB764-3EB4-4AB0-B70E-D955D212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1830-8060-4BD6-8581-FB098E0D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E945-DD84-4BCA-9EEF-32B49455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F9DC0-3B1E-411E-A3DB-1E1A742E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B5456-18EA-4A9A-B2F4-C382375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660F0-1934-4216-81C8-1C68AD3A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25CC5-377C-4B6D-BEF9-1D9E118A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8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10DA-5AA4-4077-9910-E57EEB57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E935F-5122-4ED2-B360-C08BDCE45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0D77-AA06-4AB7-9690-F8CAAFA0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C3A40-4378-4741-9DE1-9F53513D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A90F-CDFF-4716-8AB2-0EA020CE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BFF88-02C4-42D4-92C1-6CD4FA61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8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4269C-9F24-4DF4-9649-386F82B4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7AF4-98C2-4C94-BD78-BFC9D2017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868B-9CBF-4ACA-BD9A-64DF52C8B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B1D2-0F89-4985-8325-CD9450E5E2B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2978-3BD8-4FB1-B272-64BC2A4B9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75FF4-4041-4CD0-9B2F-88CD8370E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8CBD-D932-48F7-B21C-9B2AB00E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2E8-78AA-4328-8BA0-BA044F04D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CFCA6-E3A6-448C-9166-C5346539A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Xiaoyan Zhang</a:t>
            </a:r>
          </a:p>
        </p:txBody>
      </p:sp>
    </p:spTree>
    <p:extLst>
      <p:ext uri="{BB962C8B-B14F-4D97-AF65-F5344CB8AC3E}">
        <p14:creationId xmlns:p14="http://schemas.microsoft.com/office/powerpoint/2010/main" val="105321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3D78-8A50-4168-8F0A-9C91AA86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088396-0CC0-4D9D-95C2-16975E776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830" y="1431177"/>
            <a:ext cx="6702651" cy="49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6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2DC2-6436-4CAC-835A-742D5525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E2D5-C843-4EED-9759-DD49A590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weak entity has no primary key, a weak entity is depend on the attributes from the strong entity. It can convert to a strong entity by adding a primary key to a weak entity.</a:t>
            </a:r>
          </a:p>
        </p:txBody>
      </p:sp>
    </p:spTree>
    <p:extLst>
      <p:ext uri="{BB962C8B-B14F-4D97-AF65-F5344CB8AC3E}">
        <p14:creationId xmlns:p14="http://schemas.microsoft.com/office/powerpoint/2010/main" val="407727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8D09-C1DA-4680-807F-713250F9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465D-CC34-42E8-9FFA-C2A28B5A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select e.ID, </a:t>
            </a:r>
            <a:r>
              <a:rPr lang="en-US" dirty="0" err="1"/>
              <a:t>e.person_name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 as e natural join works as w natural join company as c</a:t>
            </a:r>
          </a:p>
          <a:p>
            <a:pPr marL="0" indent="0">
              <a:buNone/>
            </a:pPr>
            <a:r>
              <a:rPr lang="en-US" dirty="0"/>
              <a:t>(ii) Select e.ID, </a:t>
            </a:r>
            <a:r>
              <a:rPr lang="en-US" dirty="0" err="1"/>
              <a:t>e.person_name</a:t>
            </a:r>
            <a:r>
              <a:rPr lang="en-US" dirty="0"/>
              <a:t> from employee as e natural join manages as m inner join employee as c on c.ID = </a:t>
            </a:r>
            <a:r>
              <a:rPr lang="en-US" dirty="0" err="1"/>
              <a:t>m.manager_id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c.street</a:t>
            </a:r>
            <a:r>
              <a:rPr lang="en-US" dirty="0"/>
              <a:t> = </a:t>
            </a:r>
            <a:r>
              <a:rPr lang="en-US" dirty="0" err="1"/>
              <a:t>e.street</a:t>
            </a:r>
            <a:r>
              <a:rPr lang="en-US" dirty="0"/>
              <a:t> and </a:t>
            </a:r>
            <a:r>
              <a:rPr lang="en-US" dirty="0" err="1"/>
              <a:t>c.city</a:t>
            </a:r>
            <a:r>
              <a:rPr lang="en-US" dirty="0"/>
              <a:t> = </a:t>
            </a:r>
            <a:r>
              <a:rPr lang="en-US" dirty="0" err="1"/>
              <a:t>e.city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(iii) Select e.ID, </a:t>
            </a:r>
            <a:r>
              <a:rPr lang="en-US" dirty="0" err="1"/>
              <a:t>e.person_name</a:t>
            </a:r>
            <a:r>
              <a:rPr lang="en-US" dirty="0"/>
              <a:t> from employee as e natural join works as w inner join</a:t>
            </a:r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company_name</a:t>
            </a:r>
            <a:r>
              <a:rPr lang="en-US" dirty="0"/>
              <a:t>, </a:t>
            </a:r>
            <a:r>
              <a:rPr lang="en-US" dirty="0" err="1"/>
              <a:t>ave</a:t>
            </a:r>
            <a:r>
              <a:rPr lang="en-US" dirty="0"/>
              <a:t>(salary) as </a:t>
            </a:r>
            <a:r>
              <a:rPr lang="en-US" dirty="0" err="1"/>
              <a:t>ave_salary</a:t>
            </a:r>
            <a:r>
              <a:rPr lang="en-US" dirty="0"/>
              <a:t> from works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company_name</a:t>
            </a:r>
            <a:r>
              <a:rPr lang="en-US" dirty="0"/>
              <a:t>) as d on </a:t>
            </a:r>
          </a:p>
          <a:p>
            <a:pPr marL="0" indent="0">
              <a:buNone/>
            </a:pPr>
            <a:r>
              <a:rPr lang="en-US" dirty="0" err="1"/>
              <a:t>w.company_name</a:t>
            </a:r>
            <a:r>
              <a:rPr lang="en-US" dirty="0"/>
              <a:t>= </a:t>
            </a:r>
            <a:r>
              <a:rPr lang="en-US" dirty="0" err="1"/>
              <a:t>d.company_name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d.ave_salary</a:t>
            </a:r>
            <a:r>
              <a:rPr lang="en-US" dirty="0"/>
              <a:t>&lt; </a:t>
            </a:r>
            <a:r>
              <a:rPr lang="en-US" dirty="0" err="1"/>
              <a:t>w.salary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D452-02F9-4E4B-9F66-1A9EFBD8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7B1-2854-41B2-8E13-C597167D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dept_name</a:t>
            </a:r>
            <a:r>
              <a:rPr lang="en-US" dirty="0"/>
              <a:t> attribute appears both in course and  instructor. After the natural join, we get the result of an instructor teaches a course in his or </a:t>
            </a:r>
            <a:r>
              <a:rPr lang="en-US"/>
              <a:t>her department.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2754-3FE3-403E-A885-BD3B7675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DF3A-7FBC-4ACB-BA7E-A9E9FE55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5 </vt:lpstr>
      <vt:lpstr>2</vt:lpstr>
      <vt:lpstr>3</vt:lpstr>
      <vt:lpstr>4</vt:lpstr>
      <vt:lpstr>4(b)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 </dc:title>
  <dc:creator>Xiaoyan Zhang</dc:creator>
  <cp:lastModifiedBy>Xiaoyan Zhang</cp:lastModifiedBy>
  <cp:revision>4</cp:revision>
  <dcterms:created xsi:type="dcterms:W3CDTF">2023-03-07T15:29:20Z</dcterms:created>
  <dcterms:modified xsi:type="dcterms:W3CDTF">2023-03-08T16:47:53Z</dcterms:modified>
</cp:coreProperties>
</file>