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</p:sldMasterIdLst>
  <p:notesMasterIdLst>
    <p:notesMasterId r:id="rId17"/>
  </p:notesMasterIdLst>
  <p:sldIdLst>
    <p:sldId id="257" r:id="rId3"/>
    <p:sldId id="272" r:id="rId4"/>
    <p:sldId id="258" r:id="rId5"/>
    <p:sldId id="261" r:id="rId6"/>
    <p:sldId id="267" r:id="rId7"/>
    <p:sldId id="260" r:id="rId8"/>
    <p:sldId id="262" r:id="rId9"/>
    <p:sldId id="266" r:id="rId10"/>
    <p:sldId id="259" r:id="rId11"/>
    <p:sldId id="268" r:id="rId12"/>
    <p:sldId id="269" r:id="rId13"/>
    <p:sldId id="270" r:id="rId14"/>
    <p:sldId id="273" r:id="rId15"/>
    <p:sldId id="271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Condensed" panose="020B0604020202020204" charset="0"/>
      <p:regular r:id="rId22"/>
      <p:bold r:id="rId23"/>
      <p:italic r:id="rId24"/>
      <p:boldItalic r:id="rId25"/>
    </p:embeddedFont>
    <p:embeddedFont>
      <p:font typeface="Barlow Condensed Light" panose="020B0604020202020204" charset="0"/>
      <p:regular r:id="rId26"/>
      <p:bold r:id="rId27"/>
      <p:italic r:id="rId28"/>
      <p:boldItalic r:id="rId29"/>
    </p:embeddedFont>
    <p:embeddedFont>
      <p:font typeface="Manjari" panose="020B0604020202020204" charset="0"/>
      <p:regular r:id="rId30"/>
      <p:bold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  <p:embeddedFont>
      <p:font typeface="Rozh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158A9-4890-42F1-993F-B843ADCB214A}">
  <a:tblStyle styleId="{501158A9-4890-42F1-993F-B843ADCB2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2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2" r:id="rId3"/>
    <p:sldLayoutId id="2147483695" r:id="rId4"/>
    <p:sldLayoutId id="2147483745" r:id="rId5"/>
    <p:sldLayoutId id="2147483746" r:id="rId6"/>
    <p:sldLayoutId id="2147483747" r:id="rId7"/>
    <p:sldLayoutId id="214748374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yanhouston2.shinyapps.io/houseprice_frequency/" TargetMode="External"/><Relationship Id="rId2" Type="http://schemas.openxmlformats.org/officeDocument/2006/relationships/hyperlink" Target="https://xiaoyanhouston2.shinyapps.io/house_store/" TargetMode="Externa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xiaoyanhouston2.shinyapps.io/house_school/" TargetMode="External"/><Relationship Id="rId4" Type="http://schemas.openxmlformats.org/officeDocument/2006/relationships/hyperlink" Target="https://xiaoyanhouston2.shinyapps.io/house_hospita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169042" y="727350"/>
            <a:ext cx="8803758" cy="22158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House Facility Searchin</a:t>
            </a:r>
            <a:r>
              <a:rPr lang="en-US" altLang="zh-CN" sz="5400" dirty="0"/>
              <a:t>g </a:t>
            </a:r>
            <a:r>
              <a:rPr lang="en-US" sz="5400" dirty="0"/>
              <a:t>System 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016" name="Google Shape;1016;p112"/>
          <p:cNvSpPr txBox="1">
            <a:spLocks noGrp="1"/>
          </p:cNvSpPr>
          <p:nvPr>
            <p:ph type="subTitle" idx="1"/>
          </p:nvPr>
        </p:nvSpPr>
        <p:spPr>
          <a:xfrm>
            <a:off x="2516578" y="2763395"/>
            <a:ext cx="4113000" cy="44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EPPS 6354</a:t>
            </a:r>
            <a:endParaRPr sz="2800" dirty="0"/>
          </a:p>
        </p:txBody>
      </p:sp>
      <p:sp>
        <p:nvSpPr>
          <p:cNvPr id="1017" name="Google Shape;1017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6FF6A-1FCD-4D72-B573-B1EF24B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21" y="3261356"/>
            <a:ext cx="4115157" cy="749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BDD553-F719-44AC-89D1-4FCFB0CF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4" y="1028700"/>
            <a:ext cx="8563133" cy="28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3D01D-C285-4E30-AD01-75D5FC63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" y="1067244"/>
            <a:ext cx="8596067" cy="30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F1604-4997-44E8-A746-40A156B7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9" y="1077543"/>
            <a:ext cx="8707889" cy="29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FD95E-CED8-4447-853E-27EAC9062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300924"/>
            <a:ext cx="7704000" cy="2090861"/>
          </a:xfrm>
        </p:spPr>
        <p:txBody>
          <a:bodyPr/>
          <a:lstStyle/>
          <a:p>
            <a:pPr marL="114300" indent="0">
              <a:buNone/>
            </a:pPr>
            <a:endParaRPr lang="en-US" sz="1400" b="1" dirty="0"/>
          </a:p>
          <a:p>
            <a:r>
              <a:rPr lang="en-US" sz="1400" u="sng" dirty="0">
                <a:hlinkClick r:id="rId2"/>
              </a:rPr>
              <a:t>https://xiaoyanhouston2.shinyapps.io/house_store/</a:t>
            </a:r>
            <a:endParaRPr lang="en-US" sz="1400" u="sng" dirty="0"/>
          </a:p>
          <a:p>
            <a:endParaRPr lang="en-US" sz="1400" dirty="0"/>
          </a:p>
          <a:p>
            <a:r>
              <a:rPr lang="en-US" sz="1400" u="sng" dirty="0">
                <a:hlinkClick r:id="rId3"/>
              </a:rPr>
              <a:t>https://xiaoyanhouston2.shinyapps.io/houseprice_frequency/</a:t>
            </a:r>
            <a:endParaRPr lang="en-US" sz="1400" u="sng" dirty="0"/>
          </a:p>
          <a:p>
            <a:endParaRPr lang="en-US" sz="1400" dirty="0"/>
          </a:p>
          <a:p>
            <a:r>
              <a:rPr lang="en-US" sz="1400" u="sng" dirty="0">
                <a:hlinkClick r:id="rId4"/>
              </a:rPr>
              <a:t>https://xiaoyanhouston2.shinyapps.io/house_hospital/</a:t>
            </a:r>
            <a:endParaRPr lang="en-US" sz="1400" u="sng" dirty="0"/>
          </a:p>
          <a:p>
            <a:endParaRPr lang="en-US" sz="1400" dirty="0"/>
          </a:p>
          <a:p>
            <a:r>
              <a:rPr lang="en-US" sz="1400" u="sng" dirty="0">
                <a:hlinkClick r:id="rId5"/>
              </a:rPr>
              <a:t>https://xiaoyanhouston2.shinyapps.io/house_school/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4CCC0F-FEAF-463A-9483-4F183481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link</a:t>
            </a:r>
          </a:p>
        </p:txBody>
      </p:sp>
    </p:spTree>
    <p:extLst>
      <p:ext uri="{BB962C8B-B14F-4D97-AF65-F5344CB8AC3E}">
        <p14:creationId xmlns:p14="http://schemas.microsoft.com/office/powerpoint/2010/main" val="365323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D4BB2-3E6F-49B8-92AA-ECE46742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50" y="2043150"/>
            <a:ext cx="6232500" cy="1092956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44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EE017-5246-44B1-BAD2-ADDD17B0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56" y="2861081"/>
            <a:ext cx="1876527" cy="1876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FEB33-7EDB-4057-8AE7-9525656C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1" y="1554694"/>
            <a:ext cx="1505098" cy="15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5ABA7-C3C6-496A-B10E-EEACB2E3E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939" y="795633"/>
            <a:ext cx="1518122" cy="1518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DC966-CC96-42F5-B656-068FA2EB5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76" y="1232058"/>
            <a:ext cx="1761740" cy="1767497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AFA2304-1EDC-4A2C-A75D-F9A0A01F4683}"/>
              </a:ext>
            </a:extLst>
          </p:cNvPr>
          <p:cNvSpPr/>
          <p:nvPr/>
        </p:nvSpPr>
        <p:spPr>
          <a:xfrm>
            <a:off x="6185405" y="1220421"/>
            <a:ext cx="2478881" cy="2005677"/>
          </a:xfrm>
          <a:prstGeom prst="cloudCallout">
            <a:avLst>
              <a:gd name="adj1" fmla="val -86874"/>
              <a:gd name="adj2" fmla="val 577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D3BA492-25C1-409E-A0D9-4CAD84B677C9}"/>
              </a:ext>
            </a:extLst>
          </p:cNvPr>
          <p:cNvSpPr/>
          <p:nvPr/>
        </p:nvSpPr>
        <p:spPr>
          <a:xfrm>
            <a:off x="3350257" y="652040"/>
            <a:ext cx="2478881" cy="2005677"/>
          </a:xfrm>
          <a:prstGeom prst="cloudCallout">
            <a:avLst>
              <a:gd name="adj1" fmla="val -4174"/>
              <a:gd name="adj2" fmla="val 691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F2DC0A7-5F3D-4C3B-B610-E65B4630F31A}"/>
              </a:ext>
            </a:extLst>
          </p:cNvPr>
          <p:cNvSpPr/>
          <p:nvPr/>
        </p:nvSpPr>
        <p:spPr>
          <a:xfrm>
            <a:off x="413601" y="1430006"/>
            <a:ext cx="2478881" cy="2005677"/>
          </a:xfrm>
          <a:prstGeom prst="cloudCallout">
            <a:avLst>
              <a:gd name="adj1" fmla="val 81203"/>
              <a:gd name="adj2" fmla="val 53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Contents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525424" y="154815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Data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Schema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Purpose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854781" y="1363984"/>
            <a:ext cx="7650194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project </a:t>
            </a:r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r>
              <a:rPr lang="en-US" sz="2400" dirty="0"/>
              <a:t> for users who wants to buy a house. The users can not only find a house but also the facilities around the house, such as schools, hospital, stores, gyms, etc. It can help users to find the dream house faster.</a:t>
            </a:r>
          </a:p>
        </p:txBody>
      </p:sp>
    </p:spTree>
    <p:extLst>
      <p:ext uri="{BB962C8B-B14F-4D97-AF65-F5344CB8AC3E}">
        <p14:creationId xmlns:p14="http://schemas.microsoft.com/office/powerpoint/2010/main" val="124886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41BA8-B160-4B19-9D96-079BFE5A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23" y="1618573"/>
            <a:ext cx="7704000" cy="21121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database use PjAdmin4 and SQL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Extract the database from PjAdmin4 with DB browser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Put the data into Shiny app folders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Shiny app to implement applications with R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-US" sz="20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B3C7C-C929-4767-BCF6-B8983F0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683125"/>
            <a:ext cx="7092827" cy="528600"/>
          </a:xfrm>
        </p:spPr>
        <p:txBody>
          <a:bodyPr/>
          <a:lstStyle/>
          <a:p>
            <a:pPr algn="l"/>
            <a:r>
              <a:rPr lang="en-US" sz="44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206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Data Design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786383" y="1600191"/>
            <a:ext cx="7271767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is collected from redfin and </a:t>
            </a:r>
            <a:r>
              <a:rPr lang="en-US" sz="2000" dirty="0" err="1"/>
              <a:t>data.World</a:t>
            </a:r>
            <a:endParaRPr lang="en-US" sz="2000" dirty="0"/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house data covers some attributes, such as number of bedrooms and bathrooms,  price, address, longitude, latitude, etc.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facility data covers the school, hospital, store, gym, etc.</a:t>
            </a:r>
          </a:p>
        </p:txBody>
      </p:sp>
    </p:spTree>
    <p:extLst>
      <p:ext uri="{BB962C8B-B14F-4D97-AF65-F5344CB8AC3E}">
        <p14:creationId xmlns:p14="http://schemas.microsoft.com/office/powerpoint/2010/main" val="36122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84635" y="705935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dk1"/>
                </a:solidFill>
              </a:rPr>
              <a:t>Primary Key &amp; Schema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1781197" y="1428015"/>
            <a:ext cx="6405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tables 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house(with primary key: MLS)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hospital(with primary key: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store(with primary key: longitude, latitude)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school(with primary key: </a:t>
            </a:r>
            <a:r>
              <a:rPr lang="en-US" sz="2400" dirty="0" err="1"/>
              <a:t>school_id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student(with primary key: </a:t>
            </a:r>
            <a:r>
              <a:rPr lang="en-US" sz="2400" dirty="0" err="1"/>
              <a:t>school_id</a:t>
            </a:r>
            <a:r>
              <a:rPr lang="en-US" sz="2400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staff(with primary key: </a:t>
            </a:r>
            <a:r>
              <a:rPr lang="en-US" sz="2400" dirty="0" err="1"/>
              <a:t>school_id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38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09FF4-C2A2-4ACF-9CD8-ADB507C2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" y="678829"/>
            <a:ext cx="7569000" cy="37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Applications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611BD-8B6C-41FA-9C13-C5A6172D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45" y="1857375"/>
            <a:ext cx="6704468" cy="22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999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267</Words>
  <Application>Microsoft Office PowerPoint</Application>
  <PresentationFormat>On-screen Show (16:9)</PresentationFormat>
  <Paragraphs>45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Poppins</vt:lpstr>
      <vt:lpstr>Barlow Condensed Light</vt:lpstr>
      <vt:lpstr>Manjari</vt:lpstr>
      <vt:lpstr>Wingdings</vt:lpstr>
      <vt:lpstr>Barlow</vt:lpstr>
      <vt:lpstr>Barlow Condensed</vt:lpstr>
      <vt:lpstr>Rozha One</vt:lpstr>
      <vt:lpstr>2021 Marketing Plan by Slidesgo</vt:lpstr>
      <vt:lpstr>2021 Marketing Plan XL by Slidesgo</vt:lpstr>
      <vt:lpstr>House Facility Searching System </vt:lpstr>
      <vt:lpstr>PowerPoint Presentation</vt:lpstr>
      <vt:lpstr>Contents</vt:lpstr>
      <vt:lpstr>Purpose</vt:lpstr>
      <vt:lpstr>Workflow</vt:lpstr>
      <vt:lpstr>Data Design</vt:lpstr>
      <vt:lpstr>Primary Key &amp; Schema</vt:lpstr>
      <vt:lpstr>PowerPoint Presentation</vt:lpstr>
      <vt:lpstr>Applications</vt:lpstr>
      <vt:lpstr>PowerPoint Presentation</vt:lpstr>
      <vt:lpstr>PowerPoint Presentation</vt:lpstr>
      <vt:lpstr>PowerPoint Presentation</vt:lpstr>
      <vt:lpstr>Shiny app link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searching system</dc:title>
  <dc:creator>Xiaoyan Zhang</dc:creator>
  <cp:lastModifiedBy>Xiaoyan Zhang</cp:lastModifiedBy>
  <cp:revision>19</cp:revision>
  <dcterms:modified xsi:type="dcterms:W3CDTF">2023-05-03T17:17:49Z</dcterms:modified>
</cp:coreProperties>
</file>