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3" r:id="rId1"/>
    <p:sldMasterId id="2147483754" r:id="rId2"/>
  </p:sldMasterIdLst>
  <p:notesMasterIdLst>
    <p:notesMasterId r:id="rId10"/>
  </p:notesMasterIdLst>
  <p:sldIdLst>
    <p:sldId id="257" r:id="rId3"/>
    <p:sldId id="258" r:id="rId4"/>
    <p:sldId id="261" r:id="rId5"/>
    <p:sldId id="260" r:id="rId6"/>
    <p:sldId id="262" r:id="rId7"/>
    <p:sldId id="266" r:id="rId8"/>
    <p:sldId id="259" r:id="rId9"/>
  </p:sldIdLst>
  <p:sldSz cx="9144000" cy="5143500" type="screen16x9"/>
  <p:notesSz cx="6858000" cy="9144000"/>
  <p:embeddedFontLst>
    <p:embeddedFont>
      <p:font typeface="Barlow" panose="020B0604020202020204" charset="0"/>
      <p:regular r:id="rId11"/>
      <p:bold r:id="rId12"/>
      <p:italic r:id="rId13"/>
      <p:boldItalic r:id="rId14"/>
    </p:embeddedFont>
    <p:embeddedFont>
      <p:font typeface="Barlow Condensed" panose="020B0604020202020204" charset="0"/>
      <p:regular r:id="rId15"/>
      <p:bold r:id="rId16"/>
      <p:italic r:id="rId17"/>
      <p:boldItalic r:id="rId18"/>
    </p:embeddedFont>
    <p:embeddedFont>
      <p:font typeface="Barlow Condensed Light" panose="020B0604020202020204" charset="0"/>
      <p:regular r:id="rId19"/>
      <p:bold r:id="rId20"/>
      <p:italic r:id="rId21"/>
      <p:boldItalic r:id="rId22"/>
    </p:embeddedFont>
    <p:embeddedFont>
      <p:font typeface="Manjari" panose="020B0604020202020204" charset="0"/>
      <p:regular r:id="rId23"/>
      <p:bold r:id="rId24"/>
    </p:embeddedFont>
    <p:embeddedFont>
      <p:font typeface="Poppins" panose="020B0604020202020204" charset="0"/>
      <p:regular r:id="rId25"/>
      <p:bold r:id="rId26"/>
      <p:italic r:id="rId27"/>
      <p:boldItalic r:id="rId28"/>
    </p:embeddedFont>
    <p:embeddedFont>
      <p:font typeface="Rozha On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1158A9-4890-42F1-993F-B843ADCB214A}">
  <a:tblStyle styleId="{501158A9-4890-42F1-993F-B843ADCB21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a33b2d619d_0_13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a33b2d619d_0_13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a33b2d619d_0_13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a33b2d619d_0_13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a33b2d619d_0_13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a33b2d619d_0_13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338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a33b2d619d_0_13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a33b2d619d_0_13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755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a33b2d619d_0_13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a33b2d619d_0_13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323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a33b2d619d_0_13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a33b2d619d_0_13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853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a33b2d619d_0_13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a33b2d619d_0_13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86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8100" y="-5308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48100" y="240490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3200731" y="-701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218775" y="1817663"/>
            <a:ext cx="47064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931625" y="3585838"/>
            <a:ext cx="32808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3602575" y="922763"/>
            <a:ext cx="19389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arlow Condensed"/>
              <a:buNone/>
              <a:defRPr sz="14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83" name="Google Shape;83;p11"/>
          <p:cNvSpPr/>
          <p:nvPr/>
        </p:nvSpPr>
        <p:spPr>
          <a:xfrm>
            <a:off x="611000" y="2609200"/>
            <a:ext cx="8639800" cy="2759025"/>
          </a:xfrm>
          <a:custGeom>
            <a:avLst/>
            <a:gdLst/>
            <a:ahLst/>
            <a:cxnLst/>
            <a:rect l="l" t="t" r="r" b="b"/>
            <a:pathLst>
              <a:path w="345592" h="110361" extrusionOk="0">
                <a:moveTo>
                  <a:pt x="345592" y="4994"/>
                </a:moveTo>
                <a:lnTo>
                  <a:pt x="345592" y="110361"/>
                </a:lnTo>
                <a:lnTo>
                  <a:pt x="0" y="108971"/>
                </a:lnTo>
                <a:lnTo>
                  <a:pt x="166818" y="0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84" name="Google Shape;84;p11"/>
          <p:cNvSpPr/>
          <p:nvPr/>
        </p:nvSpPr>
        <p:spPr>
          <a:xfrm>
            <a:off x="1810975" y="-199750"/>
            <a:ext cx="4193925" cy="1398225"/>
          </a:xfrm>
          <a:custGeom>
            <a:avLst/>
            <a:gdLst/>
            <a:ahLst/>
            <a:cxnLst/>
            <a:rect l="l" t="t" r="r" b="b"/>
            <a:pathLst>
              <a:path w="167757" h="55929" extrusionOk="0">
                <a:moveTo>
                  <a:pt x="167757" y="0"/>
                </a:moveTo>
                <a:lnTo>
                  <a:pt x="0" y="99"/>
                </a:lnTo>
                <a:lnTo>
                  <a:pt x="53402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85" name="Google Shape;85;p11"/>
          <p:cNvSpPr/>
          <p:nvPr/>
        </p:nvSpPr>
        <p:spPr>
          <a:xfrm flipH="1">
            <a:off x="-237191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6" name="Google Shape;86;p11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title" hasCustomPrompt="1"/>
          </p:nvPr>
        </p:nvSpPr>
        <p:spPr>
          <a:xfrm>
            <a:off x="713250" y="13246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713250" y="3370700"/>
            <a:ext cx="771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/>
          <p:nvPr/>
        </p:nvSpPr>
        <p:spPr>
          <a:xfrm>
            <a:off x="2991700" y="1512225"/>
            <a:ext cx="55479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 rot="10800000" flipH="1">
            <a:off x="-245132" y="-54579"/>
            <a:ext cx="8614100" cy="5343569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3" name="Google Shape;93;p13"/>
          <p:cNvSpPr/>
          <p:nvPr/>
        </p:nvSpPr>
        <p:spPr>
          <a:xfrm rot="10800000" flipH="1">
            <a:off x="3008694" y="3916513"/>
            <a:ext cx="4169725" cy="135096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4" name="Google Shape;94;p13"/>
          <p:cNvSpPr/>
          <p:nvPr/>
        </p:nvSpPr>
        <p:spPr>
          <a:xfrm rot="10800000" flipH="1">
            <a:off x="5842607" y="-87559"/>
            <a:ext cx="3383225" cy="5368393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5" name="Google Shape;95;p1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1812158" y="27323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2" hasCustomPrompt="1"/>
          </p:nvPr>
        </p:nvSpPr>
        <p:spPr>
          <a:xfrm>
            <a:off x="1812158" y="1291131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3" hasCustomPrompt="1"/>
          </p:nvPr>
        </p:nvSpPr>
        <p:spPr>
          <a:xfrm>
            <a:off x="1812158" y="2381856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4" hasCustomPrompt="1"/>
          </p:nvPr>
        </p:nvSpPr>
        <p:spPr>
          <a:xfrm>
            <a:off x="1812158" y="3470290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5"/>
          </p:nvPr>
        </p:nvSpPr>
        <p:spPr>
          <a:xfrm>
            <a:off x="5086498" y="27323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6"/>
          </p:nvPr>
        </p:nvSpPr>
        <p:spPr>
          <a:xfrm>
            <a:off x="1812158" y="1641675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7"/>
          </p:nvPr>
        </p:nvSpPr>
        <p:spPr>
          <a:xfrm>
            <a:off x="1812158" y="3823250"/>
            <a:ext cx="2290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8"/>
          </p:nvPr>
        </p:nvSpPr>
        <p:spPr>
          <a:xfrm>
            <a:off x="5086498" y="1641675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9"/>
          </p:nvPr>
        </p:nvSpPr>
        <p:spPr>
          <a:xfrm>
            <a:off x="5086498" y="3823250"/>
            <a:ext cx="22179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3" hasCustomPrompt="1"/>
          </p:nvPr>
        </p:nvSpPr>
        <p:spPr>
          <a:xfrm>
            <a:off x="5086498" y="1291131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4" hasCustomPrompt="1"/>
          </p:nvPr>
        </p:nvSpPr>
        <p:spPr>
          <a:xfrm>
            <a:off x="5086498" y="2380070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15" hasCustomPrompt="1"/>
          </p:nvPr>
        </p:nvSpPr>
        <p:spPr>
          <a:xfrm>
            <a:off x="5086498" y="3470290"/>
            <a:ext cx="4542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812158" y="19877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6"/>
          </p:nvPr>
        </p:nvSpPr>
        <p:spPr>
          <a:xfrm>
            <a:off x="1812158" y="4169397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7"/>
          </p:nvPr>
        </p:nvSpPr>
        <p:spPr>
          <a:xfrm>
            <a:off x="5086498" y="19877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8"/>
          </p:nvPr>
        </p:nvSpPr>
        <p:spPr>
          <a:xfrm>
            <a:off x="5086498" y="4169397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9"/>
          </p:nvPr>
        </p:nvSpPr>
        <p:spPr>
          <a:xfrm>
            <a:off x="1812158" y="30785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20"/>
          </p:nvPr>
        </p:nvSpPr>
        <p:spPr>
          <a:xfrm>
            <a:off x="5086498" y="3078523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4" name="Google Shape;114;p13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3"/>
          <p:cNvSpPr txBox="1">
            <a:spLocks noGrp="1"/>
          </p:cNvSpPr>
          <p:nvPr>
            <p:ph type="title" idx="21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1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/>
          <p:nvPr/>
        </p:nvSpPr>
        <p:spPr>
          <a:xfrm>
            <a:off x="-124850" y="-137325"/>
            <a:ext cx="4244650" cy="5405675"/>
          </a:xfrm>
          <a:custGeom>
            <a:avLst/>
            <a:gdLst/>
            <a:ahLst/>
            <a:cxnLst/>
            <a:rect l="l" t="t" r="r" b="b"/>
            <a:pathLst>
              <a:path w="169786" h="216227" extrusionOk="0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18" name="Google Shape;118;p14"/>
          <p:cNvSpPr/>
          <p:nvPr/>
        </p:nvSpPr>
        <p:spPr>
          <a:xfrm>
            <a:off x="1186000" y="1323316"/>
            <a:ext cx="8239600" cy="3957500"/>
          </a:xfrm>
          <a:custGeom>
            <a:avLst/>
            <a:gdLst/>
            <a:ahLst/>
            <a:cxnLst/>
            <a:rect l="l" t="t" r="r" b="b"/>
            <a:pathLst>
              <a:path w="329584" h="158300" extrusionOk="0">
                <a:moveTo>
                  <a:pt x="0" y="0"/>
                </a:moveTo>
                <a:lnTo>
                  <a:pt x="117851" y="158300"/>
                </a:lnTo>
                <a:lnTo>
                  <a:pt x="329584" y="154305"/>
                </a:lnTo>
                <a:lnTo>
                  <a:pt x="320595" y="56929"/>
                </a:lnTo>
                <a:lnTo>
                  <a:pt x="145316" y="60923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19" name="Google Shape;119;p14"/>
          <p:cNvSpPr/>
          <p:nvPr/>
        </p:nvSpPr>
        <p:spPr>
          <a:xfrm>
            <a:off x="4793950" y="-112350"/>
            <a:ext cx="4419400" cy="2958750"/>
          </a:xfrm>
          <a:custGeom>
            <a:avLst/>
            <a:gdLst/>
            <a:ahLst/>
            <a:cxnLst/>
            <a:rect l="l" t="t" r="r" b="b"/>
            <a:pathLst>
              <a:path w="176776" h="118350" extrusionOk="0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20" name="Google Shape;120;p1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body" idx="1"/>
          </p:nvPr>
        </p:nvSpPr>
        <p:spPr>
          <a:xfrm>
            <a:off x="4968035" y="2381425"/>
            <a:ext cx="25470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22" name="Google Shape;122;p1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5"/>
          <p:cNvGrpSpPr/>
          <p:nvPr/>
        </p:nvGrpSpPr>
        <p:grpSpPr>
          <a:xfrm>
            <a:off x="-299629" y="-137325"/>
            <a:ext cx="9550450" cy="5418141"/>
            <a:chOff x="-124850" y="-137325"/>
            <a:chExt cx="9550450" cy="5418141"/>
          </a:xfrm>
        </p:grpSpPr>
        <p:sp>
          <p:nvSpPr>
            <p:cNvPr id="126" name="Google Shape;126;p15"/>
            <p:cNvSpPr/>
            <p:nvPr/>
          </p:nvSpPr>
          <p:spPr>
            <a:xfrm flipH="1">
              <a:off x="5180950" y="-137325"/>
              <a:ext cx="4244650" cy="5405675"/>
            </a:xfrm>
            <a:custGeom>
              <a:avLst/>
              <a:gdLst/>
              <a:ahLst/>
              <a:cxnLst/>
              <a:rect l="l" t="t" r="r" b="b"/>
              <a:pathLst>
                <a:path w="169786" h="216227" extrusionOk="0">
                  <a:moveTo>
                    <a:pt x="57428" y="0"/>
                  </a:moveTo>
                  <a:lnTo>
                    <a:pt x="0" y="0"/>
                  </a:lnTo>
                  <a:lnTo>
                    <a:pt x="0" y="216227"/>
                  </a:lnTo>
                  <a:lnTo>
                    <a:pt x="169786" y="216227"/>
                  </a:lnTo>
                  <a:lnTo>
                    <a:pt x="53433" y="60424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127" name="Google Shape;127;p15"/>
            <p:cNvSpPr/>
            <p:nvPr/>
          </p:nvSpPr>
          <p:spPr>
            <a:xfrm flipH="1">
              <a:off x="-124850" y="1323316"/>
              <a:ext cx="8239600" cy="3957500"/>
            </a:xfrm>
            <a:custGeom>
              <a:avLst/>
              <a:gdLst/>
              <a:ahLst/>
              <a:cxnLst/>
              <a:rect l="l" t="t" r="r" b="b"/>
              <a:pathLst>
                <a:path w="329584" h="158300" extrusionOk="0">
                  <a:moveTo>
                    <a:pt x="0" y="0"/>
                  </a:moveTo>
                  <a:lnTo>
                    <a:pt x="117851" y="158300"/>
                  </a:lnTo>
                  <a:lnTo>
                    <a:pt x="329584" y="154305"/>
                  </a:lnTo>
                  <a:lnTo>
                    <a:pt x="320595" y="56929"/>
                  </a:lnTo>
                  <a:lnTo>
                    <a:pt x="145316" y="60923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128" name="Google Shape;128;p15"/>
            <p:cNvSpPr/>
            <p:nvPr/>
          </p:nvSpPr>
          <p:spPr>
            <a:xfrm flipH="1">
              <a:off x="87400" y="-112350"/>
              <a:ext cx="4419400" cy="2958750"/>
            </a:xfrm>
            <a:custGeom>
              <a:avLst/>
              <a:gdLst/>
              <a:ahLst/>
              <a:cxnLst/>
              <a:rect l="l" t="t" r="r" b="b"/>
              <a:pathLst>
                <a:path w="176776" h="118350" extrusionOk="0">
                  <a:moveTo>
                    <a:pt x="33957" y="0"/>
                  </a:moveTo>
                  <a:lnTo>
                    <a:pt x="176776" y="0"/>
                  </a:lnTo>
                  <a:lnTo>
                    <a:pt x="176776" y="114355"/>
                  </a:lnTo>
                  <a:lnTo>
                    <a:pt x="0" y="11835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129" name="Google Shape;129;p15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31" name="Google Shape;131;p15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34" name="Google Shape;134;p16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35" name="Google Shape;135;p16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36" name="Google Shape;136;p1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2048424" y="15718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1557925" y="1849645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2"/>
          </p:nvPr>
        </p:nvSpPr>
        <p:spPr>
          <a:xfrm>
            <a:off x="5663855" y="15718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ubTitle" idx="3"/>
          </p:nvPr>
        </p:nvSpPr>
        <p:spPr>
          <a:xfrm>
            <a:off x="5173355" y="1849643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title" idx="4"/>
          </p:nvPr>
        </p:nvSpPr>
        <p:spPr>
          <a:xfrm>
            <a:off x="3742650" y="294096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subTitle" idx="5"/>
          </p:nvPr>
        </p:nvSpPr>
        <p:spPr>
          <a:xfrm>
            <a:off x="3252150" y="3219943"/>
            <a:ext cx="26397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6"/>
          <p:cNvSpPr txBox="1">
            <a:spLocks noGrp="1"/>
          </p:cNvSpPr>
          <p:nvPr>
            <p:ph type="title" idx="6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47" name="Google Shape;147;p17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48" name="Google Shape;148;p17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49" name="Google Shape;149;p17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title" idx="2"/>
          </p:nvPr>
        </p:nvSpPr>
        <p:spPr>
          <a:xfrm>
            <a:off x="2271525" y="158526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1"/>
          </p:nvPr>
        </p:nvSpPr>
        <p:spPr>
          <a:xfrm>
            <a:off x="1496175" y="187176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title" idx="3"/>
          </p:nvPr>
        </p:nvSpPr>
        <p:spPr>
          <a:xfrm>
            <a:off x="2271525" y="309696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4"/>
          </p:nvPr>
        </p:nvSpPr>
        <p:spPr>
          <a:xfrm>
            <a:off x="1496175" y="3390397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title" idx="5"/>
          </p:nvPr>
        </p:nvSpPr>
        <p:spPr>
          <a:xfrm>
            <a:off x="5690475" y="158526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6"/>
          </p:nvPr>
        </p:nvSpPr>
        <p:spPr>
          <a:xfrm>
            <a:off x="4915125" y="187176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 idx="7"/>
          </p:nvPr>
        </p:nvSpPr>
        <p:spPr>
          <a:xfrm>
            <a:off x="5690475" y="3097113"/>
            <a:ext cx="11820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8"/>
          </p:nvPr>
        </p:nvSpPr>
        <p:spPr>
          <a:xfrm>
            <a:off x="4915125" y="3389952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59" name="Google Shape;159;p1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 rot="10800000" flipH="1">
            <a:off x="-74900" y="1635441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62" name="Google Shape;162;p18"/>
          <p:cNvSpPr/>
          <p:nvPr/>
        </p:nvSpPr>
        <p:spPr>
          <a:xfrm rot="10800000" flipH="1">
            <a:off x="-74909" y="-74900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63" name="Google Shape;163;p18"/>
          <p:cNvSpPr/>
          <p:nvPr/>
        </p:nvSpPr>
        <p:spPr>
          <a:xfrm rot="10800000" flipH="1">
            <a:off x="1672891" y="1385757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64" name="Google Shape;164;p18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974300" y="1897400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66" name="Google Shape;166;p18"/>
          <p:cNvCxnSpPr/>
          <p:nvPr/>
        </p:nvCxnSpPr>
        <p:spPr>
          <a:xfrm>
            <a:off x="4426663" y="1897400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18"/>
          <p:cNvSpPr txBox="1">
            <a:spLocks noGrp="1"/>
          </p:cNvSpPr>
          <p:nvPr>
            <p:ph type="subTitle" idx="1"/>
          </p:nvPr>
        </p:nvSpPr>
        <p:spPr>
          <a:xfrm>
            <a:off x="2607250" y="2777775"/>
            <a:ext cx="3699300" cy="2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/>
          <p:nvPr/>
        </p:nvSpPr>
        <p:spPr>
          <a:xfrm>
            <a:off x="-112366" y="-74900"/>
            <a:ext cx="4455825" cy="3945000"/>
          </a:xfrm>
          <a:custGeom>
            <a:avLst/>
            <a:gdLst/>
            <a:ahLst/>
            <a:cxnLst/>
            <a:rect l="l" t="t" r="r" b="b"/>
            <a:pathLst>
              <a:path w="178233" h="157800" extrusionOk="0">
                <a:moveTo>
                  <a:pt x="128338" y="0"/>
                </a:moveTo>
                <a:lnTo>
                  <a:pt x="0" y="0"/>
                </a:lnTo>
                <a:lnTo>
                  <a:pt x="0" y="157800"/>
                </a:lnTo>
                <a:lnTo>
                  <a:pt x="178233" y="110043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70" name="Google Shape;170;p19"/>
          <p:cNvSpPr/>
          <p:nvPr/>
        </p:nvSpPr>
        <p:spPr>
          <a:xfrm>
            <a:off x="3096091" y="-74900"/>
            <a:ext cx="6204650" cy="4232150"/>
          </a:xfrm>
          <a:custGeom>
            <a:avLst/>
            <a:gdLst/>
            <a:ahLst/>
            <a:cxnLst/>
            <a:rect l="l" t="t" r="r" b="b"/>
            <a:pathLst>
              <a:path w="248186" h="169286" extrusionOk="0">
                <a:moveTo>
                  <a:pt x="0" y="0"/>
                </a:moveTo>
                <a:lnTo>
                  <a:pt x="248186" y="0"/>
                </a:lnTo>
                <a:lnTo>
                  <a:pt x="247687" y="169286"/>
                </a:lnTo>
                <a:lnTo>
                  <a:pt x="48938" y="11135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71" name="Google Shape;171;p19"/>
          <p:cNvSpPr/>
          <p:nvPr/>
        </p:nvSpPr>
        <p:spPr>
          <a:xfrm>
            <a:off x="-124825" y="2696600"/>
            <a:ext cx="6564300" cy="2559275"/>
          </a:xfrm>
          <a:custGeom>
            <a:avLst/>
            <a:gdLst/>
            <a:ahLst/>
            <a:cxnLst/>
            <a:rect l="l" t="t" r="r" b="b"/>
            <a:pathLst>
              <a:path w="262572" h="102371" extrusionOk="0">
                <a:moveTo>
                  <a:pt x="0" y="46941"/>
                </a:moveTo>
                <a:lnTo>
                  <a:pt x="0" y="102371"/>
                </a:lnTo>
                <a:lnTo>
                  <a:pt x="262572" y="102362"/>
                </a:lnTo>
                <a:lnTo>
                  <a:pt x="242678" y="19120"/>
                </a:lnTo>
                <a:lnTo>
                  <a:pt x="177276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72" name="Google Shape;172;p19"/>
          <p:cNvSpPr/>
          <p:nvPr/>
        </p:nvSpPr>
        <p:spPr>
          <a:xfrm>
            <a:off x="5930009" y="3160026"/>
            <a:ext cx="3395700" cy="2134800"/>
          </a:xfrm>
          <a:custGeom>
            <a:avLst/>
            <a:gdLst/>
            <a:ahLst/>
            <a:cxnLst/>
            <a:rect l="l" t="t" r="r" b="b"/>
            <a:pathLst>
              <a:path w="135828" h="85392" extrusionOk="0">
                <a:moveTo>
                  <a:pt x="0" y="0"/>
                </a:moveTo>
                <a:lnTo>
                  <a:pt x="135828" y="40449"/>
                </a:lnTo>
                <a:lnTo>
                  <a:pt x="135828" y="85392"/>
                </a:lnTo>
                <a:lnTo>
                  <a:pt x="20973" y="85392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173" name="Google Shape;173;p1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" name="Google Shape;174;p19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0"/>
          <p:cNvGrpSpPr/>
          <p:nvPr/>
        </p:nvGrpSpPr>
        <p:grpSpPr>
          <a:xfrm flipH="1">
            <a:off x="-136250" y="-74900"/>
            <a:ext cx="9461959" cy="5380700"/>
            <a:chOff x="-124834" y="-74900"/>
            <a:chExt cx="9461959" cy="5380700"/>
          </a:xfrm>
        </p:grpSpPr>
        <p:sp>
          <p:nvSpPr>
            <p:cNvPr id="178" name="Google Shape;178;p20"/>
            <p:cNvSpPr/>
            <p:nvPr/>
          </p:nvSpPr>
          <p:spPr>
            <a:xfrm>
              <a:off x="-112366" y="-74900"/>
              <a:ext cx="4455825" cy="3945000"/>
            </a:xfrm>
            <a:custGeom>
              <a:avLst/>
              <a:gdLst/>
              <a:ahLst/>
              <a:cxnLst/>
              <a:rect l="l" t="t" r="r" b="b"/>
              <a:pathLst>
                <a:path w="178233" h="157800" extrusionOk="0">
                  <a:moveTo>
                    <a:pt x="128338" y="0"/>
                  </a:moveTo>
                  <a:lnTo>
                    <a:pt x="0" y="0"/>
                  </a:lnTo>
                  <a:lnTo>
                    <a:pt x="0" y="157800"/>
                  </a:lnTo>
                  <a:lnTo>
                    <a:pt x="178233" y="110043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  <p:sp>
          <p:nvSpPr>
            <p:cNvPr id="179" name="Google Shape;179;p20"/>
            <p:cNvSpPr/>
            <p:nvPr/>
          </p:nvSpPr>
          <p:spPr>
            <a:xfrm>
              <a:off x="3096091" y="-74900"/>
              <a:ext cx="6204650" cy="4232150"/>
            </a:xfrm>
            <a:custGeom>
              <a:avLst/>
              <a:gdLst/>
              <a:ahLst/>
              <a:cxnLst/>
              <a:rect l="l" t="t" r="r" b="b"/>
              <a:pathLst>
                <a:path w="248186" h="169286" extrusionOk="0">
                  <a:moveTo>
                    <a:pt x="0" y="0"/>
                  </a:moveTo>
                  <a:lnTo>
                    <a:pt x="248186" y="0"/>
                  </a:lnTo>
                  <a:lnTo>
                    <a:pt x="247687" y="169286"/>
                  </a:lnTo>
                  <a:lnTo>
                    <a:pt x="48938" y="111359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180" name="Google Shape;180;p20"/>
            <p:cNvSpPr/>
            <p:nvPr/>
          </p:nvSpPr>
          <p:spPr>
            <a:xfrm>
              <a:off x="-124834" y="2696591"/>
              <a:ext cx="6579175" cy="2559275"/>
            </a:xfrm>
            <a:custGeom>
              <a:avLst/>
              <a:gdLst/>
              <a:ahLst/>
              <a:cxnLst/>
              <a:rect l="l" t="t" r="r" b="b"/>
              <a:pathLst>
                <a:path w="263167" h="102371" extrusionOk="0">
                  <a:moveTo>
                    <a:pt x="0" y="46941"/>
                  </a:moveTo>
                  <a:lnTo>
                    <a:pt x="0" y="102371"/>
                  </a:lnTo>
                  <a:lnTo>
                    <a:pt x="263167" y="102371"/>
                  </a:lnTo>
                  <a:lnTo>
                    <a:pt x="241195" y="18976"/>
                  </a:lnTo>
                  <a:lnTo>
                    <a:pt x="177276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181" name="Google Shape;181;p20"/>
            <p:cNvSpPr/>
            <p:nvPr/>
          </p:nvSpPr>
          <p:spPr>
            <a:xfrm>
              <a:off x="5887625" y="3176625"/>
              <a:ext cx="3449500" cy="2129175"/>
            </a:xfrm>
            <a:custGeom>
              <a:avLst/>
              <a:gdLst/>
              <a:ahLst/>
              <a:cxnLst/>
              <a:rect l="l" t="t" r="r" b="b"/>
              <a:pathLst>
                <a:path w="137980" h="85167" extrusionOk="0">
                  <a:moveTo>
                    <a:pt x="0" y="0"/>
                  </a:moveTo>
                  <a:lnTo>
                    <a:pt x="137980" y="39627"/>
                  </a:lnTo>
                  <a:lnTo>
                    <a:pt x="137523" y="85167"/>
                  </a:lnTo>
                  <a:lnTo>
                    <a:pt x="22885" y="83685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</p:grpSp>
      <p:sp>
        <p:nvSpPr>
          <p:cNvPr id="182" name="Google Shape;182;p20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3" name="Google Shape;183;p20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10800000">
            <a:off x="4919006" y="205783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8" name="Google Shape;18;p3"/>
          <p:cNvSpPr/>
          <p:nvPr/>
        </p:nvSpPr>
        <p:spPr>
          <a:xfrm rot="10800000">
            <a:off x="2472431" y="-7015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9" name="Google Shape;19;p3"/>
          <p:cNvSpPr/>
          <p:nvPr/>
        </p:nvSpPr>
        <p:spPr>
          <a:xfrm rot="10800000">
            <a:off x="-48100" y="21545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860200" y="2746192"/>
            <a:ext cx="3423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850375" y="1276877"/>
            <a:ext cx="144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948550" y="3462208"/>
            <a:ext cx="3246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/>
          <p:nvPr/>
        </p:nvSpPr>
        <p:spPr>
          <a:xfrm>
            <a:off x="-62425" y="-87400"/>
            <a:ext cx="4162700" cy="5280825"/>
          </a:xfrm>
          <a:custGeom>
            <a:avLst/>
            <a:gdLst/>
            <a:ahLst/>
            <a:cxnLst/>
            <a:rect l="l" t="t" r="r" b="b"/>
            <a:pathLst>
              <a:path w="166508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87" name="Google Shape;187;p21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88" name="Google Shape;188;p21"/>
          <p:cNvSpPr/>
          <p:nvPr/>
        </p:nvSpPr>
        <p:spPr>
          <a:xfrm>
            <a:off x="3387250" y="-62425"/>
            <a:ext cx="5826100" cy="5343250"/>
          </a:xfrm>
          <a:custGeom>
            <a:avLst/>
            <a:gdLst/>
            <a:ahLst/>
            <a:cxnLst/>
            <a:rect l="l" t="t" r="r" b="b"/>
            <a:pathLst>
              <a:path w="233044" h="213730" extrusionOk="0">
                <a:moveTo>
                  <a:pt x="187102" y="0"/>
                </a:moveTo>
                <a:lnTo>
                  <a:pt x="233044" y="0"/>
                </a:lnTo>
                <a:lnTo>
                  <a:pt x="233044" y="213730"/>
                </a:lnTo>
                <a:lnTo>
                  <a:pt x="28920" y="208579"/>
                </a:lnTo>
                <a:lnTo>
                  <a:pt x="0" y="18603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89" name="Google Shape;189;p21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0" name="Google Shape;190;p21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/>
          <p:nvPr/>
        </p:nvSpPr>
        <p:spPr>
          <a:xfrm>
            <a:off x="4919975" y="-87400"/>
            <a:ext cx="4293375" cy="5280825"/>
          </a:xfrm>
          <a:custGeom>
            <a:avLst/>
            <a:gdLst/>
            <a:ahLst/>
            <a:cxnLst/>
            <a:rect l="l" t="t" r="r" b="b"/>
            <a:pathLst>
              <a:path w="171735" h="211233" extrusionOk="0">
                <a:moveTo>
                  <a:pt x="24921" y="0"/>
                </a:moveTo>
                <a:lnTo>
                  <a:pt x="171735" y="0"/>
                </a:lnTo>
                <a:lnTo>
                  <a:pt x="171735" y="211233"/>
                </a:lnTo>
                <a:lnTo>
                  <a:pt x="0" y="209809"/>
                </a:lnTo>
                <a:lnTo>
                  <a:pt x="127791" y="11585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94" name="Google Shape;194;p22"/>
          <p:cNvSpPr/>
          <p:nvPr/>
        </p:nvSpPr>
        <p:spPr>
          <a:xfrm flipH="1">
            <a:off x="107364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95" name="Google Shape;195;p22"/>
          <p:cNvSpPr/>
          <p:nvPr/>
        </p:nvSpPr>
        <p:spPr>
          <a:xfrm>
            <a:off x="-62425" y="-62425"/>
            <a:ext cx="5755225" cy="5343250"/>
          </a:xfrm>
          <a:custGeom>
            <a:avLst/>
            <a:gdLst/>
            <a:ahLst/>
            <a:cxnLst/>
            <a:rect l="l" t="t" r="r" b="b"/>
            <a:pathLst>
              <a:path w="230209" h="213730" extrusionOk="0">
                <a:moveTo>
                  <a:pt x="45942" y="0"/>
                </a:moveTo>
                <a:lnTo>
                  <a:pt x="0" y="0"/>
                </a:lnTo>
                <a:lnTo>
                  <a:pt x="0" y="213730"/>
                </a:lnTo>
                <a:lnTo>
                  <a:pt x="199078" y="209028"/>
                </a:lnTo>
                <a:lnTo>
                  <a:pt x="230209" y="18576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96" name="Google Shape;196;p2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7" name="Google Shape;197;p22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/>
          <p:nvPr/>
        </p:nvSpPr>
        <p:spPr>
          <a:xfrm>
            <a:off x="-62416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01" name="Google Shape;201;p23"/>
          <p:cNvSpPr/>
          <p:nvPr/>
        </p:nvSpPr>
        <p:spPr>
          <a:xfrm>
            <a:off x="103619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02" name="Google Shape;202;p23"/>
          <p:cNvSpPr/>
          <p:nvPr/>
        </p:nvSpPr>
        <p:spPr>
          <a:xfrm>
            <a:off x="3447275" y="-62425"/>
            <a:ext cx="5766075" cy="5343250"/>
          </a:xfrm>
          <a:custGeom>
            <a:avLst/>
            <a:gdLst/>
            <a:ahLst/>
            <a:cxnLst/>
            <a:rect l="l" t="t" r="r" b="b"/>
            <a:pathLst>
              <a:path w="230643" h="213730" extrusionOk="0">
                <a:moveTo>
                  <a:pt x="184701" y="0"/>
                </a:moveTo>
                <a:lnTo>
                  <a:pt x="230643" y="0"/>
                </a:lnTo>
                <a:lnTo>
                  <a:pt x="230643" y="213730"/>
                </a:lnTo>
                <a:lnTo>
                  <a:pt x="33163" y="210250"/>
                </a:lnTo>
                <a:lnTo>
                  <a:pt x="0" y="185989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03" name="Google Shape;203;p2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" name="Google Shape;204;p23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1415507" y="1754375"/>
            <a:ext cx="1602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subTitle" idx="1"/>
          </p:nvPr>
        </p:nvSpPr>
        <p:spPr>
          <a:xfrm>
            <a:off x="1283507" y="2121233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title" idx="2"/>
          </p:nvPr>
        </p:nvSpPr>
        <p:spPr>
          <a:xfrm>
            <a:off x="1415507" y="3204653"/>
            <a:ext cx="1602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subTitle" idx="3"/>
          </p:nvPr>
        </p:nvSpPr>
        <p:spPr>
          <a:xfrm>
            <a:off x="1283507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title" idx="4"/>
          </p:nvPr>
        </p:nvSpPr>
        <p:spPr>
          <a:xfrm>
            <a:off x="3777300" y="1754375"/>
            <a:ext cx="15894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subTitle" idx="5"/>
          </p:nvPr>
        </p:nvSpPr>
        <p:spPr>
          <a:xfrm>
            <a:off x="3638700" y="212122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title" idx="6"/>
          </p:nvPr>
        </p:nvSpPr>
        <p:spPr>
          <a:xfrm>
            <a:off x="3777300" y="3204653"/>
            <a:ext cx="15894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7"/>
          </p:nvPr>
        </p:nvSpPr>
        <p:spPr>
          <a:xfrm>
            <a:off x="3638700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 idx="8"/>
          </p:nvPr>
        </p:nvSpPr>
        <p:spPr>
          <a:xfrm>
            <a:off x="6141241" y="1754375"/>
            <a:ext cx="15840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subTitle" idx="9"/>
          </p:nvPr>
        </p:nvSpPr>
        <p:spPr>
          <a:xfrm>
            <a:off x="5999941" y="212122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title" idx="13"/>
          </p:nvPr>
        </p:nvSpPr>
        <p:spPr>
          <a:xfrm>
            <a:off x="6141241" y="3204653"/>
            <a:ext cx="15840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subTitle" idx="14"/>
          </p:nvPr>
        </p:nvSpPr>
        <p:spPr>
          <a:xfrm>
            <a:off x="5999941" y="359539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title" idx="15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/>
        </p:nvSpPr>
        <p:spPr>
          <a:xfrm>
            <a:off x="-55980" y="-27995"/>
            <a:ext cx="5691450" cy="5224950"/>
          </a:xfrm>
          <a:custGeom>
            <a:avLst/>
            <a:gdLst/>
            <a:ahLst/>
            <a:cxnLst/>
            <a:rect l="l" t="t" r="r" b="b"/>
            <a:pathLst>
              <a:path w="227658" h="208998" extrusionOk="0">
                <a:moveTo>
                  <a:pt x="197428" y="208998"/>
                </a:moveTo>
                <a:lnTo>
                  <a:pt x="0" y="208998"/>
                </a:lnTo>
                <a:lnTo>
                  <a:pt x="0" y="0"/>
                </a:lnTo>
                <a:lnTo>
                  <a:pt x="46651" y="0"/>
                </a:lnTo>
                <a:lnTo>
                  <a:pt x="69417" y="22393"/>
                </a:lnTo>
                <a:lnTo>
                  <a:pt x="226165" y="180261"/>
                </a:lnTo>
                <a:lnTo>
                  <a:pt x="227658" y="18772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20" name="Google Shape;220;p24"/>
          <p:cNvSpPr/>
          <p:nvPr/>
        </p:nvSpPr>
        <p:spPr>
          <a:xfrm flipH="1">
            <a:off x="4881322" y="-87400"/>
            <a:ext cx="4332025" cy="5280825"/>
          </a:xfrm>
          <a:custGeom>
            <a:avLst/>
            <a:gdLst/>
            <a:ahLst/>
            <a:cxnLst/>
            <a:rect l="l" t="t" r="r" b="b"/>
            <a:pathLst>
              <a:path w="173281" h="211233" extrusionOk="0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21" name="Google Shape;221;p24"/>
          <p:cNvSpPr/>
          <p:nvPr/>
        </p:nvSpPr>
        <p:spPr>
          <a:xfrm flipH="1">
            <a:off x="1073641" y="-62416"/>
            <a:ext cx="7041100" cy="4656600"/>
          </a:xfrm>
          <a:custGeom>
            <a:avLst/>
            <a:gdLst/>
            <a:ahLst/>
            <a:cxnLst/>
            <a:rect l="l" t="t" r="r" b="b"/>
            <a:pathLst>
              <a:path w="281644" h="186264" extrusionOk="0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22" name="Google Shape;222;p2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title" idx="2"/>
          </p:nvPr>
        </p:nvSpPr>
        <p:spPr>
          <a:xfrm>
            <a:off x="1603221" y="150907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5" name="Google Shape;225;p24"/>
          <p:cNvSpPr txBox="1">
            <a:spLocks noGrp="1"/>
          </p:cNvSpPr>
          <p:nvPr>
            <p:ph type="subTitle" idx="1"/>
          </p:nvPr>
        </p:nvSpPr>
        <p:spPr>
          <a:xfrm>
            <a:off x="1613925" y="1799405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title" idx="3"/>
          </p:nvPr>
        </p:nvSpPr>
        <p:spPr>
          <a:xfrm>
            <a:off x="1603125" y="309697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subTitle" idx="4"/>
          </p:nvPr>
        </p:nvSpPr>
        <p:spPr>
          <a:xfrm>
            <a:off x="1613330" y="3483426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title" idx="5"/>
          </p:nvPr>
        </p:nvSpPr>
        <p:spPr>
          <a:xfrm>
            <a:off x="5032000" y="150907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6"/>
          </p:nvPr>
        </p:nvSpPr>
        <p:spPr>
          <a:xfrm>
            <a:off x="5032825" y="1799405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0" name="Google Shape;230;p24"/>
          <p:cNvSpPr txBox="1">
            <a:spLocks noGrp="1"/>
          </p:cNvSpPr>
          <p:nvPr>
            <p:ph type="title" idx="7"/>
          </p:nvPr>
        </p:nvSpPr>
        <p:spPr>
          <a:xfrm>
            <a:off x="5022125" y="3097125"/>
            <a:ext cx="15111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subTitle" idx="8"/>
          </p:nvPr>
        </p:nvSpPr>
        <p:spPr>
          <a:xfrm>
            <a:off x="5032825" y="3482981"/>
            <a:ext cx="273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232" name="Google Shape;232;p2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/>
          <p:nvPr/>
        </p:nvSpPr>
        <p:spPr>
          <a:xfrm>
            <a:off x="-218375" y="2550050"/>
            <a:ext cx="4311125" cy="2803650"/>
          </a:xfrm>
          <a:custGeom>
            <a:avLst/>
            <a:gdLst/>
            <a:ahLst/>
            <a:cxnLst/>
            <a:rect l="l" t="t" r="r" b="b"/>
            <a:pathLst>
              <a:path w="172445" h="112146" extrusionOk="0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35" name="Google Shape;235;p25"/>
          <p:cNvSpPr/>
          <p:nvPr/>
        </p:nvSpPr>
        <p:spPr>
          <a:xfrm>
            <a:off x="4278625" y="3457200"/>
            <a:ext cx="4110775" cy="1867125"/>
          </a:xfrm>
          <a:custGeom>
            <a:avLst/>
            <a:gdLst/>
            <a:ahLst/>
            <a:cxnLst/>
            <a:rect l="l" t="t" r="r" b="b"/>
            <a:pathLst>
              <a:path w="164431" h="74685" extrusionOk="0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36" name="Google Shape;236;p25"/>
          <p:cNvSpPr/>
          <p:nvPr/>
        </p:nvSpPr>
        <p:spPr>
          <a:xfrm>
            <a:off x="-227861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37" name="Google Shape;237;p25"/>
          <p:cNvSpPr/>
          <p:nvPr/>
        </p:nvSpPr>
        <p:spPr>
          <a:xfrm>
            <a:off x="5867575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38" name="Google Shape;238;p25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9" name="Google Shape;239;p25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636700" y="-16227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215727" y="221220"/>
                </a:moveTo>
                <a:lnTo>
                  <a:pt x="344564" y="221220"/>
                </a:lnTo>
                <a:lnTo>
                  <a:pt x="343908" y="103150"/>
                </a:lnTo>
                <a:lnTo>
                  <a:pt x="165790" y="108862"/>
                </a:lnTo>
                <a:lnTo>
                  <a:pt x="0" y="0"/>
                </a:lnTo>
                <a:lnTo>
                  <a:pt x="100872" y="164792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43" name="Google Shape;243;p26"/>
          <p:cNvSpPr/>
          <p:nvPr/>
        </p:nvSpPr>
        <p:spPr>
          <a:xfrm>
            <a:off x="600075" y="-199725"/>
            <a:ext cx="8638250" cy="2759025"/>
          </a:xfrm>
          <a:custGeom>
            <a:avLst/>
            <a:gdLst/>
            <a:ahLst/>
            <a:cxnLst/>
            <a:rect l="l" t="t" r="r" b="b"/>
            <a:pathLst>
              <a:path w="345530" h="110361" extrusionOk="0">
                <a:moveTo>
                  <a:pt x="345373" y="104648"/>
                </a:moveTo>
                <a:lnTo>
                  <a:pt x="345530" y="0"/>
                </a:lnTo>
                <a:lnTo>
                  <a:pt x="0" y="534"/>
                </a:lnTo>
                <a:lnTo>
                  <a:pt x="166756" y="11036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44" name="Google Shape;244;p26"/>
          <p:cNvSpPr/>
          <p:nvPr/>
        </p:nvSpPr>
        <p:spPr>
          <a:xfrm>
            <a:off x="1974642" y="3927350"/>
            <a:ext cx="4028750" cy="1428400"/>
          </a:xfrm>
          <a:custGeom>
            <a:avLst/>
            <a:gdLst/>
            <a:ahLst/>
            <a:cxnLst/>
            <a:rect l="l" t="t" r="r" b="b"/>
            <a:pathLst>
              <a:path w="161150" h="57136" extrusionOk="0">
                <a:moveTo>
                  <a:pt x="161150" y="57136"/>
                </a:moveTo>
                <a:lnTo>
                  <a:pt x="0" y="50398"/>
                </a:lnTo>
                <a:lnTo>
                  <a:pt x="46254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45" name="Google Shape;245;p26"/>
          <p:cNvSpPr/>
          <p:nvPr/>
        </p:nvSpPr>
        <p:spPr>
          <a:xfrm>
            <a:off x="-237200" y="-212225"/>
            <a:ext cx="3422675" cy="5580450"/>
          </a:xfrm>
          <a:custGeom>
            <a:avLst/>
            <a:gdLst/>
            <a:ahLst/>
            <a:cxnLst/>
            <a:rect l="l" t="t" r="r" b="b"/>
            <a:pathLst>
              <a:path w="136907" h="223218" extrusionOk="0">
                <a:moveTo>
                  <a:pt x="81896" y="223218"/>
                </a:moveTo>
                <a:lnTo>
                  <a:pt x="0" y="223218"/>
                </a:lnTo>
                <a:lnTo>
                  <a:pt x="0" y="0"/>
                </a:lnTo>
                <a:lnTo>
                  <a:pt x="33457" y="0"/>
                </a:lnTo>
                <a:lnTo>
                  <a:pt x="136907" y="16313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46" name="Google Shape;246;p2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2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51" name="Google Shape;251;p27"/>
          <p:cNvSpPr/>
          <p:nvPr/>
        </p:nvSpPr>
        <p:spPr>
          <a:xfrm>
            <a:off x="632825" y="2596700"/>
            <a:ext cx="8605500" cy="2759025"/>
          </a:xfrm>
          <a:custGeom>
            <a:avLst/>
            <a:gdLst/>
            <a:ahLst/>
            <a:cxnLst/>
            <a:rect l="l" t="t" r="r" b="b"/>
            <a:pathLst>
              <a:path w="344220" h="110361" extrusionOk="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52" name="Google Shape;252;p27"/>
          <p:cNvSpPr/>
          <p:nvPr/>
        </p:nvSpPr>
        <p:spPr>
          <a:xfrm flipH="1">
            <a:off x="-237191" y="-212225"/>
            <a:ext cx="3383225" cy="5580450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53" name="Google Shape;253;p27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7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55" name="Google Shape;255;p2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/>
          <p:nvPr/>
        </p:nvSpPr>
        <p:spPr>
          <a:xfrm>
            <a:off x="-74900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58" name="Google Shape;258;p28"/>
          <p:cNvSpPr/>
          <p:nvPr/>
        </p:nvSpPr>
        <p:spPr>
          <a:xfrm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59" name="Google Shape;259;p28"/>
          <p:cNvSpPr/>
          <p:nvPr/>
        </p:nvSpPr>
        <p:spPr>
          <a:xfrm>
            <a:off x="1672891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60" name="Google Shape;260;p28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62" name="Google Shape;262;p28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/>
          <p:nvPr/>
        </p:nvSpPr>
        <p:spPr>
          <a:xfrm flipH="1">
            <a:off x="5168482" y="-74900"/>
            <a:ext cx="4144750" cy="3620425"/>
          </a:xfrm>
          <a:custGeom>
            <a:avLst/>
            <a:gdLst/>
            <a:ahLst/>
            <a:cxnLst/>
            <a:rect l="l" t="t" r="r" b="b"/>
            <a:pathLst>
              <a:path w="165790" h="144817" extrusionOk="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65" name="Google Shape;265;p29"/>
          <p:cNvSpPr/>
          <p:nvPr/>
        </p:nvSpPr>
        <p:spPr>
          <a:xfrm flipH="1">
            <a:off x="-74909" y="2384491"/>
            <a:ext cx="9388150" cy="2871375"/>
          </a:xfrm>
          <a:custGeom>
            <a:avLst/>
            <a:gdLst/>
            <a:ahLst/>
            <a:cxnLst/>
            <a:rect l="l" t="t" r="r" b="b"/>
            <a:pathLst>
              <a:path w="375526" h="114855" extrusionOk="0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66" name="Google Shape;266;p29"/>
          <p:cNvSpPr/>
          <p:nvPr/>
        </p:nvSpPr>
        <p:spPr>
          <a:xfrm flipH="1">
            <a:off x="-37434" y="-62416"/>
            <a:ext cx="7602875" cy="3857625"/>
          </a:xfrm>
          <a:custGeom>
            <a:avLst/>
            <a:gdLst/>
            <a:ahLst/>
            <a:cxnLst/>
            <a:rect l="l" t="t" r="r" b="b"/>
            <a:pathLst>
              <a:path w="304115" h="154305" extrusionOk="0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67" name="Google Shape;267;p2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9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69" name="Google Shape;269;p29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1_1_1_1_1_1_2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/>
          <p:nvPr/>
        </p:nvSpPr>
        <p:spPr>
          <a:xfrm flipH="1">
            <a:off x="636700" y="-212225"/>
            <a:ext cx="8614100" cy="5530500"/>
          </a:xfrm>
          <a:custGeom>
            <a:avLst/>
            <a:gdLst/>
            <a:ahLst/>
            <a:cxnLst/>
            <a:rect l="l" t="t" r="r" b="b"/>
            <a:pathLst>
              <a:path w="344564" h="221220" extrusionOk="0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72" name="Google Shape;272;p30"/>
          <p:cNvSpPr/>
          <p:nvPr/>
        </p:nvSpPr>
        <p:spPr>
          <a:xfrm>
            <a:off x="545550" y="2596700"/>
            <a:ext cx="8694300" cy="2781500"/>
          </a:xfrm>
          <a:custGeom>
            <a:avLst/>
            <a:gdLst/>
            <a:ahLst/>
            <a:cxnLst/>
            <a:rect l="l" t="t" r="r" b="b"/>
            <a:pathLst>
              <a:path w="347772" h="111260" extrusionOk="0">
                <a:moveTo>
                  <a:pt x="347772" y="6056"/>
                </a:moveTo>
                <a:lnTo>
                  <a:pt x="347711" y="110361"/>
                </a:lnTo>
                <a:lnTo>
                  <a:pt x="0" y="111260"/>
                </a:lnTo>
                <a:lnTo>
                  <a:pt x="168937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73" name="Google Shape;273;p30"/>
          <p:cNvSpPr/>
          <p:nvPr/>
        </p:nvSpPr>
        <p:spPr>
          <a:xfrm flipH="1">
            <a:off x="1816614" y="-199750"/>
            <a:ext cx="4203083" cy="1398225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74" name="Google Shape;274;p30"/>
          <p:cNvSpPr/>
          <p:nvPr/>
        </p:nvSpPr>
        <p:spPr>
          <a:xfrm>
            <a:off x="-226275" y="-287950"/>
            <a:ext cx="3383225" cy="5656175"/>
          </a:xfrm>
          <a:custGeom>
            <a:avLst/>
            <a:gdLst/>
            <a:ahLst/>
            <a:cxnLst/>
            <a:rect l="l" t="t" r="r" b="b"/>
            <a:pathLst>
              <a:path w="135329" h="226247" extrusionOk="0">
                <a:moveTo>
                  <a:pt x="78639" y="0"/>
                </a:moveTo>
                <a:lnTo>
                  <a:pt x="0" y="3029"/>
                </a:lnTo>
                <a:lnTo>
                  <a:pt x="0" y="226247"/>
                </a:lnTo>
                <a:lnTo>
                  <a:pt x="33457" y="226247"/>
                </a:lnTo>
                <a:lnTo>
                  <a:pt x="135329" y="60956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75" name="Google Shape;275;p30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0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77" name="Google Shape;277;p30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48100" y="-5308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27" name="Google Shape;27;p4"/>
          <p:cNvSpPr/>
          <p:nvPr/>
        </p:nvSpPr>
        <p:spPr>
          <a:xfrm>
            <a:off x="-48100" y="240490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8" name="Google Shape;28;p4"/>
          <p:cNvSpPr/>
          <p:nvPr/>
        </p:nvSpPr>
        <p:spPr>
          <a:xfrm>
            <a:off x="3200731" y="-701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39730"/>
            </a:srgbClr>
          </a:solidFill>
          <a:ln>
            <a:noFill/>
          </a:ln>
        </p:spPr>
      </p:sp>
      <p:sp>
        <p:nvSpPr>
          <p:cNvPr id="29" name="Google Shape;29;p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AutoNum type="arabicPeriod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1" name="Google Shape;31;p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31"/>
          <p:cNvGrpSpPr/>
          <p:nvPr/>
        </p:nvGrpSpPr>
        <p:grpSpPr>
          <a:xfrm>
            <a:off x="-149800" y="-124843"/>
            <a:ext cx="9363150" cy="5430643"/>
            <a:chOff x="-149800" y="-124843"/>
            <a:chExt cx="9363150" cy="5430643"/>
          </a:xfrm>
        </p:grpSpPr>
        <p:sp>
          <p:nvSpPr>
            <p:cNvPr id="280" name="Google Shape;280;p31"/>
            <p:cNvSpPr/>
            <p:nvPr/>
          </p:nvSpPr>
          <p:spPr>
            <a:xfrm>
              <a:off x="-149800" y="-112350"/>
              <a:ext cx="7428100" cy="2272125"/>
            </a:xfrm>
            <a:custGeom>
              <a:avLst/>
              <a:gdLst/>
              <a:ahLst/>
              <a:cxnLst/>
              <a:rect l="l" t="t" r="r" b="b"/>
              <a:pathLst>
                <a:path w="297124" h="90885" extrusionOk="0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281" name="Google Shape;281;p31"/>
            <p:cNvSpPr/>
            <p:nvPr/>
          </p:nvSpPr>
          <p:spPr>
            <a:xfrm>
              <a:off x="-149800" y="1164482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282" name="Google Shape;282;p31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  <p:sp>
          <p:nvSpPr>
            <p:cNvPr id="283" name="Google Shape;283;p31"/>
            <p:cNvSpPr/>
            <p:nvPr/>
          </p:nvSpPr>
          <p:spPr>
            <a:xfrm>
              <a:off x="2983725" y="411975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</p:grpSp>
      <p:sp>
        <p:nvSpPr>
          <p:cNvPr id="284" name="Google Shape;284;p31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1"/>
          <p:cNvSpPr txBox="1">
            <a:spLocks noGrp="1"/>
          </p:cNvSpPr>
          <p:nvPr>
            <p:ph type="subTitle" idx="1"/>
          </p:nvPr>
        </p:nvSpPr>
        <p:spPr>
          <a:xfrm>
            <a:off x="1367327" y="3680303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subTitle" idx="2"/>
          </p:nvPr>
        </p:nvSpPr>
        <p:spPr>
          <a:xfrm>
            <a:off x="4675873" y="3680303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287" name="Google Shape;287;p31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" name="Google Shape;288;p31"/>
          <p:cNvSpPr txBox="1">
            <a:spLocks noGrp="1"/>
          </p:cNvSpPr>
          <p:nvPr>
            <p:ph type="title"/>
          </p:nvPr>
        </p:nvSpPr>
        <p:spPr>
          <a:xfrm>
            <a:off x="1850627" y="34006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89" name="Google Shape;289;p31"/>
          <p:cNvSpPr txBox="1">
            <a:spLocks noGrp="1"/>
          </p:cNvSpPr>
          <p:nvPr>
            <p:ph type="title" idx="3"/>
          </p:nvPr>
        </p:nvSpPr>
        <p:spPr>
          <a:xfrm>
            <a:off x="5159173" y="34006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title" idx="4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1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 rot="10800000">
            <a:off x="1791252" y="3021182"/>
            <a:ext cx="7428100" cy="2272125"/>
          </a:xfrm>
          <a:custGeom>
            <a:avLst/>
            <a:gdLst/>
            <a:ahLst/>
            <a:cxnLst/>
            <a:rect l="l" t="t" r="r" b="b"/>
            <a:pathLst>
              <a:path w="297124" h="90885" extrusionOk="0">
                <a:moveTo>
                  <a:pt x="0" y="90885"/>
                </a:moveTo>
                <a:lnTo>
                  <a:pt x="0" y="80897"/>
                </a:lnTo>
                <a:lnTo>
                  <a:pt x="0" y="0"/>
                </a:lnTo>
                <a:lnTo>
                  <a:pt x="297124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93" name="Google Shape;293;p32"/>
          <p:cNvSpPr/>
          <p:nvPr/>
        </p:nvSpPr>
        <p:spPr>
          <a:xfrm rot="10800000">
            <a:off x="3710841" y="-90416"/>
            <a:ext cx="5480575" cy="4128825"/>
          </a:xfrm>
          <a:custGeom>
            <a:avLst/>
            <a:gdLst/>
            <a:ahLst/>
            <a:cxnLst/>
            <a:rect l="l" t="t" r="r" b="b"/>
            <a:pathLst>
              <a:path w="219223" h="165153" extrusionOk="0">
                <a:moveTo>
                  <a:pt x="0" y="40311"/>
                </a:moveTo>
                <a:lnTo>
                  <a:pt x="0" y="165153"/>
                </a:lnTo>
                <a:lnTo>
                  <a:pt x="219223" y="165153"/>
                </a:lnTo>
                <a:lnTo>
                  <a:pt x="123872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94" name="Google Shape;294;p32"/>
          <p:cNvSpPr/>
          <p:nvPr/>
        </p:nvSpPr>
        <p:spPr>
          <a:xfrm>
            <a:off x="-137325" y="961300"/>
            <a:ext cx="3731225" cy="4344500"/>
          </a:xfrm>
          <a:custGeom>
            <a:avLst/>
            <a:gdLst/>
            <a:ahLst/>
            <a:cxnLst/>
            <a:rect l="l" t="t" r="r" b="b"/>
            <a:pathLst>
              <a:path w="149249" h="173780" extrusionOk="0">
                <a:moveTo>
                  <a:pt x="96194" y="167653"/>
                </a:moveTo>
                <a:lnTo>
                  <a:pt x="0" y="173780"/>
                </a:lnTo>
                <a:lnTo>
                  <a:pt x="0" y="0"/>
                </a:lnTo>
                <a:lnTo>
                  <a:pt x="149249" y="15132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95" name="Google Shape;295;p3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2"/>
          <p:cNvSpPr txBox="1">
            <a:spLocks noGrp="1"/>
          </p:cNvSpPr>
          <p:nvPr>
            <p:ph type="body" idx="1"/>
          </p:nvPr>
        </p:nvSpPr>
        <p:spPr>
          <a:xfrm>
            <a:off x="2078825" y="3802375"/>
            <a:ext cx="52293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297" name="Google Shape;297;p32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Google Shape;298;p32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33"/>
          <p:cNvGrpSpPr/>
          <p:nvPr/>
        </p:nvGrpSpPr>
        <p:grpSpPr>
          <a:xfrm>
            <a:off x="-152625" y="-124843"/>
            <a:ext cx="9355008" cy="5419676"/>
            <a:chOff x="-152625" y="-124843"/>
            <a:chExt cx="9355008" cy="5419676"/>
          </a:xfrm>
        </p:grpSpPr>
        <p:sp>
          <p:nvSpPr>
            <p:cNvPr id="301" name="Google Shape;301;p33"/>
            <p:cNvSpPr/>
            <p:nvPr/>
          </p:nvSpPr>
          <p:spPr>
            <a:xfrm>
              <a:off x="-149800" y="-112350"/>
              <a:ext cx="7428100" cy="2272125"/>
            </a:xfrm>
            <a:custGeom>
              <a:avLst/>
              <a:gdLst/>
              <a:ahLst/>
              <a:cxnLst/>
              <a:rect l="l" t="t" r="r" b="b"/>
              <a:pathLst>
                <a:path w="297124" h="90885" extrusionOk="0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302" name="Google Shape;302;p33"/>
            <p:cNvSpPr/>
            <p:nvPr/>
          </p:nvSpPr>
          <p:spPr>
            <a:xfrm>
              <a:off x="-152625" y="1148825"/>
              <a:ext cx="5483400" cy="4144475"/>
            </a:xfrm>
            <a:custGeom>
              <a:avLst/>
              <a:gdLst/>
              <a:ahLst/>
              <a:cxnLst/>
              <a:rect l="l" t="t" r="r" b="b"/>
              <a:pathLst>
                <a:path w="219336" h="165779" extrusionOk="0">
                  <a:moveTo>
                    <a:pt x="0" y="40581"/>
                  </a:moveTo>
                  <a:lnTo>
                    <a:pt x="113" y="165779"/>
                  </a:lnTo>
                  <a:lnTo>
                    <a:pt x="219336" y="165779"/>
                  </a:lnTo>
                  <a:lnTo>
                    <a:pt x="125233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303" name="Google Shape;303;p33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304" name="Google Shape;304;p33"/>
            <p:cNvSpPr/>
            <p:nvPr/>
          </p:nvSpPr>
          <p:spPr>
            <a:xfrm>
              <a:off x="2972758" y="401008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305" name="Google Shape;305;p33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3"/>
          <p:cNvSpPr txBox="1">
            <a:spLocks noGrp="1"/>
          </p:cNvSpPr>
          <p:nvPr>
            <p:ph type="body" idx="1"/>
          </p:nvPr>
        </p:nvSpPr>
        <p:spPr>
          <a:xfrm>
            <a:off x="3068250" y="1958371"/>
            <a:ext cx="3007500" cy="1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400">
                <a:solidFill>
                  <a:srgbClr val="1D262D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33"/>
          <p:cNvSpPr txBox="1"/>
          <p:nvPr/>
        </p:nvSpPr>
        <p:spPr>
          <a:xfrm>
            <a:off x="2483550" y="322120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4"/>
          <p:cNvGrpSpPr/>
          <p:nvPr/>
        </p:nvGrpSpPr>
        <p:grpSpPr>
          <a:xfrm rot="10800000" flipH="1">
            <a:off x="-138833" y="-124843"/>
            <a:ext cx="9352183" cy="5430643"/>
            <a:chOff x="-138833" y="-124843"/>
            <a:chExt cx="9352183" cy="5430643"/>
          </a:xfrm>
        </p:grpSpPr>
        <p:sp>
          <p:nvSpPr>
            <p:cNvPr id="311" name="Google Shape;311;p34"/>
            <p:cNvSpPr/>
            <p:nvPr/>
          </p:nvSpPr>
          <p:spPr>
            <a:xfrm>
              <a:off x="-138833" y="1175449"/>
              <a:ext cx="5480575" cy="4128825"/>
            </a:xfrm>
            <a:custGeom>
              <a:avLst/>
              <a:gdLst/>
              <a:ahLst/>
              <a:cxnLst/>
              <a:rect l="l" t="t" r="r" b="b"/>
              <a:pathLst>
                <a:path w="219223" h="165153" extrusionOk="0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312" name="Google Shape;312;p34"/>
            <p:cNvSpPr/>
            <p:nvPr/>
          </p:nvSpPr>
          <p:spPr>
            <a:xfrm>
              <a:off x="5480566" y="-124843"/>
              <a:ext cx="3720300" cy="4344500"/>
            </a:xfrm>
            <a:custGeom>
              <a:avLst/>
              <a:gdLst/>
              <a:ahLst/>
              <a:cxnLst/>
              <a:rect l="l" t="t" r="r" b="b"/>
              <a:pathLst>
                <a:path w="148812" h="173780" extrusionOk="0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313" name="Google Shape;313;p34"/>
            <p:cNvSpPr/>
            <p:nvPr/>
          </p:nvSpPr>
          <p:spPr>
            <a:xfrm>
              <a:off x="2983725" y="411975"/>
              <a:ext cx="6229625" cy="4893825"/>
            </a:xfrm>
            <a:custGeom>
              <a:avLst/>
              <a:gdLst/>
              <a:ahLst/>
              <a:cxnLst/>
              <a:rect l="l" t="t" r="r" b="b"/>
              <a:pathLst>
                <a:path w="249185" h="195753" extrusionOk="0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314" name="Google Shape;314;p3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4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Barlow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16" name="Google Shape;316;p3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7" name="Google Shape;317;p3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-124850" y="-126358"/>
            <a:ext cx="8626600" cy="3433150"/>
          </a:xfrm>
          <a:custGeom>
            <a:avLst/>
            <a:gdLst/>
            <a:ahLst/>
            <a:cxnLst/>
            <a:rect l="l" t="t" r="r" b="b"/>
            <a:pathLst>
              <a:path w="345064" h="137326" extrusionOk="0">
                <a:moveTo>
                  <a:pt x="0" y="0"/>
                </a:moveTo>
                <a:lnTo>
                  <a:pt x="215728" y="137326"/>
                </a:lnTo>
                <a:lnTo>
                  <a:pt x="345064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20" name="Google Shape;320;p35"/>
          <p:cNvSpPr/>
          <p:nvPr/>
        </p:nvSpPr>
        <p:spPr>
          <a:xfrm>
            <a:off x="5836207" y="-82490"/>
            <a:ext cx="3445650" cy="5180950"/>
          </a:xfrm>
          <a:custGeom>
            <a:avLst/>
            <a:gdLst/>
            <a:ahLst/>
            <a:cxnLst/>
            <a:rect l="l" t="t" r="r" b="b"/>
            <a:pathLst>
              <a:path w="137826" h="207238" extrusionOk="0">
                <a:moveTo>
                  <a:pt x="104368" y="0"/>
                </a:moveTo>
                <a:lnTo>
                  <a:pt x="137826" y="0"/>
                </a:lnTo>
                <a:lnTo>
                  <a:pt x="137826" y="207238"/>
                </a:lnTo>
                <a:lnTo>
                  <a:pt x="0" y="11185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21" name="Google Shape;321;p35"/>
          <p:cNvSpPr/>
          <p:nvPr/>
        </p:nvSpPr>
        <p:spPr>
          <a:xfrm>
            <a:off x="-137325" y="-124850"/>
            <a:ext cx="3770225" cy="3870125"/>
          </a:xfrm>
          <a:custGeom>
            <a:avLst/>
            <a:gdLst/>
            <a:ahLst/>
            <a:cxnLst/>
            <a:rect l="l" t="t" r="r" b="b"/>
            <a:pathLst>
              <a:path w="150809" h="154805" extrusionOk="0">
                <a:moveTo>
                  <a:pt x="1498" y="0"/>
                </a:moveTo>
                <a:lnTo>
                  <a:pt x="150809" y="95879"/>
                </a:lnTo>
                <a:lnTo>
                  <a:pt x="51435" y="154805"/>
                </a:lnTo>
                <a:lnTo>
                  <a:pt x="0" y="15480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22" name="Google Shape;322;p35"/>
          <p:cNvSpPr/>
          <p:nvPr/>
        </p:nvSpPr>
        <p:spPr>
          <a:xfrm>
            <a:off x="-65800" y="2281125"/>
            <a:ext cx="5351875" cy="2917200"/>
          </a:xfrm>
          <a:custGeom>
            <a:avLst/>
            <a:gdLst/>
            <a:ahLst/>
            <a:cxnLst/>
            <a:rect l="l" t="t" r="r" b="b"/>
            <a:pathLst>
              <a:path w="214075" h="116688" extrusionOk="0">
                <a:moveTo>
                  <a:pt x="211881" y="116688"/>
                </a:moveTo>
                <a:lnTo>
                  <a:pt x="0" y="116688"/>
                </a:lnTo>
                <a:lnTo>
                  <a:pt x="0" y="58783"/>
                </a:lnTo>
                <a:lnTo>
                  <a:pt x="48255" y="58783"/>
                </a:lnTo>
                <a:lnTo>
                  <a:pt x="147396" y="0"/>
                </a:lnTo>
                <a:lnTo>
                  <a:pt x="214075" y="4123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/>
          <p:nvPr/>
        </p:nvSpPr>
        <p:spPr>
          <a:xfrm rot="10800000">
            <a:off x="2684116" y="-137325"/>
            <a:ext cx="6629125" cy="2933800"/>
          </a:xfrm>
          <a:custGeom>
            <a:avLst/>
            <a:gdLst/>
            <a:ahLst/>
            <a:cxnLst/>
            <a:rect l="l" t="t" r="r" b="b"/>
            <a:pathLst>
              <a:path w="265165" h="117352" extrusionOk="0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25" name="Google Shape;325;p36"/>
          <p:cNvSpPr/>
          <p:nvPr/>
        </p:nvSpPr>
        <p:spPr>
          <a:xfrm>
            <a:off x="2883850" y="3632900"/>
            <a:ext cx="6354475" cy="1598000"/>
          </a:xfrm>
          <a:custGeom>
            <a:avLst/>
            <a:gdLst/>
            <a:ahLst/>
            <a:cxnLst/>
            <a:rect l="l" t="t" r="r" b="b"/>
            <a:pathLst>
              <a:path w="254179" h="63920" extrusionOk="0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26" name="Google Shape;326;p36"/>
          <p:cNvSpPr/>
          <p:nvPr/>
        </p:nvSpPr>
        <p:spPr>
          <a:xfrm>
            <a:off x="-87400" y="-112350"/>
            <a:ext cx="3932550" cy="5318275"/>
          </a:xfrm>
          <a:custGeom>
            <a:avLst/>
            <a:gdLst/>
            <a:ahLst/>
            <a:cxnLst/>
            <a:rect l="l" t="t" r="r" b="b"/>
            <a:pathLst>
              <a:path w="157302" h="212731" extrusionOk="0">
                <a:moveTo>
                  <a:pt x="157302" y="75904"/>
                </a:moveTo>
                <a:lnTo>
                  <a:pt x="120848" y="212731"/>
                </a:lnTo>
                <a:lnTo>
                  <a:pt x="0" y="212731"/>
                </a:lnTo>
                <a:lnTo>
                  <a:pt x="0" y="0"/>
                </a:lnTo>
                <a:lnTo>
                  <a:pt x="111859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27" name="Google Shape;327;p36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/>
          <p:nvPr/>
        </p:nvSpPr>
        <p:spPr>
          <a:xfrm>
            <a:off x="-239800" y="-124825"/>
            <a:ext cx="4422355" cy="5368200"/>
          </a:xfrm>
          <a:custGeom>
            <a:avLst/>
            <a:gdLst/>
            <a:ahLst/>
            <a:cxnLst/>
            <a:rect l="l" t="t" r="r" b="b"/>
            <a:pathLst>
              <a:path w="174280" h="214728" extrusionOk="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30" name="Google Shape;330;p37"/>
          <p:cNvSpPr/>
          <p:nvPr/>
        </p:nvSpPr>
        <p:spPr>
          <a:xfrm>
            <a:off x="4182502" y="1960030"/>
            <a:ext cx="4219583" cy="3295825"/>
          </a:xfrm>
          <a:custGeom>
            <a:avLst/>
            <a:gdLst/>
            <a:ahLst/>
            <a:cxnLst/>
            <a:rect l="l" t="t" r="r" b="b"/>
            <a:pathLst>
              <a:path w="166289" h="131833" extrusionOk="0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31" name="Google Shape;331;p37"/>
          <p:cNvSpPr/>
          <p:nvPr/>
        </p:nvSpPr>
        <p:spPr>
          <a:xfrm>
            <a:off x="-151090" y="-99863"/>
            <a:ext cx="6918621" cy="3121050"/>
          </a:xfrm>
          <a:custGeom>
            <a:avLst/>
            <a:gdLst/>
            <a:ahLst/>
            <a:cxnLst/>
            <a:rect l="l" t="t" r="r" b="b"/>
            <a:pathLst>
              <a:path w="272655" h="124842" extrusionOk="0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32" name="Google Shape;332;p37"/>
          <p:cNvSpPr/>
          <p:nvPr/>
        </p:nvSpPr>
        <p:spPr>
          <a:xfrm>
            <a:off x="6626802" y="1954877"/>
            <a:ext cx="2785600" cy="3323000"/>
          </a:xfrm>
          <a:custGeom>
            <a:avLst/>
            <a:gdLst/>
            <a:ahLst/>
            <a:cxnLst/>
            <a:rect l="l" t="t" r="r" b="b"/>
            <a:pathLst>
              <a:path w="111424" h="132920" extrusionOk="0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_1_1_1_1_1_1_1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/>
          <p:nvPr/>
        </p:nvSpPr>
        <p:spPr>
          <a:xfrm>
            <a:off x="-48100" y="-5308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40" name="Google Shape;340;p40"/>
          <p:cNvSpPr/>
          <p:nvPr/>
        </p:nvSpPr>
        <p:spPr>
          <a:xfrm>
            <a:off x="-48100" y="240490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41" name="Google Shape;341;p40"/>
          <p:cNvSpPr/>
          <p:nvPr/>
        </p:nvSpPr>
        <p:spPr>
          <a:xfrm>
            <a:off x="3200731" y="-701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42" name="Google Shape;342;p4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0"/>
          <p:cNvSpPr txBox="1">
            <a:spLocks noGrp="1"/>
          </p:cNvSpPr>
          <p:nvPr>
            <p:ph type="ctrTitle"/>
          </p:nvPr>
        </p:nvSpPr>
        <p:spPr>
          <a:xfrm>
            <a:off x="2218775" y="1512863"/>
            <a:ext cx="47064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4" name="Google Shape;344;p40"/>
          <p:cNvSpPr txBox="1">
            <a:spLocks noGrp="1"/>
          </p:cNvSpPr>
          <p:nvPr>
            <p:ph type="subTitle" idx="1"/>
          </p:nvPr>
        </p:nvSpPr>
        <p:spPr>
          <a:xfrm>
            <a:off x="2515500" y="3128650"/>
            <a:ext cx="41130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345" name="Google Shape;345;p4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p4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/>
          <p:nvPr/>
        </p:nvSpPr>
        <p:spPr>
          <a:xfrm rot="10800000" flipH="1">
            <a:off x="2023421" y="1359233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60" name="Google Shape;360;p42"/>
          <p:cNvSpPr/>
          <p:nvPr/>
        </p:nvSpPr>
        <p:spPr>
          <a:xfrm>
            <a:off x="3956575" y="-131581"/>
            <a:ext cx="5277925" cy="1600100"/>
          </a:xfrm>
          <a:custGeom>
            <a:avLst/>
            <a:gdLst/>
            <a:ahLst/>
            <a:cxnLst/>
            <a:rect l="l" t="t" r="r" b="b"/>
            <a:pathLst>
              <a:path w="211117" h="64004" extrusionOk="0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61" name="Google Shape;361;p42"/>
          <p:cNvSpPr/>
          <p:nvPr/>
        </p:nvSpPr>
        <p:spPr>
          <a:xfrm>
            <a:off x="-77225" y="1390125"/>
            <a:ext cx="5097150" cy="4083025"/>
          </a:xfrm>
          <a:custGeom>
            <a:avLst/>
            <a:gdLst/>
            <a:ahLst/>
            <a:cxnLst/>
            <a:rect l="l" t="t" r="r" b="b"/>
            <a:pathLst>
              <a:path w="203886" h="163321" extrusionOk="0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62" name="Google Shape;362;p42"/>
          <p:cNvSpPr/>
          <p:nvPr/>
        </p:nvSpPr>
        <p:spPr>
          <a:xfrm rot="10800000" flipH="1">
            <a:off x="-61779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63" name="Google Shape;363;p42"/>
          <p:cNvSpPr/>
          <p:nvPr/>
        </p:nvSpPr>
        <p:spPr>
          <a:xfrm rot="10800000" flipH="1">
            <a:off x="5483300" y="-30896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364" name="Google Shape;364;p4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2"/>
          <p:cNvSpPr txBox="1">
            <a:spLocks noGrp="1"/>
          </p:cNvSpPr>
          <p:nvPr>
            <p:ph type="body" idx="1"/>
          </p:nvPr>
        </p:nvSpPr>
        <p:spPr>
          <a:xfrm>
            <a:off x="713225" y="1300925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AutoNum type="arabicPeriod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6" name="Google Shape;366;p42"/>
          <p:cNvSpPr txBox="1">
            <a:spLocks noGrp="1"/>
          </p:cNvSpPr>
          <p:nvPr>
            <p:ph type="title"/>
          </p:nvPr>
        </p:nvSpPr>
        <p:spPr>
          <a:xfrm>
            <a:off x="1455750" y="683125"/>
            <a:ext cx="62325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67" name="Google Shape;367;p4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4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-77225" y="-142700"/>
            <a:ext cx="5097150" cy="4065975"/>
          </a:xfrm>
          <a:custGeom>
            <a:avLst/>
            <a:gdLst/>
            <a:ahLst/>
            <a:cxnLst/>
            <a:rect l="l" t="t" r="r" b="b"/>
            <a:pathLst>
              <a:path w="203886" h="162639" extrusionOk="0">
                <a:moveTo>
                  <a:pt x="0" y="1383"/>
                </a:moveTo>
                <a:lnTo>
                  <a:pt x="0" y="100855"/>
                </a:lnTo>
                <a:lnTo>
                  <a:pt x="203886" y="162639"/>
                </a:lnTo>
                <a:lnTo>
                  <a:pt x="80108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5" name="Google Shape;35;p5"/>
          <p:cNvSpPr/>
          <p:nvPr/>
        </p:nvSpPr>
        <p:spPr>
          <a:xfrm>
            <a:off x="1884466" y="-196909"/>
            <a:ext cx="4243962" cy="4121888"/>
          </a:xfrm>
          <a:custGeom>
            <a:avLst/>
            <a:gdLst/>
            <a:ahLst/>
            <a:cxnLst/>
            <a:rect l="l" t="t" r="r" b="b"/>
            <a:pathLst>
              <a:path w="169099" h="164530" extrusionOk="0">
                <a:moveTo>
                  <a:pt x="0" y="0"/>
                </a:moveTo>
                <a:lnTo>
                  <a:pt x="169099" y="4510"/>
                </a:lnTo>
                <a:lnTo>
                  <a:pt x="123379" y="16453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6" name="Google Shape;36;p5"/>
          <p:cNvSpPr/>
          <p:nvPr/>
        </p:nvSpPr>
        <p:spPr>
          <a:xfrm>
            <a:off x="-61779" y="2378675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7" name="Google Shape;37;p5"/>
          <p:cNvSpPr/>
          <p:nvPr/>
        </p:nvSpPr>
        <p:spPr>
          <a:xfrm>
            <a:off x="3799696" y="2286004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8" name="Google Shape;38;p5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422548" y="234355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5035895" y="234355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9pPr>
          </a:lstStyle>
          <a:p>
            <a:endParaRPr/>
          </a:p>
        </p:txBody>
      </p:sp>
      <p:cxnSp>
        <p:nvCxnSpPr>
          <p:cNvPr id="41" name="Google Shape;41;p5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1416555" y="18766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 idx="3"/>
          </p:nvPr>
        </p:nvSpPr>
        <p:spPr>
          <a:xfrm>
            <a:off x="5029902" y="18766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4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47"/>
          <p:cNvGrpSpPr/>
          <p:nvPr/>
        </p:nvGrpSpPr>
        <p:grpSpPr>
          <a:xfrm>
            <a:off x="-237175" y="-212225"/>
            <a:ext cx="9488144" cy="5536707"/>
            <a:chOff x="-237175" y="-212225"/>
            <a:chExt cx="9488144" cy="5536707"/>
          </a:xfrm>
        </p:grpSpPr>
        <p:sp>
          <p:nvSpPr>
            <p:cNvPr id="415" name="Google Shape;415;p47"/>
            <p:cNvSpPr/>
            <p:nvPr/>
          </p:nvSpPr>
          <p:spPr>
            <a:xfrm>
              <a:off x="-237175" y="2127600"/>
              <a:ext cx="8462695" cy="3196882"/>
            </a:xfrm>
            <a:custGeom>
              <a:avLst/>
              <a:gdLst/>
              <a:ahLst/>
              <a:cxnLst/>
              <a:rect l="l" t="t" r="r" b="b"/>
              <a:pathLst>
                <a:path w="345064" h="110361" extrusionOk="0">
                  <a:moveTo>
                    <a:pt x="0" y="4994"/>
                  </a:moveTo>
                  <a:lnTo>
                    <a:pt x="0" y="110361"/>
                  </a:lnTo>
                  <a:lnTo>
                    <a:pt x="345064" y="110361"/>
                  </a:lnTo>
                  <a:lnTo>
                    <a:pt x="178774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416" name="Google Shape;416;p47"/>
            <p:cNvSpPr/>
            <p:nvPr/>
          </p:nvSpPr>
          <p:spPr>
            <a:xfrm>
              <a:off x="1623100" y="-210720"/>
              <a:ext cx="5122507" cy="1387179"/>
            </a:xfrm>
            <a:custGeom>
              <a:avLst/>
              <a:gdLst/>
              <a:ahLst/>
              <a:cxnLst/>
              <a:rect l="l" t="t" r="r" b="b"/>
              <a:pathLst>
                <a:path w="166789" h="55929" extrusionOk="0">
                  <a:moveTo>
                    <a:pt x="0" y="0"/>
                  </a:moveTo>
                  <a:lnTo>
                    <a:pt x="166789" y="0"/>
                  </a:lnTo>
                  <a:lnTo>
                    <a:pt x="114355" y="55929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417" name="Google Shape;417;p47"/>
            <p:cNvSpPr/>
            <p:nvPr/>
          </p:nvSpPr>
          <p:spPr>
            <a:xfrm>
              <a:off x="5094677" y="-212225"/>
              <a:ext cx="4156292" cy="5536364"/>
            </a:xfrm>
            <a:custGeom>
              <a:avLst/>
              <a:gdLst/>
              <a:ahLst/>
              <a:cxnLst/>
              <a:rect l="l" t="t" r="r" b="b"/>
              <a:pathLst>
                <a:path w="135329" h="223218" extrusionOk="0">
                  <a:moveTo>
                    <a:pt x="53433" y="0"/>
                  </a:moveTo>
                  <a:lnTo>
                    <a:pt x="135329" y="0"/>
                  </a:lnTo>
                  <a:lnTo>
                    <a:pt x="135329" y="223218"/>
                  </a:lnTo>
                  <a:lnTo>
                    <a:pt x="101872" y="223218"/>
                  </a:lnTo>
                  <a:lnTo>
                    <a:pt x="0" y="57927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418" name="Google Shape;418;p4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7"/>
          <p:cNvSpPr txBox="1">
            <a:spLocks noGrp="1"/>
          </p:cNvSpPr>
          <p:nvPr>
            <p:ph type="ctrTitle"/>
          </p:nvPr>
        </p:nvSpPr>
        <p:spPr>
          <a:xfrm>
            <a:off x="3082050" y="1564604"/>
            <a:ext cx="2979900" cy="11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0" name="Google Shape;420;p47"/>
          <p:cNvSpPr txBox="1">
            <a:spLocks noGrp="1"/>
          </p:cNvSpPr>
          <p:nvPr>
            <p:ph type="subTitle" idx="1"/>
          </p:nvPr>
        </p:nvSpPr>
        <p:spPr>
          <a:xfrm>
            <a:off x="2689650" y="2783829"/>
            <a:ext cx="37647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421" name="Google Shape;421;p4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4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00"/>
          <p:cNvSpPr/>
          <p:nvPr/>
        </p:nvSpPr>
        <p:spPr>
          <a:xfrm>
            <a:off x="-124850" y="-126358"/>
            <a:ext cx="8626600" cy="3433150"/>
          </a:xfrm>
          <a:custGeom>
            <a:avLst/>
            <a:gdLst/>
            <a:ahLst/>
            <a:cxnLst/>
            <a:rect l="l" t="t" r="r" b="b"/>
            <a:pathLst>
              <a:path w="345064" h="137326" extrusionOk="0">
                <a:moveTo>
                  <a:pt x="0" y="0"/>
                </a:moveTo>
                <a:lnTo>
                  <a:pt x="215728" y="137326"/>
                </a:lnTo>
                <a:lnTo>
                  <a:pt x="345064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76" name="Google Shape;976;p100"/>
          <p:cNvSpPr/>
          <p:nvPr/>
        </p:nvSpPr>
        <p:spPr>
          <a:xfrm>
            <a:off x="5836207" y="-82490"/>
            <a:ext cx="3445650" cy="5180950"/>
          </a:xfrm>
          <a:custGeom>
            <a:avLst/>
            <a:gdLst/>
            <a:ahLst/>
            <a:cxnLst/>
            <a:rect l="l" t="t" r="r" b="b"/>
            <a:pathLst>
              <a:path w="137826" h="207238" extrusionOk="0">
                <a:moveTo>
                  <a:pt x="104368" y="0"/>
                </a:moveTo>
                <a:lnTo>
                  <a:pt x="137826" y="0"/>
                </a:lnTo>
                <a:lnTo>
                  <a:pt x="137826" y="207238"/>
                </a:lnTo>
                <a:lnTo>
                  <a:pt x="0" y="11185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977" name="Google Shape;977;p100"/>
          <p:cNvSpPr/>
          <p:nvPr/>
        </p:nvSpPr>
        <p:spPr>
          <a:xfrm>
            <a:off x="-137325" y="-124850"/>
            <a:ext cx="3770225" cy="3870125"/>
          </a:xfrm>
          <a:custGeom>
            <a:avLst/>
            <a:gdLst/>
            <a:ahLst/>
            <a:cxnLst/>
            <a:rect l="l" t="t" r="r" b="b"/>
            <a:pathLst>
              <a:path w="150809" h="154805" extrusionOk="0">
                <a:moveTo>
                  <a:pt x="1498" y="0"/>
                </a:moveTo>
                <a:lnTo>
                  <a:pt x="150809" y="95879"/>
                </a:lnTo>
                <a:lnTo>
                  <a:pt x="51435" y="154805"/>
                </a:lnTo>
                <a:lnTo>
                  <a:pt x="0" y="15480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78" name="Google Shape;978;p100"/>
          <p:cNvSpPr/>
          <p:nvPr/>
        </p:nvSpPr>
        <p:spPr>
          <a:xfrm>
            <a:off x="-65800" y="2281125"/>
            <a:ext cx="5351875" cy="2917200"/>
          </a:xfrm>
          <a:custGeom>
            <a:avLst/>
            <a:gdLst/>
            <a:ahLst/>
            <a:cxnLst/>
            <a:rect l="l" t="t" r="r" b="b"/>
            <a:pathLst>
              <a:path w="214075" h="116688" extrusionOk="0">
                <a:moveTo>
                  <a:pt x="211881" y="116688"/>
                </a:moveTo>
                <a:lnTo>
                  <a:pt x="0" y="116688"/>
                </a:lnTo>
                <a:lnTo>
                  <a:pt x="0" y="58783"/>
                </a:lnTo>
                <a:lnTo>
                  <a:pt x="48255" y="58783"/>
                </a:lnTo>
                <a:lnTo>
                  <a:pt x="147396" y="0"/>
                </a:lnTo>
                <a:lnTo>
                  <a:pt x="214075" y="4123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01"/>
          <p:cNvSpPr/>
          <p:nvPr/>
        </p:nvSpPr>
        <p:spPr>
          <a:xfrm rot="10800000">
            <a:off x="2684116" y="-137325"/>
            <a:ext cx="6629125" cy="2933800"/>
          </a:xfrm>
          <a:custGeom>
            <a:avLst/>
            <a:gdLst/>
            <a:ahLst/>
            <a:cxnLst/>
            <a:rect l="l" t="t" r="r" b="b"/>
            <a:pathLst>
              <a:path w="265165" h="117352" extrusionOk="0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81" name="Google Shape;981;p101"/>
          <p:cNvSpPr/>
          <p:nvPr/>
        </p:nvSpPr>
        <p:spPr>
          <a:xfrm>
            <a:off x="2883850" y="3632900"/>
            <a:ext cx="6354475" cy="1598000"/>
          </a:xfrm>
          <a:custGeom>
            <a:avLst/>
            <a:gdLst/>
            <a:ahLst/>
            <a:cxnLst/>
            <a:rect l="l" t="t" r="r" b="b"/>
            <a:pathLst>
              <a:path w="254179" h="63920" extrusionOk="0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82" name="Google Shape;982;p101"/>
          <p:cNvSpPr/>
          <p:nvPr/>
        </p:nvSpPr>
        <p:spPr>
          <a:xfrm>
            <a:off x="-87400" y="-112350"/>
            <a:ext cx="3932550" cy="5318275"/>
          </a:xfrm>
          <a:custGeom>
            <a:avLst/>
            <a:gdLst/>
            <a:ahLst/>
            <a:cxnLst/>
            <a:rect l="l" t="t" r="r" b="b"/>
            <a:pathLst>
              <a:path w="157302" h="212731" extrusionOk="0">
                <a:moveTo>
                  <a:pt x="157302" y="75904"/>
                </a:moveTo>
                <a:lnTo>
                  <a:pt x="120848" y="212731"/>
                </a:lnTo>
                <a:lnTo>
                  <a:pt x="0" y="212731"/>
                </a:lnTo>
                <a:lnTo>
                  <a:pt x="0" y="0"/>
                </a:lnTo>
                <a:lnTo>
                  <a:pt x="111859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983" name="Google Shape;983;p101"/>
          <p:cNvSpPr/>
          <p:nvPr/>
        </p:nvSpPr>
        <p:spPr>
          <a:xfrm>
            <a:off x="5425014" y="1345736"/>
            <a:ext cx="3751250" cy="3860600"/>
          </a:xfrm>
          <a:custGeom>
            <a:avLst/>
            <a:gdLst/>
            <a:ahLst/>
            <a:cxnLst/>
            <a:rect l="l" t="t" r="r" b="b"/>
            <a:pathLst>
              <a:path w="150050" h="154424" extrusionOk="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02"/>
          <p:cNvSpPr/>
          <p:nvPr/>
        </p:nvSpPr>
        <p:spPr>
          <a:xfrm>
            <a:off x="-239800" y="-124825"/>
            <a:ext cx="4422355" cy="5368200"/>
          </a:xfrm>
          <a:custGeom>
            <a:avLst/>
            <a:gdLst/>
            <a:ahLst/>
            <a:cxnLst/>
            <a:rect l="l" t="t" r="r" b="b"/>
            <a:pathLst>
              <a:path w="174280" h="214728" extrusionOk="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86" name="Google Shape;986;p102"/>
          <p:cNvSpPr/>
          <p:nvPr/>
        </p:nvSpPr>
        <p:spPr>
          <a:xfrm>
            <a:off x="4182502" y="1960030"/>
            <a:ext cx="4219583" cy="3295825"/>
          </a:xfrm>
          <a:custGeom>
            <a:avLst/>
            <a:gdLst/>
            <a:ahLst/>
            <a:cxnLst/>
            <a:rect l="l" t="t" r="r" b="b"/>
            <a:pathLst>
              <a:path w="166289" h="131833" extrusionOk="0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87" name="Google Shape;987;p102"/>
          <p:cNvSpPr/>
          <p:nvPr/>
        </p:nvSpPr>
        <p:spPr>
          <a:xfrm>
            <a:off x="-151090" y="-99863"/>
            <a:ext cx="6918621" cy="3121050"/>
          </a:xfrm>
          <a:custGeom>
            <a:avLst/>
            <a:gdLst/>
            <a:ahLst/>
            <a:cxnLst/>
            <a:rect l="l" t="t" r="r" b="b"/>
            <a:pathLst>
              <a:path w="272655" h="124842" extrusionOk="0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88" name="Google Shape;988;p102"/>
          <p:cNvSpPr/>
          <p:nvPr/>
        </p:nvSpPr>
        <p:spPr>
          <a:xfrm>
            <a:off x="6626802" y="1954877"/>
            <a:ext cx="2785600" cy="3323000"/>
          </a:xfrm>
          <a:custGeom>
            <a:avLst/>
            <a:gdLst/>
            <a:ahLst/>
            <a:cxnLst/>
            <a:rect l="l" t="t" r="r" b="b"/>
            <a:pathLst>
              <a:path w="111424" h="132920" extrusionOk="0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_1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 rot="10800000">
            <a:off x="4185871" y="1390129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7" name="Google Shape;47;p6"/>
          <p:cNvSpPr/>
          <p:nvPr/>
        </p:nvSpPr>
        <p:spPr>
          <a:xfrm>
            <a:off x="3047333" y="1337291"/>
            <a:ext cx="4169975" cy="4047325"/>
          </a:xfrm>
          <a:custGeom>
            <a:avLst/>
            <a:gdLst/>
            <a:ahLst/>
            <a:cxnLst/>
            <a:rect l="l" t="t" r="r" b="b"/>
            <a:pathLst>
              <a:path w="166799" h="161893" extrusionOk="0">
                <a:moveTo>
                  <a:pt x="166799" y="161893"/>
                </a:moveTo>
                <a:lnTo>
                  <a:pt x="0" y="160020"/>
                </a:lnTo>
                <a:lnTo>
                  <a:pt x="45720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8" name="Google Shape;48;p6"/>
          <p:cNvSpPr/>
          <p:nvPr/>
        </p:nvSpPr>
        <p:spPr>
          <a:xfrm rot="10800000">
            <a:off x="4340321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9" name="Google Shape;49;p6"/>
          <p:cNvSpPr/>
          <p:nvPr/>
        </p:nvSpPr>
        <p:spPr>
          <a:xfrm rot="10800000">
            <a:off x="-77229" y="-108125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0" name="Google Shape;50;p6"/>
          <p:cNvSpPr/>
          <p:nvPr/>
        </p:nvSpPr>
        <p:spPr>
          <a:xfrm rot="10800000">
            <a:off x="-30883" y="-68915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51" name="Google Shape;51;p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3956575" y="-131581"/>
            <a:ext cx="5277925" cy="1600100"/>
          </a:xfrm>
          <a:custGeom>
            <a:avLst/>
            <a:gdLst/>
            <a:ahLst/>
            <a:cxnLst/>
            <a:rect l="l" t="t" r="r" b="b"/>
            <a:pathLst>
              <a:path w="211117" h="64004" extrusionOk="0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6" name="Google Shape;56;p7"/>
          <p:cNvSpPr/>
          <p:nvPr/>
        </p:nvSpPr>
        <p:spPr>
          <a:xfrm>
            <a:off x="-77225" y="1390125"/>
            <a:ext cx="5097150" cy="4083025"/>
          </a:xfrm>
          <a:custGeom>
            <a:avLst/>
            <a:gdLst/>
            <a:ahLst/>
            <a:cxnLst/>
            <a:rect l="l" t="t" r="r" b="b"/>
            <a:pathLst>
              <a:path w="203886" h="163321" extrusionOk="0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7" name="Google Shape;57;p7"/>
          <p:cNvSpPr/>
          <p:nvPr/>
        </p:nvSpPr>
        <p:spPr>
          <a:xfrm rot="10800000" flipH="1">
            <a:off x="2023421" y="1359233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8" name="Google Shape;58;p7"/>
          <p:cNvSpPr/>
          <p:nvPr/>
        </p:nvSpPr>
        <p:spPr>
          <a:xfrm rot="10800000" flipH="1">
            <a:off x="-61779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9" name="Google Shape;59;p7"/>
          <p:cNvSpPr/>
          <p:nvPr/>
        </p:nvSpPr>
        <p:spPr>
          <a:xfrm rot="10800000" flipH="1">
            <a:off x="5483300" y="-30896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60" name="Google Shape;60;p7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195150" y="1660550"/>
            <a:ext cx="34689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-77229" y="-108125"/>
            <a:ext cx="5097150" cy="4031400"/>
          </a:xfrm>
          <a:custGeom>
            <a:avLst/>
            <a:gdLst/>
            <a:ahLst/>
            <a:cxnLst/>
            <a:rect l="l" t="t" r="r" b="b"/>
            <a:pathLst>
              <a:path w="203886" h="161256" extrusionOk="0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66" name="Google Shape;66;p8"/>
          <p:cNvSpPr/>
          <p:nvPr/>
        </p:nvSpPr>
        <p:spPr>
          <a:xfrm>
            <a:off x="2012454" y="-24395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7" name="Google Shape;67;p8"/>
          <p:cNvSpPr/>
          <p:nvPr/>
        </p:nvSpPr>
        <p:spPr>
          <a:xfrm>
            <a:off x="-61779" y="2378675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8" name="Google Shape;68;p8"/>
          <p:cNvSpPr/>
          <p:nvPr/>
        </p:nvSpPr>
        <p:spPr>
          <a:xfrm>
            <a:off x="3799696" y="2286004"/>
            <a:ext cx="5483325" cy="3135525"/>
          </a:xfrm>
          <a:custGeom>
            <a:avLst/>
            <a:gdLst/>
            <a:ahLst/>
            <a:cxnLst/>
            <a:rect l="l" t="t" r="r" b="b"/>
            <a:pathLst>
              <a:path w="219333" h="125421" extrusionOk="0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9" name="Google Shape;69;p8"/>
          <p:cNvSpPr/>
          <p:nvPr/>
        </p:nvSpPr>
        <p:spPr>
          <a:xfrm>
            <a:off x="5472333" y="-13449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70" name="Google Shape;70;p8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2257050" y="1103700"/>
            <a:ext cx="4629900" cy="29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237175" y="2127600"/>
            <a:ext cx="8462695" cy="3196882"/>
          </a:xfrm>
          <a:custGeom>
            <a:avLst/>
            <a:gdLst/>
            <a:ahLst/>
            <a:cxnLst/>
            <a:rect l="l" t="t" r="r" b="b"/>
            <a:pathLst>
              <a:path w="345064" h="110361" extrusionOk="0">
                <a:moveTo>
                  <a:pt x="0" y="4994"/>
                </a:moveTo>
                <a:lnTo>
                  <a:pt x="0" y="110361"/>
                </a:lnTo>
                <a:lnTo>
                  <a:pt x="345064" y="110361"/>
                </a:lnTo>
                <a:lnTo>
                  <a:pt x="178774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>
            <a:off x="1623100" y="-210720"/>
            <a:ext cx="5122507" cy="1387179"/>
          </a:xfrm>
          <a:custGeom>
            <a:avLst/>
            <a:gdLst/>
            <a:ahLst/>
            <a:cxnLst/>
            <a:rect l="l" t="t" r="r" b="b"/>
            <a:pathLst>
              <a:path w="166789" h="55929" extrusionOk="0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5" name="Google Shape;75;p9"/>
          <p:cNvSpPr/>
          <p:nvPr/>
        </p:nvSpPr>
        <p:spPr>
          <a:xfrm>
            <a:off x="5094677" y="-212225"/>
            <a:ext cx="4156292" cy="5536364"/>
          </a:xfrm>
          <a:custGeom>
            <a:avLst/>
            <a:gdLst/>
            <a:ahLst/>
            <a:cxnLst/>
            <a:rect l="l" t="t" r="r" b="b"/>
            <a:pathLst>
              <a:path w="135329" h="223218" extrusionOk="0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6" name="Google Shape;76;p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ctrTitle"/>
          </p:nvPr>
        </p:nvSpPr>
        <p:spPr>
          <a:xfrm>
            <a:off x="3082050" y="1564604"/>
            <a:ext cx="2979900" cy="11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ubTitle" idx="1"/>
          </p:nvPr>
        </p:nvSpPr>
        <p:spPr>
          <a:xfrm>
            <a:off x="2689650" y="2783829"/>
            <a:ext cx="37647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1886250" y="1105650"/>
            <a:ext cx="53715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Barlow"/>
              <a:buChar char="●"/>
              <a:defRPr sz="1800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○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■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○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■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Barlow"/>
              <a:buChar char="○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Barlow"/>
              <a:buChar char="■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zha One"/>
              <a:buNone/>
              <a:defRPr sz="2800">
                <a:solidFill>
                  <a:schemeClr val="dk2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Condensed Light"/>
              <a:buNone/>
              <a:defRPr sz="3000">
                <a:solidFill>
                  <a:schemeClr val="dk2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endParaRPr/>
          </a:p>
        </p:txBody>
      </p:sp>
      <p:sp>
        <p:nvSpPr>
          <p:cNvPr id="337" name="Google Shape;337;p39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Char char="●"/>
              <a:defRPr sz="18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92" r:id="rId3"/>
    <p:sldLayoutId id="2147483695" r:id="rId4"/>
    <p:sldLayoutId id="2147483745" r:id="rId5"/>
    <p:sldLayoutId id="2147483746" r:id="rId6"/>
    <p:sldLayoutId id="2147483747" r:id="rId7"/>
    <p:sldLayoutId id="214748374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12"/>
          <p:cNvSpPr txBox="1">
            <a:spLocks noGrp="1"/>
          </p:cNvSpPr>
          <p:nvPr>
            <p:ph type="ctrTitle"/>
          </p:nvPr>
        </p:nvSpPr>
        <p:spPr>
          <a:xfrm>
            <a:off x="170121" y="973366"/>
            <a:ext cx="8803758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dirty="0"/>
              <a:t>House </a:t>
            </a:r>
            <a:r>
              <a:rPr lang="en-US" sz="5400"/>
              <a:t>Searchin</a:t>
            </a:r>
            <a:r>
              <a:rPr lang="en-US" altLang="zh-CN" sz="5400"/>
              <a:t>g </a:t>
            </a:r>
            <a:r>
              <a:rPr lang="en-US" sz="5400"/>
              <a:t>System </a:t>
            </a:r>
            <a:endParaRPr sz="5400" dirty="0">
              <a:solidFill>
                <a:schemeClr val="dk1"/>
              </a:solidFill>
            </a:endParaRPr>
          </a:p>
        </p:txBody>
      </p:sp>
      <p:sp>
        <p:nvSpPr>
          <p:cNvPr id="1016" name="Google Shape;1016;p112"/>
          <p:cNvSpPr txBox="1">
            <a:spLocks noGrp="1"/>
          </p:cNvSpPr>
          <p:nvPr>
            <p:ph type="subTitle" idx="1"/>
          </p:nvPr>
        </p:nvSpPr>
        <p:spPr>
          <a:xfrm>
            <a:off x="2177172" y="2661734"/>
            <a:ext cx="4113000" cy="447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X</a:t>
            </a:r>
            <a:r>
              <a:rPr lang="en" sz="2800" dirty="0"/>
              <a:t>iaoyan Zhang</a:t>
            </a:r>
            <a:endParaRPr sz="2800" dirty="0"/>
          </a:p>
        </p:txBody>
      </p:sp>
      <p:sp>
        <p:nvSpPr>
          <p:cNvPr id="1017" name="Google Shape;1017;p112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112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13"/>
          <p:cNvSpPr txBox="1">
            <a:spLocks noGrp="1"/>
          </p:cNvSpPr>
          <p:nvPr>
            <p:ph type="title"/>
          </p:nvPr>
        </p:nvSpPr>
        <p:spPr>
          <a:xfrm>
            <a:off x="786384" y="683124"/>
            <a:ext cx="6901866" cy="725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4400" dirty="0"/>
              <a:t>Contents</a:t>
            </a:r>
            <a:endParaRPr sz="4400" dirty="0">
              <a:solidFill>
                <a:schemeClr val="dk1"/>
              </a:solidFill>
            </a:endParaRPr>
          </a:p>
        </p:txBody>
      </p:sp>
      <p:sp>
        <p:nvSpPr>
          <p:cNvPr id="1024" name="Google Shape;1024;p11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113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1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113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EAB8EB-E561-4442-9E28-787011C1F890}"/>
              </a:ext>
            </a:extLst>
          </p:cNvPr>
          <p:cNvSpPr/>
          <p:nvPr/>
        </p:nvSpPr>
        <p:spPr>
          <a:xfrm>
            <a:off x="1951317" y="1755258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Purpose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Data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Schema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Methods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13"/>
          <p:cNvSpPr txBox="1">
            <a:spLocks noGrp="1"/>
          </p:cNvSpPr>
          <p:nvPr>
            <p:ph type="title"/>
          </p:nvPr>
        </p:nvSpPr>
        <p:spPr>
          <a:xfrm>
            <a:off x="786384" y="683124"/>
            <a:ext cx="6901866" cy="725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4400" dirty="0"/>
              <a:t>Purpose</a:t>
            </a:r>
            <a:endParaRPr sz="4400" dirty="0">
              <a:solidFill>
                <a:schemeClr val="dk1"/>
              </a:solidFill>
            </a:endParaRPr>
          </a:p>
        </p:txBody>
      </p:sp>
      <p:sp>
        <p:nvSpPr>
          <p:cNvPr id="1024" name="Google Shape;1024;p11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113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1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113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EAB8EB-E561-4442-9E28-787011C1F890}"/>
              </a:ext>
            </a:extLst>
          </p:cNvPr>
          <p:cNvSpPr/>
          <p:nvPr/>
        </p:nvSpPr>
        <p:spPr>
          <a:xfrm>
            <a:off x="968331" y="1666534"/>
            <a:ext cx="7650194" cy="2793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This project </a:t>
            </a:r>
            <a:r>
              <a:rPr lang="en-US" altLang="zh-CN" sz="2400" dirty="0"/>
              <a:t>provides</a:t>
            </a:r>
            <a:r>
              <a:rPr lang="zh-CN" altLang="en-US" sz="2400" dirty="0"/>
              <a:t> </a:t>
            </a:r>
            <a:r>
              <a:rPr lang="en-US" altLang="zh-CN" sz="2400" dirty="0"/>
              <a:t>an</a:t>
            </a:r>
            <a:r>
              <a:rPr lang="zh-CN" altLang="en-US" sz="2400" dirty="0"/>
              <a:t> </a:t>
            </a:r>
            <a:r>
              <a:rPr lang="en-US" altLang="zh-CN" sz="2400" dirty="0"/>
              <a:t>application</a:t>
            </a:r>
            <a:r>
              <a:rPr lang="en-US" sz="2400" dirty="0"/>
              <a:t> for users who wants to buy a house. The users can not only find a house but also the facilities around the house, such as schools, banks, stores, gyms, etc. It can help users to find the dream house more faster.</a:t>
            </a:r>
          </a:p>
        </p:txBody>
      </p:sp>
    </p:spTree>
    <p:extLst>
      <p:ext uri="{BB962C8B-B14F-4D97-AF65-F5344CB8AC3E}">
        <p14:creationId xmlns:p14="http://schemas.microsoft.com/office/powerpoint/2010/main" val="124886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13"/>
          <p:cNvSpPr txBox="1">
            <a:spLocks noGrp="1"/>
          </p:cNvSpPr>
          <p:nvPr>
            <p:ph type="title"/>
          </p:nvPr>
        </p:nvSpPr>
        <p:spPr>
          <a:xfrm>
            <a:off x="786384" y="683124"/>
            <a:ext cx="6901866" cy="725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4400" dirty="0"/>
              <a:t>Data Design</a:t>
            </a:r>
            <a:endParaRPr sz="4400" dirty="0">
              <a:solidFill>
                <a:schemeClr val="dk1"/>
              </a:solidFill>
            </a:endParaRPr>
          </a:p>
        </p:txBody>
      </p:sp>
      <p:sp>
        <p:nvSpPr>
          <p:cNvPr id="1024" name="Google Shape;1024;p11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113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1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113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EAB8EB-E561-4442-9E28-787011C1F890}"/>
              </a:ext>
            </a:extLst>
          </p:cNvPr>
          <p:cNvSpPr/>
          <p:nvPr/>
        </p:nvSpPr>
        <p:spPr>
          <a:xfrm>
            <a:off x="713225" y="1755258"/>
            <a:ext cx="7324351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Data will be collected on redfin and data. World</a:t>
            </a:r>
          </a:p>
          <a:p>
            <a:pPr marL="342900"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house data covers some attributes, such as number of bedroom and bathroom,  price, address, longitude, latitude, etc.</a:t>
            </a:r>
          </a:p>
          <a:p>
            <a:pPr marL="342900"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facilities data covers the school, bank, store, gym, etc.</a:t>
            </a:r>
          </a:p>
        </p:txBody>
      </p:sp>
    </p:spTree>
    <p:extLst>
      <p:ext uri="{BB962C8B-B14F-4D97-AF65-F5344CB8AC3E}">
        <p14:creationId xmlns:p14="http://schemas.microsoft.com/office/powerpoint/2010/main" val="361220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13"/>
          <p:cNvSpPr txBox="1">
            <a:spLocks noGrp="1"/>
          </p:cNvSpPr>
          <p:nvPr>
            <p:ph type="title"/>
          </p:nvPr>
        </p:nvSpPr>
        <p:spPr>
          <a:xfrm>
            <a:off x="84635" y="705935"/>
            <a:ext cx="6901866" cy="725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4400" dirty="0">
                <a:solidFill>
                  <a:schemeClr val="dk1"/>
                </a:solidFill>
              </a:rPr>
              <a:t>Primary Key</a:t>
            </a:r>
            <a:endParaRPr sz="4400" dirty="0">
              <a:solidFill>
                <a:schemeClr val="dk1"/>
              </a:solidFill>
            </a:endParaRPr>
          </a:p>
        </p:txBody>
      </p:sp>
      <p:sp>
        <p:nvSpPr>
          <p:cNvPr id="1024" name="Google Shape;1024;p11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113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1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113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EAB8EB-E561-4442-9E28-787011C1F890}"/>
              </a:ext>
            </a:extLst>
          </p:cNvPr>
          <p:cNvSpPr/>
          <p:nvPr/>
        </p:nvSpPr>
        <p:spPr>
          <a:xfrm>
            <a:off x="1781197" y="1428015"/>
            <a:ext cx="64051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tables are: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property(with primary key: ID)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listing(with primary key: id, </a:t>
            </a:r>
            <a:r>
              <a:rPr lang="en-US" sz="2400" dirty="0" err="1"/>
              <a:t>MLS_id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store(with primary key: id, name)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school(with primary key: id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Record(with primary key: year, id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Facility(with primary key: id , name )</a:t>
            </a:r>
          </a:p>
        </p:txBody>
      </p:sp>
    </p:spTree>
    <p:extLst>
      <p:ext uri="{BB962C8B-B14F-4D97-AF65-F5344CB8AC3E}">
        <p14:creationId xmlns:p14="http://schemas.microsoft.com/office/powerpoint/2010/main" val="184938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1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113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1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113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48637C0-9B60-49CE-A9F0-09B1F5369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25" y="228667"/>
            <a:ext cx="9533225" cy="438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10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13"/>
          <p:cNvSpPr txBox="1">
            <a:spLocks noGrp="1"/>
          </p:cNvSpPr>
          <p:nvPr>
            <p:ph type="title"/>
          </p:nvPr>
        </p:nvSpPr>
        <p:spPr>
          <a:xfrm>
            <a:off x="786384" y="683124"/>
            <a:ext cx="6901866" cy="725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4400" dirty="0"/>
              <a:t>Analysis</a:t>
            </a:r>
            <a:endParaRPr sz="4400" dirty="0">
              <a:solidFill>
                <a:schemeClr val="dk1"/>
              </a:solidFill>
            </a:endParaRPr>
          </a:p>
        </p:txBody>
      </p:sp>
      <p:sp>
        <p:nvSpPr>
          <p:cNvPr id="1024" name="Google Shape;1024;p113"/>
          <p:cNvSpPr/>
          <p:nvPr/>
        </p:nvSpPr>
        <p:spPr>
          <a:xfrm rot="10800000">
            <a:off x="3376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113">
            <a:hlinkClick r:id="" action="ppaction://hlinkshowjump?jump=previousslide"/>
          </p:cNvPr>
          <p:cNvSpPr/>
          <p:nvPr/>
        </p:nvSpPr>
        <p:spPr>
          <a:xfrm rot="10800000">
            <a:off x="411875" y="4212949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13"/>
          <p:cNvSpPr/>
          <p:nvPr/>
        </p:nvSpPr>
        <p:spPr>
          <a:xfrm>
            <a:off x="8430725" y="4102700"/>
            <a:ext cx="375600" cy="3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113">
            <a:hlinkClick r:id="" action="ppaction://hlinkshowjump?jump=nextslide"/>
          </p:cNvPr>
          <p:cNvSpPr/>
          <p:nvPr/>
        </p:nvSpPr>
        <p:spPr>
          <a:xfrm>
            <a:off x="8504975" y="4212951"/>
            <a:ext cx="227100" cy="155100"/>
          </a:xfrm>
          <a:prstGeom prst="rightArrow">
            <a:avLst>
              <a:gd name="adj1" fmla="val 51031"/>
              <a:gd name="adj2" fmla="val 623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EAB8EB-E561-4442-9E28-787011C1F890}"/>
              </a:ext>
            </a:extLst>
          </p:cNvPr>
          <p:cNvSpPr/>
          <p:nvPr/>
        </p:nvSpPr>
        <p:spPr>
          <a:xfrm>
            <a:off x="998518" y="1695683"/>
            <a:ext cx="7146964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House price distribution</a:t>
            </a: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Check school rating around each house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Check the distance distribution between house and store.</a:t>
            </a: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Use spatial join to find number of stores around each house   within n miles.</a:t>
            </a:r>
          </a:p>
        </p:txBody>
      </p:sp>
    </p:spTree>
    <p:extLst>
      <p:ext uri="{BB962C8B-B14F-4D97-AF65-F5344CB8AC3E}">
        <p14:creationId xmlns:p14="http://schemas.microsoft.com/office/powerpoint/2010/main" val="2318289995"/>
      </p:ext>
    </p:extLst>
  </p:cSld>
  <p:clrMapOvr>
    <a:masterClrMapping/>
  </p:clrMapOvr>
</p:sld>
</file>

<file path=ppt/theme/theme1.xml><?xml version="1.0" encoding="utf-8"?>
<a:theme xmlns:a="http://schemas.openxmlformats.org/drawingml/2006/main" name="2021 Marketing Plan by Slidesgo">
  <a:themeElements>
    <a:clrScheme name="Simple Light">
      <a:dk1>
        <a:srgbClr val="1D262D"/>
      </a:dk1>
      <a:lt1>
        <a:srgbClr val="FFFFFF"/>
      </a:lt1>
      <a:dk2>
        <a:srgbClr val="595959"/>
      </a:dk2>
      <a:lt2>
        <a:srgbClr val="EEEEEE"/>
      </a:lt2>
      <a:accent1>
        <a:srgbClr val="9EDDEF"/>
      </a:accent1>
      <a:accent2>
        <a:srgbClr val="96B3C1"/>
      </a:accent2>
      <a:accent3>
        <a:srgbClr val="D9D9D9"/>
      </a:accent3>
      <a:accent4>
        <a:srgbClr val="F7E5B7"/>
      </a:accent4>
      <a:accent5>
        <a:srgbClr val="D7E1EA"/>
      </a:accent5>
      <a:accent6>
        <a:srgbClr val="FFFFFF"/>
      </a:accent6>
      <a:hlink>
        <a:srgbClr val="1D26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021 Marketing Plan XL by Slidesgo">
  <a:themeElements>
    <a:clrScheme name="Simple Light">
      <a:dk1>
        <a:srgbClr val="696E72"/>
      </a:dk1>
      <a:lt1>
        <a:srgbClr val="FFFFFF"/>
      </a:lt1>
      <a:dk2>
        <a:srgbClr val="595959"/>
      </a:dk2>
      <a:lt2>
        <a:srgbClr val="EEEEEE"/>
      </a:lt2>
      <a:accent1>
        <a:srgbClr val="9EDDEF"/>
      </a:accent1>
      <a:accent2>
        <a:srgbClr val="96B3C1"/>
      </a:accent2>
      <a:accent3>
        <a:srgbClr val="D9D9D9"/>
      </a:accent3>
      <a:accent4>
        <a:srgbClr val="F7E5B7"/>
      </a:accent4>
      <a:accent5>
        <a:srgbClr val="D7E1EA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217</Words>
  <Application>Microsoft Office PowerPoint</Application>
  <PresentationFormat>On-screen Show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Manjari</vt:lpstr>
      <vt:lpstr>Rozha One</vt:lpstr>
      <vt:lpstr>Arial</vt:lpstr>
      <vt:lpstr>Barlow</vt:lpstr>
      <vt:lpstr>Wingdings</vt:lpstr>
      <vt:lpstr>Barlow Condensed Light</vt:lpstr>
      <vt:lpstr>Barlow Condensed</vt:lpstr>
      <vt:lpstr>Poppins</vt:lpstr>
      <vt:lpstr>2021 Marketing Plan by Slidesgo</vt:lpstr>
      <vt:lpstr>2021 Marketing Plan XL by Slidesgo</vt:lpstr>
      <vt:lpstr>House Searching System </vt:lpstr>
      <vt:lpstr>Contents</vt:lpstr>
      <vt:lpstr>Purpose</vt:lpstr>
      <vt:lpstr>Data Design</vt:lpstr>
      <vt:lpstr>Primary Key</vt:lpstr>
      <vt:lpstr>PowerPoint Presentation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searching system</dc:title>
  <dc:creator>Xiaoyan Zhang</dc:creator>
  <cp:lastModifiedBy>Xiaoyan Zhang</cp:lastModifiedBy>
  <cp:revision>3</cp:revision>
  <dcterms:modified xsi:type="dcterms:W3CDTF">2023-03-23T05:23:16Z</dcterms:modified>
</cp:coreProperties>
</file>