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9" r:id="rId4"/>
    <p:sldId id="260" r:id="rId5"/>
    <p:sldId id="261" r:id="rId6"/>
    <p:sldId id="258" r:id="rId7"/>
    <p:sldId id="265" r:id="rId8"/>
    <p:sldId id="262" r:id="rId9"/>
    <p:sldId id="263" r:id="rId10"/>
    <p:sldId id="264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16BA4-DCC2-477E-9AA7-C0B37D8A76C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94B6E0-21E4-4DB2-A828-9563C4095598}">
      <dgm:prSet phldrT="[文本]"/>
      <dgm:spPr/>
      <dgm:t>
        <a:bodyPr/>
        <a:lstStyle/>
        <a:p>
          <a:r>
            <a:rPr lang="zh-CN" altLang="en-US"/>
            <a:t>三月初到四月初 </a:t>
          </a:r>
        </a:p>
      </dgm:t>
    </dgm:pt>
    <dgm:pt modelId="{22D6A91D-ABC6-46E3-9C10-42B480B14251}" type="parTrans" cxnId="{AB0CEA31-80E1-401C-A82E-4265612CFD5C}">
      <dgm:prSet/>
      <dgm:spPr/>
      <dgm:t>
        <a:bodyPr/>
        <a:lstStyle/>
        <a:p>
          <a:endParaRPr lang="zh-CN" altLang="en-US"/>
        </a:p>
      </dgm:t>
    </dgm:pt>
    <dgm:pt modelId="{B014E88E-0F57-4219-9CF5-BF9233DA797D}" type="sibTrans" cxnId="{AB0CEA31-80E1-401C-A82E-4265612CFD5C}">
      <dgm:prSet/>
      <dgm:spPr/>
      <dgm:t>
        <a:bodyPr/>
        <a:lstStyle/>
        <a:p>
          <a:endParaRPr lang="zh-CN" altLang="en-US"/>
        </a:p>
      </dgm:t>
    </dgm:pt>
    <dgm:pt modelId="{E4FA1443-1922-47E8-8596-5BBD171E567C}">
      <dgm:prSet/>
      <dgm:spPr/>
      <dgm:t>
        <a:bodyPr/>
        <a:lstStyle/>
        <a:p>
          <a:r>
            <a:rPr lang="zh-CN" altLang="en-US"/>
            <a:t>完成系统需求分析，可行性分析，系统流程分析，数据库设计</a:t>
          </a:r>
          <a:endParaRPr lang="en-US" altLang="zh-CN" dirty="0"/>
        </a:p>
      </dgm:t>
    </dgm:pt>
    <dgm:pt modelId="{B792B754-DA1E-4D7F-9FB2-DED26E0DF1A7}" type="parTrans" cxnId="{2B3039D9-84E7-4993-84BF-CD226E4FDDCF}">
      <dgm:prSet/>
      <dgm:spPr/>
      <dgm:t>
        <a:bodyPr/>
        <a:lstStyle/>
        <a:p>
          <a:endParaRPr lang="zh-CN" altLang="en-US"/>
        </a:p>
      </dgm:t>
    </dgm:pt>
    <dgm:pt modelId="{29BA29F1-D9B7-4152-BEC7-FE1EC31A34AC}" type="sibTrans" cxnId="{2B3039D9-84E7-4993-84BF-CD226E4FDDCF}">
      <dgm:prSet/>
      <dgm:spPr/>
      <dgm:t>
        <a:bodyPr/>
        <a:lstStyle/>
        <a:p>
          <a:endParaRPr lang="zh-CN" altLang="en-US"/>
        </a:p>
      </dgm:t>
    </dgm:pt>
    <dgm:pt modelId="{8D4E1CC0-B2A2-4A31-AA07-166D5F2E2294}">
      <dgm:prSet/>
      <dgm:spPr/>
      <dgm:t>
        <a:bodyPr/>
        <a:lstStyle/>
        <a:p>
          <a:r>
            <a:rPr lang="zh-CN" altLang="en-US"/>
            <a:t>四月初到五月初 </a:t>
          </a:r>
          <a:endParaRPr lang="en-US" altLang="zh-CN" dirty="0"/>
        </a:p>
      </dgm:t>
    </dgm:pt>
    <dgm:pt modelId="{C162978A-775F-4BE3-B19E-2DF3933C594F}" type="parTrans" cxnId="{F0ED0396-5A04-43D3-98B4-9F0A1A4FD0EA}">
      <dgm:prSet/>
      <dgm:spPr/>
      <dgm:t>
        <a:bodyPr/>
        <a:lstStyle/>
        <a:p>
          <a:endParaRPr lang="zh-CN" altLang="en-US"/>
        </a:p>
      </dgm:t>
    </dgm:pt>
    <dgm:pt modelId="{4A8C2381-F5C7-45A4-B8E9-4CE9B5CD26CC}" type="sibTrans" cxnId="{F0ED0396-5A04-43D3-98B4-9F0A1A4FD0EA}">
      <dgm:prSet/>
      <dgm:spPr/>
      <dgm:t>
        <a:bodyPr/>
        <a:lstStyle/>
        <a:p>
          <a:endParaRPr lang="zh-CN" altLang="en-US"/>
        </a:p>
      </dgm:t>
    </dgm:pt>
    <dgm:pt modelId="{D14F2508-819E-49A0-B53D-CBD51F977F1A}">
      <dgm:prSet/>
      <dgm:spPr/>
      <dgm:t>
        <a:bodyPr/>
        <a:lstStyle/>
        <a:p>
          <a:r>
            <a:rPr lang="zh-CN" altLang="en-US"/>
            <a:t>初步完成系统设计，实现部分功能</a:t>
          </a:r>
          <a:endParaRPr lang="en-US" altLang="zh-CN" dirty="0"/>
        </a:p>
      </dgm:t>
    </dgm:pt>
    <dgm:pt modelId="{015B6E46-311A-430D-8474-EC745159C219}" type="parTrans" cxnId="{0861D587-79B9-48B8-AA18-CAD4DFDD44C2}">
      <dgm:prSet/>
      <dgm:spPr/>
      <dgm:t>
        <a:bodyPr/>
        <a:lstStyle/>
        <a:p>
          <a:endParaRPr lang="zh-CN" altLang="en-US"/>
        </a:p>
      </dgm:t>
    </dgm:pt>
    <dgm:pt modelId="{4CCBF719-E75B-415F-9B63-02636F624C2B}" type="sibTrans" cxnId="{0861D587-79B9-48B8-AA18-CAD4DFDD44C2}">
      <dgm:prSet/>
      <dgm:spPr/>
      <dgm:t>
        <a:bodyPr/>
        <a:lstStyle/>
        <a:p>
          <a:endParaRPr lang="zh-CN" altLang="en-US"/>
        </a:p>
      </dgm:t>
    </dgm:pt>
    <dgm:pt modelId="{3DA4C345-0310-42BF-BAEC-3CA93426B11F}">
      <dgm:prSet/>
      <dgm:spPr/>
      <dgm:t>
        <a:bodyPr/>
        <a:lstStyle/>
        <a:p>
          <a:r>
            <a:rPr lang="zh-CN" altLang="en-US"/>
            <a:t>五月初到五月中旬 </a:t>
          </a:r>
          <a:endParaRPr lang="en-US" altLang="zh-CN" dirty="0"/>
        </a:p>
      </dgm:t>
    </dgm:pt>
    <dgm:pt modelId="{5317696E-9A68-4C8B-9AC7-998215CEDC31}" type="parTrans" cxnId="{028BEFA6-B4A2-4AAF-8A61-204732EBFCB8}">
      <dgm:prSet/>
      <dgm:spPr/>
      <dgm:t>
        <a:bodyPr/>
        <a:lstStyle/>
        <a:p>
          <a:endParaRPr lang="zh-CN" altLang="en-US"/>
        </a:p>
      </dgm:t>
    </dgm:pt>
    <dgm:pt modelId="{90688AFB-CDE6-42B9-A462-8F608A4AA53A}" type="sibTrans" cxnId="{028BEFA6-B4A2-4AAF-8A61-204732EBFCB8}">
      <dgm:prSet/>
      <dgm:spPr/>
      <dgm:t>
        <a:bodyPr/>
        <a:lstStyle/>
        <a:p>
          <a:endParaRPr lang="zh-CN" altLang="en-US"/>
        </a:p>
      </dgm:t>
    </dgm:pt>
    <dgm:pt modelId="{5DDD995D-731B-4BD0-9900-0E43A1073157}">
      <dgm:prSet/>
      <dgm:spPr/>
      <dgm:t>
        <a:bodyPr/>
        <a:lstStyle/>
        <a:p>
          <a:r>
            <a:rPr lang="zh-CN" altLang="en-US"/>
            <a:t>完成全部系统设计，进行系统测试，形成系统测试报告，同时编写完成系统使用手册</a:t>
          </a:r>
          <a:endParaRPr lang="en-US" altLang="zh-CN" dirty="0"/>
        </a:p>
      </dgm:t>
    </dgm:pt>
    <dgm:pt modelId="{CA4DE85C-27F2-4124-84B4-94AFD84DA1FA}" type="parTrans" cxnId="{1BFC4301-80FD-4CDB-A463-DC5F81610C33}">
      <dgm:prSet/>
      <dgm:spPr/>
      <dgm:t>
        <a:bodyPr/>
        <a:lstStyle/>
        <a:p>
          <a:endParaRPr lang="zh-CN" altLang="en-US"/>
        </a:p>
      </dgm:t>
    </dgm:pt>
    <dgm:pt modelId="{AF6C79D4-1636-4AF3-97B7-1FF48A151FB6}" type="sibTrans" cxnId="{1BFC4301-80FD-4CDB-A463-DC5F81610C33}">
      <dgm:prSet/>
      <dgm:spPr/>
      <dgm:t>
        <a:bodyPr/>
        <a:lstStyle/>
        <a:p>
          <a:endParaRPr lang="zh-CN" altLang="en-US"/>
        </a:p>
      </dgm:t>
    </dgm:pt>
    <dgm:pt modelId="{0CC05C1A-340D-4EF5-994C-C37DAED8FE26}">
      <dgm:prSet/>
      <dgm:spPr/>
      <dgm:t>
        <a:bodyPr/>
        <a:lstStyle/>
        <a:p>
          <a:r>
            <a:rPr lang="zh-CN" altLang="en-US"/>
            <a:t>五月中旬到六月初 </a:t>
          </a:r>
          <a:endParaRPr lang="en-US" altLang="zh-CN" dirty="0"/>
        </a:p>
      </dgm:t>
    </dgm:pt>
    <dgm:pt modelId="{061D664A-DCC7-4D6A-B11D-33B92283841E}" type="parTrans" cxnId="{EEBA19A3-31C1-481B-85EF-E650E19EC7BF}">
      <dgm:prSet/>
      <dgm:spPr/>
      <dgm:t>
        <a:bodyPr/>
        <a:lstStyle/>
        <a:p>
          <a:endParaRPr lang="zh-CN" altLang="en-US"/>
        </a:p>
      </dgm:t>
    </dgm:pt>
    <dgm:pt modelId="{9638ADBD-11FC-4475-B710-8CF070C56ACA}" type="sibTrans" cxnId="{EEBA19A3-31C1-481B-85EF-E650E19EC7BF}">
      <dgm:prSet/>
      <dgm:spPr/>
      <dgm:t>
        <a:bodyPr/>
        <a:lstStyle/>
        <a:p>
          <a:endParaRPr lang="zh-CN" altLang="en-US"/>
        </a:p>
      </dgm:t>
    </dgm:pt>
    <dgm:pt modelId="{5AF01754-217D-4FB9-951A-1410B70B349F}">
      <dgm:prSet/>
      <dgm:spPr/>
      <dgm:t>
        <a:bodyPr/>
        <a:lstStyle/>
        <a:p>
          <a:r>
            <a:rPr lang="zh-CN" altLang="en-US"/>
            <a:t>完善改进系统不足，完成系统开发周期，编写项目开发报告总结</a:t>
          </a:r>
          <a:endParaRPr lang="zh-CN" altLang="en-US" dirty="0"/>
        </a:p>
      </dgm:t>
    </dgm:pt>
    <dgm:pt modelId="{0BF2F2E5-8A23-4C40-98C0-A57685C6C781}" type="parTrans" cxnId="{85E6E438-67B9-4B0E-AC6F-5EB95C57412C}">
      <dgm:prSet/>
      <dgm:spPr/>
      <dgm:t>
        <a:bodyPr/>
        <a:lstStyle/>
        <a:p>
          <a:endParaRPr lang="zh-CN" altLang="en-US"/>
        </a:p>
      </dgm:t>
    </dgm:pt>
    <dgm:pt modelId="{42D5EC91-2FFE-4683-A7CE-A51E91E41E31}" type="sibTrans" cxnId="{85E6E438-67B9-4B0E-AC6F-5EB95C57412C}">
      <dgm:prSet/>
      <dgm:spPr/>
      <dgm:t>
        <a:bodyPr/>
        <a:lstStyle/>
        <a:p>
          <a:endParaRPr lang="zh-CN" altLang="en-US"/>
        </a:p>
      </dgm:t>
    </dgm:pt>
    <dgm:pt modelId="{52B68AFC-C08C-4CD4-AC7D-B3ADEFA27443}" type="pres">
      <dgm:prSet presAssocID="{37A16BA4-DCC2-477E-9AA7-C0B37D8A76C0}" presName="Name0" presStyleCnt="0">
        <dgm:presLayoutVars>
          <dgm:dir/>
          <dgm:resizeHandles val="exact"/>
        </dgm:presLayoutVars>
      </dgm:prSet>
      <dgm:spPr/>
    </dgm:pt>
    <dgm:pt modelId="{5FAFB8A8-ECDC-41B9-98FC-B81EB33B396E}" type="pres">
      <dgm:prSet presAssocID="{37A16BA4-DCC2-477E-9AA7-C0B37D8A76C0}" presName="arrow" presStyleLbl="bgShp" presStyleIdx="0" presStyleCnt="1"/>
      <dgm:spPr/>
    </dgm:pt>
    <dgm:pt modelId="{1E7F2DDB-36FA-442C-A8C8-512EF198113D}" type="pres">
      <dgm:prSet presAssocID="{37A16BA4-DCC2-477E-9AA7-C0B37D8A76C0}" presName="points" presStyleCnt="0"/>
      <dgm:spPr/>
    </dgm:pt>
    <dgm:pt modelId="{3CAF6B5F-1325-4DFA-A4A9-477CB4390A9C}" type="pres">
      <dgm:prSet presAssocID="{AA94B6E0-21E4-4DB2-A828-9563C4095598}" presName="compositeA" presStyleCnt="0"/>
      <dgm:spPr/>
    </dgm:pt>
    <dgm:pt modelId="{FE7BD003-EB09-4F03-BD03-363E6FD38BC1}" type="pres">
      <dgm:prSet presAssocID="{AA94B6E0-21E4-4DB2-A828-9563C4095598}" presName="textA" presStyleLbl="revTx" presStyleIdx="0" presStyleCnt="4">
        <dgm:presLayoutVars>
          <dgm:bulletEnabled val="1"/>
        </dgm:presLayoutVars>
      </dgm:prSet>
      <dgm:spPr/>
    </dgm:pt>
    <dgm:pt modelId="{E436D242-B0D1-4223-B810-2AB833010C80}" type="pres">
      <dgm:prSet presAssocID="{AA94B6E0-21E4-4DB2-A828-9563C4095598}" presName="circleA" presStyleLbl="node1" presStyleIdx="0" presStyleCnt="4"/>
      <dgm:spPr/>
    </dgm:pt>
    <dgm:pt modelId="{6DE5DCA5-CA89-4E55-8EBA-0C7E5A360465}" type="pres">
      <dgm:prSet presAssocID="{AA94B6E0-21E4-4DB2-A828-9563C4095598}" presName="spaceA" presStyleCnt="0"/>
      <dgm:spPr/>
    </dgm:pt>
    <dgm:pt modelId="{CB21D6DD-43A0-413E-B4CB-352E9AB3C591}" type="pres">
      <dgm:prSet presAssocID="{B014E88E-0F57-4219-9CF5-BF9233DA797D}" presName="space" presStyleCnt="0"/>
      <dgm:spPr/>
    </dgm:pt>
    <dgm:pt modelId="{9A651A2E-9D22-43FE-8EDE-8594FC38DB1D}" type="pres">
      <dgm:prSet presAssocID="{8D4E1CC0-B2A2-4A31-AA07-166D5F2E2294}" presName="compositeB" presStyleCnt="0"/>
      <dgm:spPr/>
    </dgm:pt>
    <dgm:pt modelId="{69FA01A0-8DF7-43A6-9C79-7BE4B40C28E4}" type="pres">
      <dgm:prSet presAssocID="{8D4E1CC0-B2A2-4A31-AA07-166D5F2E2294}" presName="textB" presStyleLbl="revTx" presStyleIdx="1" presStyleCnt="4">
        <dgm:presLayoutVars>
          <dgm:bulletEnabled val="1"/>
        </dgm:presLayoutVars>
      </dgm:prSet>
      <dgm:spPr/>
    </dgm:pt>
    <dgm:pt modelId="{6D0C927D-BECE-4BE4-97A8-3193631D1052}" type="pres">
      <dgm:prSet presAssocID="{8D4E1CC0-B2A2-4A31-AA07-166D5F2E2294}" presName="circleB" presStyleLbl="node1" presStyleIdx="1" presStyleCnt="4"/>
      <dgm:spPr>
        <a:solidFill>
          <a:srgbClr val="FF0000"/>
        </a:solidFill>
      </dgm:spPr>
    </dgm:pt>
    <dgm:pt modelId="{A78DBC4B-8288-4488-8FAA-84B8A3049A60}" type="pres">
      <dgm:prSet presAssocID="{8D4E1CC0-B2A2-4A31-AA07-166D5F2E2294}" presName="spaceB" presStyleCnt="0"/>
      <dgm:spPr/>
    </dgm:pt>
    <dgm:pt modelId="{2EBE5EBE-88ED-4CA3-97C3-FD22287594B6}" type="pres">
      <dgm:prSet presAssocID="{4A8C2381-F5C7-45A4-B8E9-4CE9B5CD26CC}" presName="space" presStyleCnt="0"/>
      <dgm:spPr/>
    </dgm:pt>
    <dgm:pt modelId="{58B099C8-B3B1-476B-A08D-3E1AFD8E2E87}" type="pres">
      <dgm:prSet presAssocID="{3DA4C345-0310-42BF-BAEC-3CA93426B11F}" presName="compositeA" presStyleCnt="0"/>
      <dgm:spPr/>
    </dgm:pt>
    <dgm:pt modelId="{5DDC91DC-B7B4-4681-B68E-8909F1E99A4F}" type="pres">
      <dgm:prSet presAssocID="{3DA4C345-0310-42BF-BAEC-3CA93426B11F}" presName="textA" presStyleLbl="revTx" presStyleIdx="2" presStyleCnt="4">
        <dgm:presLayoutVars>
          <dgm:bulletEnabled val="1"/>
        </dgm:presLayoutVars>
      </dgm:prSet>
      <dgm:spPr/>
    </dgm:pt>
    <dgm:pt modelId="{A6C68AC7-7E37-4580-BC4D-F6904FCC8D15}" type="pres">
      <dgm:prSet presAssocID="{3DA4C345-0310-42BF-BAEC-3CA93426B11F}" presName="circleA" presStyleLbl="node1" presStyleIdx="2" presStyleCnt="4"/>
      <dgm:spPr/>
    </dgm:pt>
    <dgm:pt modelId="{2F57D3B5-03CC-4D2B-9C17-F80160AFD189}" type="pres">
      <dgm:prSet presAssocID="{3DA4C345-0310-42BF-BAEC-3CA93426B11F}" presName="spaceA" presStyleCnt="0"/>
      <dgm:spPr/>
    </dgm:pt>
    <dgm:pt modelId="{B9C1915B-E73E-49A3-9E4D-CAD22E8BFB18}" type="pres">
      <dgm:prSet presAssocID="{90688AFB-CDE6-42B9-A462-8F608A4AA53A}" presName="space" presStyleCnt="0"/>
      <dgm:spPr/>
    </dgm:pt>
    <dgm:pt modelId="{971D76CC-1867-4639-A283-5181E9D0BCE6}" type="pres">
      <dgm:prSet presAssocID="{0CC05C1A-340D-4EF5-994C-C37DAED8FE26}" presName="compositeB" presStyleCnt="0"/>
      <dgm:spPr/>
    </dgm:pt>
    <dgm:pt modelId="{9A36064E-DF1A-4798-8CAF-C3B113448483}" type="pres">
      <dgm:prSet presAssocID="{0CC05C1A-340D-4EF5-994C-C37DAED8FE26}" presName="textB" presStyleLbl="revTx" presStyleIdx="3" presStyleCnt="4">
        <dgm:presLayoutVars>
          <dgm:bulletEnabled val="1"/>
        </dgm:presLayoutVars>
      </dgm:prSet>
      <dgm:spPr/>
    </dgm:pt>
    <dgm:pt modelId="{29169951-74F7-4F79-8C50-B0E82CDBE8A1}" type="pres">
      <dgm:prSet presAssocID="{0CC05C1A-340D-4EF5-994C-C37DAED8FE26}" presName="circleB" presStyleLbl="node1" presStyleIdx="3" presStyleCnt="4"/>
      <dgm:spPr/>
    </dgm:pt>
    <dgm:pt modelId="{7F82968F-2101-453D-9A54-DD18319E64E9}" type="pres">
      <dgm:prSet presAssocID="{0CC05C1A-340D-4EF5-994C-C37DAED8FE26}" presName="spaceB" presStyleCnt="0"/>
      <dgm:spPr/>
    </dgm:pt>
  </dgm:ptLst>
  <dgm:cxnLst>
    <dgm:cxn modelId="{1BFC4301-80FD-4CDB-A463-DC5F81610C33}" srcId="{3DA4C345-0310-42BF-BAEC-3CA93426B11F}" destId="{5DDD995D-731B-4BD0-9900-0E43A1073157}" srcOrd="0" destOrd="0" parTransId="{CA4DE85C-27F2-4124-84B4-94AFD84DA1FA}" sibTransId="{AF6C79D4-1636-4AF3-97B7-1FF48A151FB6}"/>
    <dgm:cxn modelId="{AB0CEA31-80E1-401C-A82E-4265612CFD5C}" srcId="{37A16BA4-DCC2-477E-9AA7-C0B37D8A76C0}" destId="{AA94B6E0-21E4-4DB2-A828-9563C4095598}" srcOrd="0" destOrd="0" parTransId="{22D6A91D-ABC6-46E3-9C10-42B480B14251}" sibTransId="{B014E88E-0F57-4219-9CF5-BF9233DA797D}"/>
    <dgm:cxn modelId="{85E6E438-67B9-4B0E-AC6F-5EB95C57412C}" srcId="{0CC05C1A-340D-4EF5-994C-C37DAED8FE26}" destId="{5AF01754-217D-4FB9-951A-1410B70B349F}" srcOrd="0" destOrd="0" parTransId="{0BF2F2E5-8A23-4C40-98C0-A57685C6C781}" sibTransId="{42D5EC91-2FFE-4683-A7CE-A51E91E41E31}"/>
    <dgm:cxn modelId="{5794BC48-B640-442B-8D27-A8793239777C}" type="presOf" srcId="{5AF01754-217D-4FB9-951A-1410B70B349F}" destId="{9A36064E-DF1A-4798-8CAF-C3B113448483}" srcOrd="0" destOrd="1" presId="urn:microsoft.com/office/officeart/2005/8/layout/hProcess11"/>
    <dgm:cxn modelId="{A0A4367A-7598-4B39-BD86-99C9A061FDB1}" type="presOf" srcId="{5DDD995D-731B-4BD0-9900-0E43A1073157}" destId="{5DDC91DC-B7B4-4681-B68E-8909F1E99A4F}" srcOrd="0" destOrd="1" presId="urn:microsoft.com/office/officeart/2005/8/layout/hProcess11"/>
    <dgm:cxn modelId="{54A17982-8FDB-4665-8264-6CA965AB7880}" type="presOf" srcId="{D14F2508-819E-49A0-B53D-CBD51F977F1A}" destId="{69FA01A0-8DF7-43A6-9C79-7BE4B40C28E4}" srcOrd="0" destOrd="1" presId="urn:microsoft.com/office/officeart/2005/8/layout/hProcess11"/>
    <dgm:cxn modelId="{1D5CBA87-7C0B-4750-8A7B-4AED83F94DAD}" type="presOf" srcId="{37A16BA4-DCC2-477E-9AA7-C0B37D8A76C0}" destId="{52B68AFC-C08C-4CD4-AC7D-B3ADEFA27443}" srcOrd="0" destOrd="0" presId="urn:microsoft.com/office/officeart/2005/8/layout/hProcess11"/>
    <dgm:cxn modelId="{0861D587-79B9-48B8-AA18-CAD4DFDD44C2}" srcId="{8D4E1CC0-B2A2-4A31-AA07-166D5F2E2294}" destId="{D14F2508-819E-49A0-B53D-CBD51F977F1A}" srcOrd="0" destOrd="0" parTransId="{015B6E46-311A-430D-8474-EC745159C219}" sibTransId="{4CCBF719-E75B-415F-9B63-02636F624C2B}"/>
    <dgm:cxn modelId="{5BAA048A-2AEB-44FF-A3C6-214BE8FCCD94}" type="presOf" srcId="{0CC05C1A-340D-4EF5-994C-C37DAED8FE26}" destId="{9A36064E-DF1A-4798-8CAF-C3B113448483}" srcOrd="0" destOrd="0" presId="urn:microsoft.com/office/officeart/2005/8/layout/hProcess11"/>
    <dgm:cxn modelId="{F0ED0396-5A04-43D3-98B4-9F0A1A4FD0EA}" srcId="{37A16BA4-DCC2-477E-9AA7-C0B37D8A76C0}" destId="{8D4E1CC0-B2A2-4A31-AA07-166D5F2E2294}" srcOrd="1" destOrd="0" parTransId="{C162978A-775F-4BE3-B19E-2DF3933C594F}" sibTransId="{4A8C2381-F5C7-45A4-B8E9-4CE9B5CD26CC}"/>
    <dgm:cxn modelId="{EEBA19A3-31C1-481B-85EF-E650E19EC7BF}" srcId="{37A16BA4-DCC2-477E-9AA7-C0B37D8A76C0}" destId="{0CC05C1A-340D-4EF5-994C-C37DAED8FE26}" srcOrd="3" destOrd="0" parTransId="{061D664A-DCC7-4D6A-B11D-33B92283841E}" sibTransId="{9638ADBD-11FC-4475-B710-8CF070C56ACA}"/>
    <dgm:cxn modelId="{028BEFA6-B4A2-4AAF-8A61-204732EBFCB8}" srcId="{37A16BA4-DCC2-477E-9AA7-C0B37D8A76C0}" destId="{3DA4C345-0310-42BF-BAEC-3CA93426B11F}" srcOrd="2" destOrd="0" parTransId="{5317696E-9A68-4C8B-9AC7-998215CEDC31}" sibTransId="{90688AFB-CDE6-42B9-A462-8F608A4AA53A}"/>
    <dgm:cxn modelId="{C9D588AE-430E-4AB0-9C9A-AF88DD4321F1}" type="presOf" srcId="{3DA4C345-0310-42BF-BAEC-3CA93426B11F}" destId="{5DDC91DC-B7B4-4681-B68E-8909F1E99A4F}" srcOrd="0" destOrd="0" presId="urn:microsoft.com/office/officeart/2005/8/layout/hProcess11"/>
    <dgm:cxn modelId="{816915BE-CD93-4AF2-890D-EF52DD812A33}" type="presOf" srcId="{E4FA1443-1922-47E8-8596-5BBD171E567C}" destId="{FE7BD003-EB09-4F03-BD03-363E6FD38BC1}" srcOrd="0" destOrd="1" presId="urn:microsoft.com/office/officeart/2005/8/layout/hProcess11"/>
    <dgm:cxn modelId="{1EC2BCD2-384E-45B9-9274-6B648567D8A0}" type="presOf" srcId="{AA94B6E0-21E4-4DB2-A828-9563C4095598}" destId="{FE7BD003-EB09-4F03-BD03-363E6FD38BC1}" srcOrd="0" destOrd="0" presId="urn:microsoft.com/office/officeart/2005/8/layout/hProcess11"/>
    <dgm:cxn modelId="{2B3039D9-84E7-4993-84BF-CD226E4FDDCF}" srcId="{AA94B6E0-21E4-4DB2-A828-9563C4095598}" destId="{E4FA1443-1922-47E8-8596-5BBD171E567C}" srcOrd="0" destOrd="0" parTransId="{B792B754-DA1E-4D7F-9FB2-DED26E0DF1A7}" sibTransId="{29BA29F1-D9B7-4152-BEC7-FE1EC31A34AC}"/>
    <dgm:cxn modelId="{9812F6EE-E8F0-49AA-BB04-127EC4F0E76F}" type="presOf" srcId="{8D4E1CC0-B2A2-4A31-AA07-166D5F2E2294}" destId="{69FA01A0-8DF7-43A6-9C79-7BE4B40C28E4}" srcOrd="0" destOrd="0" presId="urn:microsoft.com/office/officeart/2005/8/layout/hProcess11"/>
    <dgm:cxn modelId="{E317280E-A692-4A8A-86B4-6675B20B4B9A}" type="presParOf" srcId="{52B68AFC-C08C-4CD4-AC7D-B3ADEFA27443}" destId="{5FAFB8A8-ECDC-41B9-98FC-B81EB33B396E}" srcOrd="0" destOrd="0" presId="urn:microsoft.com/office/officeart/2005/8/layout/hProcess11"/>
    <dgm:cxn modelId="{592F6C6B-9F8F-4064-8F9D-DC154B550A9E}" type="presParOf" srcId="{52B68AFC-C08C-4CD4-AC7D-B3ADEFA27443}" destId="{1E7F2DDB-36FA-442C-A8C8-512EF198113D}" srcOrd="1" destOrd="0" presId="urn:microsoft.com/office/officeart/2005/8/layout/hProcess11"/>
    <dgm:cxn modelId="{63F74968-2C43-43B5-A5C2-A59F3D95FF33}" type="presParOf" srcId="{1E7F2DDB-36FA-442C-A8C8-512EF198113D}" destId="{3CAF6B5F-1325-4DFA-A4A9-477CB4390A9C}" srcOrd="0" destOrd="0" presId="urn:microsoft.com/office/officeart/2005/8/layout/hProcess11"/>
    <dgm:cxn modelId="{2B1D3150-ECA8-4515-A00D-8747896E3E4A}" type="presParOf" srcId="{3CAF6B5F-1325-4DFA-A4A9-477CB4390A9C}" destId="{FE7BD003-EB09-4F03-BD03-363E6FD38BC1}" srcOrd="0" destOrd="0" presId="urn:microsoft.com/office/officeart/2005/8/layout/hProcess11"/>
    <dgm:cxn modelId="{948F9053-B43A-40AF-A829-B913C64AF192}" type="presParOf" srcId="{3CAF6B5F-1325-4DFA-A4A9-477CB4390A9C}" destId="{E436D242-B0D1-4223-B810-2AB833010C80}" srcOrd="1" destOrd="0" presId="urn:microsoft.com/office/officeart/2005/8/layout/hProcess11"/>
    <dgm:cxn modelId="{4DBF80CB-5B97-4F78-812A-858585233200}" type="presParOf" srcId="{3CAF6B5F-1325-4DFA-A4A9-477CB4390A9C}" destId="{6DE5DCA5-CA89-4E55-8EBA-0C7E5A360465}" srcOrd="2" destOrd="0" presId="urn:microsoft.com/office/officeart/2005/8/layout/hProcess11"/>
    <dgm:cxn modelId="{A7978CA9-3BDC-4683-87B9-9A16EE9B243C}" type="presParOf" srcId="{1E7F2DDB-36FA-442C-A8C8-512EF198113D}" destId="{CB21D6DD-43A0-413E-B4CB-352E9AB3C591}" srcOrd="1" destOrd="0" presId="urn:microsoft.com/office/officeart/2005/8/layout/hProcess11"/>
    <dgm:cxn modelId="{B8B04CFC-2DE9-4B9D-A278-62247F1741EF}" type="presParOf" srcId="{1E7F2DDB-36FA-442C-A8C8-512EF198113D}" destId="{9A651A2E-9D22-43FE-8EDE-8594FC38DB1D}" srcOrd="2" destOrd="0" presId="urn:microsoft.com/office/officeart/2005/8/layout/hProcess11"/>
    <dgm:cxn modelId="{FB5ADDD6-A64C-488C-BBBC-53B0B16C8E16}" type="presParOf" srcId="{9A651A2E-9D22-43FE-8EDE-8594FC38DB1D}" destId="{69FA01A0-8DF7-43A6-9C79-7BE4B40C28E4}" srcOrd="0" destOrd="0" presId="urn:microsoft.com/office/officeart/2005/8/layout/hProcess11"/>
    <dgm:cxn modelId="{6C7A6399-9B8D-469A-BCEB-A03DE8459BA1}" type="presParOf" srcId="{9A651A2E-9D22-43FE-8EDE-8594FC38DB1D}" destId="{6D0C927D-BECE-4BE4-97A8-3193631D1052}" srcOrd="1" destOrd="0" presId="urn:microsoft.com/office/officeart/2005/8/layout/hProcess11"/>
    <dgm:cxn modelId="{E303E098-FFB9-4257-AE18-0DC254245C85}" type="presParOf" srcId="{9A651A2E-9D22-43FE-8EDE-8594FC38DB1D}" destId="{A78DBC4B-8288-4488-8FAA-84B8A3049A60}" srcOrd="2" destOrd="0" presId="urn:microsoft.com/office/officeart/2005/8/layout/hProcess11"/>
    <dgm:cxn modelId="{A45E8D3B-D787-4DCE-9283-1A588667BA83}" type="presParOf" srcId="{1E7F2DDB-36FA-442C-A8C8-512EF198113D}" destId="{2EBE5EBE-88ED-4CA3-97C3-FD22287594B6}" srcOrd="3" destOrd="0" presId="urn:microsoft.com/office/officeart/2005/8/layout/hProcess11"/>
    <dgm:cxn modelId="{E01891FD-EE6C-4660-9AEB-9064850779AC}" type="presParOf" srcId="{1E7F2DDB-36FA-442C-A8C8-512EF198113D}" destId="{58B099C8-B3B1-476B-A08D-3E1AFD8E2E87}" srcOrd="4" destOrd="0" presId="urn:microsoft.com/office/officeart/2005/8/layout/hProcess11"/>
    <dgm:cxn modelId="{8098A3BF-F5D4-406B-9D13-4F7048C61E04}" type="presParOf" srcId="{58B099C8-B3B1-476B-A08D-3E1AFD8E2E87}" destId="{5DDC91DC-B7B4-4681-B68E-8909F1E99A4F}" srcOrd="0" destOrd="0" presId="urn:microsoft.com/office/officeart/2005/8/layout/hProcess11"/>
    <dgm:cxn modelId="{D287002C-7A9D-43AD-9AED-49F729BAB45C}" type="presParOf" srcId="{58B099C8-B3B1-476B-A08D-3E1AFD8E2E87}" destId="{A6C68AC7-7E37-4580-BC4D-F6904FCC8D15}" srcOrd="1" destOrd="0" presId="urn:microsoft.com/office/officeart/2005/8/layout/hProcess11"/>
    <dgm:cxn modelId="{B129B6AF-9C6D-452C-BF24-D5CC0315FE90}" type="presParOf" srcId="{58B099C8-B3B1-476B-A08D-3E1AFD8E2E87}" destId="{2F57D3B5-03CC-4D2B-9C17-F80160AFD189}" srcOrd="2" destOrd="0" presId="urn:microsoft.com/office/officeart/2005/8/layout/hProcess11"/>
    <dgm:cxn modelId="{B15DED95-C666-4368-8127-8CDFA374E5EB}" type="presParOf" srcId="{1E7F2DDB-36FA-442C-A8C8-512EF198113D}" destId="{B9C1915B-E73E-49A3-9E4D-CAD22E8BFB18}" srcOrd="5" destOrd="0" presId="urn:microsoft.com/office/officeart/2005/8/layout/hProcess11"/>
    <dgm:cxn modelId="{F07FA954-C4A6-4283-934D-8FB6D3C05E5B}" type="presParOf" srcId="{1E7F2DDB-36FA-442C-A8C8-512EF198113D}" destId="{971D76CC-1867-4639-A283-5181E9D0BCE6}" srcOrd="6" destOrd="0" presId="urn:microsoft.com/office/officeart/2005/8/layout/hProcess11"/>
    <dgm:cxn modelId="{14C3B3E2-8E1F-4664-A45E-443DD59B475B}" type="presParOf" srcId="{971D76CC-1867-4639-A283-5181E9D0BCE6}" destId="{9A36064E-DF1A-4798-8CAF-C3B113448483}" srcOrd="0" destOrd="0" presId="urn:microsoft.com/office/officeart/2005/8/layout/hProcess11"/>
    <dgm:cxn modelId="{69C64BFE-DD5D-4608-8D14-C0AB4B43DFE9}" type="presParOf" srcId="{971D76CC-1867-4639-A283-5181E9D0BCE6}" destId="{29169951-74F7-4F79-8C50-B0E82CDBE8A1}" srcOrd="1" destOrd="0" presId="urn:microsoft.com/office/officeart/2005/8/layout/hProcess11"/>
    <dgm:cxn modelId="{AE5988CE-380C-4EBC-A63D-AB377D90878E}" type="presParOf" srcId="{971D76CC-1867-4639-A283-5181E9D0BCE6}" destId="{7F82968F-2101-453D-9A54-DD18319E64E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5A405-0291-4A3C-B445-E888F74E2859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B3F80A3-3E50-44A9-8D7C-A0EF7E58BCC0}">
      <dgm:prSet phldrT="[文本]"/>
      <dgm:spPr/>
      <dgm:t>
        <a:bodyPr/>
        <a:lstStyle/>
        <a:p>
          <a:r>
            <a:rPr lang="zh-CN" altLang="en-US" dirty="0"/>
            <a:t>后台设计</a:t>
          </a:r>
        </a:p>
      </dgm:t>
    </dgm:pt>
    <dgm:pt modelId="{F28A95F6-B2D4-4D25-BD30-8255579C0C74}" type="parTrans" cxnId="{01050AA5-5812-4C28-827A-78670615B3C0}">
      <dgm:prSet/>
      <dgm:spPr/>
      <dgm:t>
        <a:bodyPr/>
        <a:lstStyle/>
        <a:p>
          <a:endParaRPr lang="zh-CN" altLang="en-US"/>
        </a:p>
      </dgm:t>
    </dgm:pt>
    <dgm:pt modelId="{F09BBFA3-3BE9-418C-9F44-F0CB2D88C374}" type="sibTrans" cxnId="{01050AA5-5812-4C28-827A-78670615B3C0}">
      <dgm:prSet/>
      <dgm:spPr/>
      <dgm:t>
        <a:bodyPr/>
        <a:lstStyle/>
        <a:p>
          <a:endParaRPr lang="zh-CN" altLang="en-US"/>
        </a:p>
      </dgm:t>
    </dgm:pt>
    <dgm:pt modelId="{579453DC-8C79-435B-95D5-08EA663E13FA}">
      <dgm:prSet/>
      <dgm:spPr/>
      <dgm:t>
        <a:bodyPr/>
        <a:lstStyle/>
        <a:p>
          <a:r>
            <a:rPr lang="zh-CN" altLang="en-US" dirty="0"/>
            <a:t>数据库设计</a:t>
          </a:r>
          <a:endParaRPr lang="en-US" altLang="zh-CN" dirty="0"/>
        </a:p>
      </dgm:t>
    </dgm:pt>
    <dgm:pt modelId="{9693493D-BF93-412F-A86B-0DB5711EECBE}" type="parTrans" cxnId="{070FB83D-C180-43B2-AE5B-6F23A52FA534}">
      <dgm:prSet/>
      <dgm:spPr/>
      <dgm:t>
        <a:bodyPr/>
        <a:lstStyle/>
        <a:p>
          <a:endParaRPr lang="zh-CN" altLang="en-US"/>
        </a:p>
      </dgm:t>
    </dgm:pt>
    <dgm:pt modelId="{82117869-8978-4405-9FF3-DDE90C7D5DAD}" type="sibTrans" cxnId="{070FB83D-C180-43B2-AE5B-6F23A52FA534}">
      <dgm:prSet/>
      <dgm:spPr/>
      <dgm:t>
        <a:bodyPr/>
        <a:lstStyle/>
        <a:p>
          <a:endParaRPr lang="zh-CN" altLang="en-US"/>
        </a:p>
      </dgm:t>
    </dgm:pt>
    <dgm:pt modelId="{551875C4-9D7B-4318-8EB3-1FEE2792C9BC}">
      <dgm:prSet/>
      <dgm:spPr/>
      <dgm:t>
        <a:bodyPr/>
        <a:lstStyle/>
        <a:p>
          <a:r>
            <a:rPr lang="en-US" altLang="zh-CN" dirty="0"/>
            <a:t>Restful </a:t>
          </a:r>
          <a:r>
            <a:rPr lang="en-US" altLang="zh-CN" dirty="0" err="1"/>
            <a:t>Api</a:t>
          </a:r>
          <a:r>
            <a:rPr lang="zh-CN" altLang="en-US" dirty="0"/>
            <a:t>设计</a:t>
          </a:r>
          <a:endParaRPr lang="en-US" altLang="zh-CN" dirty="0"/>
        </a:p>
      </dgm:t>
    </dgm:pt>
    <dgm:pt modelId="{3CE06462-1DD5-4615-B40C-ACD7C03261B5}" type="parTrans" cxnId="{C2ADAA74-A180-452E-BD46-28C7C1B2C307}">
      <dgm:prSet/>
      <dgm:spPr/>
      <dgm:t>
        <a:bodyPr/>
        <a:lstStyle/>
        <a:p>
          <a:endParaRPr lang="zh-CN" altLang="en-US"/>
        </a:p>
      </dgm:t>
    </dgm:pt>
    <dgm:pt modelId="{4C6D5FA6-6349-4E4D-8A10-516466E313C3}" type="sibTrans" cxnId="{C2ADAA74-A180-452E-BD46-28C7C1B2C307}">
      <dgm:prSet/>
      <dgm:spPr/>
      <dgm:t>
        <a:bodyPr/>
        <a:lstStyle/>
        <a:p>
          <a:endParaRPr lang="zh-CN" altLang="en-US"/>
        </a:p>
      </dgm:t>
    </dgm:pt>
    <dgm:pt modelId="{41696743-96BA-4790-A931-8F48B7779208}">
      <dgm:prSet/>
      <dgm:spPr/>
      <dgm:t>
        <a:bodyPr/>
        <a:lstStyle/>
        <a:p>
          <a:r>
            <a:rPr lang="zh-CN" altLang="en-US" dirty="0"/>
            <a:t>涉及技术</a:t>
          </a:r>
          <a:endParaRPr lang="en-US" altLang="zh-CN" dirty="0"/>
        </a:p>
      </dgm:t>
    </dgm:pt>
    <dgm:pt modelId="{2278460D-C2C8-4498-A111-1F3948CEC40E}" type="parTrans" cxnId="{CB4E3930-920C-4EC7-8133-343EC4A0AFAB}">
      <dgm:prSet/>
      <dgm:spPr/>
      <dgm:t>
        <a:bodyPr/>
        <a:lstStyle/>
        <a:p>
          <a:endParaRPr lang="zh-CN" altLang="en-US"/>
        </a:p>
      </dgm:t>
    </dgm:pt>
    <dgm:pt modelId="{C59FC43C-1A36-44A1-990B-063A9291D7ED}" type="sibTrans" cxnId="{CB4E3930-920C-4EC7-8133-343EC4A0AFAB}">
      <dgm:prSet/>
      <dgm:spPr/>
      <dgm:t>
        <a:bodyPr/>
        <a:lstStyle/>
        <a:p>
          <a:endParaRPr lang="zh-CN" altLang="en-US"/>
        </a:p>
      </dgm:t>
    </dgm:pt>
    <dgm:pt modelId="{CE7ADBAC-E112-40DE-97C1-826EBAA6BAB4}">
      <dgm:prSet/>
      <dgm:spPr/>
      <dgm:t>
        <a:bodyPr/>
        <a:lstStyle/>
        <a:p>
          <a:r>
            <a:rPr lang="zh-CN" altLang="en-US" dirty="0"/>
            <a:t>前端页面初步展示</a:t>
          </a:r>
          <a:endParaRPr lang="en-US" altLang="zh-CN" dirty="0"/>
        </a:p>
      </dgm:t>
    </dgm:pt>
    <dgm:pt modelId="{B7AD6D17-DFFE-46A8-8F61-E5D995DC8382}" type="parTrans" cxnId="{1FB664E9-6A6D-4065-96A1-FC51E7FBEA6D}">
      <dgm:prSet/>
      <dgm:spPr/>
      <dgm:t>
        <a:bodyPr/>
        <a:lstStyle/>
        <a:p>
          <a:endParaRPr lang="zh-CN" altLang="en-US"/>
        </a:p>
      </dgm:t>
    </dgm:pt>
    <dgm:pt modelId="{21A7351B-4355-4A3B-996D-A90C845407D6}" type="sibTrans" cxnId="{1FB664E9-6A6D-4065-96A1-FC51E7FBEA6D}">
      <dgm:prSet/>
      <dgm:spPr/>
      <dgm:t>
        <a:bodyPr/>
        <a:lstStyle/>
        <a:p>
          <a:endParaRPr lang="zh-CN" altLang="en-US"/>
        </a:p>
      </dgm:t>
    </dgm:pt>
    <dgm:pt modelId="{E2A59430-5CDE-43A2-9678-3D421578EE42}" type="pres">
      <dgm:prSet presAssocID="{E405A405-0291-4A3C-B445-E888F74E28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7BC523-00BA-44B1-B0FC-0191E431BD47}" type="pres">
      <dgm:prSet presAssocID="{CB3F80A3-3E50-44A9-8D7C-A0EF7E58BCC0}" presName="root" presStyleCnt="0"/>
      <dgm:spPr/>
    </dgm:pt>
    <dgm:pt modelId="{0049E338-7120-4084-A685-C1F5AF454A56}" type="pres">
      <dgm:prSet presAssocID="{CB3F80A3-3E50-44A9-8D7C-A0EF7E58BCC0}" presName="rootComposite" presStyleCnt="0"/>
      <dgm:spPr/>
    </dgm:pt>
    <dgm:pt modelId="{DDE313FD-5BE2-44F0-8BC6-3A8A82832E6F}" type="pres">
      <dgm:prSet presAssocID="{CB3F80A3-3E50-44A9-8D7C-A0EF7E58BCC0}" presName="rootText" presStyleLbl="node1" presStyleIdx="0" presStyleCnt="5" custScaleX="81558"/>
      <dgm:spPr/>
    </dgm:pt>
    <dgm:pt modelId="{6C1E3642-443F-4CD3-ABE4-DB318E92CCEF}" type="pres">
      <dgm:prSet presAssocID="{CB3F80A3-3E50-44A9-8D7C-A0EF7E58BCC0}" presName="rootConnector" presStyleLbl="node1" presStyleIdx="0" presStyleCnt="5"/>
      <dgm:spPr/>
    </dgm:pt>
    <dgm:pt modelId="{A908F376-EA24-4039-9AE4-9463D1981CCA}" type="pres">
      <dgm:prSet presAssocID="{CB3F80A3-3E50-44A9-8D7C-A0EF7E58BCC0}" presName="childShape" presStyleCnt="0"/>
      <dgm:spPr/>
    </dgm:pt>
    <dgm:pt modelId="{8ADAF5F5-D6D7-4FD8-8E26-A8131D7E7FBB}" type="pres">
      <dgm:prSet presAssocID="{579453DC-8C79-435B-95D5-08EA663E13FA}" presName="root" presStyleCnt="0"/>
      <dgm:spPr/>
    </dgm:pt>
    <dgm:pt modelId="{87A0AC3C-F0A4-4570-9114-9E6EE0E1F060}" type="pres">
      <dgm:prSet presAssocID="{579453DC-8C79-435B-95D5-08EA663E13FA}" presName="rootComposite" presStyleCnt="0"/>
      <dgm:spPr/>
    </dgm:pt>
    <dgm:pt modelId="{A74F2800-CD91-4AB3-9544-B2445E9B889B}" type="pres">
      <dgm:prSet presAssocID="{579453DC-8C79-435B-95D5-08EA663E13FA}" presName="rootText" presStyleLbl="node1" presStyleIdx="1" presStyleCnt="5" custScaleX="103268"/>
      <dgm:spPr/>
    </dgm:pt>
    <dgm:pt modelId="{8C3E02FB-5F53-4BAB-8438-C822E206D79E}" type="pres">
      <dgm:prSet presAssocID="{579453DC-8C79-435B-95D5-08EA663E13FA}" presName="rootConnector" presStyleLbl="node1" presStyleIdx="1" presStyleCnt="5"/>
      <dgm:spPr/>
    </dgm:pt>
    <dgm:pt modelId="{F94CAD22-F443-405A-95A3-830A9386448C}" type="pres">
      <dgm:prSet presAssocID="{579453DC-8C79-435B-95D5-08EA663E13FA}" presName="childShape" presStyleCnt="0"/>
      <dgm:spPr/>
    </dgm:pt>
    <dgm:pt modelId="{FDC810A0-053E-4B8F-A1CD-FB638FF5E3C6}" type="pres">
      <dgm:prSet presAssocID="{551875C4-9D7B-4318-8EB3-1FEE2792C9BC}" presName="root" presStyleCnt="0"/>
      <dgm:spPr/>
    </dgm:pt>
    <dgm:pt modelId="{99E0A280-0C5A-468F-A049-1A67BF7F5F14}" type="pres">
      <dgm:prSet presAssocID="{551875C4-9D7B-4318-8EB3-1FEE2792C9BC}" presName="rootComposite" presStyleCnt="0"/>
      <dgm:spPr/>
    </dgm:pt>
    <dgm:pt modelId="{77425431-0E99-4D72-9F99-0FD150CAEE51}" type="pres">
      <dgm:prSet presAssocID="{551875C4-9D7B-4318-8EB3-1FEE2792C9BC}" presName="rootText" presStyleLbl="node1" presStyleIdx="2" presStyleCnt="5" custScaleX="126233"/>
      <dgm:spPr/>
    </dgm:pt>
    <dgm:pt modelId="{9FF22AAA-16BD-41EE-8773-3AC9B70F4555}" type="pres">
      <dgm:prSet presAssocID="{551875C4-9D7B-4318-8EB3-1FEE2792C9BC}" presName="rootConnector" presStyleLbl="node1" presStyleIdx="2" presStyleCnt="5"/>
      <dgm:spPr/>
    </dgm:pt>
    <dgm:pt modelId="{5B31D6A3-67D2-4929-94EC-C66AA7BD7E56}" type="pres">
      <dgm:prSet presAssocID="{551875C4-9D7B-4318-8EB3-1FEE2792C9BC}" presName="childShape" presStyleCnt="0"/>
      <dgm:spPr/>
    </dgm:pt>
    <dgm:pt modelId="{6AB67D0C-496A-4C55-BA52-1A9BFBA8D89D}" type="pres">
      <dgm:prSet presAssocID="{41696743-96BA-4790-A931-8F48B7779208}" presName="root" presStyleCnt="0"/>
      <dgm:spPr/>
    </dgm:pt>
    <dgm:pt modelId="{A4BB52AC-059F-4DC9-A632-9893E6C3DA67}" type="pres">
      <dgm:prSet presAssocID="{41696743-96BA-4790-A931-8F48B7779208}" presName="rootComposite" presStyleCnt="0"/>
      <dgm:spPr/>
    </dgm:pt>
    <dgm:pt modelId="{5A57A77D-6FBD-464D-8AD2-285788D7A43E}" type="pres">
      <dgm:prSet presAssocID="{41696743-96BA-4790-A931-8F48B7779208}" presName="rootText" presStyleLbl="node1" presStyleIdx="3" presStyleCnt="5" custScaleX="80347"/>
      <dgm:spPr/>
    </dgm:pt>
    <dgm:pt modelId="{85FFA256-369C-47F7-A307-D0E0A88C8C25}" type="pres">
      <dgm:prSet presAssocID="{41696743-96BA-4790-A931-8F48B7779208}" presName="rootConnector" presStyleLbl="node1" presStyleIdx="3" presStyleCnt="5"/>
      <dgm:spPr/>
    </dgm:pt>
    <dgm:pt modelId="{5AE587B1-9AB0-4795-A3A4-EDAC93E98354}" type="pres">
      <dgm:prSet presAssocID="{41696743-96BA-4790-A931-8F48B7779208}" presName="childShape" presStyleCnt="0"/>
      <dgm:spPr/>
    </dgm:pt>
    <dgm:pt modelId="{9E94DE4F-A84F-402C-8066-7776A8FEC8DE}" type="pres">
      <dgm:prSet presAssocID="{CE7ADBAC-E112-40DE-97C1-826EBAA6BAB4}" presName="root" presStyleCnt="0"/>
      <dgm:spPr/>
    </dgm:pt>
    <dgm:pt modelId="{46FAC78D-ACEB-442B-9D88-EE6209DD7E60}" type="pres">
      <dgm:prSet presAssocID="{CE7ADBAC-E112-40DE-97C1-826EBAA6BAB4}" presName="rootComposite" presStyleCnt="0"/>
      <dgm:spPr/>
    </dgm:pt>
    <dgm:pt modelId="{F4EC9470-E8D9-49FE-A53B-17980A2E37A7}" type="pres">
      <dgm:prSet presAssocID="{CE7ADBAC-E112-40DE-97C1-826EBAA6BAB4}" presName="rootText" presStyleLbl="node1" presStyleIdx="4" presStyleCnt="5" custScaleX="150215"/>
      <dgm:spPr/>
    </dgm:pt>
    <dgm:pt modelId="{5EF495A5-2352-4052-9D59-9801FFF7CF01}" type="pres">
      <dgm:prSet presAssocID="{CE7ADBAC-E112-40DE-97C1-826EBAA6BAB4}" presName="rootConnector" presStyleLbl="node1" presStyleIdx="4" presStyleCnt="5"/>
      <dgm:spPr/>
    </dgm:pt>
    <dgm:pt modelId="{63EBF394-58F9-457A-85E6-90C9B5D9DEC1}" type="pres">
      <dgm:prSet presAssocID="{CE7ADBAC-E112-40DE-97C1-826EBAA6BAB4}" presName="childShape" presStyleCnt="0"/>
      <dgm:spPr/>
    </dgm:pt>
  </dgm:ptLst>
  <dgm:cxnLst>
    <dgm:cxn modelId="{32C36303-439A-4B01-A8EC-6A5DEC58BE09}" type="presOf" srcId="{CB3F80A3-3E50-44A9-8D7C-A0EF7E58BCC0}" destId="{DDE313FD-5BE2-44F0-8BC6-3A8A82832E6F}" srcOrd="0" destOrd="0" presId="urn:microsoft.com/office/officeart/2005/8/layout/hierarchy3"/>
    <dgm:cxn modelId="{D1A0B303-E881-4020-A003-3BF1467FD385}" type="presOf" srcId="{CE7ADBAC-E112-40DE-97C1-826EBAA6BAB4}" destId="{5EF495A5-2352-4052-9D59-9801FFF7CF01}" srcOrd="1" destOrd="0" presId="urn:microsoft.com/office/officeart/2005/8/layout/hierarchy3"/>
    <dgm:cxn modelId="{CB4E3930-920C-4EC7-8133-343EC4A0AFAB}" srcId="{E405A405-0291-4A3C-B445-E888F74E2859}" destId="{41696743-96BA-4790-A931-8F48B7779208}" srcOrd="3" destOrd="0" parTransId="{2278460D-C2C8-4498-A111-1F3948CEC40E}" sibTransId="{C59FC43C-1A36-44A1-990B-063A9291D7ED}"/>
    <dgm:cxn modelId="{070FB83D-C180-43B2-AE5B-6F23A52FA534}" srcId="{E405A405-0291-4A3C-B445-E888F74E2859}" destId="{579453DC-8C79-435B-95D5-08EA663E13FA}" srcOrd="1" destOrd="0" parTransId="{9693493D-BF93-412F-A86B-0DB5711EECBE}" sibTransId="{82117869-8978-4405-9FF3-DDE90C7D5DAD}"/>
    <dgm:cxn modelId="{0E418D3E-0C64-4F14-94E1-DA2802FD7E3D}" type="presOf" srcId="{E405A405-0291-4A3C-B445-E888F74E2859}" destId="{E2A59430-5CDE-43A2-9678-3D421578EE42}" srcOrd="0" destOrd="0" presId="urn:microsoft.com/office/officeart/2005/8/layout/hierarchy3"/>
    <dgm:cxn modelId="{DBF06E66-9F55-488D-8ED6-55ECBEFBF8F1}" type="presOf" srcId="{41696743-96BA-4790-A931-8F48B7779208}" destId="{85FFA256-369C-47F7-A307-D0E0A88C8C25}" srcOrd="1" destOrd="0" presId="urn:microsoft.com/office/officeart/2005/8/layout/hierarchy3"/>
    <dgm:cxn modelId="{950B0150-EF5B-4CCA-AA76-534197B9327B}" type="presOf" srcId="{41696743-96BA-4790-A931-8F48B7779208}" destId="{5A57A77D-6FBD-464D-8AD2-285788D7A43E}" srcOrd="0" destOrd="0" presId="urn:microsoft.com/office/officeart/2005/8/layout/hierarchy3"/>
    <dgm:cxn modelId="{C2ADAA74-A180-452E-BD46-28C7C1B2C307}" srcId="{E405A405-0291-4A3C-B445-E888F74E2859}" destId="{551875C4-9D7B-4318-8EB3-1FEE2792C9BC}" srcOrd="2" destOrd="0" parTransId="{3CE06462-1DD5-4615-B40C-ACD7C03261B5}" sibTransId="{4C6D5FA6-6349-4E4D-8A10-516466E313C3}"/>
    <dgm:cxn modelId="{EC181D8F-2BFD-4B46-9CA1-466DFCCCCA7B}" type="presOf" srcId="{551875C4-9D7B-4318-8EB3-1FEE2792C9BC}" destId="{9FF22AAA-16BD-41EE-8773-3AC9B70F4555}" srcOrd="1" destOrd="0" presId="urn:microsoft.com/office/officeart/2005/8/layout/hierarchy3"/>
    <dgm:cxn modelId="{AAF4FC93-8E0B-45F7-AB61-398224E6F705}" type="presOf" srcId="{579453DC-8C79-435B-95D5-08EA663E13FA}" destId="{A74F2800-CD91-4AB3-9544-B2445E9B889B}" srcOrd="0" destOrd="0" presId="urn:microsoft.com/office/officeart/2005/8/layout/hierarchy3"/>
    <dgm:cxn modelId="{01050AA5-5812-4C28-827A-78670615B3C0}" srcId="{E405A405-0291-4A3C-B445-E888F74E2859}" destId="{CB3F80A3-3E50-44A9-8D7C-A0EF7E58BCC0}" srcOrd="0" destOrd="0" parTransId="{F28A95F6-B2D4-4D25-BD30-8255579C0C74}" sibTransId="{F09BBFA3-3BE9-418C-9F44-F0CB2D88C374}"/>
    <dgm:cxn modelId="{14750FBE-41EF-450F-9B1B-31BDC9BB79BF}" type="presOf" srcId="{579453DC-8C79-435B-95D5-08EA663E13FA}" destId="{8C3E02FB-5F53-4BAB-8438-C822E206D79E}" srcOrd="1" destOrd="0" presId="urn:microsoft.com/office/officeart/2005/8/layout/hierarchy3"/>
    <dgm:cxn modelId="{1FB664E9-6A6D-4065-96A1-FC51E7FBEA6D}" srcId="{E405A405-0291-4A3C-B445-E888F74E2859}" destId="{CE7ADBAC-E112-40DE-97C1-826EBAA6BAB4}" srcOrd="4" destOrd="0" parTransId="{B7AD6D17-DFFE-46A8-8F61-E5D995DC8382}" sibTransId="{21A7351B-4355-4A3B-996D-A90C845407D6}"/>
    <dgm:cxn modelId="{249A16F1-C06D-42E5-B807-9B2F98F6CF40}" type="presOf" srcId="{551875C4-9D7B-4318-8EB3-1FEE2792C9BC}" destId="{77425431-0E99-4D72-9F99-0FD150CAEE51}" srcOrd="0" destOrd="0" presId="urn:microsoft.com/office/officeart/2005/8/layout/hierarchy3"/>
    <dgm:cxn modelId="{6DE388F7-D570-41C6-921E-33B7D855C40C}" type="presOf" srcId="{CB3F80A3-3E50-44A9-8D7C-A0EF7E58BCC0}" destId="{6C1E3642-443F-4CD3-ABE4-DB318E92CCEF}" srcOrd="1" destOrd="0" presId="urn:microsoft.com/office/officeart/2005/8/layout/hierarchy3"/>
    <dgm:cxn modelId="{7BC1C8F8-6A7F-43D5-B7C2-B0D50B9728A1}" type="presOf" srcId="{CE7ADBAC-E112-40DE-97C1-826EBAA6BAB4}" destId="{F4EC9470-E8D9-49FE-A53B-17980A2E37A7}" srcOrd="0" destOrd="0" presId="urn:microsoft.com/office/officeart/2005/8/layout/hierarchy3"/>
    <dgm:cxn modelId="{64C37091-7BE1-4397-9F85-6E8684C804E3}" type="presParOf" srcId="{E2A59430-5CDE-43A2-9678-3D421578EE42}" destId="{3F7BC523-00BA-44B1-B0FC-0191E431BD47}" srcOrd="0" destOrd="0" presId="urn:microsoft.com/office/officeart/2005/8/layout/hierarchy3"/>
    <dgm:cxn modelId="{5037DE8C-1D33-4B08-A478-0A37CDFDEB00}" type="presParOf" srcId="{3F7BC523-00BA-44B1-B0FC-0191E431BD47}" destId="{0049E338-7120-4084-A685-C1F5AF454A56}" srcOrd="0" destOrd="0" presId="urn:microsoft.com/office/officeart/2005/8/layout/hierarchy3"/>
    <dgm:cxn modelId="{E8B9D9A2-CE06-4F13-BF13-DD11B2227576}" type="presParOf" srcId="{0049E338-7120-4084-A685-C1F5AF454A56}" destId="{DDE313FD-5BE2-44F0-8BC6-3A8A82832E6F}" srcOrd="0" destOrd="0" presId="urn:microsoft.com/office/officeart/2005/8/layout/hierarchy3"/>
    <dgm:cxn modelId="{3992328F-67B7-42C3-B865-3F5AFD809CD1}" type="presParOf" srcId="{0049E338-7120-4084-A685-C1F5AF454A56}" destId="{6C1E3642-443F-4CD3-ABE4-DB318E92CCEF}" srcOrd="1" destOrd="0" presId="urn:microsoft.com/office/officeart/2005/8/layout/hierarchy3"/>
    <dgm:cxn modelId="{F28D3038-F34A-4933-8EB9-4D7C5EA87C4D}" type="presParOf" srcId="{3F7BC523-00BA-44B1-B0FC-0191E431BD47}" destId="{A908F376-EA24-4039-9AE4-9463D1981CCA}" srcOrd="1" destOrd="0" presId="urn:microsoft.com/office/officeart/2005/8/layout/hierarchy3"/>
    <dgm:cxn modelId="{96F0CCE7-C4D3-4D4A-ADA9-1BC0FC5BB2B0}" type="presParOf" srcId="{E2A59430-5CDE-43A2-9678-3D421578EE42}" destId="{8ADAF5F5-D6D7-4FD8-8E26-A8131D7E7FBB}" srcOrd="1" destOrd="0" presId="urn:microsoft.com/office/officeart/2005/8/layout/hierarchy3"/>
    <dgm:cxn modelId="{F7E299B7-B575-44CB-9F6F-2AAE83283EB4}" type="presParOf" srcId="{8ADAF5F5-D6D7-4FD8-8E26-A8131D7E7FBB}" destId="{87A0AC3C-F0A4-4570-9114-9E6EE0E1F060}" srcOrd="0" destOrd="0" presId="urn:microsoft.com/office/officeart/2005/8/layout/hierarchy3"/>
    <dgm:cxn modelId="{3F17C6AE-6F3F-4AA9-A5E6-5A91CCDC1658}" type="presParOf" srcId="{87A0AC3C-F0A4-4570-9114-9E6EE0E1F060}" destId="{A74F2800-CD91-4AB3-9544-B2445E9B889B}" srcOrd="0" destOrd="0" presId="urn:microsoft.com/office/officeart/2005/8/layout/hierarchy3"/>
    <dgm:cxn modelId="{CD429A0C-C1C4-4B40-A473-5BE97D749174}" type="presParOf" srcId="{87A0AC3C-F0A4-4570-9114-9E6EE0E1F060}" destId="{8C3E02FB-5F53-4BAB-8438-C822E206D79E}" srcOrd="1" destOrd="0" presId="urn:microsoft.com/office/officeart/2005/8/layout/hierarchy3"/>
    <dgm:cxn modelId="{CBF199EF-8A97-4FF4-9346-F9E31AD46ABA}" type="presParOf" srcId="{8ADAF5F5-D6D7-4FD8-8E26-A8131D7E7FBB}" destId="{F94CAD22-F443-405A-95A3-830A9386448C}" srcOrd="1" destOrd="0" presId="urn:microsoft.com/office/officeart/2005/8/layout/hierarchy3"/>
    <dgm:cxn modelId="{6D8A2280-0052-47A9-B5C0-B04C62BD5EDC}" type="presParOf" srcId="{E2A59430-5CDE-43A2-9678-3D421578EE42}" destId="{FDC810A0-053E-4B8F-A1CD-FB638FF5E3C6}" srcOrd="2" destOrd="0" presId="urn:microsoft.com/office/officeart/2005/8/layout/hierarchy3"/>
    <dgm:cxn modelId="{7CCD8BE3-7154-4CE7-B812-EBD8D35FFDBC}" type="presParOf" srcId="{FDC810A0-053E-4B8F-A1CD-FB638FF5E3C6}" destId="{99E0A280-0C5A-468F-A049-1A67BF7F5F14}" srcOrd="0" destOrd="0" presId="urn:microsoft.com/office/officeart/2005/8/layout/hierarchy3"/>
    <dgm:cxn modelId="{5CFC27BD-ABDD-4ED6-A408-F634074A6FAD}" type="presParOf" srcId="{99E0A280-0C5A-468F-A049-1A67BF7F5F14}" destId="{77425431-0E99-4D72-9F99-0FD150CAEE51}" srcOrd="0" destOrd="0" presId="urn:microsoft.com/office/officeart/2005/8/layout/hierarchy3"/>
    <dgm:cxn modelId="{2661C52D-A726-4F22-9B58-68EF0C6247AC}" type="presParOf" srcId="{99E0A280-0C5A-468F-A049-1A67BF7F5F14}" destId="{9FF22AAA-16BD-41EE-8773-3AC9B70F4555}" srcOrd="1" destOrd="0" presId="urn:microsoft.com/office/officeart/2005/8/layout/hierarchy3"/>
    <dgm:cxn modelId="{4D04B660-8FEC-4270-94BA-7E8E05466924}" type="presParOf" srcId="{FDC810A0-053E-4B8F-A1CD-FB638FF5E3C6}" destId="{5B31D6A3-67D2-4929-94EC-C66AA7BD7E56}" srcOrd="1" destOrd="0" presId="urn:microsoft.com/office/officeart/2005/8/layout/hierarchy3"/>
    <dgm:cxn modelId="{74F0253D-08A7-4561-97AC-243B32377A5D}" type="presParOf" srcId="{E2A59430-5CDE-43A2-9678-3D421578EE42}" destId="{6AB67D0C-496A-4C55-BA52-1A9BFBA8D89D}" srcOrd="3" destOrd="0" presId="urn:microsoft.com/office/officeart/2005/8/layout/hierarchy3"/>
    <dgm:cxn modelId="{63273BB6-4267-45CC-BAC6-F037A24DCA83}" type="presParOf" srcId="{6AB67D0C-496A-4C55-BA52-1A9BFBA8D89D}" destId="{A4BB52AC-059F-4DC9-A632-9893E6C3DA67}" srcOrd="0" destOrd="0" presId="urn:microsoft.com/office/officeart/2005/8/layout/hierarchy3"/>
    <dgm:cxn modelId="{DB27900D-8770-4097-890D-4DA601C96DF6}" type="presParOf" srcId="{A4BB52AC-059F-4DC9-A632-9893E6C3DA67}" destId="{5A57A77D-6FBD-464D-8AD2-285788D7A43E}" srcOrd="0" destOrd="0" presId="urn:microsoft.com/office/officeart/2005/8/layout/hierarchy3"/>
    <dgm:cxn modelId="{5D67E53E-CF1C-432D-88D8-23F35E20C3F0}" type="presParOf" srcId="{A4BB52AC-059F-4DC9-A632-9893E6C3DA67}" destId="{85FFA256-369C-47F7-A307-D0E0A88C8C25}" srcOrd="1" destOrd="0" presId="urn:microsoft.com/office/officeart/2005/8/layout/hierarchy3"/>
    <dgm:cxn modelId="{606C5BF5-204D-4A30-9A68-3CC786846E44}" type="presParOf" srcId="{6AB67D0C-496A-4C55-BA52-1A9BFBA8D89D}" destId="{5AE587B1-9AB0-4795-A3A4-EDAC93E98354}" srcOrd="1" destOrd="0" presId="urn:microsoft.com/office/officeart/2005/8/layout/hierarchy3"/>
    <dgm:cxn modelId="{8F800D36-2CAB-406C-9F3B-1C4F6CD506CB}" type="presParOf" srcId="{E2A59430-5CDE-43A2-9678-3D421578EE42}" destId="{9E94DE4F-A84F-402C-8066-7776A8FEC8DE}" srcOrd="4" destOrd="0" presId="urn:microsoft.com/office/officeart/2005/8/layout/hierarchy3"/>
    <dgm:cxn modelId="{0AFF844C-F522-4BAF-B940-63AB0B371B92}" type="presParOf" srcId="{9E94DE4F-A84F-402C-8066-7776A8FEC8DE}" destId="{46FAC78D-ACEB-442B-9D88-EE6209DD7E60}" srcOrd="0" destOrd="0" presId="urn:microsoft.com/office/officeart/2005/8/layout/hierarchy3"/>
    <dgm:cxn modelId="{B29A1C1C-B8E1-4429-A6D2-23D5F087AC8A}" type="presParOf" srcId="{46FAC78D-ACEB-442B-9D88-EE6209DD7E60}" destId="{F4EC9470-E8D9-49FE-A53B-17980A2E37A7}" srcOrd="0" destOrd="0" presId="urn:microsoft.com/office/officeart/2005/8/layout/hierarchy3"/>
    <dgm:cxn modelId="{7F5DB451-74FD-4882-BF63-2B16E152C635}" type="presParOf" srcId="{46FAC78D-ACEB-442B-9D88-EE6209DD7E60}" destId="{5EF495A5-2352-4052-9D59-9801FFF7CF01}" srcOrd="1" destOrd="0" presId="urn:microsoft.com/office/officeart/2005/8/layout/hierarchy3"/>
    <dgm:cxn modelId="{B3FFF531-A177-4A4B-BCF1-86C08C47DC04}" type="presParOf" srcId="{9E94DE4F-A84F-402C-8066-7776A8FEC8DE}" destId="{63EBF394-58F9-457A-85E6-90C9B5D9DE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68CE2-420B-48A4-A0AC-38AAE603A99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EDE86A3-D235-48C3-A34E-1A26C5B6A9C6}">
      <dgm:prSet phldrT="[文本]"/>
      <dgm:spPr/>
      <dgm:t>
        <a:bodyPr/>
        <a:lstStyle/>
        <a:p>
          <a:r>
            <a:rPr lang="zh-CN" altLang="en-US" dirty="0"/>
            <a:t>七大功能</a:t>
          </a:r>
        </a:p>
      </dgm:t>
    </dgm:pt>
    <dgm:pt modelId="{08FAC604-32F5-42B3-BED8-3D8F424F5475}" type="par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7E6A0207-DEEB-49CC-A6C6-B9D79126E4B3}" type="sib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EF1560D7-F885-42E3-B64C-75754336E09D}">
      <dgm:prSet phldrT="[文本]"/>
      <dgm:spPr/>
      <dgm:t>
        <a:bodyPr/>
        <a:lstStyle/>
        <a:p>
          <a:r>
            <a:rPr lang="zh-CN" altLang="en-US" b="0" i="0" dirty="0"/>
            <a:t>增加用户</a:t>
          </a:r>
          <a:endParaRPr lang="zh-CN" altLang="en-US" dirty="0"/>
        </a:p>
      </dgm:t>
    </dgm:pt>
    <dgm:pt modelId="{560941A4-DDA6-4981-944B-B4D3C1BE1A07}" type="par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4DDE6D92-04A0-4A4A-8E21-1A186B8E8EDB}" type="sib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44A2A019-EDE6-4DE9-8012-D691DE6EBADD}">
      <dgm:prSet phldrT="[文本]"/>
      <dgm:spPr/>
      <dgm:t>
        <a:bodyPr/>
        <a:lstStyle/>
        <a:p>
          <a:r>
            <a:rPr lang="zh-CN" altLang="en-US" dirty="0"/>
            <a:t>修改用户</a:t>
          </a:r>
        </a:p>
      </dgm:t>
    </dgm:pt>
    <dgm:pt modelId="{9DF5E58D-669B-4B78-A430-A70DD25B2C75}" type="parTrans" cxnId="{E7F46DEC-B096-45F2-9BF6-A22FE7C72792}">
      <dgm:prSet/>
      <dgm:spPr/>
      <dgm:t>
        <a:bodyPr/>
        <a:lstStyle/>
        <a:p>
          <a:endParaRPr lang="zh-CN" altLang="en-US"/>
        </a:p>
      </dgm:t>
    </dgm:pt>
    <dgm:pt modelId="{04CA0EEE-8798-4A36-B41E-2A5914279DAA}" type="sibTrans" cxnId="{E7F46DEC-B096-45F2-9BF6-A22FE7C72792}">
      <dgm:prSet/>
      <dgm:spPr/>
      <dgm:t>
        <a:bodyPr/>
        <a:lstStyle/>
        <a:p>
          <a:endParaRPr lang="zh-CN" altLang="en-US"/>
        </a:p>
      </dgm:t>
    </dgm:pt>
    <dgm:pt modelId="{6FEA13AF-659E-4941-9609-CDB30FD2267F}">
      <dgm:prSet phldrT="[文本]"/>
      <dgm:spPr/>
      <dgm:t>
        <a:bodyPr/>
        <a:lstStyle/>
        <a:p>
          <a:r>
            <a:rPr lang="zh-CN" altLang="en-US" dirty="0"/>
            <a:t>删除用户</a:t>
          </a:r>
        </a:p>
      </dgm:t>
    </dgm:pt>
    <dgm:pt modelId="{FAABA309-EE2D-486A-AB7C-17FF530DBFC2}" type="parTrans" cxnId="{1A1393F2-4E29-4AA1-AD39-4703A02B9222}">
      <dgm:prSet/>
      <dgm:spPr/>
      <dgm:t>
        <a:bodyPr/>
        <a:lstStyle/>
        <a:p>
          <a:endParaRPr lang="zh-CN" altLang="en-US"/>
        </a:p>
      </dgm:t>
    </dgm:pt>
    <dgm:pt modelId="{D2005CCE-E594-461C-AE79-29F055A7E3A1}" type="sibTrans" cxnId="{1A1393F2-4E29-4AA1-AD39-4703A02B9222}">
      <dgm:prSet/>
      <dgm:spPr/>
      <dgm:t>
        <a:bodyPr/>
        <a:lstStyle/>
        <a:p>
          <a:endParaRPr lang="zh-CN" altLang="en-US"/>
        </a:p>
      </dgm:t>
    </dgm:pt>
    <dgm:pt modelId="{DBBD6E48-6956-49EE-BCE3-7270F2E7AB00}">
      <dgm:prSet phldrT="[文本]"/>
      <dgm:spPr/>
      <dgm:t>
        <a:bodyPr/>
        <a:lstStyle/>
        <a:p>
          <a:r>
            <a:rPr lang="zh-CN" altLang="en-US" dirty="0"/>
            <a:t>密码重置</a:t>
          </a:r>
        </a:p>
      </dgm:t>
    </dgm:pt>
    <dgm:pt modelId="{51025B14-582D-4082-B67C-8CF7B7595923}" type="parTrans" cxnId="{CC53FE91-1666-4BFF-8567-4994BA42BA75}">
      <dgm:prSet/>
      <dgm:spPr/>
      <dgm:t>
        <a:bodyPr/>
        <a:lstStyle/>
        <a:p>
          <a:endParaRPr lang="zh-CN" altLang="en-US"/>
        </a:p>
      </dgm:t>
    </dgm:pt>
    <dgm:pt modelId="{D502FCE5-4814-4048-A26E-CF16682DC19A}" type="sibTrans" cxnId="{CC53FE91-1666-4BFF-8567-4994BA42BA75}">
      <dgm:prSet/>
      <dgm:spPr/>
      <dgm:t>
        <a:bodyPr/>
        <a:lstStyle/>
        <a:p>
          <a:endParaRPr lang="zh-CN" altLang="en-US"/>
        </a:p>
      </dgm:t>
    </dgm:pt>
    <dgm:pt modelId="{3902A321-F539-466B-8A0D-27ED5419EF0B}">
      <dgm:prSet phldrT="[文本]"/>
      <dgm:spPr/>
      <dgm:t>
        <a:bodyPr/>
        <a:lstStyle/>
        <a:p>
          <a:r>
            <a:rPr lang="zh-CN" altLang="en-US" dirty="0"/>
            <a:t>用户冻结</a:t>
          </a:r>
        </a:p>
      </dgm:t>
    </dgm:pt>
    <dgm:pt modelId="{AF09328A-836C-45A4-B32B-B284EBCB3504}" type="parTrans" cxnId="{1148196C-54E4-4578-9210-6026C46F8B57}">
      <dgm:prSet/>
      <dgm:spPr/>
      <dgm:t>
        <a:bodyPr/>
        <a:lstStyle/>
        <a:p>
          <a:endParaRPr lang="zh-CN" altLang="en-US"/>
        </a:p>
      </dgm:t>
    </dgm:pt>
    <dgm:pt modelId="{C67F487F-4060-4FF0-ACBE-D9F1B9772F84}" type="sibTrans" cxnId="{1148196C-54E4-4578-9210-6026C46F8B57}">
      <dgm:prSet/>
      <dgm:spPr/>
      <dgm:t>
        <a:bodyPr/>
        <a:lstStyle/>
        <a:p>
          <a:endParaRPr lang="zh-CN" altLang="en-US"/>
        </a:p>
      </dgm:t>
    </dgm:pt>
    <dgm:pt modelId="{97B23D2C-6064-44DB-9698-335713B37F8E}">
      <dgm:prSet phldrT="[文本]"/>
      <dgm:spPr/>
      <dgm:t>
        <a:bodyPr/>
        <a:lstStyle/>
        <a:p>
          <a:r>
            <a:rPr lang="zh-CN" altLang="en-US" dirty="0"/>
            <a:t>用户解冻</a:t>
          </a:r>
        </a:p>
      </dgm:t>
    </dgm:pt>
    <dgm:pt modelId="{54A83FC6-7D2D-41A2-BFB7-68796791DB4F}" type="parTrans" cxnId="{790621F3-FB9D-43EE-B54D-B5BF6E8E1FB8}">
      <dgm:prSet/>
      <dgm:spPr/>
      <dgm:t>
        <a:bodyPr/>
        <a:lstStyle/>
        <a:p>
          <a:endParaRPr lang="zh-CN" altLang="en-US"/>
        </a:p>
      </dgm:t>
    </dgm:pt>
    <dgm:pt modelId="{00C3CAE3-218F-4033-967D-8B810E6536D7}" type="sibTrans" cxnId="{790621F3-FB9D-43EE-B54D-B5BF6E8E1FB8}">
      <dgm:prSet/>
      <dgm:spPr/>
      <dgm:t>
        <a:bodyPr/>
        <a:lstStyle/>
        <a:p>
          <a:endParaRPr lang="zh-CN" altLang="en-US"/>
        </a:p>
      </dgm:t>
    </dgm:pt>
    <dgm:pt modelId="{9016B7AE-1D99-4C3A-A797-C25C53F0BCE6}">
      <dgm:prSet phldrT="[文本]"/>
      <dgm:spPr/>
      <dgm:t>
        <a:bodyPr/>
        <a:lstStyle/>
        <a:p>
          <a:r>
            <a:rPr lang="zh-CN" altLang="en-US" dirty="0"/>
            <a:t>角色分配</a:t>
          </a:r>
        </a:p>
      </dgm:t>
    </dgm:pt>
    <dgm:pt modelId="{BC26C1E2-E9E8-4879-9F19-E3AAB0A20BC4}" type="parTrans" cxnId="{DFC2468F-9AA5-4C95-B471-43CA2A8F1BEB}">
      <dgm:prSet/>
      <dgm:spPr/>
      <dgm:t>
        <a:bodyPr/>
        <a:lstStyle/>
        <a:p>
          <a:endParaRPr lang="zh-CN" altLang="en-US"/>
        </a:p>
      </dgm:t>
    </dgm:pt>
    <dgm:pt modelId="{6F3EA044-D0B2-43C3-8950-950E0AB5C8E8}" type="sibTrans" cxnId="{DFC2468F-9AA5-4C95-B471-43CA2A8F1BEB}">
      <dgm:prSet/>
      <dgm:spPr/>
      <dgm:t>
        <a:bodyPr/>
        <a:lstStyle/>
        <a:p>
          <a:endParaRPr lang="zh-CN" altLang="en-US"/>
        </a:p>
      </dgm:t>
    </dgm:pt>
    <dgm:pt modelId="{84770F6D-83C8-4195-9FE8-6D5673B43775}" type="pres">
      <dgm:prSet presAssocID="{8A768CE2-420B-48A4-A0AC-38AAE603A9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D1197-76E6-4EF4-AB09-E45067E1AED2}" type="pres">
      <dgm:prSet presAssocID="{3EDE86A3-D235-48C3-A34E-1A26C5B6A9C6}" presName="vertOne" presStyleCnt="0"/>
      <dgm:spPr/>
    </dgm:pt>
    <dgm:pt modelId="{4CE22B19-B5EF-4CF9-9E22-8F7C1C22D678}" type="pres">
      <dgm:prSet presAssocID="{3EDE86A3-D235-48C3-A34E-1A26C5B6A9C6}" presName="txOne" presStyleLbl="node0" presStyleIdx="0" presStyleCnt="1">
        <dgm:presLayoutVars>
          <dgm:chPref val="3"/>
        </dgm:presLayoutVars>
      </dgm:prSet>
      <dgm:spPr/>
    </dgm:pt>
    <dgm:pt modelId="{4003E062-CFE6-4119-A41C-B623A98A58AF}" type="pres">
      <dgm:prSet presAssocID="{3EDE86A3-D235-48C3-A34E-1A26C5B6A9C6}" presName="parTransOne" presStyleCnt="0"/>
      <dgm:spPr/>
    </dgm:pt>
    <dgm:pt modelId="{D944AB8C-F09B-4812-83C8-5CA2AB28E4A7}" type="pres">
      <dgm:prSet presAssocID="{3EDE86A3-D235-48C3-A34E-1A26C5B6A9C6}" presName="horzOne" presStyleCnt="0"/>
      <dgm:spPr/>
    </dgm:pt>
    <dgm:pt modelId="{6C896BF4-FDEB-4E0B-993E-071329F7A164}" type="pres">
      <dgm:prSet presAssocID="{EF1560D7-F885-42E3-B64C-75754336E09D}" presName="vertTwo" presStyleCnt="0"/>
      <dgm:spPr/>
    </dgm:pt>
    <dgm:pt modelId="{20C26E57-EF74-48A9-8519-232C6DB23D48}" type="pres">
      <dgm:prSet presAssocID="{EF1560D7-F885-42E3-B64C-75754336E09D}" presName="txTwo" presStyleLbl="node2" presStyleIdx="0" presStyleCnt="7">
        <dgm:presLayoutVars>
          <dgm:chPref val="3"/>
        </dgm:presLayoutVars>
      </dgm:prSet>
      <dgm:spPr/>
    </dgm:pt>
    <dgm:pt modelId="{3C67CA6D-16B3-40AA-95E2-62E48B8F66C2}" type="pres">
      <dgm:prSet presAssocID="{EF1560D7-F885-42E3-B64C-75754336E09D}" presName="horzTwo" presStyleCnt="0"/>
      <dgm:spPr/>
    </dgm:pt>
    <dgm:pt modelId="{3529BBE0-0143-4BAB-AE9A-9B609B217796}" type="pres">
      <dgm:prSet presAssocID="{4DDE6D92-04A0-4A4A-8E21-1A186B8E8EDB}" presName="sibSpaceTwo" presStyleCnt="0"/>
      <dgm:spPr/>
    </dgm:pt>
    <dgm:pt modelId="{26B8A7AA-1814-4EF0-8AB0-65D94DB4EA0C}" type="pres">
      <dgm:prSet presAssocID="{44A2A019-EDE6-4DE9-8012-D691DE6EBADD}" presName="vertTwo" presStyleCnt="0"/>
      <dgm:spPr/>
    </dgm:pt>
    <dgm:pt modelId="{04C8370A-7B66-4A97-ADAC-5733A6B3B360}" type="pres">
      <dgm:prSet presAssocID="{44A2A019-EDE6-4DE9-8012-D691DE6EBADD}" presName="txTwo" presStyleLbl="node2" presStyleIdx="1" presStyleCnt="7">
        <dgm:presLayoutVars>
          <dgm:chPref val="3"/>
        </dgm:presLayoutVars>
      </dgm:prSet>
      <dgm:spPr/>
    </dgm:pt>
    <dgm:pt modelId="{DE95B1CC-FF2E-4F92-B65F-85989DD34CC2}" type="pres">
      <dgm:prSet presAssocID="{44A2A019-EDE6-4DE9-8012-D691DE6EBADD}" presName="horzTwo" presStyleCnt="0"/>
      <dgm:spPr/>
    </dgm:pt>
    <dgm:pt modelId="{C6DBA5C1-09ED-4858-AFF3-E6202C53722D}" type="pres">
      <dgm:prSet presAssocID="{04CA0EEE-8798-4A36-B41E-2A5914279DAA}" presName="sibSpaceTwo" presStyleCnt="0"/>
      <dgm:spPr/>
    </dgm:pt>
    <dgm:pt modelId="{ADB21185-478D-49B9-8628-C0ACBD761B71}" type="pres">
      <dgm:prSet presAssocID="{6FEA13AF-659E-4941-9609-CDB30FD2267F}" presName="vertTwo" presStyleCnt="0"/>
      <dgm:spPr/>
    </dgm:pt>
    <dgm:pt modelId="{3C7E7051-298F-4C9F-BEE4-0E546E29BECC}" type="pres">
      <dgm:prSet presAssocID="{6FEA13AF-659E-4941-9609-CDB30FD2267F}" presName="txTwo" presStyleLbl="node2" presStyleIdx="2" presStyleCnt="7">
        <dgm:presLayoutVars>
          <dgm:chPref val="3"/>
        </dgm:presLayoutVars>
      </dgm:prSet>
      <dgm:spPr/>
    </dgm:pt>
    <dgm:pt modelId="{064DFF56-B9CB-4E3E-A2FD-C31C259598C0}" type="pres">
      <dgm:prSet presAssocID="{6FEA13AF-659E-4941-9609-CDB30FD2267F}" presName="horzTwo" presStyleCnt="0"/>
      <dgm:spPr/>
    </dgm:pt>
    <dgm:pt modelId="{6CFA9EEC-3F6D-4CF2-9BAB-58BC2D4EDC6E}" type="pres">
      <dgm:prSet presAssocID="{D2005CCE-E594-461C-AE79-29F055A7E3A1}" presName="sibSpaceTwo" presStyleCnt="0"/>
      <dgm:spPr/>
    </dgm:pt>
    <dgm:pt modelId="{D358CB63-AB26-44CC-A659-87307F270F8F}" type="pres">
      <dgm:prSet presAssocID="{DBBD6E48-6956-49EE-BCE3-7270F2E7AB00}" presName="vertTwo" presStyleCnt="0"/>
      <dgm:spPr/>
    </dgm:pt>
    <dgm:pt modelId="{C00FD848-9E62-494C-A2FA-05CEA7ADBC32}" type="pres">
      <dgm:prSet presAssocID="{DBBD6E48-6956-49EE-BCE3-7270F2E7AB00}" presName="txTwo" presStyleLbl="node2" presStyleIdx="3" presStyleCnt="7">
        <dgm:presLayoutVars>
          <dgm:chPref val="3"/>
        </dgm:presLayoutVars>
      </dgm:prSet>
      <dgm:spPr/>
    </dgm:pt>
    <dgm:pt modelId="{FD9FE62D-7893-41D9-9D59-8B19C4274C41}" type="pres">
      <dgm:prSet presAssocID="{DBBD6E48-6956-49EE-BCE3-7270F2E7AB00}" presName="horzTwo" presStyleCnt="0"/>
      <dgm:spPr/>
    </dgm:pt>
    <dgm:pt modelId="{B040ED48-A6D5-43B8-ACDB-56C58F1D8AEC}" type="pres">
      <dgm:prSet presAssocID="{D502FCE5-4814-4048-A26E-CF16682DC19A}" presName="sibSpaceTwo" presStyleCnt="0"/>
      <dgm:spPr/>
    </dgm:pt>
    <dgm:pt modelId="{F543F94E-171D-4E59-9CD4-01DF03B57165}" type="pres">
      <dgm:prSet presAssocID="{3902A321-F539-466B-8A0D-27ED5419EF0B}" presName="vertTwo" presStyleCnt="0"/>
      <dgm:spPr/>
    </dgm:pt>
    <dgm:pt modelId="{9EDB8445-8FC4-4FC6-84B9-E5E5BA4FB9B6}" type="pres">
      <dgm:prSet presAssocID="{3902A321-F539-466B-8A0D-27ED5419EF0B}" presName="txTwo" presStyleLbl="node2" presStyleIdx="4" presStyleCnt="7">
        <dgm:presLayoutVars>
          <dgm:chPref val="3"/>
        </dgm:presLayoutVars>
      </dgm:prSet>
      <dgm:spPr/>
    </dgm:pt>
    <dgm:pt modelId="{9DF3A9E7-1FF3-49F1-9BA5-864D6A5337D5}" type="pres">
      <dgm:prSet presAssocID="{3902A321-F539-466B-8A0D-27ED5419EF0B}" presName="horzTwo" presStyleCnt="0"/>
      <dgm:spPr/>
    </dgm:pt>
    <dgm:pt modelId="{0DC60597-748D-4973-BD73-70431543EAAF}" type="pres">
      <dgm:prSet presAssocID="{C67F487F-4060-4FF0-ACBE-D9F1B9772F84}" presName="sibSpaceTwo" presStyleCnt="0"/>
      <dgm:spPr/>
    </dgm:pt>
    <dgm:pt modelId="{F13C2C3B-98EF-4718-8956-5B26106AB3C8}" type="pres">
      <dgm:prSet presAssocID="{97B23D2C-6064-44DB-9698-335713B37F8E}" presName="vertTwo" presStyleCnt="0"/>
      <dgm:spPr/>
    </dgm:pt>
    <dgm:pt modelId="{9743ABAB-9699-4B41-B588-9BD46568A8DA}" type="pres">
      <dgm:prSet presAssocID="{97B23D2C-6064-44DB-9698-335713B37F8E}" presName="txTwo" presStyleLbl="node2" presStyleIdx="5" presStyleCnt="7">
        <dgm:presLayoutVars>
          <dgm:chPref val="3"/>
        </dgm:presLayoutVars>
      </dgm:prSet>
      <dgm:spPr/>
    </dgm:pt>
    <dgm:pt modelId="{C19CBE17-ECF9-4473-93FD-BF9562D5ABFE}" type="pres">
      <dgm:prSet presAssocID="{97B23D2C-6064-44DB-9698-335713B37F8E}" presName="horzTwo" presStyleCnt="0"/>
      <dgm:spPr/>
    </dgm:pt>
    <dgm:pt modelId="{8CB66AD0-C6F8-4341-98A7-6E27735AE979}" type="pres">
      <dgm:prSet presAssocID="{00C3CAE3-218F-4033-967D-8B810E6536D7}" presName="sibSpaceTwo" presStyleCnt="0"/>
      <dgm:spPr/>
    </dgm:pt>
    <dgm:pt modelId="{A5DD3070-51E0-4C31-9579-8299EDDCB911}" type="pres">
      <dgm:prSet presAssocID="{9016B7AE-1D99-4C3A-A797-C25C53F0BCE6}" presName="vertTwo" presStyleCnt="0"/>
      <dgm:spPr/>
    </dgm:pt>
    <dgm:pt modelId="{060CF361-53EE-4643-A4D5-5163B230042B}" type="pres">
      <dgm:prSet presAssocID="{9016B7AE-1D99-4C3A-A797-C25C53F0BCE6}" presName="txTwo" presStyleLbl="node2" presStyleIdx="6" presStyleCnt="7">
        <dgm:presLayoutVars>
          <dgm:chPref val="3"/>
        </dgm:presLayoutVars>
      </dgm:prSet>
      <dgm:spPr/>
    </dgm:pt>
    <dgm:pt modelId="{0A725FF0-8312-45FF-85FD-957E78FF29E1}" type="pres">
      <dgm:prSet presAssocID="{9016B7AE-1D99-4C3A-A797-C25C53F0BCE6}" presName="horzTwo" presStyleCnt="0"/>
      <dgm:spPr/>
    </dgm:pt>
  </dgm:ptLst>
  <dgm:cxnLst>
    <dgm:cxn modelId="{6F65192E-3BD4-46E6-A49B-00AE0CE30DAA}" type="presOf" srcId="{3902A321-F539-466B-8A0D-27ED5419EF0B}" destId="{9EDB8445-8FC4-4FC6-84B9-E5E5BA4FB9B6}" srcOrd="0" destOrd="0" presId="urn:microsoft.com/office/officeart/2005/8/layout/hierarchy4"/>
    <dgm:cxn modelId="{1148196C-54E4-4578-9210-6026C46F8B57}" srcId="{3EDE86A3-D235-48C3-A34E-1A26C5B6A9C6}" destId="{3902A321-F539-466B-8A0D-27ED5419EF0B}" srcOrd="4" destOrd="0" parTransId="{AF09328A-836C-45A4-B32B-B284EBCB3504}" sibTransId="{C67F487F-4060-4FF0-ACBE-D9F1B9772F84}"/>
    <dgm:cxn modelId="{D9FE2852-6101-43D2-AC84-FD562BB8D281}" type="presOf" srcId="{EF1560D7-F885-42E3-B64C-75754336E09D}" destId="{20C26E57-EF74-48A9-8519-232C6DB23D48}" srcOrd="0" destOrd="0" presId="urn:microsoft.com/office/officeart/2005/8/layout/hierarchy4"/>
    <dgm:cxn modelId="{B98BFD59-C9DE-4C3E-8480-97692DE7E44F}" srcId="{3EDE86A3-D235-48C3-A34E-1A26C5B6A9C6}" destId="{EF1560D7-F885-42E3-B64C-75754336E09D}" srcOrd="0" destOrd="0" parTransId="{560941A4-DDA6-4981-944B-B4D3C1BE1A07}" sibTransId="{4DDE6D92-04A0-4A4A-8E21-1A186B8E8EDB}"/>
    <dgm:cxn modelId="{321B038B-A963-4487-9F7D-34007761AE6A}" type="presOf" srcId="{6FEA13AF-659E-4941-9609-CDB30FD2267F}" destId="{3C7E7051-298F-4C9F-BEE4-0E546E29BECC}" srcOrd="0" destOrd="0" presId="urn:microsoft.com/office/officeart/2005/8/layout/hierarchy4"/>
    <dgm:cxn modelId="{DFC2468F-9AA5-4C95-B471-43CA2A8F1BEB}" srcId="{3EDE86A3-D235-48C3-A34E-1A26C5B6A9C6}" destId="{9016B7AE-1D99-4C3A-A797-C25C53F0BCE6}" srcOrd="6" destOrd="0" parTransId="{BC26C1E2-E9E8-4879-9F19-E3AAB0A20BC4}" sibTransId="{6F3EA044-D0B2-43C3-8950-950E0AB5C8E8}"/>
    <dgm:cxn modelId="{CC53FE91-1666-4BFF-8567-4994BA42BA75}" srcId="{3EDE86A3-D235-48C3-A34E-1A26C5B6A9C6}" destId="{DBBD6E48-6956-49EE-BCE3-7270F2E7AB00}" srcOrd="3" destOrd="0" parTransId="{51025B14-582D-4082-B67C-8CF7B7595923}" sibTransId="{D502FCE5-4814-4048-A26E-CF16682DC19A}"/>
    <dgm:cxn modelId="{026CCAA5-5BF0-4D82-B4B4-661588A83510}" type="presOf" srcId="{97B23D2C-6064-44DB-9698-335713B37F8E}" destId="{9743ABAB-9699-4B41-B588-9BD46568A8DA}" srcOrd="0" destOrd="0" presId="urn:microsoft.com/office/officeart/2005/8/layout/hierarchy4"/>
    <dgm:cxn modelId="{C97755A7-6DCE-4CDD-AFFC-AED91F6A7E1C}" type="presOf" srcId="{44A2A019-EDE6-4DE9-8012-D691DE6EBADD}" destId="{04C8370A-7B66-4A97-ADAC-5733A6B3B360}" srcOrd="0" destOrd="0" presId="urn:microsoft.com/office/officeart/2005/8/layout/hierarchy4"/>
    <dgm:cxn modelId="{BACD62AA-72A5-400B-80DE-FBDC492BF442}" type="presOf" srcId="{8A768CE2-420B-48A4-A0AC-38AAE603A997}" destId="{84770F6D-83C8-4195-9FE8-6D5673B43775}" srcOrd="0" destOrd="0" presId="urn:microsoft.com/office/officeart/2005/8/layout/hierarchy4"/>
    <dgm:cxn modelId="{F2114BBC-9008-4A8E-8A26-463B62F56DDE}" srcId="{8A768CE2-420B-48A4-A0AC-38AAE603A997}" destId="{3EDE86A3-D235-48C3-A34E-1A26C5B6A9C6}" srcOrd="0" destOrd="0" parTransId="{08FAC604-32F5-42B3-BED8-3D8F424F5475}" sibTransId="{7E6A0207-DEEB-49CC-A6C6-B9D79126E4B3}"/>
    <dgm:cxn modelId="{16C269C3-34CE-421E-81A1-C6C3C1DBD1D1}" type="presOf" srcId="{3EDE86A3-D235-48C3-A34E-1A26C5B6A9C6}" destId="{4CE22B19-B5EF-4CF9-9E22-8F7C1C22D678}" srcOrd="0" destOrd="0" presId="urn:microsoft.com/office/officeart/2005/8/layout/hierarchy4"/>
    <dgm:cxn modelId="{D88392DA-E071-4953-8ADC-23BEE68E4023}" type="presOf" srcId="{9016B7AE-1D99-4C3A-A797-C25C53F0BCE6}" destId="{060CF361-53EE-4643-A4D5-5163B230042B}" srcOrd="0" destOrd="0" presId="urn:microsoft.com/office/officeart/2005/8/layout/hierarchy4"/>
    <dgm:cxn modelId="{E7F46DEC-B096-45F2-9BF6-A22FE7C72792}" srcId="{3EDE86A3-D235-48C3-A34E-1A26C5B6A9C6}" destId="{44A2A019-EDE6-4DE9-8012-D691DE6EBADD}" srcOrd="1" destOrd="0" parTransId="{9DF5E58D-669B-4B78-A430-A70DD25B2C75}" sibTransId="{04CA0EEE-8798-4A36-B41E-2A5914279DAA}"/>
    <dgm:cxn modelId="{9A0660EE-9F6F-4A7B-B641-1C2C4B66C636}" type="presOf" srcId="{DBBD6E48-6956-49EE-BCE3-7270F2E7AB00}" destId="{C00FD848-9E62-494C-A2FA-05CEA7ADBC32}" srcOrd="0" destOrd="0" presId="urn:microsoft.com/office/officeart/2005/8/layout/hierarchy4"/>
    <dgm:cxn modelId="{1A1393F2-4E29-4AA1-AD39-4703A02B9222}" srcId="{3EDE86A3-D235-48C3-A34E-1A26C5B6A9C6}" destId="{6FEA13AF-659E-4941-9609-CDB30FD2267F}" srcOrd="2" destOrd="0" parTransId="{FAABA309-EE2D-486A-AB7C-17FF530DBFC2}" sibTransId="{D2005CCE-E594-461C-AE79-29F055A7E3A1}"/>
    <dgm:cxn modelId="{790621F3-FB9D-43EE-B54D-B5BF6E8E1FB8}" srcId="{3EDE86A3-D235-48C3-A34E-1A26C5B6A9C6}" destId="{97B23D2C-6064-44DB-9698-335713B37F8E}" srcOrd="5" destOrd="0" parTransId="{54A83FC6-7D2D-41A2-BFB7-68796791DB4F}" sibTransId="{00C3CAE3-218F-4033-967D-8B810E6536D7}"/>
    <dgm:cxn modelId="{C4AD87C3-222D-49EB-8055-BBCABE28CD39}" type="presParOf" srcId="{84770F6D-83C8-4195-9FE8-6D5673B43775}" destId="{F23D1197-76E6-4EF4-AB09-E45067E1AED2}" srcOrd="0" destOrd="0" presId="urn:microsoft.com/office/officeart/2005/8/layout/hierarchy4"/>
    <dgm:cxn modelId="{EC937977-275C-4CD1-9C67-A2F0D796A620}" type="presParOf" srcId="{F23D1197-76E6-4EF4-AB09-E45067E1AED2}" destId="{4CE22B19-B5EF-4CF9-9E22-8F7C1C22D678}" srcOrd="0" destOrd="0" presId="urn:microsoft.com/office/officeart/2005/8/layout/hierarchy4"/>
    <dgm:cxn modelId="{0AE0AE3C-716A-49B8-A54A-ABB62931828B}" type="presParOf" srcId="{F23D1197-76E6-4EF4-AB09-E45067E1AED2}" destId="{4003E062-CFE6-4119-A41C-B623A98A58AF}" srcOrd="1" destOrd="0" presId="urn:microsoft.com/office/officeart/2005/8/layout/hierarchy4"/>
    <dgm:cxn modelId="{8ADE1012-89BC-4EE7-A08F-C0E1434D0C87}" type="presParOf" srcId="{F23D1197-76E6-4EF4-AB09-E45067E1AED2}" destId="{D944AB8C-F09B-4812-83C8-5CA2AB28E4A7}" srcOrd="2" destOrd="0" presId="urn:microsoft.com/office/officeart/2005/8/layout/hierarchy4"/>
    <dgm:cxn modelId="{BCEE65C9-2D58-41F9-BBE1-68512E67083D}" type="presParOf" srcId="{D944AB8C-F09B-4812-83C8-5CA2AB28E4A7}" destId="{6C896BF4-FDEB-4E0B-993E-071329F7A164}" srcOrd="0" destOrd="0" presId="urn:microsoft.com/office/officeart/2005/8/layout/hierarchy4"/>
    <dgm:cxn modelId="{44A59E73-9753-47FF-86D5-72427AD1FFDE}" type="presParOf" srcId="{6C896BF4-FDEB-4E0B-993E-071329F7A164}" destId="{20C26E57-EF74-48A9-8519-232C6DB23D48}" srcOrd="0" destOrd="0" presId="urn:microsoft.com/office/officeart/2005/8/layout/hierarchy4"/>
    <dgm:cxn modelId="{926C7A18-1308-46AC-8D5A-6517AC2B8C06}" type="presParOf" srcId="{6C896BF4-FDEB-4E0B-993E-071329F7A164}" destId="{3C67CA6D-16B3-40AA-95E2-62E48B8F66C2}" srcOrd="1" destOrd="0" presId="urn:microsoft.com/office/officeart/2005/8/layout/hierarchy4"/>
    <dgm:cxn modelId="{1B0D6DA2-CB58-46FC-A207-B3EB90E46F26}" type="presParOf" srcId="{D944AB8C-F09B-4812-83C8-5CA2AB28E4A7}" destId="{3529BBE0-0143-4BAB-AE9A-9B609B217796}" srcOrd="1" destOrd="0" presId="urn:microsoft.com/office/officeart/2005/8/layout/hierarchy4"/>
    <dgm:cxn modelId="{E363452F-2D2D-4136-90A5-F3C4F63C463C}" type="presParOf" srcId="{D944AB8C-F09B-4812-83C8-5CA2AB28E4A7}" destId="{26B8A7AA-1814-4EF0-8AB0-65D94DB4EA0C}" srcOrd="2" destOrd="0" presId="urn:microsoft.com/office/officeart/2005/8/layout/hierarchy4"/>
    <dgm:cxn modelId="{43D91706-1422-4860-AD90-BA854C81F807}" type="presParOf" srcId="{26B8A7AA-1814-4EF0-8AB0-65D94DB4EA0C}" destId="{04C8370A-7B66-4A97-ADAC-5733A6B3B360}" srcOrd="0" destOrd="0" presId="urn:microsoft.com/office/officeart/2005/8/layout/hierarchy4"/>
    <dgm:cxn modelId="{B355A1BC-E089-42AC-9C25-B469973EF444}" type="presParOf" srcId="{26B8A7AA-1814-4EF0-8AB0-65D94DB4EA0C}" destId="{DE95B1CC-FF2E-4F92-B65F-85989DD34CC2}" srcOrd="1" destOrd="0" presId="urn:microsoft.com/office/officeart/2005/8/layout/hierarchy4"/>
    <dgm:cxn modelId="{C4FD2F3D-5651-4DC3-8AE1-3512D2D18665}" type="presParOf" srcId="{D944AB8C-F09B-4812-83C8-5CA2AB28E4A7}" destId="{C6DBA5C1-09ED-4858-AFF3-E6202C53722D}" srcOrd="3" destOrd="0" presId="urn:microsoft.com/office/officeart/2005/8/layout/hierarchy4"/>
    <dgm:cxn modelId="{7DA48EAB-7C4A-4FF1-B1A6-3FB49301B4DE}" type="presParOf" srcId="{D944AB8C-F09B-4812-83C8-5CA2AB28E4A7}" destId="{ADB21185-478D-49B9-8628-C0ACBD761B71}" srcOrd="4" destOrd="0" presId="urn:microsoft.com/office/officeart/2005/8/layout/hierarchy4"/>
    <dgm:cxn modelId="{5A0C311A-AA54-4FC7-8139-4DB8EFC2912C}" type="presParOf" srcId="{ADB21185-478D-49B9-8628-C0ACBD761B71}" destId="{3C7E7051-298F-4C9F-BEE4-0E546E29BECC}" srcOrd="0" destOrd="0" presId="urn:microsoft.com/office/officeart/2005/8/layout/hierarchy4"/>
    <dgm:cxn modelId="{ED246099-89E1-461F-BC6C-8D801B2C1201}" type="presParOf" srcId="{ADB21185-478D-49B9-8628-C0ACBD761B71}" destId="{064DFF56-B9CB-4E3E-A2FD-C31C259598C0}" srcOrd="1" destOrd="0" presId="urn:microsoft.com/office/officeart/2005/8/layout/hierarchy4"/>
    <dgm:cxn modelId="{DE26849F-D673-4BF4-8DD2-548AE86C714E}" type="presParOf" srcId="{D944AB8C-F09B-4812-83C8-5CA2AB28E4A7}" destId="{6CFA9EEC-3F6D-4CF2-9BAB-58BC2D4EDC6E}" srcOrd="5" destOrd="0" presId="urn:microsoft.com/office/officeart/2005/8/layout/hierarchy4"/>
    <dgm:cxn modelId="{550B2CFC-1CC5-4E09-B3FD-76C1A67CFDF7}" type="presParOf" srcId="{D944AB8C-F09B-4812-83C8-5CA2AB28E4A7}" destId="{D358CB63-AB26-44CC-A659-87307F270F8F}" srcOrd="6" destOrd="0" presId="urn:microsoft.com/office/officeart/2005/8/layout/hierarchy4"/>
    <dgm:cxn modelId="{36A9CA28-7898-4EA8-AEFE-CC8EC1783FD1}" type="presParOf" srcId="{D358CB63-AB26-44CC-A659-87307F270F8F}" destId="{C00FD848-9E62-494C-A2FA-05CEA7ADBC32}" srcOrd="0" destOrd="0" presId="urn:microsoft.com/office/officeart/2005/8/layout/hierarchy4"/>
    <dgm:cxn modelId="{6D43E5F0-51CE-4966-A677-652ABF2A1A91}" type="presParOf" srcId="{D358CB63-AB26-44CC-A659-87307F270F8F}" destId="{FD9FE62D-7893-41D9-9D59-8B19C4274C41}" srcOrd="1" destOrd="0" presId="urn:microsoft.com/office/officeart/2005/8/layout/hierarchy4"/>
    <dgm:cxn modelId="{810116B1-2AF4-486D-9E60-0D737C3BC2C6}" type="presParOf" srcId="{D944AB8C-F09B-4812-83C8-5CA2AB28E4A7}" destId="{B040ED48-A6D5-43B8-ACDB-56C58F1D8AEC}" srcOrd="7" destOrd="0" presId="urn:microsoft.com/office/officeart/2005/8/layout/hierarchy4"/>
    <dgm:cxn modelId="{5C90CD95-26A3-44E0-9153-DB178E09FF6E}" type="presParOf" srcId="{D944AB8C-F09B-4812-83C8-5CA2AB28E4A7}" destId="{F543F94E-171D-4E59-9CD4-01DF03B57165}" srcOrd="8" destOrd="0" presId="urn:microsoft.com/office/officeart/2005/8/layout/hierarchy4"/>
    <dgm:cxn modelId="{AC76A5C5-7451-4668-B568-179262F32DA2}" type="presParOf" srcId="{F543F94E-171D-4E59-9CD4-01DF03B57165}" destId="{9EDB8445-8FC4-4FC6-84B9-E5E5BA4FB9B6}" srcOrd="0" destOrd="0" presId="urn:microsoft.com/office/officeart/2005/8/layout/hierarchy4"/>
    <dgm:cxn modelId="{2A14F912-0797-403F-A99F-E40B910FC904}" type="presParOf" srcId="{F543F94E-171D-4E59-9CD4-01DF03B57165}" destId="{9DF3A9E7-1FF3-49F1-9BA5-864D6A5337D5}" srcOrd="1" destOrd="0" presId="urn:microsoft.com/office/officeart/2005/8/layout/hierarchy4"/>
    <dgm:cxn modelId="{24957DEA-1909-41FD-9CC4-B3B0BEBD60A5}" type="presParOf" srcId="{D944AB8C-F09B-4812-83C8-5CA2AB28E4A7}" destId="{0DC60597-748D-4973-BD73-70431543EAAF}" srcOrd="9" destOrd="0" presId="urn:microsoft.com/office/officeart/2005/8/layout/hierarchy4"/>
    <dgm:cxn modelId="{BE3099DB-CC18-4727-8081-EC983647F298}" type="presParOf" srcId="{D944AB8C-F09B-4812-83C8-5CA2AB28E4A7}" destId="{F13C2C3B-98EF-4718-8956-5B26106AB3C8}" srcOrd="10" destOrd="0" presId="urn:microsoft.com/office/officeart/2005/8/layout/hierarchy4"/>
    <dgm:cxn modelId="{79F37E77-EC52-470A-851D-586B19507133}" type="presParOf" srcId="{F13C2C3B-98EF-4718-8956-5B26106AB3C8}" destId="{9743ABAB-9699-4B41-B588-9BD46568A8DA}" srcOrd="0" destOrd="0" presId="urn:microsoft.com/office/officeart/2005/8/layout/hierarchy4"/>
    <dgm:cxn modelId="{5A741C7B-B2AD-4C32-97B7-A3AE1BB1E6F6}" type="presParOf" srcId="{F13C2C3B-98EF-4718-8956-5B26106AB3C8}" destId="{C19CBE17-ECF9-4473-93FD-BF9562D5ABFE}" srcOrd="1" destOrd="0" presId="urn:microsoft.com/office/officeart/2005/8/layout/hierarchy4"/>
    <dgm:cxn modelId="{AA6731CE-1821-48F0-991B-36F59B58EC28}" type="presParOf" srcId="{D944AB8C-F09B-4812-83C8-5CA2AB28E4A7}" destId="{8CB66AD0-C6F8-4341-98A7-6E27735AE979}" srcOrd="11" destOrd="0" presId="urn:microsoft.com/office/officeart/2005/8/layout/hierarchy4"/>
    <dgm:cxn modelId="{6047335F-634C-438D-BAF9-89FA1171B6FA}" type="presParOf" srcId="{D944AB8C-F09B-4812-83C8-5CA2AB28E4A7}" destId="{A5DD3070-51E0-4C31-9579-8299EDDCB911}" srcOrd="12" destOrd="0" presId="urn:microsoft.com/office/officeart/2005/8/layout/hierarchy4"/>
    <dgm:cxn modelId="{30A0629C-BE1D-47B6-A123-9893FC7E024E}" type="presParOf" srcId="{A5DD3070-51E0-4C31-9579-8299EDDCB911}" destId="{060CF361-53EE-4643-A4D5-5163B230042B}" srcOrd="0" destOrd="0" presId="urn:microsoft.com/office/officeart/2005/8/layout/hierarchy4"/>
    <dgm:cxn modelId="{BE72D39A-C460-4FA0-8D95-D6DE255EF523}" type="presParOf" srcId="{A5DD3070-51E0-4C31-9579-8299EDDCB911}" destId="{0A725FF0-8312-45FF-85FD-957E78FF29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68CE2-420B-48A4-A0AC-38AAE603A99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EDE86A3-D235-48C3-A34E-1A26C5B6A9C6}">
      <dgm:prSet phldrT="[文本]"/>
      <dgm:spPr/>
      <dgm:t>
        <a:bodyPr/>
        <a:lstStyle/>
        <a:p>
          <a:r>
            <a:rPr lang="zh-CN" altLang="en-US" dirty="0"/>
            <a:t>五大角色</a:t>
          </a:r>
        </a:p>
      </dgm:t>
    </dgm:pt>
    <dgm:pt modelId="{08FAC604-32F5-42B3-BED8-3D8F424F5475}" type="par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7E6A0207-DEEB-49CC-A6C6-B9D79126E4B3}" type="sib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EF1560D7-F885-42E3-B64C-75754336E09D}">
      <dgm:prSet phldrT="[文本]"/>
      <dgm:spPr/>
      <dgm:t>
        <a:bodyPr/>
        <a:lstStyle/>
        <a:p>
          <a:r>
            <a:rPr lang="zh-CN" altLang="en-US" b="0" i="0" dirty="0"/>
            <a:t>系统开发管理员</a:t>
          </a:r>
          <a:endParaRPr lang="zh-CN" altLang="en-US" dirty="0"/>
        </a:p>
      </dgm:t>
    </dgm:pt>
    <dgm:pt modelId="{560941A4-DDA6-4981-944B-B4D3C1BE1A07}" type="par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4DDE6D92-04A0-4A4A-8E21-1A186B8E8EDB}" type="sib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D7CEF1FA-F2D5-44E8-8836-BAE3288C5156}">
      <dgm:prSet phldrT="[文本]"/>
      <dgm:spPr/>
      <dgm:t>
        <a:bodyPr/>
        <a:lstStyle/>
        <a:p>
          <a:r>
            <a:rPr lang="zh-CN" altLang="en-US" b="0" i="0" dirty="0"/>
            <a:t>校级管理员</a:t>
          </a:r>
          <a:endParaRPr lang="zh-CN" altLang="en-US" dirty="0"/>
        </a:p>
      </dgm:t>
    </dgm:pt>
    <dgm:pt modelId="{E3F02418-2FF4-4A26-AA2B-EF85D7EF4B3D}" type="parTrans" cxnId="{B9D4543F-BAC2-4C61-9B78-F2D0E0B1E121}">
      <dgm:prSet/>
      <dgm:spPr/>
      <dgm:t>
        <a:bodyPr/>
        <a:lstStyle/>
        <a:p>
          <a:endParaRPr lang="zh-CN" altLang="en-US"/>
        </a:p>
      </dgm:t>
    </dgm:pt>
    <dgm:pt modelId="{99CA519B-F1C5-45DF-A176-2451443B588A}" type="sibTrans" cxnId="{B9D4543F-BAC2-4C61-9B78-F2D0E0B1E121}">
      <dgm:prSet/>
      <dgm:spPr/>
      <dgm:t>
        <a:bodyPr/>
        <a:lstStyle/>
        <a:p>
          <a:endParaRPr lang="zh-CN" altLang="en-US"/>
        </a:p>
      </dgm:t>
    </dgm:pt>
    <dgm:pt modelId="{61B6E883-793D-4A6D-9057-B213CFB1D0AF}">
      <dgm:prSet phldrT="[文本]"/>
      <dgm:spPr/>
      <dgm:t>
        <a:bodyPr/>
        <a:lstStyle/>
        <a:p>
          <a:r>
            <a:rPr lang="zh-CN" altLang="en-US" b="0" i="0"/>
            <a:t>院级管理员</a:t>
          </a:r>
          <a:endParaRPr lang="zh-CN" altLang="en-US" dirty="0"/>
        </a:p>
      </dgm:t>
    </dgm:pt>
    <dgm:pt modelId="{FE69D004-D6FC-45FA-8A4B-F26EB321500E}" type="parTrans" cxnId="{2D6E0D2E-E667-4C09-ACBC-D1471A4169CF}">
      <dgm:prSet/>
      <dgm:spPr/>
      <dgm:t>
        <a:bodyPr/>
        <a:lstStyle/>
        <a:p>
          <a:endParaRPr lang="zh-CN" altLang="en-US"/>
        </a:p>
      </dgm:t>
    </dgm:pt>
    <dgm:pt modelId="{1AE61244-61E5-4B0E-B1C3-843825B6A778}" type="sibTrans" cxnId="{2D6E0D2E-E667-4C09-ACBC-D1471A4169CF}">
      <dgm:prSet/>
      <dgm:spPr/>
      <dgm:t>
        <a:bodyPr/>
        <a:lstStyle/>
        <a:p>
          <a:endParaRPr lang="zh-CN" altLang="en-US"/>
        </a:p>
      </dgm:t>
    </dgm:pt>
    <dgm:pt modelId="{9685B254-A60D-4783-9F33-6540C50987DD}">
      <dgm:prSet phldrT="[文本]"/>
      <dgm:spPr/>
      <dgm:t>
        <a:bodyPr/>
        <a:lstStyle/>
        <a:p>
          <a:r>
            <a:rPr lang="zh-CN" altLang="en-US" b="0" i="0"/>
            <a:t>班级管理员</a:t>
          </a:r>
          <a:endParaRPr lang="zh-CN" altLang="en-US" dirty="0"/>
        </a:p>
      </dgm:t>
    </dgm:pt>
    <dgm:pt modelId="{7456EFCB-9465-42B2-BF65-3820845BDC45}" type="parTrans" cxnId="{96F9F31E-84FA-4E4A-9D7F-7E3B7146117B}">
      <dgm:prSet/>
      <dgm:spPr/>
      <dgm:t>
        <a:bodyPr/>
        <a:lstStyle/>
        <a:p>
          <a:endParaRPr lang="zh-CN" altLang="en-US"/>
        </a:p>
      </dgm:t>
    </dgm:pt>
    <dgm:pt modelId="{3BAD40D0-461C-43E6-87BB-C9FB3E137516}" type="sibTrans" cxnId="{96F9F31E-84FA-4E4A-9D7F-7E3B7146117B}">
      <dgm:prSet/>
      <dgm:spPr/>
      <dgm:t>
        <a:bodyPr/>
        <a:lstStyle/>
        <a:p>
          <a:endParaRPr lang="zh-CN" altLang="en-US"/>
        </a:p>
      </dgm:t>
    </dgm:pt>
    <dgm:pt modelId="{F230457F-75CE-43E0-A3FA-232731838CC4}">
      <dgm:prSet phldrT="[文本]"/>
      <dgm:spPr/>
      <dgm:t>
        <a:bodyPr/>
        <a:lstStyle/>
        <a:p>
          <a:r>
            <a:rPr lang="zh-CN" altLang="en-US" b="0" i="0"/>
            <a:t>学生</a:t>
          </a:r>
          <a:endParaRPr lang="zh-CN" altLang="en-US" dirty="0"/>
        </a:p>
      </dgm:t>
    </dgm:pt>
    <dgm:pt modelId="{FDD331D0-8E30-4C15-B92D-CECF55DF85CA}" type="parTrans" cxnId="{472AFDF8-1B96-4AA5-8C1C-E231643AE299}">
      <dgm:prSet/>
      <dgm:spPr/>
      <dgm:t>
        <a:bodyPr/>
        <a:lstStyle/>
        <a:p>
          <a:endParaRPr lang="zh-CN" altLang="en-US"/>
        </a:p>
      </dgm:t>
    </dgm:pt>
    <dgm:pt modelId="{B0D77431-05D3-4698-8774-FAE92AD2285C}" type="sibTrans" cxnId="{472AFDF8-1B96-4AA5-8C1C-E231643AE299}">
      <dgm:prSet/>
      <dgm:spPr/>
      <dgm:t>
        <a:bodyPr/>
        <a:lstStyle/>
        <a:p>
          <a:endParaRPr lang="zh-CN" altLang="en-US"/>
        </a:p>
      </dgm:t>
    </dgm:pt>
    <dgm:pt modelId="{4E3776D3-B2AD-4442-A91F-87449ED6BA36}" type="pres">
      <dgm:prSet presAssocID="{8A768CE2-420B-48A4-A0AC-38AAE603A9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89B1F9-6E41-4B99-9346-0E7B6A0CD524}" type="pres">
      <dgm:prSet presAssocID="{3EDE86A3-D235-48C3-A34E-1A26C5B6A9C6}" presName="vertOne" presStyleCnt="0"/>
      <dgm:spPr/>
    </dgm:pt>
    <dgm:pt modelId="{0A1FEB05-D8AF-4222-A199-59BB5920E2D8}" type="pres">
      <dgm:prSet presAssocID="{3EDE86A3-D235-48C3-A34E-1A26C5B6A9C6}" presName="txOne" presStyleLbl="node0" presStyleIdx="0" presStyleCnt="1">
        <dgm:presLayoutVars>
          <dgm:chPref val="3"/>
        </dgm:presLayoutVars>
      </dgm:prSet>
      <dgm:spPr/>
    </dgm:pt>
    <dgm:pt modelId="{B327CB72-9C11-45A2-9F3D-5A42A551C66C}" type="pres">
      <dgm:prSet presAssocID="{3EDE86A3-D235-48C3-A34E-1A26C5B6A9C6}" presName="parTransOne" presStyleCnt="0"/>
      <dgm:spPr/>
    </dgm:pt>
    <dgm:pt modelId="{6D596DE7-BFF3-4A3F-83B5-50562ED6ECEC}" type="pres">
      <dgm:prSet presAssocID="{3EDE86A3-D235-48C3-A34E-1A26C5B6A9C6}" presName="horzOne" presStyleCnt="0"/>
      <dgm:spPr/>
    </dgm:pt>
    <dgm:pt modelId="{4588EE6D-B7B8-4C62-8DC7-068718BA04F6}" type="pres">
      <dgm:prSet presAssocID="{EF1560D7-F885-42E3-B64C-75754336E09D}" presName="vertTwo" presStyleCnt="0"/>
      <dgm:spPr/>
    </dgm:pt>
    <dgm:pt modelId="{AB73FAA3-D5F8-4C04-9920-DED8CF93BD9D}" type="pres">
      <dgm:prSet presAssocID="{EF1560D7-F885-42E3-B64C-75754336E09D}" presName="txTwo" presStyleLbl="node2" presStyleIdx="0" presStyleCnt="5">
        <dgm:presLayoutVars>
          <dgm:chPref val="3"/>
        </dgm:presLayoutVars>
      </dgm:prSet>
      <dgm:spPr/>
    </dgm:pt>
    <dgm:pt modelId="{52B332A6-B06E-4228-9A48-53C10E04B58F}" type="pres">
      <dgm:prSet presAssocID="{EF1560D7-F885-42E3-B64C-75754336E09D}" presName="horzTwo" presStyleCnt="0"/>
      <dgm:spPr/>
    </dgm:pt>
    <dgm:pt modelId="{172496C5-C98B-46C2-84B1-1F0F51911821}" type="pres">
      <dgm:prSet presAssocID="{4DDE6D92-04A0-4A4A-8E21-1A186B8E8EDB}" presName="sibSpaceTwo" presStyleCnt="0"/>
      <dgm:spPr/>
    </dgm:pt>
    <dgm:pt modelId="{B32377AA-E1A4-44C8-839B-8F1E28BD1D4B}" type="pres">
      <dgm:prSet presAssocID="{D7CEF1FA-F2D5-44E8-8836-BAE3288C5156}" presName="vertTwo" presStyleCnt="0"/>
      <dgm:spPr/>
    </dgm:pt>
    <dgm:pt modelId="{A859EC3B-4052-44BF-A692-CD773D42F2EE}" type="pres">
      <dgm:prSet presAssocID="{D7CEF1FA-F2D5-44E8-8836-BAE3288C5156}" presName="txTwo" presStyleLbl="node2" presStyleIdx="1" presStyleCnt="5">
        <dgm:presLayoutVars>
          <dgm:chPref val="3"/>
        </dgm:presLayoutVars>
      </dgm:prSet>
      <dgm:spPr/>
    </dgm:pt>
    <dgm:pt modelId="{75EB6434-BC42-4B49-A8D6-E93BFC79CAD2}" type="pres">
      <dgm:prSet presAssocID="{D7CEF1FA-F2D5-44E8-8836-BAE3288C5156}" presName="horzTwo" presStyleCnt="0"/>
      <dgm:spPr/>
    </dgm:pt>
    <dgm:pt modelId="{771C61D6-78E2-4AD9-8E55-1CA9630357AE}" type="pres">
      <dgm:prSet presAssocID="{99CA519B-F1C5-45DF-A176-2451443B588A}" presName="sibSpaceTwo" presStyleCnt="0"/>
      <dgm:spPr/>
    </dgm:pt>
    <dgm:pt modelId="{B8EB678F-AE8C-4A2F-A417-C3C960B5DEDA}" type="pres">
      <dgm:prSet presAssocID="{61B6E883-793D-4A6D-9057-B213CFB1D0AF}" presName="vertTwo" presStyleCnt="0"/>
      <dgm:spPr/>
    </dgm:pt>
    <dgm:pt modelId="{5D19FC0A-9D29-42F5-B85D-236010509CE4}" type="pres">
      <dgm:prSet presAssocID="{61B6E883-793D-4A6D-9057-B213CFB1D0AF}" presName="txTwo" presStyleLbl="node2" presStyleIdx="2" presStyleCnt="5">
        <dgm:presLayoutVars>
          <dgm:chPref val="3"/>
        </dgm:presLayoutVars>
      </dgm:prSet>
      <dgm:spPr/>
    </dgm:pt>
    <dgm:pt modelId="{AF69F41D-55AA-49ED-BC83-F7932E8F960C}" type="pres">
      <dgm:prSet presAssocID="{61B6E883-793D-4A6D-9057-B213CFB1D0AF}" presName="horzTwo" presStyleCnt="0"/>
      <dgm:spPr/>
    </dgm:pt>
    <dgm:pt modelId="{F14506A4-3DFE-48A9-BDCE-14EEDBAE471A}" type="pres">
      <dgm:prSet presAssocID="{1AE61244-61E5-4B0E-B1C3-843825B6A778}" presName="sibSpaceTwo" presStyleCnt="0"/>
      <dgm:spPr/>
    </dgm:pt>
    <dgm:pt modelId="{FDB45745-C28E-4816-A1B2-FECC547AC185}" type="pres">
      <dgm:prSet presAssocID="{9685B254-A60D-4783-9F33-6540C50987DD}" presName="vertTwo" presStyleCnt="0"/>
      <dgm:spPr/>
    </dgm:pt>
    <dgm:pt modelId="{24225F0D-85E9-48A4-84C5-D4D2977DC239}" type="pres">
      <dgm:prSet presAssocID="{9685B254-A60D-4783-9F33-6540C50987DD}" presName="txTwo" presStyleLbl="node2" presStyleIdx="3" presStyleCnt="5">
        <dgm:presLayoutVars>
          <dgm:chPref val="3"/>
        </dgm:presLayoutVars>
      </dgm:prSet>
      <dgm:spPr/>
    </dgm:pt>
    <dgm:pt modelId="{C6E2A788-1732-43C9-9F4E-051DB816AA64}" type="pres">
      <dgm:prSet presAssocID="{9685B254-A60D-4783-9F33-6540C50987DD}" presName="horzTwo" presStyleCnt="0"/>
      <dgm:spPr/>
    </dgm:pt>
    <dgm:pt modelId="{2401F8E6-8004-47CF-9804-78AF36B1FDC8}" type="pres">
      <dgm:prSet presAssocID="{3BAD40D0-461C-43E6-87BB-C9FB3E137516}" presName="sibSpaceTwo" presStyleCnt="0"/>
      <dgm:spPr/>
    </dgm:pt>
    <dgm:pt modelId="{4290E560-A0D9-4809-8977-6640798C1C24}" type="pres">
      <dgm:prSet presAssocID="{F230457F-75CE-43E0-A3FA-232731838CC4}" presName="vertTwo" presStyleCnt="0"/>
      <dgm:spPr/>
    </dgm:pt>
    <dgm:pt modelId="{C5937950-D895-4984-A7B6-2DACBE7897E5}" type="pres">
      <dgm:prSet presAssocID="{F230457F-75CE-43E0-A3FA-232731838CC4}" presName="txTwo" presStyleLbl="node2" presStyleIdx="4" presStyleCnt="5">
        <dgm:presLayoutVars>
          <dgm:chPref val="3"/>
        </dgm:presLayoutVars>
      </dgm:prSet>
      <dgm:spPr/>
    </dgm:pt>
    <dgm:pt modelId="{0F128979-01BC-49C7-A532-8182142A9206}" type="pres">
      <dgm:prSet presAssocID="{F230457F-75CE-43E0-A3FA-232731838CC4}" presName="horzTwo" presStyleCnt="0"/>
      <dgm:spPr/>
    </dgm:pt>
  </dgm:ptLst>
  <dgm:cxnLst>
    <dgm:cxn modelId="{75555717-0D36-4AD7-BAF9-F5E27AA90013}" type="presOf" srcId="{EF1560D7-F885-42E3-B64C-75754336E09D}" destId="{AB73FAA3-D5F8-4C04-9920-DED8CF93BD9D}" srcOrd="0" destOrd="0" presId="urn:microsoft.com/office/officeart/2005/8/layout/hierarchy4"/>
    <dgm:cxn modelId="{96F9F31E-84FA-4E4A-9D7F-7E3B7146117B}" srcId="{3EDE86A3-D235-48C3-A34E-1A26C5B6A9C6}" destId="{9685B254-A60D-4783-9F33-6540C50987DD}" srcOrd="3" destOrd="0" parTransId="{7456EFCB-9465-42B2-BF65-3820845BDC45}" sibTransId="{3BAD40D0-461C-43E6-87BB-C9FB3E137516}"/>
    <dgm:cxn modelId="{FE773D23-B8CC-452F-9C2B-85E925CB7BD1}" type="presOf" srcId="{9685B254-A60D-4783-9F33-6540C50987DD}" destId="{24225F0D-85E9-48A4-84C5-D4D2977DC239}" srcOrd="0" destOrd="0" presId="urn:microsoft.com/office/officeart/2005/8/layout/hierarchy4"/>
    <dgm:cxn modelId="{2D6E0D2E-E667-4C09-ACBC-D1471A4169CF}" srcId="{3EDE86A3-D235-48C3-A34E-1A26C5B6A9C6}" destId="{61B6E883-793D-4A6D-9057-B213CFB1D0AF}" srcOrd="2" destOrd="0" parTransId="{FE69D004-D6FC-45FA-8A4B-F26EB321500E}" sibTransId="{1AE61244-61E5-4B0E-B1C3-843825B6A778}"/>
    <dgm:cxn modelId="{B9D4543F-BAC2-4C61-9B78-F2D0E0B1E121}" srcId="{3EDE86A3-D235-48C3-A34E-1A26C5B6A9C6}" destId="{D7CEF1FA-F2D5-44E8-8836-BAE3288C5156}" srcOrd="1" destOrd="0" parTransId="{E3F02418-2FF4-4A26-AA2B-EF85D7EF4B3D}" sibTransId="{99CA519B-F1C5-45DF-A176-2451443B588A}"/>
    <dgm:cxn modelId="{EA843C6A-9DD3-4727-A520-5B30FDCE1D0E}" type="presOf" srcId="{3EDE86A3-D235-48C3-A34E-1A26C5B6A9C6}" destId="{0A1FEB05-D8AF-4222-A199-59BB5920E2D8}" srcOrd="0" destOrd="0" presId="urn:microsoft.com/office/officeart/2005/8/layout/hierarchy4"/>
    <dgm:cxn modelId="{E07ED957-6790-4238-AF81-4013FD085B3B}" type="presOf" srcId="{D7CEF1FA-F2D5-44E8-8836-BAE3288C5156}" destId="{A859EC3B-4052-44BF-A692-CD773D42F2EE}" srcOrd="0" destOrd="0" presId="urn:microsoft.com/office/officeart/2005/8/layout/hierarchy4"/>
    <dgm:cxn modelId="{B98BFD59-C9DE-4C3E-8480-97692DE7E44F}" srcId="{3EDE86A3-D235-48C3-A34E-1A26C5B6A9C6}" destId="{EF1560D7-F885-42E3-B64C-75754336E09D}" srcOrd="0" destOrd="0" parTransId="{560941A4-DDA6-4981-944B-B4D3C1BE1A07}" sibTransId="{4DDE6D92-04A0-4A4A-8E21-1A186B8E8EDB}"/>
    <dgm:cxn modelId="{99DFBF97-BD8F-41BA-949C-9951F937778F}" type="presOf" srcId="{61B6E883-793D-4A6D-9057-B213CFB1D0AF}" destId="{5D19FC0A-9D29-42F5-B85D-236010509CE4}" srcOrd="0" destOrd="0" presId="urn:microsoft.com/office/officeart/2005/8/layout/hierarchy4"/>
    <dgm:cxn modelId="{F2114BBC-9008-4A8E-8A26-463B62F56DDE}" srcId="{8A768CE2-420B-48A4-A0AC-38AAE603A997}" destId="{3EDE86A3-D235-48C3-A34E-1A26C5B6A9C6}" srcOrd="0" destOrd="0" parTransId="{08FAC604-32F5-42B3-BED8-3D8F424F5475}" sibTransId="{7E6A0207-DEEB-49CC-A6C6-B9D79126E4B3}"/>
    <dgm:cxn modelId="{AD5902DA-CBEA-4D47-B0AB-E32D41485F2C}" type="presOf" srcId="{F230457F-75CE-43E0-A3FA-232731838CC4}" destId="{C5937950-D895-4984-A7B6-2DACBE7897E5}" srcOrd="0" destOrd="0" presId="urn:microsoft.com/office/officeart/2005/8/layout/hierarchy4"/>
    <dgm:cxn modelId="{772074E6-11C0-40FF-A185-17AD7ACC8290}" type="presOf" srcId="{8A768CE2-420B-48A4-A0AC-38AAE603A997}" destId="{4E3776D3-B2AD-4442-A91F-87449ED6BA36}" srcOrd="0" destOrd="0" presId="urn:microsoft.com/office/officeart/2005/8/layout/hierarchy4"/>
    <dgm:cxn modelId="{472AFDF8-1B96-4AA5-8C1C-E231643AE299}" srcId="{3EDE86A3-D235-48C3-A34E-1A26C5B6A9C6}" destId="{F230457F-75CE-43E0-A3FA-232731838CC4}" srcOrd="4" destOrd="0" parTransId="{FDD331D0-8E30-4C15-B92D-CECF55DF85CA}" sibTransId="{B0D77431-05D3-4698-8774-FAE92AD2285C}"/>
    <dgm:cxn modelId="{EA5E980C-52A8-425F-A279-0A0C686F2FD2}" type="presParOf" srcId="{4E3776D3-B2AD-4442-A91F-87449ED6BA36}" destId="{4F89B1F9-6E41-4B99-9346-0E7B6A0CD524}" srcOrd="0" destOrd="0" presId="urn:microsoft.com/office/officeart/2005/8/layout/hierarchy4"/>
    <dgm:cxn modelId="{2C5CA6A3-5DDF-4660-BCDB-98BDA587EFAB}" type="presParOf" srcId="{4F89B1F9-6E41-4B99-9346-0E7B6A0CD524}" destId="{0A1FEB05-D8AF-4222-A199-59BB5920E2D8}" srcOrd="0" destOrd="0" presId="urn:microsoft.com/office/officeart/2005/8/layout/hierarchy4"/>
    <dgm:cxn modelId="{106893B9-B011-48BE-8A13-3B47BD36F032}" type="presParOf" srcId="{4F89B1F9-6E41-4B99-9346-0E7B6A0CD524}" destId="{B327CB72-9C11-45A2-9F3D-5A42A551C66C}" srcOrd="1" destOrd="0" presId="urn:microsoft.com/office/officeart/2005/8/layout/hierarchy4"/>
    <dgm:cxn modelId="{F47686F1-C546-4136-BE21-A4C22BF0EB9D}" type="presParOf" srcId="{4F89B1F9-6E41-4B99-9346-0E7B6A0CD524}" destId="{6D596DE7-BFF3-4A3F-83B5-50562ED6ECEC}" srcOrd="2" destOrd="0" presId="urn:microsoft.com/office/officeart/2005/8/layout/hierarchy4"/>
    <dgm:cxn modelId="{0A514827-1374-44AD-B767-1C6387E31AE0}" type="presParOf" srcId="{6D596DE7-BFF3-4A3F-83B5-50562ED6ECEC}" destId="{4588EE6D-B7B8-4C62-8DC7-068718BA04F6}" srcOrd="0" destOrd="0" presId="urn:microsoft.com/office/officeart/2005/8/layout/hierarchy4"/>
    <dgm:cxn modelId="{42F79E0C-AAD9-45C5-B5D3-21D4C6AC71FE}" type="presParOf" srcId="{4588EE6D-B7B8-4C62-8DC7-068718BA04F6}" destId="{AB73FAA3-D5F8-4C04-9920-DED8CF93BD9D}" srcOrd="0" destOrd="0" presId="urn:microsoft.com/office/officeart/2005/8/layout/hierarchy4"/>
    <dgm:cxn modelId="{6A8CF798-F787-4F74-AFA4-F633D828512B}" type="presParOf" srcId="{4588EE6D-B7B8-4C62-8DC7-068718BA04F6}" destId="{52B332A6-B06E-4228-9A48-53C10E04B58F}" srcOrd="1" destOrd="0" presId="urn:microsoft.com/office/officeart/2005/8/layout/hierarchy4"/>
    <dgm:cxn modelId="{3B2B3222-2508-43A0-A16F-9DDD69AF4CCA}" type="presParOf" srcId="{6D596DE7-BFF3-4A3F-83B5-50562ED6ECEC}" destId="{172496C5-C98B-46C2-84B1-1F0F51911821}" srcOrd="1" destOrd="0" presId="urn:microsoft.com/office/officeart/2005/8/layout/hierarchy4"/>
    <dgm:cxn modelId="{1E89359C-E339-4A0C-A619-39A8674428B9}" type="presParOf" srcId="{6D596DE7-BFF3-4A3F-83B5-50562ED6ECEC}" destId="{B32377AA-E1A4-44C8-839B-8F1E28BD1D4B}" srcOrd="2" destOrd="0" presId="urn:microsoft.com/office/officeart/2005/8/layout/hierarchy4"/>
    <dgm:cxn modelId="{29D9D30E-8D8B-4C76-B77D-FCADBB83A00F}" type="presParOf" srcId="{B32377AA-E1A4-44C8-839B-8F1E28BD1D4B}" destId="{A859EC3B-4052-44BF-A692-CD773D42F2EE}" srcOrd="0" destOrd="0" presId="urn:microsoft.com/office/officeart/2005/8/layout/hierarchy4"/>
    <dgm:cxn modelId="{1378B4DA-D821-4062-8087-00928D99261C}" type="presParOf" srcId="{B32377AA-E1A4-44C8-839B-8F1E28BD1D4B}" destId="{75EB6434-BC42-4B49-A8D6-E93BFC79CAD2}" srcOrd="1" destOrd="0" presId="urn:microsoft.com/office/officeart/2005/8/layout/hierarchy4"/>
    <dgm:cxn modelId="{6DD141BC-B37A-4049-B3CC-8F216C325CF9}" type="presParOf" srcId="{6D596DE7-BFF3-4A3F-83B5-50562ED6ECEC}" destId="{771C61D6-78E2-4AD9-8E55-1CA9630357AE}" srcOrd="3" destOrd="0" presId="urn:microsoft.com/office/officeart/2005/8/layout/hierarchy4"/>
    <dgm:cxn modelId="{D808A9AA-3238-4710-BBED-28B760E7884A}" type="presParOf" srcId="{6D596DE7-BFF3-4A3F-83B5-50562ED6ECEC}" destId="{B8EB678F-AE8C-4A2F-A417-C3C960B5DEDA}" srcOrd="4" destOrd="0" presId="urn:microsoft.com/office/officeart/2005/8/layout/hierarchy4"/>
    <dgm:cxn modelId="{7EF07C2B-BA6D-4027-A5C1-A55FD600EFBB}" type="presParOf" srcId="{B8EB678F-AE8C-4A2F-A417-C3C960B5DEDA}" destId="{5D19FC0A-9D29-42F5-B85D-236010509CE4}" srcOrd="0" destOrd="0" presId="urn:microsoft.com/office/officeart/2005/8/layout/hierarchy4"/>
    <dgm:cxn modelId="{916073F4-EE55-4BC8-9F1F-07EED84BF1BF}" type="presParOf" srcId="{B8EB678F-AE8C-4A2F-A417-C3C960B5DEDA}" destId="{AF69F41D-55AA-49ED-BC83-F7932E8F960C}" srcOrd="1" destOrd="0" presId="urn:microsoft.com/office/officeart/2005/8/layout/hierarchy4"/>
    <dgm:cxn modelId="{E50C6776-6758-4162-9203-0828D6A6A0D9}" type="presParOf" srcId="{6D596DE7-BFF3-4A3F-83B5-50562ED6ECEC}" destId="{F14506A4-3DFE-48A9-BDCE-14EEDBAE471A}" srcOrd="5" destOrd="0" presId="urn:microsoft.com/office/officeart/2005/8/layout/hierarchy4"/>
    <dgm:cxn modelId="{A80E4075-77A7-499E-A775-68DA79C38E6C}" type="presParOf" srcId="{6D596DE7-BFF3-4A3F-83B5-50562ED6ECEC}" destId="{FDB45745-C28E-4816-A1B2-FECC547AC185}" srcOrd="6" destOrd="0" presId="urn:microsoft.com/office/officeart/2005/8/layout/hierarchy4"/>
    <dgm:cxn modelId="{9761B934-8BEB-4886-BDC6-1B3590869F2D}" type="presParOf" srcId="{FDB45745-C28E-4816-A1B2-FECC547AC185}" destId="{24225F0D-85E9-48A4-84C5-D4D2977DC239}" srcOrd="0" destOrd="0" presId="urn:microsoft.com/office/officeart/2005/8/layout/hierarchy4"/>
    <dgm:cxn modelId="{09D2E63D-D11A-4B94-B1CA-CB1BCBABF7DD}" type="presParOf" srcId="{FDB45745-C28E-4816-A1B2-FECC547AC185}" destId="{C6E2A788-1732-43C9-9F4E-051DB816AA64}" srcOrd="1" destOrd="0" presId="urn:microsoft.com/office/officeart/2005/8/layout/hierarchy4"/>
    <dgm:cxn modelId="{6EA154AC-823D-4712-BEB4-81C7279D5131}" type="presParOf" srcId="{6D596DE7-BFF3-4A3F-83B5-50562ED6ECEC}" destId="{2401F8E6-8004-47CF-9804-78AF36B1FDC8}" srcOrd="7" destOrd="0" presId="urn:microsoft.com/office/officeart/2005/8/layout/hierarchy4"/>
    <dgm:cxn modelId="{9AAC0C41-6DF9-4E9B-BBAB-FE6E3614ECDC}" type="presParOf" srcId="{6D596DE7-BFF3-4A3F-83B5-50562ED6ECEC}" destId="{4290E560-A0D9-4809-8977-6640798C1C24}" srcOrd="8" destOrd="0" presId="urn:microsoft.com/office/officeart/2005/8/layout/hierarchy4"/>
    <dgm:cxn modelId="{DF71135B-7363-4345-95AF-358F8CFFB99C}" type="presParOf" srcId="{4290E560-A0D9-4809-8977-6640798C1C24}" destId="{C5937950-D895-4984-A7B6-2DACBE7897E5}" srcOrd="0" destOrd="0" presId="urn:microsoft.com/office/officeart/2005/8/layout/hierarchy4"/>
    <dgm:cxn modelId="{C2837E88-1842-40D8-9E39-33F80A5C9989}" type="presParOf" srcId="{4290E560-A0D9-4809-8977-6640798C1C24}" destId="{0F128979-01BC-49C7-A532-8182142A92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768CE2-420B-48A4-A0AC-38AAE603A99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EDE86A3-D235-48C3-A34E-1A26C5B6A9C6}">
      <dgm:prSet phldrT="[文本]"/>
      <dgm:spPr/>
      <dgm:t>
        <a:bodyPr/>
        <a:lstStyle/>
        <a:p>
          <a:r>
            <a:rPr lang="zh-CN" altLang="en-US" dirty="0"/>
            <a:t>四大功能</a:t>
          </a:r>
        </a:p>
      </dgm:t>
    </dgm:pt>
    <dgm:pt modelId="{08FAC604-32F5-42B3-BED8-3D8F424F5475}" type="par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7E6A0207-DEEB-49CC-A6C6-B9D79126E4B3}" type="sib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EF1560D7-F885-42E3-B64C-75754336E09D}">
      <dgm:prSet phldrT="[文本]"/>
      <dgm:spPr/>
      <dgm:t>
        <a:bodyPr/>
        <a:lstStyle/>
        <a:p>
          <a:r>
            <a:rPr lang="zh-CN" altLang="en-US" dirty="0"/>
            <a:t>角色增加</a:t>
          </a:r>
        </a:p>
      </dgm:t>
    </dgm:pt>
    <dgm:pt modelId="{560941A4-DDA6-4981-944B-B4D3C1BE1A07}" type="par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4DDE6D92-04A0-4A4A-8E21-1A186B8E8EDB}" type="sibTrans" cxnId="{B98BFD59-C9DE-4C3E-8480-97692DE7E44F}">
      <dgm:prSet/>
      <dgm:spPr/>
      <dgm:t>
        <a:bodyPr/>
        <a:lstStyle/>
        <a:p>
          <a:endParaRPr lang="zh-CN" altLang="en-US"/>
        </a:p>
      </dgm:t>
    </dgm:pt>
    <dgm:pt modelId="{D7CEF1FA-F2D5-44E8-8836-BAE3288C5156}">
      <dgm:prSet phldrT="[文本]"/>
      <dgm:spPr/>
      <dgm:t>
        <a:bodyPr/>
        <a:lstStyle/>
        <a:p>
          <a:r>
            <a:rPr lang="zh-CN" altLang="en-US" dirty="0"/>
            <a:t>角色修改</a:t>
          </a:r>
        </a:p>
      </dgm:t>
    </dgm:pt>
    <dgm:pt modelId="{E3F02418-2FF4-4A26-AA2B-EF85D7EF4B3D}" type="parTrans" cxnId="{B9D4543F-BAC2-4C61-9B78-F2D0E0B1E121}">
      <dgm:prSet/>
      <dgm:spPr/>
      <dgm:t>
        <a:bodyPr/>
        <a:lstStyle/>
        <a:p>
          <a:endParaRPr lang="zh-CN" altLang="en-US"/>
        </a:p>
      </dgm:t>
    </dgm:pt>
    <dgm:pt modelId="{99CA519B-F1C5-45DF-A176-2451443B588A}" type="sibTrans" cxnId="{B9D4543F-BAC2-4C61-9B78-F2D0E0B1E121}">
      <dgm:prSet/>
      <dgm:spPr/>
      <dgm:t>
        <a:bodyPr/>
        <a:lstStyle/>
        <a:p>
          <a:endParaRPr lang="zh-CN" altLang="en-US"/>
        </a:p>
      </dgm:t>
    </dgm:pt>
    <dgm:pt modelId="{61B6E883-793D-4A6D-9057-B213CFB1D0AF}">
      <dgm:prSet phldrT="[文本]"/>
      <dgm:spPr/>
      <dgm:t>
        <a:bodyPr/>
        <a:lstStyle/>
        <a:p>
          <a:r>
            <a:rPr lang="zh-CN" altLang="en-US" dirty="0"/>
            <a:t>角色删除</a:t>
          </a:r>
        </a:p>
      </dgm:t>
    </dgm:pt>
    <dgm:pt modelId="{FE69D004-D6FC-45FA-8A4B-F26EB321500E}" type="parTrans" cxnId="{2D6E0D2E-E667-4C09-ACBC-D1471A4169CF}">
      <dgm:prSet/>
      <dgm:spPr/>
      <dgm:t>
        <a:bodyPr/>
        <a:lstStyle/>
        <a:p>
          <a:endParaRPr lang="zh-CN" altLang="en-US"/>
        </a:p>
      </dgm:t>
    </dgm:pt>
    <dgm:pt modelId="{1AE61244-61E5-4B0E-B1C3-843825B6A778}" type="sibTrans" cxnId="{2D6E0D2E-E667-4C09-ACBC-D1471A4169CF}">
      <dgm:prSet/>
      <dgm:spPr/>
      <dgm:t>
        <a:bodyPr/>
        <a:lstStyle/>
        <a:p>
          <a:endParaRPr lang="zh-CN" altLang="en-US"/>
        </a:p>
      </dgm:t>
    </dgm:pt>
    <dgm:pt modelId="{9685B254-A60D-4783-9F33-6540C50987DD}">
      <dgm:prSet phldrT="[文本]"/>
      <dgm:spPr/>
      <dgm:t>
        <a:bodyPr/>
        <a:lstStyle/>
        <a:p>
          <a:r>
            <a:rPr lang="zh-CN" altLang="en-US" dirty="0"/>
            <a:t>权限配置</a:t>
          </a:r>
        </a:p>
      </dgm:t>
    </dgm:pt>
    <dgm:pt modelId="{7456EFCB-9465-42B2-BF65-3820845BDC45}" type="parTrans" cxnId="{96F9F31E-84FA-4E4A-9D7F-7E3B7146117B}">
      <dgm:prSet/>
      <dgm:spPr/>
      <dgm:t>
        <a:bodyPr/>
        <a:lstStyle/>
        <a:p>
          <a:endParaRPr lang="zh-CN" altLang="en-US"/>
        </a:p>
      </dgm:t>
    </dgm:pt>
    <dgm:pt modelId="{3BAD40D0-461C-43E6-87BB-C9FB3E137516}" type="sibTrans" cxnId="{96F9F31E-84FA-4E4A-9D7F-7E3B7146117B}">
      <dgm:prSet/>
      <dgm:spPr/>
      <dgm:t>
        <a:bodyPr/>
        <a:lstStyle/>
        <a:p>
          <a:endParaRPr lang="zh-CN" altLang="en-US"/>
        </a:p>
      </dgm:t>
    </dgm:pt>
    <dgm:pt modelId="{13C0CF7F-722F-4930-A356-91B2BD7CC15B}" type="pres">
      <dgm:prSet presAssocID="{8A768CE2-420B-48A4-A0AC-38AAE603A9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2E3758-3A8E-4A92-AE70-D846E9B32872}" type="pres">
      <dgm:prSet presAssocID="{3EDE86A3-D235-48C3-A34E-1A26C5B6A9C6}" presName="vertOne" presStyleCnt="0"/>
      <dgm:spPr/>
    </dgm:pt>
    <dgm:pt modelId="{1F8580BC-1926-4579-9775-7EF70F910B6E}" type="pres">
      <dgm:prSet presAssocID="{3EDE86A3-D235-48C3-A34E-1A26C5B6A9C6}" presName="txOne" presStyleLbl="node0" presStyleIdx="0" presStyleCnt="1">
        <dgm:presLayoutVars>
          <dgm:chPref val="3"/>
        </dgm:presLayoutVars>
      </dgm:prSet>
      <dgm:spPr/>
    </dgm:pt>
    <dgm:pt modelId="{57B9164B-A2DC-42D0-8F39-8AEFFCC46176}" type="pres">
      <dgm:prSet presAssocID="{3EDE86A3-D235-48C3-A34E-1A26C5B6A9C6}" presName="parTransOne" presStyleCnt="0"/>
      <dgm:spPr/>
    </dgm:pt>
    <dgm:pt modelId="{1D4C7502-FF19-4E1D-89A1-5967AC7C9D05}" type="pres">
      <dgm:prSet presAssocID="{3EDE86A3-D235-48C3-A34E-1A26C5B6A9C6}" presName="horzOne" presStyleCnt="0"/>
      <dgm:spPr/>
    </dgm:pt>
    <dgm:pt modelId="{5506EEF1-6259-473E-8210-8F6BA3A6E8A2}" type="pres">
      <dgm:prSet presAssocID="{EF1560D7-F885-42E3-B64C-75754336E09D}" presName="vertTwo" presStyleCnt="0"/>
      <dgm:spPr/>
    </dgm:pt>
    <dgm:pt modelId="{29C0A473-C1BD-42B1-B8DC-EABF3268BEFF}" type="pres">
      <dgm:prSet presAssocID="{EF1560D7-F885-42E3-B64C-75754336E09D}" presName="txTwo" presStyleLbl="node2" presStyleIdx="0" presStyleCnt="4">
        <dgm:presLayoutVars>
          <dgm:chPref val="3"/>
        </dgm:presLayoutVars>
      </dgm:prSet>
      <dgm:spPr/>
    </dgm:pt>
    <dgm:pt modelId="{57ECEC21-1891-49E1-A27F-4816F4BE7F34}" type="pres">
      <dgm:prSet presAssocID="{EF1560D7-F885-42E3-B64C-75754336E09D}" presName="horzTwo" presStyleCnt="0"/>
      <dgm:spPr/>
    </dgm:pt>
    <dgm:pt modelId="{F847DF2D-18AA-4F67-9E99-224142DDBB5D}" type="pres">
      <dgm:prSet presAssocID="{4DDE6D92-04A0-4A4A-8E21-1A186B8E8EDB}" presName="sibSpaceTwo" presStyleCnt="0"/>
      <dgm:spPr/>
    </dgm:pt>
    <dgm:pt modelId="{05ABBDFD-743B-48AF-B8DC-7A40A51B500D}" type="pres">
      <dgm:prSet presAssocID="{D7CEF1FA-F2D5-44E8-8836-BAE3288C5156}" presName="vertTwo" presStyleCnt="0"/>
      <dgm:spPr/>
    </dgm:pt>
    <dgm:pt modelId="{DC534895-6200-4510-B2CF-3C3BE3F694E5}" type="pres">
      <dgm:prSet presAssocID="{D7CEF1FA-F2D5-44E8-8836-BAE3288C5156}" presName="txTwo" presStyleLbl="node2" presStyleIdx="1" presStyleCnt="4">
        <dgm:presLayoutVars>
          <dgm:chPref val="3"/>
        </dgm:presLayoutVars>
      </dgm:prSet>
      <dgm:spPr/>
    </dgm:pt>
    <dgm:pt modelId="{4E364E3C-C731-4928-908A-F8D493A5354B}" type="pres">
      <dgm:prSet presAssocID="{D7CEF1FA-F2D5-44E8-8836-BAE3288C5156}" presName="horzTwo" presStyleCnt="0"/>
      <dgm:spPr/>
    </dgm:pt>
    <dgm:pt modelId="{E4B7A6E8-666B-4C1C-AAAF-7ADCAA05BADF}" type="pres">
      <dgm:prSet presAssocID="{99CA519B-F1C5-45DF-A176-2451443B588A}" presName="sibSpaceTwo" presStyleCnt="0"/>
      <dgm:spPr/>
    </dgm:pt>
    <dgm:pt modelId="{CA5B34F5-9A4F-4FB5-8FD4-86CF54D2494E}" type="pres">
      <dgm:prSet presAssocID="{61B6E883-793D-4A6D-9057-B213CFB1D0AF}" presName="vertTwo" presStyleCnt="0"/>
      <dgm:spPr/>
    </dgm:pt>
    <dgm:pt modelId="{A553F851-1595-4ACF-A33F-1FBD838F9E56}" type="pres">
      <dgm:prSet presAssocID="{61B6E883-793D-4A6D-9057-B213CFB1D0AF}" presName="txTwo" presStyleLbl="node2" presStyleIdx="2" presStyleCnt="4">
        <dgm:presLayoutVars>
          <dgm:chPref val="3"/>
        </dgm:presLayoutVars>
      </dgm:prSet>
      <dgm:spPr/>
    </dgm:pt>
    <dgm:pt modelId="{38DF933F-7AC4-41F0-B5C4-4C89A5349D4B}" type="pres">
      <dgm:prSet presAssocID="{61B6E883-793D-4A6D-9057-B213CFB1D0AF}" presName="horzTwo" presStyleCnt="0"/>
      <dgm:spPr/>
    </dgm:pt>
    <dgm:pt modelId="{7499E8D2-186D-46BC-BE26-B627B977B15E}" type="pres">
      <dgm:prSet presAssocID="{1AE61244-61E5-4B0E-B1C3-843825B6A778}" presName="sibSpaceTwo" presStyleCnt="0"/>
      <dgm:spPr/>
    </dgm:pt>
    <dgm:pt modelId="{05ECD8A5-F529-4AFC-8013-3D613BBE934B}" type="pres">
      <dgm:prSet presAssocID="{9685B254-A60D-4783-9F33-6540C50987DD}" presName="vertTwo" presStyleCnt="0"/>
      <dgm:spPr/>
    </dgm:pt>
    <dgm:pt modelId="{32A93D87-7E44-4EA4-BC4C-A7A912C43C12}" type="pres">
      <dgm:prSet presAssocID="{9685B254-A60D-4783-9F33-6540C50987DD}" presName="txTwo" presStyleLbl="node2" presStyleIdx="3" presStyleCnt="4">
        <dgm:presLayoutVars>
          <dgm:chPref val="3"/>
        </dgm:presLayoutVars>
      </dgm:prSet>
      <dgm:spPr/>
    </dgm:pt>
    <dgm:pt modelId="{9D8E087C-04AC-4D02-8799-8DEE220A0370}" type="pres">
      <dgm:prSet presAssocID="{9685B254-A60D-4783-9F33-6540C50987DD}" presName="horzTwo" presStyleCnt="0"/>
      <dgm:spPr/>
    </dgm:pt>
  </dgm:ptLst>
  <dgm:cxnLst>
    <dgm:cxn modelId="{A63EB811-4544-4FE8-922D-C9387C40FD4F}" type="presOf" srcId="{3EDE86A3-D235-48C3-A34E-1A26C5B6A9C6}" destId="{1F8580BC-1926-4579-9775-7EF70F910B6E}" srcOrd="0" destOrd="0" presId="urn:microsoft.com/office/officeart/2005/8/layout/hierarchy4"/>
    <dgm:cxn modelId="{19281614-2A33-4812-9146-DC105B2CC6A1}" type="presOf" srcId="{EF1560D7-F885-42E3-B64C-75754336E09D}" destId="{29C0A473-C1BD-42B1-B8DC-EABF3268BEFF}" srcOrd="0" destOrd="0" presId="urn:microsoft.com/office/officeart/2005/8/layout/hierarchy4"/>
    <dgm:cxn modelId="{96F9F31E-84FA-4E4A-9D7F-7E3B7146117B}" srcId="{3EDE86A3-D235-48C3-A34E-1A26C5B6A9C6}" destId="{9685B254-A60D-4783-9F33-6540C50987DD}" srcOrd="3" destOrd="0" parTransId="{7456EFCB-9465-42B2-BF65-3820845BDC45}" sibTransId="{3BAD40D0-461C-43E6-87BB-C9FB3E137516}"/>
    <dgm:cxn modelId="{2D6E0D2E-E667-4C09-ACBC-D1471A4169CF}" srcId="{3EDE86A3-D235-48C3-A34E-1A26C5B6A9C6}" destId="{61B6E883-793D-4A6D-9057-B213CFB1D0AF}" srcOrd="2" destOrd="0" parTransId="{FE69D004-D6FC-45FA-8A4B-F26EB321500E}" sibTransId="{1AE61244-61E5-4B0E-B1C3-843825B6A778}"/>
    <dgm:cxn modelId="{B9D4543F-BAC2-4C61-9B78-F2D0E0B1E121}" srcId="{3EDE86A3-D235-48C3-A34E-1A26C5B6A9C6}" destId="{D7CEF1FA-F2D5-44E8-8836-BAE3288C5156}" srcOrd="1" destOrd="0" parTransId="{E3F02418-2FF4-4A26-AA2B-EF85D7EF4B3D}" sibTransId="{99CA519B-F1C5-45DF-A176-2451443B588A}"/>
    <dgm:cxn modelId="{B98BFD59-C9DE-4C3E-8480-97692DE7E44F}" srcId="{3EDE86A3-D235-48C3-A34E-1A26C5B6A9C6}" destId="{EF1560D7-F885-42E3-B64C-75754336E09D}" srcOrd="0" destOrd="0" parTransId="{560941A4-DDA6-4981-944B-B4D3C1BE1A07}" sibTransId="{4DDE6D92-04A0-4A4A-8E21-1A186B8E8EDB}"/>
    <dgm:cxn modelId="{5D6FF87B-31B8-4319-B7C6-72291183BB94}" type="presOf" srcId="{8A768CE2-420B-48A4-A0AC-38AAE603A997}" destId="{13C0CF7F-722F-4930-A356-91B2BD7CC15B}" srcOrd="0" destOrd="0" presId="urn:microsoft.com/office/officeart/2005/8/layout/hierarchy4"/>
    <dgm:cxn modelId="{2D81B1BA-03A1-4F1D-9510-834914E4558C}" type="presOf" srcId="{9685B254-A60D-4783-9F33-6540C50987DD}" destId="{32A93D87-7E44-4EA4-BC4C-A7A912C43C12}" srcOrd="0" destOrd="0" presId="urn:microsoft.com/office/officeart/2005/8/layout/hierarchy4"/>
    <dgm:cxn modelId="{A3ADBBBB-3DC8-4529-BB57-F88DC180ED1B}" type="presOf" srcId="{D7CEF1FA-F2D5-44E8-8836-BAE3288C5156}" destId="{DC534895-6200-4510-B2CF-3C3BE3F694E5}" srcOrd="0" destOrd="0" presId="urn:microsoft.com/office/officeart/2005/8/layout/hierarchy4"/>
    <dgm:cxn modelId="{F2114BBC-9008-4A8E-8A26-463B62F56DDE}" srcId="{8A768CE2-420B-48A4-A0AC-38AAE603A997}" destId="{3EDE86A3-D235-48C3-A34E-1A26C5B6A9C6}" srcOrd="0" destOrd="0" parTransId="{08FAC604-32F5-42B3-BED8-3D8F424F5475}" sibTransId="{7E6A0207-DEEB-49CC-A6C6-B9D79126E4B3}"/>
    <dgm:cxn modelId="{C525AAE3-57D4-4787-9DCB-26EE3EF6542D}" type="presOf" srcId="{61B6E883-793D-4A6D-9057-B213CFB1D0AF}" destId="{A553F851-1595-4ACF-A33F-1FBD838F9E56}" srcOrd="0" destOrd="0" presId="urn:microsoft.com/office/officeart/2005/8/layout/hierarchy4"/>
    <dgm:cxn modelId="{2B22A20F-8D4E-4A47-81BB-E1699CFACBFD}" type="presParOf" srcId="{13C0CF7F-722F-4930-A356-91B2BD7CC15B}" destId="{1F2E3758-3A8E-4A92-AE70-D846E9B32872}" srcOrd="0" destOrd="0" presId="urn:microsoft.com/office/officeart/2005/8/layout/hierarchy4"/>
    <dgm:cxn modelId="{3879B843-198D-4856-8283-01A3B46FA179}" type="presParOf" srcId="{1F2E3758-3A8E-4A92-AE70-D846E9B32872}" destId="{1F8580BC-1926-4579-9775-7EF70F910B6E}" srcOrd="0" destOrd="0" presId="urn:microsoft.com/office/officeart/2005/8/layout/hierarchy4"/>
    <dgm:cxn modelId="{BBE9B3E0-4DA3-4C26-8C82-CA524A4D14D5}" type="presParOf" srcId="{1F2E3758-3A8E-4A92-AE70-D846E9B32872}" destId="{57B9164B-A2DC-42D0-8F39-8AEFFCC46176}" srcOrd="1" destOrd="0" presId="urn:microsoft.com/office/officeart/2005/8/layout/hierarchy4"/>
    <dgm:cxn modelId="{96AC3D16-3ED4-4003-A829-68651BADFBAB}" type="presParOf" srcId="{1F2E3758-3A8E-4A92-AE70-D846E9B32872}" destId="{1D4C7502-FF19-4E1D-89A1-5967AC7C9D05}" srcOrd="2" destOrd="0" presId="urn:microsoft.com/office/officeart/2005/8/layout/hierarchy4"/>
    <dgm:cxn modelId="{7DF27D3C-AFEB-4483-B8B7-27C946CAF1B9}" type="presParOf" srcId="{1D4C7502-FF19-4E1D-89A1-5967AC7C9D05}" destId="{5506EEF1-6259-473E-8210-8F6BA3A6E8A2}" srcOrd="0" destOrd="0" presId="urn:microsoft.com/office/officeart/2005/8/layout/hierarchy4"/>
    <dgm:cxn modelId="{F0A17BCC-05BE-4803-AA94-025A18F78185}" type="presParOf" srcId="{5506EEF1-6259-473E-8210-8F6BA3A6E8A2}" destId="{29C0A473-C1BD-42B1-B8DC-EABF3268BEFF}" srcOrd="0" destOrd="0" presId="urn:microsoft.com/office/officeart/2005/8/layout/hierarchy4"/>
    <dgm:cxn modelId="{9F687F65-52DA-4C48-AB34-350A82BC9C3E}" type="presParOf" srcId="{5506EEF1-6259-473E-8210-8F6BA3A6E8A2}" destId="{57ECEC21-1891-49E1-A27F-4816F4BE7F34}" srcOrd="1" destOrd="0" presId="urn:microsoft.com/office/officeart/2005/8/layout/hierarchy4"/>
    <dgm:cxn modelId="{815AB3DC-5F41-49DE-8B0F-23086A71C586}" type="presParOf" srcId="{1D4C7502-FF19-4E1D-89A1-5967AC7C9D05}" destId="{F847DF2D-18AA-4F67-9E99-224142DDBB5D}" srcOrd="1" destOrd="0" presId="urn:microsoft.com/office/officeart/2005/8/layout/hierarchy4"/>
    <dgm:cxn modelId="{A54ADC44-2635-44AD-9AFF-C07D48500A9D}" type="presParOf" srcId="{1D4C7502-FF19-4E1D-89A1-5967AC7C9D05}" destId="{05ABBDFD-743B-48AF-B8DC-7A40A51B500D}" srcOrd="2" destOrd="0" presId="urn:microsoft.com/office/officeart/2005/8/layout/hierarchy4"/>
    <dgm:cxn modelId="{F28F8189-E801-4034-819E-8038A5E630C4}" type="presParOf" srcId="{05ABBDFD-743B-48AF-B8DC-7A40A51B500D}" destId="{DC534895-6200-4510-B2CF-3C3BE3F694E5}" srcOrd="0" destOrd="0" presId="urn:microsoft.com/office/officeart/2005/8/layout/hierarchy4"/>
    <dgm:cxn modelId="{3081F0DF-FD30-43ED-82D1-94DA621A6576}" type="presParOf" srcId="{05ABBDFD-743B-48AF-B8DC-7A40A51B500D}" destId="{4E364E3C-C731-4928-908A-F8D493A5354B}" srcOrd="1" destOrd="0" presId="urn:microsoft.com/office/officeart/2005/8/layout/hierarchy4"/>
    <dgm:cxn modelId="{752715F4-E5B2-4A24-9772-63C36A89F9BA}" type="presParOf" srcId="{1D4C7502-FF19-4E1D-89A1-5967AC7C9D05}" destId="{E4B7A6E8-666B-4C1C-AAAF-7ADCAA05BADF}" srcOrd="3" destOrd="0" presId="urn:microsoft.com/office/officeart/2005/8/layout/hierarchy4"/>
    <dgm:cxn modelId="{A54EE054-5255-4C35-9DC5-DFD6B7121BC0}" type="presParOf" srcId="{1D4C7502-FF19-4E1D-89A1-5967AC7C9D05}" destId="{CA5B34F5-9A4F-4FB5-8FD4-86CF54D2494E}" srcOrd="4" destOrd="0" presId="urn:microsoft.com/office/officeart/2005/8/layout/hierarchy4"/>
    <dgm:cxn modelId="{BCC2E35B-E2E1-4074-BB57-B927BA7EB623}" type="presParOf" srcId="{CA5B34F5-9A4F-4FB5-8FD4-86CF54D2494E}" destId="{A553F851-1595-4ACF-A33F-1FBD838F9E56}" srcOrd="0" destOrd="0" presId="urn:microsoft.com/office/officeart/2005/8/layout/hierarchy4"/>
    <dgm:cxn modelId="{A0A53F12-A858-4461-B0DE-C5109D5EDF48}" type="presParOf" srcId="{CA5B34F5-9A4F-4FB5-8FD4-86CF54D2494E}" destId="{38DF933F-7AC4-41F0-B5C4-4C89A5349D4B}" srcOrd="1" destOrd="0" presId="urn:microsoft.com/office/officeart/2005/8/layout/hierarchy4"/>
    <dgm:cxn modelId="{0B6DBC37-9BE9-4044-9803-A46C77F76335}" type="presParOf" srcId="{1D4C7502-FF19-4E1D-89A1-5967AC7C9D05}" destId="{7499E8D2-186D-46BC-BE26-B627B977B15E}" srcOrd="5" destOrd="0" presId="urn:microsoft.com/office/officeart/2005/8/layout/hierarchy4"/>
    <dgm:cxn modelId="{EB71E748-8DA8-4FD3-87BA-8C1F5D517EB5}" type="presParOf" srcId="{1D4C7502-FF19-4E1D-89A1-5967AC7C9D05}" destId="{05ECD8A5-F529-4AFC-8013-3D613BBE934B}" srcOrd="6" destOrd="0" presId="urn:microsoft.com/office/officeart/2005/8/layout/hierarchy4"/>
    <dgm:cxn modelId="{25185535-E1A7-4055-A3F9-99CF32374F9E}" type="presParOf" srcId="{05ECD8A5-F529-4AFC-8013-3D613BBE934B}" destId="{32A93D87-7E44-4EA4-BC4C-A7A912C43C12}" srcOrd="0" destOrd="0" presId="urn:microsoft.com/office/officeart/2005/8/layout/hierarchy4"/>
    <dgm:cxn modelId="{1EC3DDF0-4920-4C60-B28A-936F24D9682C}" type="presParOf" srcId="{05ECD8A5-F529-4AFC-8013-3D613BBE934B}" destId="{9D8E087C-04AC-4D02-8799-8DEE220A03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768CE2-420B-48A4-A0AC-38AAE603A99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EDE86A3-D235-48C3-A34E-1A26C5B6A9C6}">
      <dgm:prSet phldrT="[文本]"/>
      <dgm:spPr/>
      <dgm:t>
        <a:bodyPr/>
        <a:lstStyle/>
        <a:p>
          <a:r>
            <a:rPr lang="zh-CN" altLang="en-US"/>
            <a:t>教务处</a:t>
          </a:r>
          <a:endParaRPr lang="zh-CN" altLang="en-US" dirty="0"/>
        </a:p>
      </dgm:t>
    </dgm:pt>
    <dgm:pt modelId="{08FAC604-32F5-42B3-BED8-3D8F424F5475}" type="par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7E6A0207-DEEB-49CC-A6C6-B9D79126E4B3}" type="sibTrans" cxnId="{F2114BBC-9008-4A8E-8A26-463B62F56DDE}">
      <dgm:prSet/>
      <dgm:spPr/>
      <dgm:t>
        <a:bodyPr/>
        <a:lstStyle/>
        <a:p>
          <a:endParaRPr lang="zh-CN" altLang="en-US"/>
        </a:p>
      </dgm:t>
    </dgm:pt>
    <dgm:pt modelId="{EE5088E3-36FE-4C84-82FC-7CB2498D377B}">
      <dgm:prSet phldrT="[文本]"/>
      <dgm:spPr/>
      <dgm:t>
        <a:bodyPr/>
        <a:lstStyle/>
        <a:p>
          <a:r>
            <a:rPr lang="zh-CN" altLang="en-US" dirty="0"/>
            <a:t>管理学院</a:t>
          </a:r>
        </a:p>
      </dgm:t>
    </dgm:pt>
    <dgm:pt modelId="{446B0EFD-BEF6-4251-B1E9-207FD898235F}" type="parTrans" cxnId="{CE924FD0-D12E-4465-ACA3-5158DE02BF74}">
      <dgm:prSet/>
      <dgm:spPr/>
      <dgm:t>
        <a:bodyPr/>
        <a:lstStyle/>
        <a:p>
          <a:endParaRPr lang="zh-CN" altLang="en-US"/>
        </a:p>
      </dgm:t>
    </dgm:pt>
    <dgm:pt modelId="{F5663C19-47D0-4CD8-B2AF-51FB13FBC834}" type="sibTrans" cxnId="{CE924FD0-D12E-4465-ACA3-5158DE02BF74}">
      <dgm:prSet/>
      <dgm:spPr/>
      <dgm:t>
        <a:bodyPr/>
        <a:lstStyle/>
        <a:p>
          <a:endParaRPr lang="zh-CN" altLang="en-US"/>
        </a:p>
      </dgm:t>
    </dgm:pt>
    <dgm:pt modelId="{5F76C634-D114-44FE-8F25-FC4C574636A7}">
      <dgm:prSet phldrT="[文本]"/>
      <dgm:spPr/>
      <dgm:t>
        <a:bodyPr/>
        <a:lstStyle/>
        <a:p>
          <a:r>
            <a:rPr lang="zh-CN" altLang="en-US" dirty="0"/>
            <a:t>土木学院</a:t>
          </a:r>
        </a:p>
      </dgm:t>
    </dgm:pt>
    <dgm:pt modelId="{ABFA93C3-1D16-47DF-AEEE-54F69170446D}" type="parTrans" cxnId="{E84A81A4-2995-441C-BCBA-CF6C8992950C}">
      <dgm:prSet/>
      <dgm:spPr/>
      <dgm:t>
        <a:bodyPr/>
        <a:lstStyle/>
        <a:p>
          <a:endParaRPr lang="zh-CN" altLang="en-US"/>
        </a:p>
      </dgm:t>
    </dgm:pt>
    <dgm:pt modelId="{ED8D6E45-D63E-4849-89FD-8D416F975CB9}" type="sibTrans" cxnId="{E84A81A4-2995-441C-BCBA-CF6C8992950C}">
      <dgm:prSet/>
      <dgm:spPr/>
      <dgm:t>
        <a:bodyPr/>
        <a:lstStyle/>
        <a:p>
          <a:endParaRPr lang="zh-CN" altLang="en-US"/>
        </a:p>
      </dgm:t>
    </dgm:pt>
    <dgm:pt modelId="{DB0E024F-30FD-4279-9A28-9A8112E029D4}">
      <dgm:prSet phldrT="[文本]"/>
      <dgm:spPr/>
      <dgm:t>
        <a:bodyPr/>
        <a:lstStyle/>
        <a:p>
          <a:r>
            <a:rPr lang="zh-CN" altLang="en-US" dirty="0"/>
            <a:t>机械学院</a:t>
          </a:r>
        </a:p>
      </dgm:t>
    </dgm:pt>
    <dgm:pt modelId="{D4B010E9-7326-4939-9460-687554644A72}" type="parTrans" cxnId="{23DF1DBE-FD38-4BB7-A416-81F9210E0054}">
      <dgm:prSet/>
      <dgm:spPr/>
      <dgm:t>
        <a:bodyPr/>
        <a:lstStyle/>
        <a:p>
          <a:endParaRPr lang="zh-CN" altLang="en-US"/>
        </a:p>
      </dgm:t>
    </dgm:pt>
    <dgm:pt modelId="{5733B77A-BA09-4AE3-A956-524374F0465A}" type="sibTrans" cxnId="{23DF1DBE-FD38-4BB7-A416-81F9210E0054}">
      <dgm:prSet/>
      <dgm:spPr/>
      <dgm:t>
        <a:bodyPr/>
        <a:lstStyle/>
        <a:p>
          <a:endParaRPr lang="zh-CN" altLang="en-US"/>
        </a:p>
      </dgm:t>
    </dgm:pt>
    <dgm:pt modelId="{9AC23DDD-258F-4070-87DC-7150BBEF1DC7}">
      <dgm:prSet phldrT="[文本]"/>
      <dgm:spPr/>
      <dgm:t>
        <a:bodyPr/>
        <a:lstStyle/>
        <a:p>
          <a:r>
            <a:rPr lang="zh-CN" altLang="en-US" dirty="0"/>
            <a:t>化工学院</a:t>
          </a:r>
        </a:p>
      </dgm:t>
    </dgm:pt>
    <dgm:pt modelId="{E4C34142-2946-49EC-BB6E-5052F49F5CFF}" type="parTrans" cxnId="{5D8C9DF8-5CBD-44DE-9C84-CC78838712BD}">
      <dgm:prSet/>
      <dgm:spPr/>
      <dgm:t>
        <a:bodyPr/>
        <a:lstStyle/>
        <a:p>
          <a:endParaRPr lang="zh-CN" altLang="en-US"/>
        </a:p>
      </dgm:t>
    </dgm:pt>
    <dgm:pt modelId="{06E257C6-6F66-49B5-85F1-2CE4508AF3E9}" type="sibTrans" cxnId="{5D8C9DF8-5CBD-44DE-9C84-CC78838712BD}">
      <dgm:prSet/>
      <dgm:spPr/>
      <dgm:t>
        <a:bodyPr/>
        <a:lstStyle/>
        <a:p>
          <a:endParaRPr lang="zh-CN" altLang="en-US"/>
        </a:p>
      </dgm:t>
    </dgm:pt>
    <dgm:pt modelId="{E2B43B27-A8D8-48CD-A821-5EAED705DB0F}">
      <dgm:prSet phldrT="[文本]"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E4CF1BBD-1690-401E-8706-9667DF8A5D98}" type="parTrans" cxnId="{221BE4F9-8EED-444C-8BE9-8007317B8AFE}">
      <dgm:prSet/>
      <dgm:spPr/>
      <dgm:t>
        <a:bodyPr/>
        <a:lstStyle/>
        <a:p>
          <a:endParaRPr lang="zh-CN" altLang="en-US"/>
        </a:p>
      </dgm:t>
    </dgm:pt>
    <dgm:pt modelId="{5A2FB079-B7C7-4D50-9786-93AE7F9E898A}" type="sibTrans" cxnId="{221BE4F9-8EED-444C-8BE9-8007317B8AFE}">
      <dgm:prSet/>
      <dgm:spPr/>
      <dgm:t>
        <a:bodyPr/>
        <a:lstStyle/>
        <a:p>
          <a:endParaRPr lang="zh-CN" altLang="en-US"/>
        </a:p>
      </dgm:t>
    </dgm:pt>
    <dgm:pt modelId="{9C11B296-79F9-470E-A5B0-1DA1D9B2611C}">
      <dgm:prSet phldrT="[文本]"/>
      <dgm:spPr/>
      <dgm:t>
        <a:bodyPr/>
        <a:lstStyle/>
        <a:p>
          <a:r>
            <a:rPr lang="zh-CN" altLang="en-US" dirty="0"/>
            <a:t>电商一班</a:t>
          </a:r>
        </a:p>
      </dgm:t>
    </dgm:pt>
    <dgm:pt modelId="{C9050398-97AB-4A7C-A137-B03117628238}" type="parTrans" cxnId="{0B48248C-D978-4A64-966E-7FF797395563}">
      <dgm:prSet/>
      <dgm:spPr/>
      <dgm:t>
        <a:bodyPr/>
        <a:lstStyle/>
        <a:p>
          <a:endParaRPr lang="zh-CN" altLang="en-US"/>
        </a:p>
      </dgm:t>
    </dgm:pt>
    <dgm:pt modelId="{84A90109-FE9A-4CE3-B575-E1E264135B5F}" type="sibTrans" cxnId="{0B48248C-D978-4A64-966E-7FF797395563}">
      <dgm:prSet/>
      <dgm:spPr/>
      <dgm:t>
        <a:bodyPr/>
        <a:lstStyle/>
        <a:p>
          <a:endParaRPr lang="zh-CN" altLang="en-US"/>
        </a:p>
      </dgm:t>
    </dgm:pt>
    <dgm:pt modelId="{A9F38094-0DE6-4437-AEB5-453CB1CDC8B6}">
      <dgm:prSet phldrT="[文本]"/>
      <dgm:spPr/>
      <dgm:t>
        <a:bodyPr/>
        <a:lstStyle/>
        <a:p>
          <a:r>
            <a:rPr lang="zh-CN" altLang="en-US" dirty="0"/>
            <a:t>电商二班</a:t>
          </a:r>
        </a:p>
      </dgm:t>
    </dgm:pt>
    <dgm:pt modelId="{688284A3-AC2A-4082-9845-42B0CD4E6694}" type="parTrans" cxnId="{A3632617-B1A9-43B2-9E1E-217E5286069E}">
      <dgm:prSet/>
      <dgm:spPr/>
      <dgm:t>
        <a:bodyPr/>
        <a:lstStyle/>
        <a:p>
          <a:endParaRPr lang="zh-CN" altLang="en-US"/>
        </a:p>
      </dgm:t>
    </dgm:pt>
    <dgm:pt modelId="{F5BE8DA4-683F-4E28-9D58-33E508CD1F36}" type="sibTrans" cxnId="{A3632617-B1A9-43B2-9E1E-217E5286069E}">
      <dgm:prSet/>
      <dgm:spPr/>
      <dgm:t>
        <a:bodyPr/>
        <a:lstStyle/>
        <a:p>
          <a:endParaRPr lang="zh-CN" altLang="en-US"/>
        </a:p>
      </dgm:t>
    </dgm:pt>
    <dgm:pt modelId="{4964E8A5-3FD5-4447-BD8F-E23A180ADCA7}">
      <dgm:prSet phldrT="[文本]"/>
      <dgm:spPr/>
      <dgm:t>
        <a:bodyPr/>
        <a:lstStyle/>
        <a:p>
          <a:r>
            <a:rPr lang="zh-CN" altLang="en-US" dirty="0"/>
            <a:t>信管一班</a:t>
          </a:r>
        </a:p>
      </dgm:t>
    </dgm:pt>
    <dgm:pt modelId="{D4F98BDB-A344-4AE5-AC92-C3A1B0E48357}" type="parTrans" cxnId="{B7A4E93B-AE05-4F24-8FE2-84B3855822AF}">
      <dgm:prSet/>
      <dgm:spPr/>
      <dgm:t>
        <a:bodyPr/>
        <a:lstStyle/>
        <a:p>
          <a:endParaRPr lang="zh-CN" altLang="en-US"/>
        </a:p>
      </dgm:t>
    </dgm:pt>
    <dgm:pt modelId="{EF8A8DF1-57B7-4C4B-B893-6480197AD210}" type="sibTrans" cxnId="{B7A4E93B-AE05-4F24-8FE2-84B3855822AF}">
      <dgm:prSet/>
      <dgm:spPr/>
      <dgm:t>
        <a:bodyPr/>
        <a:lstStyle/>
        <a:p>
          <a:endParaRPr lang="zh-CN" altLang="en-US"/>
        </a:p>
      </dgm:t>
    </dgm:pt>
    <dgm:pt modelId="{A87041EF-E320-478E-89C4-291B715CBB04}">
      <dgm:prSet phldrT="[文本]"/>
      <dgm:spPr/>
      <dgm:t>
        <a:bodyPr/>
        <a:lstStyle/>
        <a:p>
          <a:r>
            <a:rPr lang="zh-CN" altLang="en-US" dirty="0"/>
            <a:t>信管二班</a:t>
          </a:r>
        </a:p>
      </dgm:t>
    </dgm:pt>
    <dgm:pt modelId="{189B81D7-3156-4E93-AD7B-E96988B9EDD1}" type="parTrans" cxnId="{C0F779BB-CD35-4D26-894A-A09F0DCE5ED0}">
      <dgm:prSet/>
      <dgm:spPr/>
      <dgm:t>
        <a:bodyPr/>
        <a:lstStyle/>
        <a:p>
          <a:endParaRPr lang="zh-CN" altLang="en-US"/>
        </a:p>
      </dgm:t>
    </dgm:pt>
    <dgm:pt modelId="{762A9324-8ABB-4C89-95C8-A8AA4011E882}" type="sibTrans" cxnId="{C0F779BB-CD35-4D26-894A-A09F0DCE5ED0}">
      <dgm:prSet/>
      <dgm:spPr/>
      <dgm:t>
        <a:bodyPr/>
        <a:lstStyle/>
        <a:p>
          <a:endParaRPr lang="zh-CN" altLang="en-US"/>
        </a:p>
      </dgm:t>
    </dgm:pt>
    <dgm:pt modelId="{8EAA0A50-9B86-4F93-B31C-5485973646A2}">
      <dgm:prSet phldrT="[文本]"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C744D2B6-BF5E-4545-A4A9-48C965BBCDBC}" type="parTrans" cxnId="{FB7BE9BD-C241-45FC-852F-23334054E84E}">
      <dgm:prSet/>
      <dgm:spPr/>
      <dgm:t>
        <a:bodyPr/>
        <a:lstStyle/>
        <a:p>
          <a:endParaRPr lang="zh-CN" altLang="en-US"/>
        </a:p>
      </dgm:t>
    </dgm:pt>
    <dgm:pt modelId="{509DA2AB-46D3-4F67-A3A2-C40E93CA99DD}" type="sibTrans" cxnId="{FB7BE9BD-C241-45FC-852F-23334054E84E}">
      <dgm:prSet/>
      <dgm:spPr/>
      <dgm:t>
        <a:bodyPr/>
        <a:lstStyle/>
        <a:p>
          <a:endParaRPr lang="zh-CN" altLang="en-US"/>
        </a:p>
      </dgm:t>
    </dgm:pt>
    <dgm:pt modelId="{B6D94C4E-0B72-4C1A-AAF6-DA8BA885A9B4}">
      <dgm:prSet phldrT="[文本]"/>
      <dgm:spPr/>
      <dgm:t>
        <a:bodyPr/>
        <a:lstStyle/>
        <a:p>
          <a:r>
            <a:rPr lang="zh-CN" altLang="en-US" dirty="0"/>
            <a:t>城建一班</a:t>
          </a:r>
        </a:p>
      </dgm:t>
    </dgm:pt>
    <dgm:pt modelId="{10E0AB22-EDF6-495E-BA53-71B14EED7237}" type="parTrans" cxnId="{9EF08D28-879A-4521-B75D-2E667857F72B}">
      <dgm:prSet/>
      <dgm:spPr/>
      <dgm:t>
        <a:bodyPr/>
        <a:lstStyle/>
        <a:p>
          <a:endParaRPr lang="zh-CN" altLang="en-US"/>
        </a:p>
      </dgm:t>
    </dgm:pt>
    <dgm:pt modelId="{14013EA7-D732-4C46-AC8C-24D6AFCD47AC}" type="sibTrans" cxnId="{9EF08D28-879A-4521-B75D-2E667857F72B}">
      <dgm:prSet/>
      <dgm:spPr/>
      <dgm:t>
        <a:bodyPr/>
        <a:lstStyle/>
        <a:p>
          <a:endParaRPr lang="zh-CN" altLang="en-US"/>
        </a:p>
      </dgm:t>
    </dgm:pt>
    <dgm:pt modelId="{79991A2B-FCDC-4BFE-8A64-3D854381ACFA}">
      <dgm:prSet phldrT="[文本]"/>
      <dgm:spPr/>
      <dgm:t>
        <a:bodyPr/>
        <a:lstStyle/>
        <a:p>
          <a:r>
            <a:rPr lang="zh-CN" altLang="en-US" dirty="0"/>
            <a:t>城建二班</a:t>
          </a:r>
        </a:p>
      </dgm:t>
    </dgm:pt>
    <dgm:pt modelId="{6621034C-692F-46C3-9259-05DD343A371C}" type="parTrans" cxnId="{04835BC8-9F09-448E-B3CD-D9B3EDBF27C6}">
      <dgm:prSet/>
      <dgm:spPr/>
      <dgm:t>
        <a:bodyPr/>
        <a:lstStyle/>
        <a:p>
          <a:endParaRPr lang="zh-CN" altLang="en-US"/>
        </a:p>
      </dgm:t>
    </dgm:pt>
    <dgm:pt modelId="{5A298A16-EF76-4282-992D-6E130BD20BE1}" type="sibTrans" cxnId="{04835BC8-9F09-448E-B3CD-D9B3EDBF27C6}">
      <dgm:prSet/>
      <dgm:spPr/>
      <dgm:t>
        <a:bodyPr/>
        <a:lstStyle/>
        <a:p>
          <a:endParaRPr lang="zh-CN" altLang="en-US"/>
        </a:p>
      </dgm:t>
    </dgm:pt>
    <dgm:pt modelId="{2E10F561-B3E2-4508-9231-59F99C28DF8B}">
      <dgm:prSet phldrT="[文本]"/>
      <dgm:spPr/>
      <dgm:t>
        <a:bodyPr/>
        <a:lstStyle/>
        <a:p>
          <a:r>
            <a:rPr lang="zh-CN" altLang="en-US" dirty="0"/>
            <a:t>挖洞一班</a:t>
          </a:r>
        </a:p>
      </dgm:t>
    </dgm:pt>
    <dgm:pt modelId="{4BC8BE04-F3C2-4AF7-B567-ADDE0AA2B335}" type="parTrans" cxnId="{B2B3597E-ADD4-45D0-A856-3F286DE3BA53}">
      <dgm:prSet/>
      <dgm:spPr/>
      <dgm:t>
        <a:bodyPr/>
        <a:lstStyle/>
        <a:p>
          <a:endParaRPr lang="zh-CN" altLang="en-US"/>
        </a:p>
      </dgm:t>
    </dgm:pt>
    <dgm:pt modelId="{0B46A4FE-CA34-4618-A0FB-18F14C303221}" type="sibTrans" cxnId="{B2B3597E-ADD4-45D0-A856-3F286DE3BA53}">
      <dgm:prSet/>
      <dgm:spPr/>
      <dgm:t>
        <a:bodyPr/>
        <a:lstStyle/>
        <a:p>
          <a:endParaRPr lang="zh-CN" altLang="en-US"/>
        </a:p>
      </dgm:t>
    </dgm:pt>
    <dgm:pt modelId="{476B6D38-A088-48A9-95B5-96780B9FD047}">
      <dgm:prSet phldrT="[文本]"/>
      <dgm:spPr/>
      <dgm:t>
        <a:bodyPr/>
        <a:lstStyle/>
        <a:p>
          <a:r>
            <a:rPr lang="zh-CN" altLang="en-US" dirty="0"/>
            <a:t>搬砖二班</a:t>
          </a:r>
        </a:p>
      </dgm:t>
    </dgm:pt>
    <dgm:pt modelId="{AE383597-C9FB-4385-B377-B3DCA9E44A9F}" type="parTrans" cxnId="{B9454723-446D-400B-8142-628313314391}">
      <dgm:prSet/>
      <dgm:spPr/>
      <dgm:t>
        <a:bodyPr/>
        <a:lstStyle/>
        <a:p>
          <a:endParaRPr lang="zh-CN" altLang="en-US"/>
        </a:p>
      </dgm:t>
    </dgm:pt>
    <dgm:pt modelId="{08CAC448-D580-44DE-894F-DE3EBB853ABB}" type="sibTrans" cxnId="{B9454723-446D-400B-8142-628313314391}">
      <dgm:prSet/>
      <dgm:spPr/>
      <dgm:t>
        <a:bodyPr/>
        <a:lstStyle/>
        <a:p>
          <a:endParaRPr lang="zh-CN" altLang="en-US"/>
        </a:p>
      </dgm:t>
    </dgm:pt>
    <dgm:pt modelId="{31511A2E-9D64-4154-AF21-BB53A7B5DCAE}">
      <dgm:prSet phldrT="[文本]"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FF5B017D-80E9-4C81-B1BE-63F84E4C7158}" type="parTrans" cxnId="{711936EC-D773-4BE9-81C2-07D6ADD9994E}">
      <dgm:prSet/>
      <dgm:spPr/>
      <dgm:t>
        <a:bodyPr/>
        <a:lstStyle/>
        <a:p>
          <a:endParaRPr lang="zh-CN" altLang="en-US"/>
        </a:p>
      </dgm:t>
    </dgm:pt>
    <dgm:pt modelId="{9673EE7B-03DA-48C2-8B7C-41BF0F7A0EB5}" type="sibTrans" cxnId="{711936EC-D773-4BE9-81C2-07D6ADD9994E}">
      <dgm:prSet/>
      <dgm:spPr/>
      <dgm:t>
        <a:bodyPr/>
        <a:lstStyle/>
        <a:p>
          <a:endParaRPr lang="zh-CN" altLang="en-US"/>
        </a:p>
      </dgm:t>
    </dgm:pt>
    <dgm:pt modelId="{32E5D2D3-E759-4D54-A933-1DEA49E8F363}">
      <dgm:prSet phldrT="[文本]"/>
      <dgm:spPr/>
      <dgm:t>
        <a:bodyPr/>
        <a:lstStyle/>
        <a:p>
          <a:r>
            <a:rPr lang="zh-CN" altLang="en-US" dirty="0"/>
            <a:t>机械一班</a:t>
          </a:r>
        </a:p>
      </dgm:t>
    </dgm:pt>
    <dgm:pt modelId="{A018834E-0D83-4C8B-B22F-3F36EEB35797}" type="parTrans" cxnId="{B38FFE10-8C8E-410D-A901-1662681C74DA}">
      <dgm:prSet/>
      <dgm:spPr/>
      <dgm:t>
        <a:bodyPr/>
        <a:lstStyle/>
        <a:p>
          <a:endParaRPr lang="zh-CN" altLang="en-US"/>
        </a:p>
      </dgm:t>
    </dgm:pt>
    <dgm:pt modelId="{A29ADE7A-2186-41E3-95D1-7E236EF31553}" type="sibTrans" cxnId="{B38FFE10-8C8E-410D-A901-1662681C74DA}">
      <dgm:prSet/>
      <dgm:spPr/>
      <dgm:t>
        <a:bodyPr/>
        <a:lstStyle/>
        <a:p>
          <a:endParaRPr lang="zh-CN" altLang="en-US"/>
        </a:p>
      </dgm:t>
    </dgm:pt>
    <dgm:pt modelId="{2B5B879D-3659-4802-A364-7002E9A4FE4F}">
      <dgm:prSet phldrT="[文本]"/>
      <dgm:spPr/>
      <dgm:t>
        <a:bodyPr/>
        <a:lstStyle/>
        <a:p>
          <a:r>
            <a:rPr lang="zh-CN" altLang="en-US" dirty="0"/>
            <a:t>挖掘机一班</a:t>
          </a:r>
        </a:p>
      </dgm:t>
    </dgm:pt>
    <dgm:pt modelId="{D5AF30E3-AA1D-4FBC-BF48-1DAD66B9C4B3}" type="parTrans" cxnId="{65750652-233E-4000-BEBF-5E0D24B193FA}">
      <dgm:prSet/>
      <dgm:spPr/>
      <dgm:t>
        <a:bodyPr/>
        <a:lstStyle/>
        <a:p>
          <a:endParaRPr lang="zh-CN" altLang="en-US"/>
        </a:p>
      </dgm:t>
    </dgm:pt>
    <dgm:pt modelId="{7F89FCBA-EE48-4F05-9FEA-7C79B1486625}" type="sibTrans" cxnId="{65750652-233E-4000-BEBF-5E0D24B193FA}">
      <dgm:prSet/>
      <dgm:spPr/>
      <dgm:t>
        <a:bodyPr/>
        <a:lstStyle/>
        <a:p>
          <a:endParaRPr lang="zh-CN" altLang="en-US"/>
        </a:p>
      </dgm:t>
    </dgm:pt>
    <dgm:pt modelId="{6B8370E8-263D-4E92-8BCA-941D3464F9FD}">
      <dgm:prSet phldrT="[文本]"/>
      <dgm:spPr/>
      <dgm:t>
        <a:bodyPr/>
        <a:lstStyle/>
        <a:p>
          <a:r>
            <a:rPr lang="zh-CN" altLang="en-US" dirty="0"/>
            <a:t>拖拉机二班</a:t>
          </a:r>
        </a:p>
      </dgm:t>
    </dgm:pt>
    <dgm:pt modelId="{D3DA030F-A44C-4785-A885-4E3F67B69044}" type="parTrans" cxnId="{2FD28A70-C452-4D69-B32F-D16563EB7129}">
      <dgm:prSet/>
      <dgm:spPr/>
      <dgm:t>
        <a:bodyPr/>
        <a:lstStyle/>
        <a:p>
          <a:endParaRPr lang="zh-CN" altLang="en-US"/>
        </a:p>
      </dgm:t>
    </dgm:pt>
    <dgm:pt modelId="{426CB22D-8F1E-4AB0-BCDE-BDF45CCFF15B}" type="sibTrans" cxnId="{2FD28A70-C452-4D69-B32F-D16563EB7129}">
      <dgm:prSet/>
      <dgm:spPr/>
      <dgm:t>
        <a:bodyPr/>
        <a:lstStyle/>
        <a:p>
          <a:endParaRPr lang="zh-CN" altLang="en-US"/>
        </a:p>
      </dgm:t>
    </dgm:pt>
    <dgm:pt modelId="{4D3AF24E-7C4C-4702-90FB-BA3F44F129E3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2F7BFF4D-3104-41AF-A8DF-4C445B3FD41D}" type="parTrans" cxnId="{0CC5A338-DC92-47C5-8724-5095FCC380FF}">
      <dgm:prSet/>
      <dgm:spPr/>
      <dgm:t>
        <a:bodyPr/>
        <a:lstStyle/>
        <a:p>
          <a:endParaRPr lang="zh-CN" altLang="en-US"/>
        </a:p>
      </dgm:t>
    </dgm:pt>
    <dgm:pt modelId="{8B1A56D5-6CB0-4240-94FB-EC9239CE4F09}" type="sibTrans" cxnId="{0CC5A338-DC92-47C5-8724-5095FCC380FF}">
      <dgm:prSet/>
      <dgm:spPr/>
      <dgm:t>
        <a:bodyPr/>
        <a:lstStyle/>
        <a:p>
          <a:endParaRPr lang="zh-CN" altLang="en-US"/>
        </a:p>
      </dgm:t>
    </dgm:pt>
    <dgm:pt modelId="{2774C594-61E4-44CD-A370-C395D1BCB4DA}">
      <dgm:prSet phldrT="[文本]"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F1ECAA60-4956-4710-9DD6-BABAE08381EE}" type="parTrans" cxnId="{53513B3B-1C59-470A-A4D6-30575447F309}">
      <dgm:prSet/>
      <dgm:spPr/>
      <dgm:t>
        <a:bodyPr/>
        <a:lstStyle/>
        <a:p>
          <a:endParaRPr lang="zh-CN" altLang="en-US"/>
        </a:p>
      </dgm:t>
    </dgm:pt>
    <dgm:pt modelId="{A1B7D0B5-508B-4B60-96E2-7E93CB94D81A}" type="sibTrans" cxnId="{53513B3B-1C59-470A-A4D6-30575447F309}">
      <dgm:prSet/>
      <dgm:spPr/>
      <dgm:t>
        <a:bodyPr/>
        <a:lstStyle/>
        <a:p>
          <a:endParaRPr lang="zh-CN" altLang="en-US"/>
        </a:p>
      </dgm:t>
    </dgm:pt>
    <dgm:pt modelId="{2F88AB4D-A697-49F5-A04F-6B7A579B2E9E}">
      <dgm:prSet phldrT="[文本]"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D1EF7343-646B-4906-8030-3EFDA90C18F8}" type="parTrans" cxnId="{D015B1BF-4FFD-4701-BF7A-47B2D3352F53}">
      <dgm:prSet/>
      <dgm:spPr/>
      <dgm:t>
        <a:bodyPr/>
        <a:lstStyle/>
        <a:p>
          <a:endParaRPr lang="zh-CN" altLang="en-US"/>
        </a:p>
      </dgm:t>
    </dgm:pt>
    <dgm:pt modelId="{D984900D-1DA9-4776-942D-728BE3919C05}" type="sibTrans" cxnId="{D015B1BF-4FFD-4701-BF7A-47B2D3352F53}">
      <dgm:prSet/>
      <dgm:spPr/>
      <dgm:t>
        <a:bodyPr/>
        <a:lstStyle/>
        <a:p>
          <a:endParaRPr lang="zh-CN" altLang="en-US"/>
        </a:p>
      </dgm:t>
    </dgm:pt>
    <dgm:pt modelId="{30C4CAC3-6259-4A37-B723-10762ECE2DC3}">
      <dgm:prSet phldrT="[文本]"/>
      <dgm:spPr/>
      <dgm:t>
        <a:bodyPr/>
        <a:lstStyle/>
        <a:p>
          <a:r>
            <a:rPr lang="en-US" altLang="zh-CN" dirty="0"/>
            <a:t>… … </a:t>
          </a:r>
          <a:endParaRPr lang="zh-CN" altLang="en-US" dirty="0"/>
        </a:p>
      </dgm:t>
    </dgm:pt>
    <dgm:pt modelId="{E5C79B31-B952-49AB-B0D9-903929398A99}" type="parTrans" cxnId="{E1615DEA-92EB-4312-B89C-27908858C15A}">
      <dgm:prSet/>
      <dgm:spPr/>
      <dgm:t>
        <a:bodyPr/>
        <a:lstStyle/>
        <a:p>
          <a:endParaRPr lang="zh-CN" altLang="en-US"/>
        </a:p>
      </dgm:t>
    </dgm:pt>
    <dgm:pt modelId="{66200FCF-7A5F-4AF3-B3DD-55D95C24AA50}" type="sibTrans" cxnId="{E1615DEA-92EB-4312-B89C-27908858C15A}">
      <dgm:prSet/>
      <dgm:spPr/>
      <dgm:t>
        <a:bodyPr/>
        <a:lstStyle/>
        <a:p>
          <a:endParaRPr lang="zh-CN" altLang="en-US"/>
        </a:p>
      </dgm:t>
    </dgm:pt>
    <dgm:pt modelId="{4E3776D3-B2AD-4442-A91F-87449ED6BA36}" type="pres">
      <dgm:prSet presAssocID="{8A768CE2-420B-48A4-A0AC-38AAE603A9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89B1F9-6E41-4B99-9346-0E7B6A0CD524}" type="pres">
      <dgm:prSet presAssocID="{3EDE86A3-D235-48C3-A34E-1A26C5B6A9C6}" presName="vertOne" presStyleCnt="0"/>
      <dgm:spPr/>
    </dgm:pt>
    <dgm:pt modelId="{0A1FEB05-D8AF-4222-A199-59BB5920E2D8}" type="pres">
      <dgm:prSet presAssocID="{3EDE86A3-D235-48C3-A34E-1A26C5B6A9C6}" presName="txOne" presStyleLbl="node0" presStyleIdx="0" presStyleCnt="1">
        <dgm:presLayoutVars>
          <dgm:chPref val="3"/>
        </dgm:presLayoutVars>
      </dgm:prSet>
      <dgm:spPr/>
    </dgm:pt>
    <dgm:pt modelId="{6C889282-7AC5-40DE-98D5-91F003A92509}" type="pres">
      <dgm:prSet presAssocID="{3EDE86A3-D235-48C3-A34E-1A26C5B6A9C6}" presName="parTransOne" presStyleCnt="0"/>
      <dgm:spPr/>
    </dgm:pt>
    <dgm:pt modelId="{6D596DE7-BFF3-4A3F-83B5-50562ED6ECEC}" type="pres">
      <dgm:prSet presAssocID="{3EDE86A3-D235-48C3-A34E-1A26C5B6A9C6}" presName="horzOne" presStyleCnt="0"/>
      <dgm:spPr/>
    </dgm:pt>
    <dgm:pt modelId="{0B2AD060-69C7-4F06-9605-BCEB0F710689}" type="pres">
      <dgm:prSet presAssocID="{EE5088E3-36FE-4C84-82FC-7CB2498D377B}" presName="vertTwo" presStyleCnt="0"/>
      <dgm:spPr/>
    </dgm:pt>
    <dgm:pt modelId="{EF74F14B-8D20-40CF-83E8-1C993D1922E1}" type="pres">
      <dgm:prSet presAssocID="{EE5088E3-36FE-4C84-82FC-7CB2498D377B}" presName="txTwo" presStyleLbl="node2" presStyleIdx="0" presStyleCnt="5">
        <dgm:presLayoutVars>
          <dgm:chPref val="3"/>
        </dgm:presLayoutVars>
      </dgm:prSet>
      <dgm:spPr/>
    </dgm:pt>
    <dgm:pt modelId="{B89E9525-F6F0-4933-95DF-7A6395E48EB3}" type="pres">
      <dgm:prSet presAssocID="{EE5088E3-36FE-4C84-82FC-7CB2498D377B}" presName="parTransTwo" presStyleCnt="0"/>
      <dgm:spPr/>
    </dgm:pt>
    <dgm:pt modelId="{08E4852E-DDBD-4CFD-AC96-A6C01C9B3246}" type="pres">
      <dgm:prSet presAssocID="{EE5088E3-36FE-4C84-82FC-7CB2498D377B}" presName="horzTwo" presStyleCnt="0"/>
      <dgm:spPr/>
    </dgm:pt>
    <dgm:pt modelId="{FC38FA60-E662-4404-8FAD-470D94EC50EF}" type="pres">
      <dgm:prSet presAssocID="{9C11B296-79F9-470E-A5B0-1DA1D9B2611C}" presName="vertThree" presStyleCnt="0"/>
      <dgm:spPr/>
    </dgm:pt>
    <dgm:pt modelId="{01238B1A-63D7-46C5-B89F-92E943BC475F}" type="pres">
      <dgm:prSet presAssocID="{9C11B296-79F9-470E-A5B0-1DA1D9B2611C}" presName="txThree" presStyleLbl="node3" presStyleIdx="0" presStyleCnt="17">
        <dgm:presLayoutVars>
          <dgm:chPref val="3"/>
        </dgm:presLayoutVars>
      </dgm:prSet>
      <dgm:spPr/>
    </dgm:pt>
    <dgm:pt modelId="{ED5AE80F-E05B-45D1-B7DC-AB21D6E384C3}" type="pres">
      <dgm:prSet presAssocID="{9C11B296-79F9-470E-A5B0-1DA1D9B2611C}" presName="horzThree" presStyleCnt="0"/>
      <dgm:spPr/>
    </dgm:pt>
    <dgm:pt modelId="{8892FCE3-9ED9-46C3-A73A-FE7BA2C7FEF5}" type="pres">
      <dgm:prSet presAssocID="{84A90109-FE9A-4CE3-B575-E1E264135B5F}" presName="sibSpaceThree" presStyleCnt="0"/>
      <dgm:spPr/>
    </dgm:pt>
    <dgm:pt modelId="{E9FD169C-6EE1-47C5-8E57-4320F7E1A5DD}" type="pres">
      <dgm:prSet presAssocID="{A9F38094-0DE6-4437-AEB5-453CB1CDC8B6}" presName="vertThree" presStyleCnt="0"/>
      <dgm:spPr/>
    </dgm:pt>
    <dgm:pt modelId="{E9E59215-1648-4FF7-BC30-D08E95B91524}" type="pres">
      <dgm:prSet presAssocID="{A9F38094-0DE6-4437-AEB5-453CB1CDC8B6}" presName="txThree" presStyleLbl="node3" presStyleIdx="1" presStyleCnt="17">
        <dgm:presLayoutVars>
          <dgm:chPref val="3"/>
        </dgm:presLayoutVars>
      </dgm:prSet>
      <dgm:spPr/>
    </dgm:pt>
    <dgm:pt modelId="{2943B1FF-FF4A-4EAF-9618-BDEA882F2FB8}" type="pres">
      <dgm:prSet presAssocID="{A9F38094-0DE6-4437-AEB5-453CB1CDC8B6}" presName="horzThree" presStyleCnt="0"/>
      <dgm:spPr/>
    </dgm:pt>
    <dgm:pt modelId="{41D1499C-B10B-4401-85D9-AF9D9E534EBE}" type="pres">
      <dgm:prSet presAssocID="{F5BE8DA4-683F-4E28-9D58-33E508CD1F36}" presName="sibSpaceThree" presStyleCnt="0"/>
      <dgm:spPr/>
    </dgm:pt>
    <dgm:pt modelId="{04A2805D-41D3-4E66-B8C8-4F9FFCAE6E4D}" type="pres">
      <dgm:prSet presAssocID="{4964E8A5-3FD5-4447-BD8F-E23A180ADCA7}" presName="vertThree" presStyleCnt="0"/>
      <dgm:spPr/>
    </dgm:pt>
    <dgm:pt modelId="{51830512-6551-4C5A-A684-ABAFF75BCED6}" type="pres">
      <dgm:prSet presAssocID="{4964E8A5-3FD5-4447-BD8F-E23A180ADCA7}" presName="txThree" presStyleLbl="node3" presStyleIdx="2" presStyleCnt="17">
        <dgm:presLayoutVars>
          <dgm:chPref val="3"/>
        </dgm:presLayoutVars>
      </dgm:prSet>
      <dgm:spPr/>
    </dgm:pt>
    <dgm:pt modelId="{0A9BBE34-8770-4A02-BC4E-77B860D9E821}" type="pres">
      <dgm:prSet presAssocID="{4964E8A5-3FD5-4447-BD8F-E23A180ADCA7}" presName="horzThree" presStyleCnt="0"/>
      <dgm:spPr/>
    </dgm:pt>
    <dgm:pt modelId="{ACAC9CFC-90D3-41AC-BFDF-0FD18046F4FC}" type="pres">
      <dgm:prSet presAssocID="{EF8A8DF1-57B7-4C4B-B893-6480197AD210}" presName="sibSpaceThree" presStyleCnt="0"/>
      <dgm:spPr/>
    </dgm:pt>
    <dgm:pt modelId="{47093FC6-C1ED-45EA-A63C-8BAD1D15244B}" type="pres">
      <dgm:prSet presAssocID="{A87041EF-E320-478E-89C4-291B715CBB04}" presName="vertThree" presStyleCnt="0"/>
      <dgm:spPr/>
    </dgm:pt>
    <dgm:pt modelId="{A9556A30-D95B-4C54-BE86-AF1B66F0D6C0}" type="pres">
      <dgm:prSet presAssocID="{A87041EF-E320-478E-89C4-291B715CBB04}" presName="txThree" presStyleLbl="node3" presStyleIdx="3" presStyleCnt="17">
        <dgm:presLayoutVars>
          <dgm:chPref val="3"/>
        </dgm:presLayoutVars>
      </dgm:prSet>
      <dgm:spPr/>
    </dgm:pt>
    <dgm:pt modelId="{1F41F5C1-8803-4522-B486-17BEAE2424F0}" type="pres">
      <dgm:prSet presAssocID="{A87041EF-E320-478E-89C4-291B715CBB04}" presName="horzThree" presStyleCnt="0"/>
      <dgm:spPr/>
    </dgm:pt>
    <dgm:pt modelId="{A295783B-65CB-46AD-96AE-80126824BEAD}" type="pres">
      <dgm:prSet presAssocID="{762A9324-8ABB-4C89-95C8-A8AA4011E882}" presName="sibSpaceThree" presStyleCnt="0"/>
      <dgm:spPr/>
    </dgm:pt>
    <dgm:pt modelId="{658DDC31-6800-4AEE-9987-7230C7518CDB}" type="pres">
      <dgm:prSet presAssocID="{8EAA0A50-9B86-4F93-B31C-5485973646A2}" presName="vertThree" presStyleCnt="0"/>
      <dgm:spPr/>
    </dgm:pt>
    <dgm:pt modelId="{DCF2C30C-D01A-4FE5-95A4-A0B70250D52C}" type="pres">
      <dgm:prSet presAssocID="{8EAA0A50-9B86-4F93-B31C-5485973646A2}" presName="txThree" presStyleLbl="node3" presStyleIdx="4" presStyleCnt="17">
        <dgm:presLayoutVars>
          <dgm:chPref val="3"/>
        </dgm:presLayoutVars>
      </dgm:prSet>
      <dgm:spPr/>
    </dgm:pt>
    <dgm:pt modelId="{C95CC3F0-DB46-45CB-93E8-B7ADB60EE49D}" type="pres">
      <dgm:prSet presAssocID="{8EAA0A50-9B86-4F93-B31C-5485973646A2}" presName="horzThree" presStyleCnt="0"/>
      <dgm:spPr/>
    </dgm:pt>
    <dgm:pt modelId="{DFDF7AF8-37FF-4ACC-8F6E-F4BC185D3753}" type="pres">
      <dgm:prSet presAssocID="{F5663C19-47D0-4CD8-B2AF-51FB13FBC834}" presName="sibSpaceTwo" presStyleCnt="0"/>
      <dgm:spPr/>
    </dgm:pt>
    <dgm:pt modelId="{CB90DB37-2346-46DC-B8A5-CA3EA7226D99}" type="pres">
      <dgm:prSet presAssocID="{5F76C634-D114-44FE-8F25-FC4C574636A7}" presName="vertTwo" presStyleCnt="0"/>
      <dgm:spPr/>
    </dgm:pt>
    <dgm:pt modelId="{22A1E649-5468-4AE2-B1B0-889565B5346C}" type="pres">
      <dgm:prSet presAssocID="{5F76C634-D114-44FE-8F25-FC4C574636A7}" presName="txTwo" presStyleLbl="node2" presStyleIdx="1" presStyleCnt="5">
        <dgm:presLayoutVars>
          <dgm:chPref val="3"/>
        </dgm:presLayoutVars>
      </dgm:prSet>
      <dgm:spPr/>
    </dgm:pt>
    <dgm:pt modelId="{E7C359CB-87F5-4822-A13D-0D941390CBC6}" type="pres">
      <dgm:prSet presAssocID="{5F76C634-D114-44FE-8F25-FC4C574636A7}" presName="parTransTwo" presStyleCnt="0"/>
      <dgm:spPr/>
    </dgm:pt>
    <dgm:pt modelId="{6F6BDAA6-752E-4C21-8A91-CD56CA0BCAC0}" type="pres">
      <dgm:prSet presAssocID="{5F76C634-D114-44FE-8F25-FC4C574636A7}" presName="horzTwo" presStyleCnt="0"/>
      <dgm:spPr/>
    </dgm:pt>
    <dgm:pt modelId="{1426EF2B-80B2-44A2-BFAE-BE0885C50A85}" type="pres">
      <dgm:prSet presAssocID="{B6D94C4E-0B72-4C1A-AAF6-DA8BA885A9B4}" presName="vertThree" presStyleCnt="0"/>
      <dgm:spPr/>
    </dgm:pt>
    <dgm:pt modelId="{C2DBEEE1-BF29-4843-92A4-F0AAAC4EE8FB}" type="pres">
      <dgm:prSet presAssocID="{B6D94C4E-0B72-4C1A-AAF6-DA8BA885A9B4}" presName="txThree" presStyleLbl="node3" presStyleIdx="5" presStyleCnt="17">
        <dgm:presLayoutVars>
          <dgm:chPref val="3"/>
        </dgm:presLayoutVars>
      </dgm:prSet>
      <dgm:spPr/>
    </dgm:pt>
    <dgm:pt modelId="{C8019A7D-C7FA-41FC-BAEF-5463110B5A97}" type="pres">
      <dgm:prSet presAssocID="{B6D94C4E-0B72-4C1A-AAF6-DA8BA885A9B4}" presName="horzThree" presStyleCnt="0"/>
      <dgm:spPr/>
    </dgm:pt>
    <dgm:pt modelId="{C7AB2AD2-7177-4AB3-9D79-5EE5DCF5136B}" type="pres">
      <dgm:prSet presAssocID="{14013EA7-D732-4C46-AC8C-24D6AFCD47AC}" presName="sibSpaceThree" presStyleCnt="0"/>
      <dgm:spPr/>
    </dgm:pt>
    <dgm:pt modelId="{9B1BE8C9-B216-47FC-8D8A-E64C4D1B2978}" type="pres">
      <dgm:prSet presAssocID="{79991A2B-FCDC-4BFE-8A64-3D854381ACFA}" presName="vertThree" presStyleCnt="0"/>
      <dgm:spPr/>
    </dgm:pt>
    <dgm:pt modelId="{13525973-E576-408B-8B0D-7DD48BC13CE4}" type="pres">
      <dgm:prSet presAssocID="{79991A2B-FCDC-4BFE-8A64-3D854381ACFA}" presName="txThree" presStyleLbl="node3" presStyleIdx="6" presStyleCnt="17">
        <dgm:presLayoutVars>
          <dgm:chPref val="3"/>
        </dgm:presLayoutVars>
      </dgm:prSet>
      <dgm:spPr/>
    </dgm:pt>
    <dgm:pt modelId="{3F45B4D9-884D-44A6-B09B-2F5EDA8BA90D}" type="pres">
      <dgm:prSet presAssocID="{79991A2B-FCDC-4BFE-8A64-3D854381ACFA}" presName="horzThree" presStyleCnt="0"/>
      <dgm:spPr/>
    </dgm:pt>
    <dgm:pt modelId="{1C28BDA0-4973-4C6E-9AD8-E001852A5BFA}" type="pres">
      <dgm:prSet presAssocID="{5A298A16-EF76-4282-992D-6E130BD20BE1}" presName="sibSpaceThree" presStyleCnt="0"/>
      <dgm:spPr/>
    </dgm:pt>
    <dgm:pt modelId="{C92453DF-A47F-4DA2-898C-0A4447B67750}" type="pres">
      <dgm:prSet presAssocID="{2E10F561-B3E2-4508-9231-59F99C28DF8B}" presName="vertThree" presStyleCnt="0"/>
      <dgm:spPr/>
    </dgm:pt>
    <dgm:pt modelId="{B61C6BD4-C723-4D2A-BF46-949467FC2F56}" type="pres">
      <dgm:prSet presAssocID="{2E10F561-B3E2-4508-9231-59F99C28DF8B}" presName="txThree" presStyleLbl="node3" presStyleIdx="7" presStyleCnt="17">
        <dgm:presLayoutVars>
          <dgm:chPref val="3"/>
        </dgm:presLayoutVars>
      </dgm:prSet>
      <dgm:spPr/>
    </dgm:pt>
    <dgm:pt modelId="{C5A0D877-7FAF-4242-B6C2-2A6E93E444CB}" type="pres">
      <dgm:prSet presAssocID="{2E10F561-B3E2-4508-9231-59F99C28DF8B}" presName="horzThree" presStyleCnt="0"/>
      <dgm:spPr/>
    </dgm:pt>
    <dgm:pt modelId="{5CC93FD6-0E40-4F1C-8E52-44D8B3B5CD05}" type="pres">
      <dgm:prSet presAssocID="{0B46A4FE-CA34-4618-A0FB-18F14C303221}" presName="sibSpaceThree" presStyleCnt="0"/>
      <dgm:spPr/>
    </dgm:pt>
    <dgm:pt modelId="{B22890F3-4600-4428-BF8C-9A9FA73319AE}" type="pres">
      <dgm:prSet presAssocID="{476B6D38-A088-48A9-95B5-96780B9FD047}" presName="vertThree" presStyleCnt="0"/>
      <dgm:spPr/>
    </dgm:pt>
    <dgm:pt modelId="{060ABAEB-8D17-405F-9DB5-A9759BF892D3}" type="pres">
      <dgm:prSet presAssocID="{476B6D38-A088-48A9-95B5-96780B9FD047}" presName="txThree" presStyleLbl="node3" presStyleIdx="8" presStyleCnt="17">
        <dgm:presLayoutVars>
          <dgm:chPref val="3"/>
        </dgm:presLayoutVars>
      </dgm:prSet>
      <dgm:spPr/>
    </dgm:pt>
    <dgm:pt modelId="{620FCD7D-882A-44F8-88FA-E3F3A5981ACA}" type="pres">
      <dgm:prSet presAssocID="{476B6D38-A088-48A9-95B5-96780B9FD047}" presName="horzThree" presStyleCnt="0"/>
      <dgm:spPr/>
    </dgm:pt>
    <dgm:pt modelId="{DEABF03A-D9D9-45DA-AB92-B30E9E0E09D9}" type="pres">
      <dgm:prSet presAssocID="{08CAC448-D580-44DE-894F-DE3EBB853ABB}" presName="sibSpaceThree" presStyleCnt="0"/>
      <dgm:spPr/>
    </dgm:pt>
    <dgm:pt modelId="{47BF5B7B-15AA-4BEC-99F3-252C5ADFD13C}" type="pres">
      <dgm:prSet presAssocID="{31511A2E-9D64-4154-AF21-BB53A7B5DCAE}" presName="vertThree" presStyleCnt="0"/>
      <dgm:spPr/>
    </dgm:pt>
    <dgm:pt modelId="{3F6F5E15-4894-4A94-874F-91D559038981}" type="pres">
      <dgm:prSet presAssocID="{31511A2E-9D64-4154-AF21-BB53A7B5DCAE}" presName="txThree" presStyleLbl="node3" presStyleIdx="9" presStyleCnt="17">
        <dgm:presLayoutVars>
          <dgm:chPref val="3"/>
        </dgm:presLayoutVars>
      </dgm:prSet>
      <dgm:spPr/>
    </dgm:pt>
    <dgm:pt modelId="{342F0401-633A-47D4-9F68-413DB2F3EE02}" type="pres">
      <dgm:prSet presAssocID="{31511A2E-9D64-4154-AF21-BB53A7B5DCAE}" presName="horzThree" presStyleCnt="0"/>
      <dgm:spPr/>
    </dgm:pt>
    <dgm:pt modelId="{6A87B78A-D37B-443A-8C32-40ABB6120A7A}" type="pres">
      <dgm:prSet presAssocID="{ED8D6E45-D63E-4849-89FD-8D416F975CB9}" presName="sibSpaceTwo" presStyleCnt="0"/>
      <dgm:spPr/>
    </dgm:pt>
    <dgm:pt modelId="{10CD2227-F28A-4B4E-8CAD-53B661F51B7A}" type="pres">
      <dgm:prSet presAssocID="{DB0E024F-30FD-4279-9A28-9A8112E029D4}" presName="vertTwo" presStyleCnt="0"/>
      <dgm:spPr/>
    </dgm:pt>
    <dgm:pt modelId="{830BB5E9-D85C-4D16-A0E5-64CC32BDB7ED}" type="pres">
      <dgm:prSet presAssocID="{DB0E024F-30FD-4279-9A28-9A8112E029D4}" presName="txTwo" presStyleLbl="node2" presStyleIdx="2" presStyleCnt="5">
        <dgm:presLayoutVars>
          <dgm:chPref val="3"/>
        </dgm:presLayoutVars>
      </dgm:prSet>
      <dgm:spPr/>
    </dgm:pt>
    <dgm:pt modelId="{65203273-D2BF-4D14-8EAD-4958EFA7BAA9}" type="pres">
      <dgm:prSet presAssocID="{DB0E024F-30FD-4279-9A28-9A8112E029D4}" presName="parTransTwo" presStyleCnt="0"/>
      <dgm:spPr/>
    </dgm:pt>
    <dgm:pt modelId="{7CEEA812-8D2F-4D90-9208-137787B5E104}" type="pres">
      <dgm:prSet presAssocID="{DB0E024F-30FD-4279-9A28-9A8112E029D4}" presName="horzTwo" presStyleCnt="0"/>
      <dgm:spPr/>
    </dgm:pt>
    <dgm:pt modelId="{8780F5B5-3F5F-4DAF-BB71-D6FEB1AB0B95}" type="pres">
      <dgm:prSet presAssocID="{32E5D2D3-E759-4D54-A933-1DEA49E8F363}" presName="vertThree" presStyleCnt="0"/>
      <dgm:spPr/>
    </dgm:pt>
    <dgm:pt modelId="{4A1321CB-107B-4D5C-92CF-5ED1064F185A}" type="pres">
      <dgm:prSet presAssocID="{32E5D2D3-E759-4D54-A933-1DEA49E8F363}" presName="txThree" presStyleLbl="node3" presStyleIdx="10" presStyleCnt="17">
        <dgm:presLayoutVars>
          <dgm:chPref val="3"/>
        </dgm:presLayoutVars>
      </dgm:prSet>
      <dgm:spPr/>
    </dgm:pt>
    <dgm:pt modelId="{F705D8B1-7BF4-4483-869B-ACF5E7969D27}" type="pres">
      <dgm:prSet presAssocID="{32E5D2D3-E759-4D54-A933-1DEA49E8F363}" presName="horzThree" presStyleCnt="0"/>
      <dgm:spPr/>
    </dgm:pt>
    <dgm:pt modelId="{D7CC2479-4251-451F-88B1-030624874CAF}" type="pres">
      <dgm:prSet presAssocID="{A29ADE7A-2186-41E3-95D1-7E236EF31553}" presName="sibSpaceThree" presStyleCnt="0"/>
      <dgm:spPr/>
    </dgm:pt>
    <dgm:pt modelId="{0281C608-2EE8-4EE0-AC8E-C52F1F737BC1}" type="pres">
      <dgm:prSet presAssocID="{2B5B879D-3659-4802-A364-7002E9A4FE4F}" presName="vertThree" presStyleCnt="0"/>
      <dgm:spPr/>
    </dgm:pt>
    <dgm:pt modelId="{8057095C-B464-403C-B236-6434C45DC302}" type="pres">
      <dgm:prSet presAssocID="{2B5B879D-3659-4802-A364-7002E9A4FE4F}" presName="txThree" presStyleLbl="node3" presStyleIdx="11" presStyleCnt="17">
        <dgm:presLayoutVars>
          <dgm:chPref val="3"/>
        </dgm:presLayoutVars>
      </dgm:prSet>
      <dgm:spPr/>
    </dgm:pt>
    <dgm:pt modelId="{7F49789D-B6B4-4C17-BEF6-4C83334A7DCD}" type="pres">
      <dgm:prSet presAssocID="{2B5B879D-3659-4802-A364-7002E9A4FE4F}" presName="horzThree" presStyleCnt="0"/>
      <dgm:spPr/>
    </dgm:pt>
    <dgm:pt modelId="{92841F51-8BDE-43FC-857E-809461B03543}" type="pres">
      <dgm:prSet presAssocID="{7F89FCBA-EE48-4F05-9FEA-7C79B1486625}" presName="sibSpaceThree" presStyleCnt="0"/>
      <dgm:spPr/>
    </dgm:pt>
    <dgm:pt modelId="{925DA7C3-18DA-40DC-8EF3-E15FC60BF8A8}" type="pres">
      <dgm:prSet presAssocID="{6B8370E8-263D-4E92-8BCA-941D3464F9FD}" presName="vertThree" presStyleCnt="0"/>
      <dgm:spPr/>
    </dgm:pt>
    <dgm:pt modelId="{37273DB5-7EDB-4EBA-A7C3-84AEB7B74C1A}" type="pres">
      <dgm:prSet presAssocID="{6B8370E8-263D-4E92-8BCA-941D3464F9FD}" presName="txThree" presStyleLbl="node3" presStyleIdx="12" presStyleCnt="17">
        <dgm:presLayoutVars>
          <dgm:chPref val="3"/>
        </dgm:presLayoutVars>
      </dgm:prSet>
      <dgm:spPr/>
    </dgm:pt>
    <dgm:pt modelId="{ADDEE961-AA6D-4B4C-898F-BE48E12B7DD5}" type="pres">
      <dgm:prSet presAssocID="{6B8370E8-263D-4E92-8BCA-941D3464F9FD}" presName="horzThree" presStyleCnt="0"/>
      <dgm:spPr/>
    </dgm:pt>
    <dgm:pt modelId="{7175E159-3B6B-447E-B19F-B050AAEBD491}" type="pres">
      <dgm:prSet presAssocID="{426CB22D-8F1E-4AB0-BCDE-BDF45CCFF15B}" presName="sibSpaceThree" presStyleCnt="0"/>
      <dgm:spPr/>
    </dgm:pt>
    <dgm:pt modelId="{C709B731-58A9-4CBE-A098-66157C8E36DD}" type="pres">
      <dgm:prSet presAssocID="{4D3AF24E-7C4C-4702-90FB-BA3F44F129E3}" presName="vertThree" presStyleCnt="0"/>
      <dgm:spPr/>
    </dgm:pt>
    <dgm:pt modelId="{27A38DD1-D59D-4EB4-9AA4-1269CD5455BB}" type="pres">
      <dgm:prSet presAssocID="{4D3AF24E-7C4C-4702-90FB-BA3F44F129E3}" presName="txThree" presStyleLbl="node3" presStyleIdx="13" presStyleCnt="17">
        <dgm:presLayoutVars>
          <dgm:chPref val="3"/>
        </dgm:presLayoutVars>
      </dgm:prSet>
      <dgm:spPr/>
    </dgm:pt>
    <dgm:pt modelId="{E855688B-D316-4D0F-813B-E74CB910FECD}" type="pres">
      <dgm:prSet presAssocID="{4D3AF24E-7C4C-4702-90FB-BA3F44F129E3}" presName="horzThree" presStyleCnt="0"/>
      <dgm:spPr/>
    </dgm:pt>
    <dgm:pt modelId="{9CD98334-1506-4E75-9A10-C569E1D23E4C}" type="pres">
      <dgm:prSet presAssocID="{5733B77A-BA09-4AE3-A956-524374F0465A}" presName="sibSpaceTwo" presStyleCnt="0"/>
      <dgm:spPr/>
    </dgm:pt>
    <dgm:pt modelId="{C6FC8D0A-4DA5-4232-B2A5-92CA0BF496A6}" type="pres">
      <dgm:prSet presAssocID="{9AC23DDD-258F-4070-87DC-7150BBEF1DC7}" presName="vertTwo" presStyleCnt="0"/>
      <dgm:spPr/>
    </dgm:pt>
    <dgm:pt modelId="{B01EC0A7-DC18-47AB-8FBC-8B6630B25C01}" type="pres">
      <dgm:prSet presAssocID="{9AC23DDD-258F-4070-87DC-7150BBEF1DC7}" presName="txTwo" presStyleLbl="node2" presStyleIdx="3" presStyleCnt="5">
        <dgm:presLayoutVars>
          <dgm:chPref val="3"/>
        </dgm:presLayoutVars>
      </dgm:prSet>
      <dgm:spPr/>
    </dgm:pt>
    <dgm:pt modelId="{7628D180-A7D3-45C8-B46D-951E17C5CFE6}" type="pres">
      <dgm:prSet presAssocID="{9AC23DDD-258F-4070-87DC-7150BBEF1DC7}" presName="parTransTwo" presStyleCnt="0"/>
      <dgm:spPr/>
    </dgm:pt>
    <dgm:pt modelId="{824F2203-8D5D-4B0D-A014-AFDDBC44EAE1}" type="pres">
      <dgm:prSet presAssocID="{9AC23DDD-258F-4070-87DC-7150BBEF1DC7}" presName="horzTwo" presStyleCnt="0"/>
      <dgm:spPr/>
    </dgm:pt>
    <dgm:pt modelId="{84ADD0BC-D1A5-4DB1-A1F8-63DC74EB6D00}" type="pres">
      <dgm:prSet presAssocID="{2774C594-61E4-44CD-A370-C395D1BCB4DA}" presName="vertThree" presStyleCnt="0"/>
      <dgm:spPr/>
    </dgm:pt>
    <dgm:pt modelId="{F0B463C1-DD13-4AA6-9553-4EC85E8A0755}" type="pres">
      <dgm:prSet presAssocID="{2774C594-61E4-44CD-A370-C395D1BCB4DA}" presName="txThree" presStyleLbl="node3" presStyleIdx="14" presStyleCnt="17">
        <dgm:presLayoutVars>
          <dgm:chPref val="3"/>
        </dgm:presLayoutVars>
      </dgm:prSet>
      <dgm:spPr/>
    </dgm:pt>
    <dgm:pt modelId="{69F3DADE-174D-4429-9D4A-03D0B072A0EE}" type="pres">
      <dgm:prSet presAssocID="{2774C594-61E4-44CD-A370-C395D1BCB4DA}" presName="horzThree" presStyleCnt="0"/>
      <dgm:spPr/>
    </dgm:pt>
    <dgm:pt modelId="{AB0B7B1B-B03C-4F5D-84CD-EE032B413455}" type="pres">
      <dgm:prSet presAssocID="{A1B7D0B5-508B-4B60-96E2-7E93CB94D81A}" presName="sibSpaceThree" presStyleCnt="0"/>
      <dgm:spPr/>
    </dgm:pt>
    <dgm:pt modelId="{9C966DFE-D4CD-4C42-888B-760943F36409}" type="pres">
      <dgm:prSet presAssocID="{2F88AB4D-A697-49F5-A04F-6B7A579B2E9E}" presName="vertThree" presStyleCnt="0"/>
      <dgm:spPr/>
    </dgm:pt>
    <dgm:pt modelId="{08CA6A1C-4EA8-4FBC-9799-1C0A224A994A}" type="pres">
      <dgm:prSet presAssocID="{2F88AB4D-A697-49F5-A04F-6B7A579B2E9E}" presName="txThree" presStyleLbl="node3" presStyleIdx="15" presStyleCnt="17">
        <dgm:presLayoutVars>
          <dgm:chPref val="3"/>
        </dgm:presLayoutVars>
      </dgm:prSet>
      <dgm:spPr/>
    </dgm:pt>
    <dgm:pt modelId="{B1F98CC1-E2DC-4B5B-9091-78FFF2BAA260}" type="pres">
      <dgm:prSet presAssocID="{2F88AB4D-A697-49F5-A04F-6B7A579B2E9E}" presName="horzThree" presStyleCnt="0"/>
      <dgm:spPr/>
    </dgm:pt>
    <dgm:pt modelId="{B5010A66-DEA9-470C-BBA9-5258472CCD2F}" type="pres">
      <dgm:prSet presAssocID="{06E257C6-6F66-49B5-85F1-2CE4508AF3E9}" presName="sibSpaceTwo" presStyleCnt="0"/>
      <dgm:spPr/>
    </dgm:pt>
    <dgm:pt modelId="{F97C17D4-1D2C-4D82-A0C1-710282243C60}" type="pres">
      <dgm:prSet presAssocID="{E2B43B27-A8D8-48CD-A821-5EAED705DB0F}" presName="vertTwo" presStyleCnt="0"/>
      <dgm:spPr/>
    </dgm:pt>
    <dgm:pt modelId="{74285FED-2EBD-4E51-94D1-0AAD0FC4538D}" type="pres">
      <dgm:prSet presAssocID="{E2B43B27-A8D8-48CD-A821-5EAED705DB0F}" presName="txTwo" presStyleLbl="node2" presStyleIdx="4" presStyleCnt="5">
        <dgm:presLayoutVars>
          <dgm:chPref val="3"/>
        </dgm:presLayoutVars>
      </dgm:prSet>
      <dgm:spPr/>
    </dgm:pt>
    <dgm:pt modelId="{2F38A00F-9072-4D76-9BB2-E900F1BD7A55}" type="pres">
      <dgm:prSet presAssocID="{E2B43B27-A8D8-48CD-A821-5EAED705DB0F}" presName="parTransTwo" presStyleCnt="0"/>
      <dgm:spPr/>
    </dgm:pt>
    <dgm:pt modelId="{FCFCFC61-E97C-4B36-83D3-BFD61C7553BC}" type="pres">
      <dgm:prSet presAssocID="{E2B43B27-A8D8-48CD-A821-5EAED705DB0F}" presName="horzTwo" presStyleCnt="0"/>
      <dgm:spPr/>
    </dgm:pt>
    <dgm:pt modelId="{63C89461-36E0-4B84-9CAE-4297076DE4EF}" type="pres">
      <dgm:prSet presAssocID="{30C4CAC3-6259-4A37-B723-10762ECE2DC3}" presName="vertThree" presStyleCnt="0"/>
      <dgm:spPr/>
    </dgm:pt>
    <dgm:pt modelId="{5C9B34A7-6658-41B0-8166-113886000302}" type="pres">
      <dgm:prSet presAssocID="{30C4CAC3-6259-4A37-B723-10762ECE2DC3}" presName="txThree" presStyleLbl="node3" presStyleIdx="16" presStyleCnt="17">
        <dgm:presLayoutVars>
          <dgm:chPref val="3"/>
        </dgm:presLayoutVars>
      </dgm:prSet>
      <dgm:spPr/>
    </dgm:pt>
    <dgm:pt modelId="{719BA41C-686F-4B7C-A0FC-A73BFE4EA1BB}" type="pres">
      <dgm:prSet presAssocID="{30C4CAC3-6259-4A37-B723-10762ECE2DC3}" presName="horzThree" presStyleCnt="0"/>
      <dgm:spPr/>
    </dgm:pt>
  </dgm:ptLst>
  <dgm:cxnLst>
    <dgm:cxn modelId="{F11FF201-410F-44C9-A7F7-5C77F8B83D1F}" type="presOf" srcId="{B6D94C4E-0B72-4C1A-AAF6-DA8BA885A9B4}" destId="{C2DBEEE1-BF29-4843-92A4-F0AAAC4EE8FB}" srcOrd="0" destOrd="0" presId="urn:microsoft.com/office/officeart/2005/8/layout/hierarchy4"/>
    <dgm:cxn modelId="{B38FFE10-8C8E-410D-A901-1662681C74DA}" srcId="{DB0E024F-30FD-4279-9A28-9A8112E029D4}" destId="{32E5D2D3-E759-4D54-A933-1DEA49E8F363}" srcOrd="0" destOrd="0" parTransId="{A018834E-0D83-4C8B-B22F-3F36EEB35797}" sibTransId="{A29ADE7A-2186-41E3-95D1-7E236EF31553}"/>
    <dgm:cxn modelId="{A3632617-B1A9-43B2-9E1E-217E5286069E}" srcId="{EE5088E3-36FE-4C84-82FC-7CB2498D377B}" destId="{A9F38094-0DE6-4437-AEB5-453CB1CDC8B6}" srcOrd="1" destOrd="0" parTransId="{688284A3-AC2A-4082-9845-42B0CD4E6694}" sibTransId="{F5BE8DA4-683F-4E28-9D58-33E508CD1F36}"/>
    <dgm:cxn modelId="{B9454723-446D-400B-8142-628313314391}" srcId="{5F76C634-D114-44FE-8F25-FC4C574636A7}" destId="{476B6D38-A088-48A9-95B5-96780B9FD047}" srcOrd="3" destOrd="0" parTransId="{AE383597-C9FB-4385-B377-B3DCA9E44A9F}" sibTransId="{08CAC448-D580-44DE-894F-DE3EBB853ABB}"/>
    <dgm:cxn modelId="{9EF08D28-879A-4521-B75D-2E667857F72B}" srcId="{5F76C634-D114-44FE-8F25-FC4C574636A7}" destId="{B6D94C4E-0B72-4C1A-AAF6-DA8BA885A9B4}" srcOrd="0" destOrd="0" parTransId="{10E0AB22-EDF6-495E-BA53-71B14EED7237}" sibTransId="{14013EA7-D732-4C46-AC8C-24D6AFCD47AC}"/>
    <dgm:cxn modelId="{0CC5A338-DC92-47C5-8724-5095FCC380FF}" srcId="{DB0E024F-30FD-4279-9A28-9A8112E029D4}" destId="{4D3AF24E-7C4C-4702-90FB-BA3F44F129E3}" srcOrd="3" destOrd="0" parTransId="{2F7BFF4D-3104-41AF-A8DF-4C445B3FD41D}" sibTransId="{8B1A56D5-6CB0-4240-94FB-EC9239CE4F09}"/>
    <dgm:cxn modelId="{53513B3B-1C59-470A-A4D6-30575447F309}" srcId="{9AC23DDD-258F-4070-87DC-7150BBEF1DC7}" destId="{2774C594-61E4-44CD-A370-C395D1BCB4DA}" srcOrd="0" destOrd="0" parTransId="{F1ECAA60-4956-4710-9DD6-BABAE08381EE}" sibTransId="{A1B7D0B5-508B-4B60-96E2-7E93CB94D81A}"/>
    <dgm:cxn modelId="{B7A4E93B-AE05-4F24-8FE2-84B3855822AF}" srcId="{EE5088E3-36FE-4C84-82FC-7CB2498D377B}" destId="{4964E8A5-3FD5-4447-BD8F-E23A180ADCA7}" srcOrd="2" destOrd="0" parTransId="{D4F98BDB-A344-4AE5-AC92-C3A1B0E48357}" sibTransId="{EF8A8DF1-57B7-4C4B-B893-6480197AD210}"/>
    <dgm:cxn modelId="{67775E44-F88A-4F92-A9EC-8450F0686FA0}" type="presOf" srcId="{2F88AB4D-A697-49F5-A04F-6B7A579B2E9E}" destId="{08CA6A1C-4EA8-4FBC-9799-1C0A224A994A}" srcOrd="0" destOrd="0" presId="urn:microsoft.com/office/officeart/2005/8/layout/hierarchy4"/>
    <dgm:cxn modelId="{EA843C6A-9DD3-4727-A520-5B30FDCE1D0E}" type="presOf" srcId="{3EDE86A3-D235-48C3-A34E-1A26C5B6A9C6}" destId="{0A1FEB05-D8AF-4222-A199-59BB5920E2D8}" srcOrd="0" destOrd="0" presId="urn:microsoft.com/office/officeart/2005/8/layout/hierarchy4"/>
    <dgm:cxn modelId="{3F91656A-3006-4451-9216-9B9C97CBE93B}" type="presOf" srcId="{2E10F561-B3E2-4508-9231-59F99C28DF8B}" destId="{B61C6BD4-C723-4D2A-BF46-949467FC2F56}" srcOrd="0" destOrd="0" presId="urn:microsoft.com/office/officeart/2005/8/layout/hierarchy4"/>
    <dgm:cxn modelId="{2FD28A70-C452-4D69-B32F-D16563EB7129}" srcId="{DB0E024F-30FD-4279-9A28-9A8112E029D4}" destId="{6B8370E8-263D-4E92-8BCA-941D3464F9FD}" srcOrd="2" destOrd="0" parTransId="{D3DA030F-A44C-4785-A885-4E3F67B69044}" sibTransId="{426CB22D-8F1E-4AB0-BCDE-BDF45CCFF15B}"/>
    <dgm:cxn modelId="{65750652-233E-4000-BEBF-5E0D24B193FA}" srcId="{DB0E024F-30FD-4279-9A28-9A8112E029D4}" destId="{2B5B879D-3659-4802-A364-7002E9A4FE4F}" srcOrd="1" destOrd="0" parTransId="{D5AF30E3-AA1D-4FBC-BF48-1DAD66B9C4B3}" sibTransId="{7F89FCBA-EE48-4F05-9FEA-7C79B1486625}"/>
    <dgm:cxn modelId="{E16A0B53-8E9B-41F3-9A71-98347E138201}" type="presOf" srcId="{30C4CAC3-6259-4A37-B723-10762ECE2DC3}" destId="{5C9B34A7-6658-41B0-8166-113886000302}" srcOrd="0" destOrd="0" presId="urn:microsoft.com/office/officeart/2005/8/layout/hierarchy4"/>
    <dgm:cxn modelId="{A35FEA73-65FE-4D48-935E-0846F53CEB27}" type="presOf" srcId="{476B6D38-A088-48A9-95B5-96780B9FD047}" destId="{060ABAEB-8D17-405F-9DB5-A9759BF892D3}" srcOrd="0" destOrd="0" presId="urn:microsoft.com/office/officeart/2005/8/layout/hierarchy4"/>
    <dgm:cxn modelId="{B2B3597E-ADD4-45D0-A856-3F286DE3BA53}" srcId="{5F76C634-D114-44FE-8F25-FC4C574636A7}" destId="{2E10F561-B3E2-4508-9231-59F99C28DF8B}" srcOrd="2" destOrd="0" parTransId="{4BC8BE04-F3C2-4AF7-B567-ADDE0AA2B335}" sibTransId="{0B46A4FE-CA34-4618-A0FB-18F14C303221}"/>
    <dgm:cxn modelId="{0B48248C-D978-4A64-966E-7FF797395563}" srcId="{EE5088E3-36FE-4C84-82FC-7CB2498D377B}" destId="{9C11B296-79F9-470E-A5B0-1DA1D9B2611C}" srcOrd="0" destOrd="0" parTransId="{C9050398-97AB-4A7C-A137-B03117628238}" sibTransId="{84A90109-FE9A-4CE3-B575-E1E264135B5F}"/>
    <dgm:cxn modelId="{AB523F8E-5D5D-438A-99C0-ECDB51BA4E20}" type="presOf" srcId="{31511A2E-9D64-4154-AF21-BB53A7B5DCAE}" destId="{3F6F5E15-4894-4A94-874F-91D559038981}" srcOrd="0" destOrd="0" presId="urn:microsoft.com/office/officeart/2005/8/layout/hierarchy4"/>
    <dgm:cxn modelId="{8BF8CD8F-F37F-463D-8664-489893C121B6}" type="presOf" srcId="{EE5088E3-36FE-4C84-82FC-7CB2498D377B}" destId="{EF74F14B-8D20-40CF-83E8-1C993D1922E1}" srcOrd="0" destOrd="0" presId="urn:microsoft.com/office/officeart/2005/8/layout/hierarchy4"/>
    <dgm:cxn modelId="{1E1BBF98-2165-4D03-B768-3B07D4FC417C}" type="presOf" srcId="{32E5D2D3-E759-4D54-A933-1DEA49E8F363}" destId="{4A1321CB-107B-4D5C-92CF-5ED1064F185A}" srcOrd="0" destOrd="0" presId="urn:microsoft.com/office/officeart/2005/8/layout/hierarchy4"/>
    <dgm:cxn modelId="{FBDF9F9D-F35E-494C-9FDA-70F5F6DD765B}" type="presOf" srcId="{A9F38094-0DE6-4437-AEB5-453CB1CDC8B6}" destId="{E9E59215-1648-4FF7-BC30-D08E95B91524}" srcOrd="0" destOrd="0" presId="urn:microsoft.com/office/officeart/2005/8/layout/hierarchy4"/>
    <dgm:cxn modelId="{E84A81A4-2995-441C-BCBA-CF6C8992950C}" srcId="{3EDE86A3-D235-48C3-A34E-1A26C5B6A9C6}" destId="{5F76C634-D114-44FE-8F25-FC4C574636A7}" srcOrd="1" destOrd="0" parTransId="{ABFA93C3-1D16-47DF-AEEE-54F69170446D}" sibTransId="{ED8D6E45-D63E-4849-89FD-8D416F975CB9}"/>
    <dgm:cxn modelId="{90783BA6-5B13-416A-9CC3-66B1D9DF36A7}" type="presOf" srcId="{DB0E024F-30FD-4279-9A28-9A8112E029D4}" destId="{830BB5E9-D85C-4D16-A0E5-64CC32BDB7ED}" srcOrd="0" destOrd="0" presId="urn:microsoft.com/office/officeart/2005/8/layout/hierarchy4"/>
    <dgm:cxn modelId="{740553A7-CAD6-436F-B784-4ECDECA6062E}" type="presOf" srcId="{5F76C634-D114-44FE-8F25-FC4C574636A7}" destId="{22A1E649-5468-4AE2-B1B0-889565B5346C}" srcOrd="0" destOrd="0" presId="urn:microsoft.com/office/officeart/2005/8/layout/hierarchy4"/>
    <dgm:cxn modelId="{7E5BD3B8-9867-402F-A26B-EDCA63800A6A}" type="presOf" srcId="{9AC23DDD-258F-4070-87DC-7150BBEF1DC7}" destId="{B01EC0A7-DC18-47AB-8FBC-8B6630B25C01}" srcOrd="0" destOrd="0" presId="urn:microsoft.com/office/officeart/2005/8/layout/hierarchy4"/>
    <dgm:cxn modelId="{F780E1B9-6258-4205-8239-FE199E9F99A6}" type="presOf" srcId="{2B5B879D-3659-4802-A364-7002E9A4FE4F}" destId="{8057095C-B464-403C-B236-6434C45DC302}" srcOrd="0" destOrd="0" presId="urn:microsoft.com/office/officeart/2005/8/layout/hierarchy4"/>
    <dgm:cxn modelId="{C0F779BB-CD35-4D26-894A-A09F0DCE5ED0}" srcId="{EE5088E3-36FE-4C84-82FC-7CB2498D377B}" destId="{A87041EF-E320-478E-89C4-291B715CBB04}" srcOrd="3" destOrd="0" parTransId="{189B81D7-3156-4E93-AD7B-E96988B9EDD1}" sibTransId="{762A9324-8ABB-4C89-95C8-A8AA4011E882}"/>
    <dgm:cxn modelId="{F2114BBC-9008-4A8E-8A26-463B62F56DDE}" srcId="{8A768CE2-420B-48A4-A0AC-38AAE603A997}" destId="{3EDE86A3-D235-48C3-A34E-1A26C5B6A9C6}" srcOrd="0" destOrd="0" parTransId="{08FAC604-32F5-42B3-BED8-3D8F424F5475}" sibTransId="{7E6A0207-DEEB-49CC-A6C6-B9D79126E4B3}"/>
    <dgm:cxn modelId="{FB7BE9BD-C241-45FC-852F-23334054E84E}" srcId="{EE5088E3-36FE-4C84-82FC-7CB2498D377B}" destId="{8EAA0A50-9B86-4F93-B31C-5485973646A2}" srcOrd="4" destOrd="0" parTransId="{C744D2B6-BF5E-4545-A4A9-48C965BBCDBC}" sibTransId="{509DA2AB-46D3-4F67-A3A2-C40E93CA99DD}"/>
    <dgm:cxn modelId="{23DF1DBE-FD38-4BB7-A416-81F9210E0054}" srcId="{3EDE86A3-D235-48C3-A34E-1A26C5B6A9C6}" destId="{DB0E024F-30FD-4279-9A28-9A8112E029D4}" srcOrd="2" destOrd="0" parTransId="{D4B010E9-7326-4939-9460-687554644A72}" sibTransId="{5733B77A-BA09-4AE3-A956-524374F0465A}"/>
    <dgm:cxn modelId="{D015B1BF-4FFD-4701-BF7A-47B2D3352F53}" srcId="{9AC23DDD-258F-4070-87DC-7150BBEF1DC7}" destId="{2F88AB4D-A697-49F5-A04F-6B7A579B2E9E}" srcOrd="1" destOrd="0" parTransId="{D1EF7343-646B-4906-8030-3EFDA90C18F8}" sibTransId="{D984900D-1DA9-4776-942D-728BE3919C05}"/>
    <dgm:cxn modelId="{04835BC8-9F09-448E-B3CD-D9B3EDBF27C6}" srcId="{5F76C634-D114-44FE-8F25-FC4C574636A7}" destId="{79991A2B-FCDC-4BFE-8A64-3D854381ACFA}" srcOrd="1" destOrd="0" parTransId="{6621034C-692F-46C3-9259-05DD343A371C}" sibTransId="{5A298A16-EF76-4282-992D-6E130BD20BE1}"/>
    <dgm:cxn modelId="{BCDF4DD0-5944-4415-B970-ED78D77AF7BD}" type="presOf" srcId="{79991A2B-FCDC-4BFE-8A64-3D854381ACFA}" destId="{13525973-E576-408B-8B0D-7DD48BC13CE4}" srcOrd="0" destOrd="0" presId="urn:microsoft.com/office/officeart/2005/8/layout/hierarchy4"/>
    <dgm:cxn modelId="{CE924FD0-D12E-4465-ACA3-5158DE02BF74}" srcId="{3EDE86A3-D235-48C3-A34E-1A26C5B6A9C6}" destId="{EE5088E3-36FE-4C84-82FC-7CB2498D377B}" srcOrd="0" destOrd="0" parTransId="{446B0EFD-BEF6-4251-B1E9-207FD898235F}" sibTransId="{F5663C19-47D0-4CD8-B2AF-51FB13FBC834}"/>
    <dgm:cxn modelId="{C9C8C7D7-E9C2-4396-9A40-C2D164BBBED3}" type="presOf" srcId="{E2B43B27-A8D8-48CD-A821-5EAED705DB0F}" destId="{74285FED-2EBD-4E51-94D1-0AAD0FC4538D}" srcOrd="0" destOrd="0" presId="urn:microsoft.com/office/officeart/2005/8/layout/hierarchy4"/>
    <dgm:cxn modelId="{3F97EFDA-82B5-4914-AEB1-6BD9A367BE14}" type="presOf" srcId="{4964E8A5-3FD5-4447-BD8F-E23A180ADCA7}" destId="{51830512-6551-4C5A-A684-ABAFF75BCED6}" srcOrd="0" destOrd="0" presId="urn:microsoft.com/office/officeart/2005/8/layout/hierarchy4"/>
    <dgm:cxn modelId="{096C35DE-6438-473B-9A97-2997DDCB5539}" type="presOf" srcId="{4D3AF24E-7C4C-4702-90FB-BA3F44F129E3}" destId="{27A38DD1-D59D-4EB4-9AA4-1269CD5455BB}" srcOrd="0" destOrd="0" presId="urn:microsoft.com/office/officeart/2005/8/layout/hierarchy4"/>
    <dgm:cxn modelId="{772074E6-11C0-40FF-A185-17AD7ACC8290}" type="presOf" srcId="{8A768CE2-420B-48A4-A0AC-38AAE603A997}" destId="{4E3776D3-B2AD-4442-A91F-87449ED6BA36}" srcOrd="0" destOrd="0" presId="urn:microsoft.com/office/officeart/2005/8/layout/hierarchy4"/>
    <dgm:cxn modelId="{E1615DEA-92EB-4312-B89C-27908858C15A}" srcId="{E2B43B27-A8D8-48CD-A821-5EAED705DB0F}" destId="{30C4CAC3-6259-4A37-B723-10762ECE2DC3}" srcOrd="0" destOrd="0" parTransId="{E5C79B31-B952-49AB-B0D9-903929398A99}" sibTransId="{66200FCF-7A5F-4AF3-B3DD-55D95C24AA50}"/>
    <dgm:cxn modelId="{711936EC-D773-4BE9-81C2-07D6ADD9994E}" srcId="{5F76C634-D114-44FE-8F25-FC4C574636A7}" destId="{31511A2E-9D64-4154-AF21-BB53A7B5DCAE}" srcOrd="4" destOrd="0" parTransId="{FF5B017D-80E9-4C81-B1BE-63F84E4C7158}" sibTransId="{9673EE7B-03DA-48C2-8B7C-41BF0F7A0EB5}"/>
    <dgm:cxn modelId="{655543EE-B01B-4EDA-910B-89F6C57C0920}" type="presOf" srcId="{8EAA0A50-9B86-4F93-B31C-5485973646A2}" destId="{DCF2C30C-D01A-4FE5-95A4-A0B70250D52C}" srcOrd="0" destOrd="0" presId="urn:microsoft.com/office/officeart/2005/8/layout/hierarchy4"/>
    <dgm:cxn modelId="{4CF948EE-3312-45FA-990A-C89D6E8EB2EC}" type="presOf" srcId="{2774C594-61E4-44CD-A370-C395D1BCB4DA}" destId="{F0B463C1-DD13-4AA6-9553-4EC85E8A0755}" srcOrd="0" destOrd="0" presId="urn:microsoft.com/office/officeart/2005/8/layout/hierarchy4"/>
    <dgm:cxn modelId="{F9EBADF2-6B82-4D2E-AF60-252103637523}" type="presOf" srcId="{6B8370E8-263D-4E92-8BCA-941D3464F9FD}" destId="{37273DB5-7EDB-4EBA-A7C3-84AEB7B74C1A}" srcOrd="0" destOrd="0" presId="urn:microsoft.com/office/officeart/2005/8/layout/hierarchy4"/>
    <dgm:cxn modelId="{5D8C9DF8-5CBD-44DE-9C84-CC78838712BD}" srcId="{3EDE86A3-D235-48C3-A34E-1A26C5B6A9C6}" destId="{9AC23DDD-258F-4070-87DC-7150BBEF1DC7}" srcOrd="3" destOrd="0" parTransId="{E4C34142-2946-49EC-BB6E-5052F49F5CFF}" sibTransId="{06E257C6-6F66-49B5-85F1-2CE4508AF3E9}"/>
    <dgm:cxn modelId="{221BE4F9-8EED-444C-8BE9-8007317B8AFE}" srcId="{3EDE86A3-D235-48C3-A34E-1A26C5B6A9C6}" destId="{E2B43B27-A8D8-48CD-A821-5EAED705DB0F}" srcOrd="4" destOrd="0" parTransId="{E4CF1BBD-1690-401E-8706-9667DF8A5D98}" sibTransId="{5A2FB079-B7C7-4D50-9786-93AE7F9E898A}"/>
    <dgm:cxn modelId="{2DCA7DFA-695A-47BB-B489-45A4383B7085}" type="presOf" srcId="{9C11B296-79F9-470E-A5B0-1DA1D9B2611C}" destId="{01238B1A-63D7-46C5-B89F-92E943BC475F}" srcOrd="0" destOrd="0" presId="urn:microsoft.com/office/officeart/2005/8/layout/hierarchy4"/>
    <dgm:cxn modelId="{3D4B6EFE-F7F6-4F7F-BD8C-F6D25552D101}" type="presOf" srcId="{A87041EF-E320-478E-89C4-291B715CBB04}" destId="{A9556A30-D95B-4C54-BE86-AF1B66F0D6C0}" srcOrd="0" destOrd="0" presId="urn:microsoft.com/office/officeart/2005/8/layout/hierarchy4"/>
    <dgm:cxn modelId="{EA5E980C-52A8-425F-A279-0A0C686F2FD2}" type="presParOf" srcId="{4E3776D3-B2AD-4442-A91F-87449ED6BA36}" destId="{4F89B1F9-6E41-4B99-9346-0E7B6A0CD524}" srcOrd="0" destOrd="0" presId="urn:microsoft.com/office/officeart/2005/8/layout/hierarchy4"/>
    <dgm:cxn modelId="{2C5CA6A3-5DDF-4660-BCDB-98BDA587EFAB}" type="presParOf" srcId="{4F89B1F9-6E41-4B99-9346-0E7B6A0CD524}" destId="{0A1FEB05-D8AF-4222-A199-59BB5920E2D8}" srcOrd="0" destOrd="0" presId="urn:microsoft.com/office/officeart/2005/8/layout/hierarchy4"/>
    <dgm:cxn modelId="{1AD39A76-7437-4D63-A968-694C1984D7E2}" type="presParOf" srcId="{4F89B1F9-6E41-4B99-9346-0E7B6A0CD524}" destId="{6C889282-7AC5-40DE-98D5-91F003A92509}" srcOrd="1" destOrd="0" presId="urn:microsoft.com/office/officeart/2005/8/layout/hierarchy4"/>
    <dgm:cxn modelId="{F47686F1-C546-4136-BE21-A4C22BF0EB9D}" type="presParOf" srcId="{4F89B1F9-6E41-4B99-9346-0E7B6A0CD524}" destId="{6D596DE7-BFF3-4A3F-83B5-50562ED6ECEC}" srcOrd="2" destOrd="0" presId="urn:microsoft.com/office/officeart/2005/8/layout/hierarchy4"/>
    <dgm:cxn modelId="{5DFB1F26-0C95-4C3D-9099-5BBD9D9826D4}" type="presParOf" srcId="{6D596DE7-BFF3-4A3F-83B5-50562ED6ECEC}" destId="{0B2AD060-69C7-4F06-9605-BCEB0F710689}" srcOrd="0" destOrd="0" presId="urn:microsoft.com/office/officeart/2005/8/layout/hierarchy4"/>
    <dgm:cxn modelId="{9057B56C-820C-4359-ABF0-D9FAF5DA7D15}" type="presParOf" srcId="{0B2AD060-69C7-4F06-9605-BCEB0F710689}" destId="{EF74F14B-8D20-40CF-83E8-1C993D1922E1}" srcOrd="0" destOrd="0" presId="urn:microsoft.com/office/officeart/2005/8/layout/hierarchy4"/>
    <dgm:cxn modelId="{A3C0CE68-DEB7-442E-8DE8-93EBFA706979}" type="presParOf" srcId="{0B2AD060-69C7-4F06-9605-BCEB0F710689}" destId="{B89E9525-F6F0-4933-95DF-7A6395E48EB3}" srcOrd="1" destOrd="0" presId="urn:microsoft.com/office/officeart/2005/8/layout/hierarchy4"/>
    <dgm:cxn modelId="{EE13A83D-4DBD-4E32-A61E-F7531F169275}" type="presParOf" srcId="{0B2AD060-69C7-4F06-9605-BCEB0F710689}" destId="{08E4852E-DDBD-4CFD-AC96-A6C01C9B3246}" srcOrd="2" destOrd="0" presId="urn:microsoft.com/office/officeart/2005/8/layout/hierarchy4"/>
    <dgm:cxn modelId="{43F5A7E1-2EC8-47EF-95EC-3CDF0FCCA543}" type="presParOf" srcId="{08E4852E-DDBD-4CFD-AC96-A6C01C9B3246}" destId="{FC38FA60-E662-4404-8FAD-470D94EC50EF}" srcOrd="0" destOrd="0" presId="urn:microsoft.com/office/officeart/2005/8/layout/hierarchy4"/>
    <dgm:cxn modelId="{2C34A656-A954-4E1C-A24B-6CC5B061A442}" type="presParOf" srcId="{FC38FA60-E662-4404-8FAD-470D94EC50EF}" destId="{01238B1A-63D7-46C5-B89F-92E943BC475F}" srcOrd="0" destOrd="0" presId="urn:microsoft.com/office/officeart/2005/8/layout/hierarchy4"/>
    <dgm:cxn modelId="{85622580-19C0-49DB-9DB2-B65ED58C6F71}" type="presParOf" srcId="{FC38FA60-E662-4404-8FAD-470D94EC50EF}" destId="{ED5AE80F-E05B-45D1-B7DC-AB21D6E384C3}" srcOrd="1" destOrd="0" presId="urn:microsoft.com/office/officeart/2005/8/layout/hierarchy4"/>
    <dgm:cxn modelId="{B8B5578D-90A2-4B03-B976-3D07D8B7CBE1}" type="presParOf" srcId="{08E4852E-DDBD-4CFD-AC96-A6C01C9B3246}" destId="{8892FCE3-9ED9-46C3-A73A-FE7BA2C7FEF5}" srcOrd="1" destOrd="0" presId="urn:microsoft.com/office/officeart/2005/8/layout/hierarchy4"/>
    <dgm:cxn modelId="{B2AC70C6-2B77-481A-9554-FF26D23F8DBD}" type="presParOf" srcId="{08E4852E-DDBD-4CFD-AC96-A6C01C9B3246}" destId="{E9FD169C-6EE1-47C5-8E57-4320F7E1A5DD}" srcOrd="2" destOrd="0" presId="urn:microsoft.com/office/officeart/2005/8/layout/hierarchy4"/>
    <dgm:cxn modelId="{DBCE3198-5B08-44E8-A32C-506C9C8D9F61}" type="presParOf" srcId="{E9FD169C-6EE1-47C5-8E57-4320F7E1A5DD}" destId="{E9E59215-1648-4FF7-BC30-D08E95B91524}" srcOrd="0" destOrd="0" presId="urn:microsoft.com/office/officeart/2005/8/layout/hierarchy4"/>
    <dgm:cxn modelId="{27D808E3-2307-4166-8E6A-611F6D097645}" type="presParOf" srcId="{E9FD169C-6EE1-47C5-8E57-4320F7E1A5DD}" destId="{2943B1FF-FF4A-4EAF-9618-BDEA882F2FB8}" srcOrd="1" destOrd="0" presId="urn:microsoft.com/office/officeart/2005/8/layout/hierarchy4"/>
    <dgm:cxn modelId="{D9F17F3D-81F6-4021-954F-7D4E79BCC03E}" type="presParOf" srcId="{08E4852E-DDBD-4CFD-AC96-A6C01C9B3246}" destId="{41D1499C-B10B-4401-85D9-AF9D9E534EBE}" srcOrd="3" destOrd="0" presId="urn:microsoft.com/office/officeart/2005/8/layout/hierarchy4"/>
    <dgm:cxn modelId="{4E699FC6-0C91-47FD-9CA0-5767BD052495}" type="presParOf" srcId="{08E4852E-DDBD-4CFD-AC96-A6C01C9B3246}" destId="{04A2805D-41D3-4E66-B8C8-4F9FFCAE6E4D}" srcOrd="4" destOrd="0" presId="urn:microsoft.com/office/officeart/2005/8/layout/hierarchy4"/>
    <dgm:cxn modelId="{0BA5D02A-9413-4E1C-87FD-252DE5D29688}" type="presParOf" srcId="{04A2805D-41D3-4E66-B8C8-4F9FFCAE6E4D}" destId="{51830512-6551-4C5A-A684-ABAFF75BCED6}" srcOrd="0" destOrd="0" presId="urn:microsoft.com/office/officeart/2005/8/layout/hierarchy4"/>
    <dgm:cxn modelId="{5CD6B452-BAB7-4EEC-BC87-48D223386645}" type="presParOf" srcId="{04A2805D-41D3-4E66-B8C8-4F9FFCAE6E4D}" destId="{0A9BBE34-8770-4A02-BC4E-77B860D9E821}" srcOrd="1" destOrd="0" presId="urn:microsoft.com/office/officeart/2005/8/layout/hierarchy4"/>
    <dgm:cxn modelId="{6167150E-317D-471A-8E29-B42279B4EC38}" type="presParOf" srcId="{08E4852E-DDBD-4CFD-AC96-A6C01C9B3246}" destId="{ACAC9CFC-90D3-41AC-BFDF-0FD18046F4FC}" srcOrd="5" destOrd="0" presId="urn:microsoft.com/office/officeart/2005/8/layout/hierarchy4"/>
    <dgm:cxn modelId="{3B8D938D-C955-4A69-B2CD-2D945FA28877}" type="presParOf" srcId="{08E4852E-DDBD-4CFD-AC96-A6C01C9B3246}" destId="{47093FC6-C1ED-45EA-A63C-8BAD1D15244B}" srcOrd="6" destOrd="0" presId="urn:microsoft.com/office/officeart/2005/8/layout/hierarchy4"/>
    <dgm:cxn modelId="{CBD5C2CA-495A-4513-9CBB-A8C50F214E43}" type="presParOf" srcId="{47093FC6-C1ED-45EA-A63C-8BAD1D15244B}" destId="{A9556A30-D95B-4C54-BE86-AF1B66F0D6C0}" srcOrd="0" destOrd="0" presId="urn:microsoft.com/office/officeart/2005/8/layout/hierarchy4"/>
    <dgm:cxn modelId="{353ABCD7-AECB-43CD-B47D-D50CF2315B87}" type="presParOf" srcId="{47093FC6-C1ED-45EA-A63C-8BAD1D15244B}" destId="{1F41F5C1-8803-4522-B486-17BEAE2424F0}" srcOrd="1" destOrd="0" presId="urn:microsoft.com/office/officeart/2005/8/layout/hierarchy4"/>
    <dgm:cxn modelId="{437B70A4-14EB-4098-BD81-77B9E5542765}" type="presParOf" srcId="{08E4852E-DDBD-4CFD-AC96-A6C01C9B3246}" destId="{A295783B-65CB-46AD-96AE-80126824BEAD}" srcOrd="7" destOrd="0" presId="urn:microsoft.com/office/officeart/2005/8/layout/hierarchy4"/>
    <dgm:cxn modelId="{F8AFDCB2-1F92-4F0B-8111-88058863092B}" type="presParOf" srcId="{08E4852E-DDBD-4CFD-AC96-A6C01C9B3246}" destId="{658DDC31-6800-4AEE-9987-7230C7518CDB}" srcOrd="8" destOrd="0" presId="urn:microsoft.com/office/officeart/2005/8/layout/hierarchy4"/>
    <dgm:cxn modelId="{8BAE805C-DBF0-4570-AF5D-D31C8F5824F6}" type="presParOf" srcId="{658DDC31-6800-4AEE-9987-7230C7518CDB}" destId="{DCF2C30C-D01A-4FE5-95A4-A0B70250D52C}" srcOrd="0" destOrd="0" presId="urn:microsoft.com/office/officeart/2005/8/layout/hierarchy4"/>
    <dgm:cxn modelId="{C56B2F50-3DFC-4CB8-BC83-8572B5D72C60}" type="presParOf" srcId="{658DDC31-6800-4AEE-9987-7230C7518CDB}" destId="{C95CC3F0-DB46-45CB-93E8-B7ADB60EE49D}" srcOrd="1" destOrd="0" presId="urn:microsoft.com/office/officeart/2005/8/layout/hierarchy4"/>
    <dgm:cxn modelId="{A9C5C929-562A-4C2C-9491-C47EE8CA88FD}" type="presParOf" srcId="{6D596DE7-BFF3-4A3F-83B5-50562ED6ECEC}" destId="{DFDF7AF8-37FF-4ACC-8F6E-F4BC185D3753}" srcOrd="1" destOrd="0" presId="urn:microsoft.com/office/officeart/2005/8/layout/hierarchy4"/>
    <dgm:cxn modelId="{FC9EFEBA-7678-42FB-BB56-1A047B6602C9}" type="presParOf" srcId="{6D596DE7-BFF3-4A3F-83B5-50562ED6ECEC}" destId="{CB90DB37-2346-46DC-B8A5-CA3EA7226D99}" srcOrd="2" destOrd="0" presId="urn:microsoft.com/office/officeart/2005/8/layout/hierarchy4"/>
    <dgm:cxn modelId="{5EFFF3F5-B584-4D38-BE2A-8DDCEA73C8EC}" type="presParOf" srcId="{CB90DB37-2346-46DC-B8A5-CA3EA7226D99}" destId="{22A1E649-5468-4AE2-B1B0-889565B5346C}" srcOrd="0" destOrd="0" presId="urn:microsoft.com/office/officeart/2005/8/layout/hierarchy4"/>
    <dgm:cxn modelId="{ABD2A1B4-C38B-4F41-ACAE-CE314350D840}" type="presParOf" srcId="{CB90DB37-2346-46DC-B8A5-CA3EA7226D99}" destId="{E7C359CB-87F5-4822-A13D-0D941390CBC6}" srcOrd="1" destOrd="0" presId="urn:microsoft.com/office/officeart/2005/8/layout/hierarchy4"/>
    <dgm:cxn modelId="{CE3D263A-1025-4803-9280-6929C098B6E4}" type="presParOf" srcId="{CB90DB37-2346-46DC-B8A5-CA3EA7226D99}" destId="{6F6BDAA6-752E-4C21-8A91-CD56CA0BCAC0}" srcOrd="2" destOrd="0" presId="urn:microsoft.com/office/officeart/2005/8/layout/hierarchy4"/>
    <dgm:cxn modelId="{83E1D864-A7C5-4314-9281-AB41A78996DF}" type="presParOf" srcId="{6F6BDAA6-752E-4C21-8A91-CD56CA0BCAC0}" destId="{1426EF2B-80B2-44A2-BFAE-BE0885C50A85}" srcOrd="0" destOrd="0" presId="urn:microsoft.com/office/officeart/2005/8/layout/hierarchy4"/>
    <dgm:cxn modelId="{0DF8BCFA-9DF3-4F37-ABA8-B2270BD3F318}" type="presParOf" srcId="{1426EF2B-80B2-44A2-BFAE-BE0885C50A85}" destId="{C2DBEEE1-BF29-4843-92A4-F0AAAC4EE8FB}" srcOrd="0" destOrd="0" presId="urn:microsoft.com/office/officeart/2005/8/layout/hierarchy4"/>
    <dgm:cxn modelId="{CC3CC147-A173-4A0D-9A85-6CAAE086FB76}" type="presParOf" srcId="{1426EF2B-80B2-44A2-BFAE-BE0885C50A85}" destId="{C8019A7D-C7FA-41FC-BAEF-5463110B5A97}" srcOrd="1" destOrd="0" presId="urn:microsoft.com/office/officeart/2005/8/layout/hierarchy4"/>
    <dgm:cxn modelId="{7D12C794-E2E7-405F-BA93-1B507A131F42}" type="presParOf" srcId="{6F6BDAA6-752E-4C21-8A91-CD56CA0BCAC0}" destId="{C7AB2AD2-7177-4AB3-9D79-5EE5DCF5136B}" srcOrd="1" destOrd="0" presId="urn:microsoft.com/office/officeart/2005/8/layout/hierarchy4"/>
    <dgm:cxn modelId="{223A8FDE-AF81-4C14-9C34-DACD2C05C9D9}" type="presParOf" srcId="{6F6BDAA6-752E-4C21-8A91-CD56CA0BCAC0}" destId="{9B1BE8C9-B216-47FC-8D8A-E64C4D1B2978}" srcOrd="2" destOrd="0" presId="urn:microsoft.com/office/officeart/2005/8/layout/hierarchy4"/>
    <dgm:cxn modelId="{B451A305-8DE2-4A25-ACE5-1F8BB8B67CFE}" type="presParOf" srcId="{9B1BE8C9-B216-47FC-8D8A-E64C4D1B2978}" destId="{13525973-E576-408B-8B0D-7DD48BC13CE4}" srcOrd="0" destOrd="0" presId="urn:microsoft.com/office/officeart/2005/8/layout/hierarchy4"/>
    <dgm:cxn modelId="{FA2D3BF7-0FA3-4EDF-A209-4A6ADE475764}" type="presParOf" srcId="{9B1BE8C9-B216-47FC-8D8A-E64C4D1B2978}" destId="{3F45B4D9-884D-44A6-B09B-2F5EDA8BA90D}" srcOrd="1" destOrd="0" presId="urn:microsoft.com/office/officeart/2005/8/layout/hierarchy4"/>
    <dgm:cxn modelId="{9D7FDE59-9075-439F-BE3F-6C055FAC47B9}" type="presParOf" srcId="{6F6BDAA6-752E-4C21-8A91-CD56CA0BCAC0}" destId="{1C28BDA0-4973-4C6E-9AD8-E001852A5BFA}" srcOrd="3" destOrd="0" presId="urn:microsoft.com/office/officeart/2005/8/layout/hierarchy4"/>
    <dgm:cxn modelId="{D6EA8868-B2A6-4D82-BCD2-061344407941}" type="presParOf" srcId="{6F6BDAA6-752E-4C21-8A91-CD56CA0BCAC0}" destId="{C92453DF-A47F-4DA2-898C-0A4447B67750}" srcOrd="4" destOrd="0" presId="urn:microsoft.com/office/officeart/2005/8/layout/hierarchy4"/>
    <dgm:cxn modelId="{F08E8AF1-6A64-40DB-9B36-35276C70F18C}" type="presParOf" srcId="{C92453DF-A47F-4DA2-898C-0A4447B67750}" destId="{B61C6BD4-C723-4D2A-BF46-949467FC2F56}" srcOrd="0" destOrd="0" presId="urn:microsoft.com/office/officeart/2005/8/layout/hierarchy4"/>
    <dgm:cxn modelId="{966B9D83-6040-416C-910C-FE6A4F201222}" type="presParOf" srcId="{C92453DF-A47F-4DA2-898C-0A4447B67750}" destId="{C5A0D877-7FAF-4242-B6C2-2A6E93E444CB}" srcOrd="1" destOrd="0" presId="urn:microsoft.com/office/officeart/2005/8/layout/hierarchy4"/>
    <dgm:cxn modelId="{CF1E1B54-33D1-409D-81B5-7107E4C683C3}" type="presParOf" srcId="{6F6BDAA6-752E-4C21-8A91-CD56CA0BCAC0}" destId="{5CC93FD6-0E40-4F1C-8E52-44D8B3B5CD05}" srcOrd="5" destOrd="0" presId="urn:microsoft.com/office/officeart/2005/8/layout/hierarchy4"/>
    <dgm:cxn modelId="{74100596-D021-4F42-AA4D-7827A890618D}" type="presParOf" srcId="{6F6BDAA6-752E-4C21-8A91-CD56CA0BCAC0}" destId="{B22890F3-4600-4428-BF8C-9A9FA73319AE}" srcOrd="6" destOrd="0" presId="urn:microsoft.com/office/officeart/2005/8/layout/hierarchy4"/>
    <dgm:cxn modelId="{7B74BD4D-4E49-4D58-A872-937C5BEB96EA}" type="presParOf" srcId="{B22890F3-4600-4428-BF8C-9A9FA73319AE}" destId="{060ABAEB-8D17-405F-9DB5-A9759BF892D3}" srcOrd="0" destOrd="0" presId="urn:microsoft.com/office/officeart/2005/8/layout/hierarchy4"/>
    <dgm:cxn modelId="{748DD1DA-E510-4320-BB2C-F5E0D5EEB625}" type="presParOf" srcId="{B22890F3-4600-4428-BF8C-9A9FA73319AE}" destId="{620FCD7D-882A-44F8-88FA-E3F3A5981ACA}" srcOrd="1" destOrd="0" presId="urn:microsoft.com/office/officeart/2005/8/layout/hierarchy4"/>
    <dgm:cxn modelId="{70B4E441-C8D5-483D-8FE3-8FCA9B92BC6E}" type="presParOf" srcId="{6F6BDAA6-752E-4C21-8A91-CD56CA0BCAC0}" destId="{DEABF03A-D9D9-45DA-AB92-B30E9E0E09D9}" srcOrd="7" destOrd="0" presId="urn:microsoft.com/office/officeart/2005/8/layout/hierarchy4"/>
    <dgm:cxn modelId="{B471DED3-D24C-4095-815E-C6B96045C8F7}" type="presParOf" srcId="{6F6BDAA6-752E-4C21-8A91-CD56CA0BCAC0}" destId="{47BF5B7B-15AA-4BEC-99F3-252C5ADFD13C}" srcOrd="8" destOrd="0" presId="urn:microsoft.com/office/officeart/2005/8/layout/hierarchy4"/>
    <dgm:cxn modelId="{752DE880-ECD6-4394-A629-F9D35C1E057E}" type="presParOf" srcId="{47BF5B7B-15AA-4BEC-99F3-252C5ADFD13C}" destId="{3F6F5E15-4894-4A94-874F-91D559038981}" srcOrd="0" destOrd="0" presId="urn:microsoft.com/office/officeart/2005/8/layout/hierarchy4"/>
    <dgm:cxn modelId="{86ECFBBF-5123-4448-9195-1BC44256CA22}" type="presParOf" srcId="{47BF5B7B-15AA-4BEC-99F3-252C5ADFD13C}" destId="{342F0401-633A-47D4-9F68-413DB2F3EE02}" srcOrd="1" destOrd="0" presId="urn:microsoft.com/office/officeart/2005/8/layout/hierarchy4"/>
    <dgm:cxn modelId="{767C503A-E15E-4B9C-9DB2-FB0DE074AFF0}" type="presParOf" srcId="{6D596DE7-BFF3-4A3F-83B5-50562ED6ECEC}" destId="{6A87B78A-D37B-443A-8C32-40ABB6120A7A}" srcOrd="3" destOrd="0" presId="urn:microsoft.com/office/officeart/2005/8/layout/hierarchy4"/>
    <dgm:cxn modelId="{89A19494-8129-4F4B-8C32-3D4ECBCB3E2F}" type="presParOf" srcId="{6D596DE7-BFF3-4A3F-83B5-50562ED6ECEC}" destId="{10CD2227-F28A-4B4E-8CAD-53B661F51B7A}" srcOrd="4" destOrd="0" presId="urn:microsoft.com/office/officeart/2005/8/layout/hierarchy4"/>
    <dgm:cxn modelId="{BB172677-49FA-4B0E-AA26-51AEF940D090}" type="presParOf" srcId="{10CD2227-F28A-4B4E-8CAD-53B661F51B7A}" destId="{830BB5E9-D85C-4D16-A0E5-64CC32BDB7ED}" srcOrd="0" destOrd="0" presId="urn:microsoft.com/office/officeart/2005/8/layout/hierarchy4"/>
    <dgm:cxn modelId="{82D25957-376D-4EE6-822A-3F2852655882}" type="presParOf" srcId="{10CD2227-F28A-4B4E-8CAD-53B661F51B7A}" destId="{65203273-D2BF-4D14-8EAD-4958EFA7BAA9}" srcOrd="1" destOrd="0" presId="urn:microsoft.com/office/officeart/2005/8/layout/hierarchy4"/>
    <dgm:cxn modelId="{861CEC3E-E988-4348-8EC2-769BE7FE4942}" type="presParOf" srcId="{10CD2227-F28A-4B4E-8CAD-53B661F51B7A}" destId="{7CEEA812-8D2F-4D90-9208-137787B5E104}" srcOrd="2" destOrd="0" presId="urn:microsoft.com/office/officeart/2005/8/layout/hierarchy4"/>
    <dgm:cxn modelId="{A74C84FA-C435-4072-865D-3F5B9EF7CEB3}" type="presParOf" srcId="{7CEEA812-8D2F-4D90-9208-137787B5E104}" destId="{8780F5B5-3F5F-4DAF-BB71-D6FEB1AB0B95}" srcOrd="0" destOrd="0" presId="urn:microsoft.com/office/officeart/2005/8/layout/hierarchy4"/>
    <dgm:cxn modelId="{1BACC448-9A80-42A7-8A94-2DEA6A62A72A}" type="presParOf" srcId="{8780F5B5-3F5F-4DAF-BB71-D6FEB1AB0B95}" destId="{4A1321CB-107B-4D5C-92CF-5ED1064F185A}" srcOrd="0" destOrd="0" presId="urn:microsoft.com/office/officeart/2005/8/layout/hierarchy4"/>
    <dgm:cxn modelId="{9E7B5E9E-EE94-4161-A7CD-1345A958F3C3}" type="presParOf" srcId="{8780F5B5-3F5F-4DAF-BB71-D6FEB1AB0B95}" destId="{F705D8B1-7BF4-4483-869B-ACF5E7969D27}" srcOrd="1" destOrd="0" presId="urn:microsoft.com/office/officeart/2005/8/layout/hierarchy4"/>
    <dgm:cxn modelId="{4FCB9202-934D-4812-84FA-B84668C97F0A}" type="presParOf" srcId="{7CEEA812-8D2F-4D90-9208-137787B5E104}" destId="{D7CC2479-4251-451F-88B1-030624874CAF}" srcOrd="1" destOrd="0" presId="urn:microsoft.com/office/officeart/2005/8/layout/hierarchy4"/>
    <dgm:cxn modelId="{9FF1C7F9-1ABF-4C1D-9893-BD34960B834D}" type="presParOf" srcId="{7CEEA812-8D2F-4D90-9208-137787B5E104}" destId="{0281C608-2EE8-4EE0-AC8E-C52F1F737BC1}" srcOrd="2" destOrd="0" presId="urn:microsoft.com/office/officeart/2005/8/layout/hierarchy4"/>
    <dgm:cxn modelId="{6C5D5AD5-5549-45E6-B3BD-8AF379D6A87D}" type="presParOf" srcId="{0281C608-2EE8-4EE0-AC8E-C52F1F737BC1}" destId="{8057095C-B464-403C-B236-6434C45DC302}" srcOrd="0" destOrd="0" presId="urn:microsoft.com/office/officeart/2005/8/layout/hierarchy4"/>
    <dgm:cxn modelId="{8685B406-0E25-43B6-B5CD-EA5BA59C7636}" type="presParOf" srcId="{0281C608-2EE8-4EE0-AC8E-C52F1F737BC1}" destId="{7F49789D-B6B4-4C17-BEF6-4C83334A7DCD}" srcOrd="1" destOrd="0" presId="urn:microsoft.com/office/officeart/2005/8/layout/hierarchy4"/>
    <dgm:cxn modelId="{44F47624-939E-4941-A043-30915903AFC2}" type="presParOf" srcId="{7CEEA812-8D2F-4D90-9208-137787B5E104}" destId="{92841F51-8BDE-43FC-857E-809461B03543}" srcOrd="3" destOrd="0" presId="urn:microsoft.com/office/officeart/2005/8/layout/hierarchy4"/>
    <dgm:cxn modelId="{5084A118-EC51-48DD-B3DD-6190723A146B}" type="presParOf" srcId="{7CEEA812-8D2F-4D90-9208-137787B5E104}" destId="{925DA7C3-18DA-40DC-8EF3-E15FC60BF8A8}" srcOrd="4" destOrd="0" presId="urn:microsoft.com/office/officeart/2005/8/layout/hierarchy4"/>
    <dgm:cxn modelId="{CB8888B3-CEBA-47CF-96F0-7C4771A560F6}" type="presParOf" srcId="{925DA7C3-18DA-40DC-8EF3-E15FC60BF8A8}" destId="{37273DB5-7EDB-4EBA-A7C3-84AEB7B74C1A}" srcOrd="0" destOrd="0" presId="urn:microsoft.com/office/officeart/2005/8/layout/hierarchy4"/>
    <dgm:cxn modelId="{FC0A471B-96C2-4C96-8006-294A8C61307F}" type="presParOf" srcId="{925DA7C3-18DA-40DC-8EF3-E15FC60BF8A8}" destId="{ADDEE961-AA6D-4B4C-898F-BE48E12B7DD5}" srcOrd="1" destOrd="0" presId="urn:microsoft.com/office/officeart/2005/8/layout/hierarchy4"/>
    <dgm:cxn modelId="{2A0AE775-5261-42B8-8175-AFC7ACDDFD11}" type="presParOf" srcId="{7CEEA812-8D2F-4D90-9208-137787B5E104}" destId="{7175E159-3B6B-447E-B19F-B050AAEBD491}" srcOrd="5" destOrd="0" presId="urn:microsoft.com/office/officeart/2005/8/layout/hierarchy4"/>
    <dgm:cxn modelId="{BECD0434-49C2-40B1-9853-5CE8BC97A3AE}" type="presParOf" srcId="{7CEEA812-8D2F-4D90-9208-137787B5E104}" destId="{C709B731-58A9-4CBE-A098-66157C8E36DD}" srcOrd="6" destOrd="0" presId="urn:microsoft.com/office/officeart/2005/8/layout/hierarchy4"/>
    <dgm:cxn modelId="{BAD38D37-D1AB-4DD0-9905-87326F3C7701}" type="presParOf" srcId="{C709B731-58A9-4CBE-A098-66157C8E36DD}" destId="{27A38DD1-D59D-4EB4-9AA4-1269CD5455BB}" srcOrd="0" destOrd="0" presId="urn:microsoft.com/office/officeart/2005/8/layout/hierarchy4"/>
    <dgm:cxn modelId="{435C9021-0813-4577-A5F0-2560C36AB5E7}" type="presParOf" srcId="{C709B731-58A9-4CBE-A098-66157C8E36DD}" destId="{E855688B-D316-4D0F-813B-E74CB910FECD}" srcOrd="1" destOrd="0" presId="urn:microsoft.com/office/officeart/2005/8/layout/hierarchy4"/>
    <dgm:cxn modelId="{B391C8EC-DC04-47E2-BBBD-C7AA0C9FAC1A}" type="presParOf" srcId="{6D596DE7-BFF3-4A3F-83B5-50562ED6ECEC}" destId="{9CD98334-1506-4E75-9A10-C569E1D23E4C}" srcOrd="5" destOrd="0" presId="urn:microsoft.com/office/officeart/2005/8/layout/hierarchy4"/>
    <dgm:cxn modelId="{1DFBEEA6-6A1F-47F2-A5A9-CEBF612C9DD7}" type="presParOf" srcId="{6D596DE7-BFF3-4A3F-83B5-50562ED6ECEC}" destId="{C6FC8D0A-4DA5-4232-B2A5-92CA0BF496A6}" srcOrd="6" destOrd="0" presId="urn:microsoft.com/office/officeart/2005/8/layout/hierarchy4"/>
    <dgm:cxn modelId="{07664D33-4942-4434-BFDE-08190FE9F5B8}" type="presParOf" srcId="{C6FC8D0A-4DA5-4232-B2A5-92CA0BF496A6}" destId="{B01EC0A7-DC18-47AB-8FBC-8B6630B25C01}" srcOrd="0" destOrd="0" presId="urn:microsoft.com/office/officeart/2005/8/layout/hierarchy4"/>
    <dgm:cxn modelId="{0BCD1796-7984-4756-844C-3B203F1A8E4B}" type="presParOf" srcId="{C6FC8D0A-4DA5-4232-B2A5-92CA0BF496A6}" destId="{7628D180-A7D3-45C8-B46D-951E17C5CFE6}" srcOrd="1" destOrd="0" presId="urn:microsoft.com/office/officeart/2005/8/layout/hierarchy4"/>
    <dgm:cxn modelId="{92B198C5-712C-446E-9579-5B89C0469A30}" type="presParOf" srcId="{C6FC8D0A-4DA5-4232-B2A5-92CA0BF496A6}" destId="{824F2203-8D5D-4B0D-A014-AFDDBC44EAE1}" srcOrd="2" destOrd="0" presId="urn:microsoft.com/office/officeart/2005/8/layout/hierarchy4"/>
    <dgm:cxn modelId="{FA63F204-321E-495A-BB40-DFBD21CC74B2}" type="presParOf" srcId="{824F2203-8D5D-4B0D-A014-AFDDBC44EAE1}" destId="{84ADD0BC-D1A5-4DB1-A1F8-63DC74EB6D00}" srcOrd="0" destOrd="0" presId="urn:microsoft.com/office/officeart/2005/8/layout/hierarchy4"/>
    <dgm:cxn modelId="{B4976DD5-7BB9-4D70-AC54-60921A6A31A3}" type="presParOf" srcId="{84ADD0BC-D1A5-4DB1-A1F8-63DC74EB6D00}" destId="{F0B463C1-DD13-4AA6-9553-4EC85E8A0755}" srcOrd="0" destOrd="0" presId="urn:microsoft.com/office/officeart/2005/8/layout/hierarchy4"/>
    <dgm:cxn modelId="{E21CB09B-2E36-4B81-9856-9FF408F9B323}" type="presParOf" srcId="{84ADD0BC-D1A5-4DB1-A1F8-63DC74EB6D00}" destId="{69F3DADE-174D-4429-9D4A-03D0B072A0EE}" srcOrd="1" destOrd="0" presId="urn:microsoft.com/office/officeart/2005/8/layout/hierarchy4"/>
    <dgm:cxn modelId="{6822365F-A58C-49B7-9D49-413DF1B42F76}" type="presParOf" srcId="{824F2203-8D5D-4B0D-A014-AFDDBC44EAE1}" destId="{AB0B7B1B-B03C-4F5D-84CD-EE032B413455}" srcOrd="1" destOrd="0" presId="urn:microsoft.com/office/officeart/2005/8/layout/hierarchy4"/>
    <dgm:cxn modelId="{3D225465-DDF4-40CB-94E0-EA02F418D947}" type="presParOf" srcId="{824F2203-8D5D-4B0D-A014-AFDDBC44EAE1}" destId="{9C966DFE-D4CD-4C42-888B-760943F36409}" srcOrd="2" destOrd="0" presId="urn:microsoft.com/office/officeart/2005/8/layout/hierarchy4"/>
    <dgm:cxn modelId="{0787CD4D-094A-4C86-8111-268DA37B92B5}" type="presParOf" srcId="{9C966DFE-D4CD-4C42-888B-760943F36409}" destId="{08CA6A1C-4EA8-4FBC-9799-1C0A224A994A}" srcOrd="0" destOrd="0" presId="urn:microsoft.com/office/officeart/2005/8/layout/hierarchy4"/>
    <dgm:cxn modelId="{0897F3FF-01AD-4E32-B358-AE128EE74C48}" type="presParOf" srcId="{9C966DFE-D4CD-4C42-888B-760943F36409}" destId="{B1F98CC1-E2DC-4B5B-9091-78FFF2BAA260}" srcOrd="1" destOrd="0" presId="urn:microsoft.com/office/officeart/2005/8/layout/hierarchy4"/>
    <dgm:cxn modelId="{C7C3E0F2-ECF1-42B8-A123-986797EB9F4E}" type="presParOf" srcId="{6D596DE7-BFF3-4A3F-83B5-50562ED6ECEC}" destId="{B5010A66-DEA9-470C-BBA9-5258472CCD2F}" srcOrd="7" destOrd="0" presId="urn:microsoft.com/office/officeart/2005/8/layout/hierarchy4"/>
    <dgm:cxn modelId="{FC406EA5-AF9D-4884-A90E-E63A869BBC00}" type="presParOf" srcId="{6D596DE7-BFF3-4A3F-83B5-50562ED6ECEC}" destId="{F97C17D4-1D2C-4D82-A0C1-710282243C60}" srcOrd="8" destOrd="0" presId="urn:microsoft.com/office/officeart/2005/8/layout/hierarchy4"/>
    <dgm:cxn modelId="{4952885F-C827-4DF3-882E-7435C5FA6CBD}" type="presParOf" srcId="{F97C17D4-1D2C-4D82-A0C1-710282243C60}" destId="{74285FED-2EBD-4E51-94D1-0AAD0FC4538D}" srcOrd="0" destOrd="0" presId="urn:microsoft.com/office/officeart/2005/8/layout/hierarchy4"/>
    <dgm:cxn modelId="{208CA11A-47C9-4C22-B639-FA92931E0A52}" type="presParOf" srcId="{F97C17D4-1D2C-4D82-A0C1-710282243C60}" destId="{2F38A00F-9072-4D76-9BB2-E900F1BD7A55}" srcOrd="1" destOrd="0" presId="urn:microsoft.com/office/officeart/2005/8/layout/hierarchy4"/>
    <dgm:cxn modelId="{A5FE4787-B451-4FEC-BBC9-50F71DA81585}" type="presParOf" srcId="{F97C17D4-1D2C-4D82-A0C1-710282243C60}" destId="{FCFCFC61-E97C-4B36-83D3-BFD61C7553BC}" srcOrd="2" destOrd="0" presId="urn:microsoft.com/office/officeart/2005/8/layout/hierarchy4"/>
    <dgm:cxn modelId="{B4EEACE7-8298-447C-9394-350ED85D6DE9}" type="presParOf" srcId="{FCFCFC61-E97C-4B36-83D3-BFD61C7553BC}" destId="{63C89461-36E0-4B84-9CAE-4297076DE4EF}" srcOrd="0" destOrd="0" presId="urn:microsoft.com/office/officeart/2005/8/layout/hierarchy4"/>
    <dgm:cxn modelId="{D0512F7A-4358-47D8-B997-0C51391358FA}" type="presParOf" srcId="{63C89461-36E0-4B84-9CAE-4297076DE4EF}" destId="{5C9B34A7-6658-41B0-8166-113886000302}" srcOrd="0" destOrd="0" presId="urn:microsoft.com/office/officeart/2005/8/layout/hierarchy4"/>
    <dgm:cxn modelId="{57FA8BED-45D0-4874-BF38-7F4FC136C391}" type="presParOf" srcId="{63C89461-36E0-4B84-9CAE-4297076DE4EF}" destId="{719BA41C-686F-4B7C-A0FC-A73BFE4EA1B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768CE2-420B-48A4-A0AC-38AAE603A99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0B49E289-7BEC-4AED-B148-09398D13C244}">
      <dgm:prSet/>
      <dgm:spPr/>
      <dgm:t>
        <a:bodyPr/>
        <a:lstStyle/>
        <a:p>
          <a:r>
            <a:rPr lang="zh-CN" altLang="en-US" dirty="0"/>
            <a:t>三大功能</a:t>
          </a:r>
        </a:p>
      </dgm:t>
    </dgm:pt>
    <dgm:pt modelId="{3BA36CA5-0F1C-4F50-A7B3-863C0E108955}" type="parTrans" cxnId="{F87C473A-464F-4AA8-A409-3E4C404170D1}">
      <dgm:prSet/>
      <dgm:spPr/>
      <dgm:t>
        <a:bodyPr/>
        <a:lstStyle/>
        <a:p>
          <a:endParaRPr lang="zh-CN" altLang="en-US"/>
        </a:p>
      </dgm:t>
    </dgm:pt>
    <dgm:pt modelId="{969DDE84-D0F5-45D8-89AF-391B8D2602EF}" type="sibTrans" cxnId="{F87C473A-464F-4AA8-A409-3E4C404170D1}">
      <dgm:prSet/>
      <dgm:spPr/>
      <dgm:t>
        <a:bodyPr/>
        <a:lstStyle/>
        <a:p>
          <a:endParaRPr lang="zh-CN" altLang="en-US"/>
        </a:p>
      </dgm:t>
    </dgm:pt>
    <dgm:pt modelId="{9E1CEB42-C502-41FF-9FB5-6112ED44B6A8}">
      <dgm:prSet/>
      <dgm:spPr/>
      <dgm:t>
        <a:bodyPr/>
        <a:lstStyle/>
        <a:p>
          <a:r>
            <a:rPr lang="zh-CN" altLang="en-US" dirty="0"/>
            <a:t>增加部门</a:t>
          </a:r>
        </a:p>
      </dgm:t>
    </dgm:pt>
    <dgm:pt modelId="{096E66B2-1B10-4E6E-A79B-DDF2D3D0AAD6}" type="parTrans" cxnId="{BBDA227E-1FB8-44AA-8395-E16C9365BC31}">
      <dgm:prSet/>
      <dgm:spPr/>
      <dgm:t>
        <a:bodyPr/>
        <a:lstStyle/>
        <a:p>
          <a:endParaRPr lang="zh-CN" altLang="en-US"/>
        </a:p>
      </dgm:t>
    </dgm:pt>
    <dgm:pt modelId="{5FDD79C7-17A0-469F-A5B2-8AE8463BA74B}" type="sibTrans" cxnId="{BBDA227E-1FB8-44AA-8395-E16C9365BC31}">
      <dgm:prSet/>
      <dgm:spPr/>
      <dgm:t>
        <a:bodyPr/>
        <a:lstStyle/>
        <a:p>
          <a:endParaRPr lang="zh-CN" altLang="en-US"/>
        </a:p>
      </dgm:t>
    </dgm:pt>
    <dgm:pt modelId="{58B5A23B-4C76-448E-9A28-53727F0F61AF}">
      <dgm:prSet/>
      <dgm:spPr/>
      <dgm:t>
        <a:bodyPr/>
        <a:lstStyle/>
        <a:p>
          <a:r>
            <a:rPr lang="zh-CN" altLang="en-US" dirty="0"/>
            <a:t>修改部门</a:t>
          </a:r>
        </a:p>
      </dgm:t>
    </dgm:pt>
    <dgm:pt modelId="{54588AF5-853C-43A6-A11D-02E252C96097}" type="parTrans" cxnId="{0B63F74E-0158-44B6-BE6F-4A6C6D9003F8}">
      <dgm:prSet/>
      <dgm:spPr/>
      <dgm:t>
        <a:bodyPr/>
        <a:lstStyle/>
        <a:p>
          <a:endParaRPr lang="zh-CN" altLang="en-US"/>
        </a:p>
      </dgm:t>
    </dgm:pt>
    <dgm:pt modelId="{0FDB807F-8C98-4438-B79F-E10F33E5DA25}" type="sibTrans" cxnId="{0B63F74E-0158-44B6-BE6F-4A6C6D9003F8}">
      <dgm:prSet/>
      <dgm:spPr/>
      <dgm:t>
        <a:bodyPr/>
        <a:lstStyle/>
        <a:p>
          <a:endParaRPr lang="zh-CN" altLang="en-US"/>
        </a:p>
      </dgm:t>
    </dgm:pt>
    <dgm:pt modelId="{C6525744-9B95-4E19-BDA2-F9C774251E23}">
      <dgm:prSet/>
      <dgm:spPr/>
      <dgm:t>
        <a:bodyPr/>
        <a:lstStyle/>
        <a:p>
          <a:r>
            <a:rPr lang="zh-CN" altLang="en-US" dirty="0"/>
            <a:t>删除部门</a:t>
          </a:r>
        </a:p>
      </dgm:t>
    </dgm:pt>
    <dgm:pt modelId="{8B928AC4-B8E8-4F32-BFD4-D75CD8183B79}" type="parTrans" cxnId="{5B85FDA0-F4E2-475D-B32A-D8082E30B9B6}">
      <dgm:prSet/>
      <dgm:spPr/>
      <dgm:t>
        <a:bodyPr/>
        <a:lstStyle/>
        <a:p>
          <a:endParaRPr lang="zh-CN" altLang="en-US"/>
        </a:p>
      </dgm:t>
    </dgm:pt>
    <dgm:pt modelId="{A1ABA456-84BB-42BE-A345-AABB6A8E1915}" type="sibTrans" cxnId="{5B85FDA0-F4E2-475D-B32A-D8082E30B9B6}">
      <dgm:prSet/>
      <dgm:spPr/>
      <dgm:t>
        <a:bodyPr/>
        <a:lstStyle/>
        <a:p>
          <a:endParaRPr lang="zh-CN" altLang="en-US"/>
        </a:p>
      </dgm:t>
    </dgm:pt>
    <dgm:pt modelId="{C837BEA4-2629-4CDE-9D95-16664AB13C3F}" type="pres">
      <dgm:prSet presAssocID="{8A768CE2-420B-48A4-A0AC-38AAE603A9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25A471-9AC4-48EF-8026-89342BFC604C}" type="pres">
      <dgm:prSet presAssocID="{8A768CE2-420B-48A4-A0AC-38AAE603A997}" presName="hierFlow" presStyleCnt="0"/>
      <dgm:spPr/>
    </dgm:pt>
    <dgm:pt modelId="{94551851-71CD-4184-B782-DF0FCC9A00B1}" type="pres">
      <dgm:prSet presAssocID="{8A768CE2-420B-48A4-A0AC-38AAE603A9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82F5B03-C91C-433E-AB69-C0D72247AA9C}" type="pres">
      <dgm:prSet presAssocID="{0B49E289-7BEC-4AED-B148-09398D13C244}" presName="Name14" presStyleCnt="0"/>
      <dgm:spPr/>
    </dgm:pt>
    <dgm:pt modelId="{D3F0E9F2-3AC0-48F6-8C4F-4E25E77E46F4}" type="pres">
      <dgm:prSet presAssocID="{0B49E289-7BEC-4AED-B148-09398D13C244}" presName="level1Shape" presStyleLbl="node0" presStyleIdx="0" presStyleCnt="1">
        <dgm:presLayoutVars>
          <dgm:chPref val="3"/>
        </dgm:presLayoutVars>
      </dgm:prSet>
      <dgm:spPr/>
    </dgm:pt>
    <dgm:pt modelId="{49099B49-99FC-4FB2-99DC-2F3730AB1DC4}" type="pres">
      <dgm:prSet presAssocID="{0B49E289-7BEC-4AED-B148-09398D13C244}" presName="hierChild2" presStyleCnt="0"/>
      <dgm:spPr/>
    </dgm:pt>
    <dgm:pt modelId="{822DD3CD-985A-4E90-9D36-5CC12782064D}" type="pres">
      <dgm:prSet presAssocID="{096E66B2-1B10-4E6E-A79B-DDF2D3D0AAD6}" presName="Name19" presStyleLbl="parChTrans1D2" presStyleIdx="0" presStyleCnt="3"/>
      <dgm:spPr/>
    </dgm:pt>
    <dgm:pt modelId="{CCAA435B-157A-4DD9-B169-95AD5D513837}" type="pres">
      <dgm:prSet presAssocID="{9E1CEB42-C502-41FF-9FB5-6112ED44B6A8}" presName="Name21" presStyleCnt="0"/>
      <dgm:spPr/>
    </dgm:pt>
    <dgm:pt modelId="{0B8583F7-51BB-4DA0-B9E8-3D3D259AA141}" type="pres">
      <dgm:prSet presAssocID="{9E1CEB42-C502-41FF-9FB5-6112ED44B6A8}" presName="level2Shape" presStyleLbl="node2" presStyleIdx="0" presStyleCnt="3"/>
      <dgm:spPr/>
    </dgm:pt>
    <dgm:pt modelId="{0837D321-62D5-477A-B1D2-88F48B06704A}" type="pres">
      <dgm:prSet presAssocID="{9E1CEB42-C502-41FF-9FB5-6112ED44B6A8}" presName="hierChild3" presStyleCnt="0"/>
      <dgm:spPr/>
    </dgm:pt>
    <dgm:pt modelId="{CF4E1F16-3F39-4029-9BC1-5B8A1E431A6D}" type="pres">
      <dgm:prSet presAssocID="{54588AF5-853C-43A6-A11D-02E252C96097}" presName="Name19" presStyleLbl="parChTrans1D2" presStyleIdx="1" presStyleCnt="3"/>
      <dgm:spPr/>
    </dgm:pt>
    <dgm:pt modelId="{2ECCF054-275E-43EB-B195-1833FAFA72BA}" type="pres">
      <dgm:prSet presAssocID="{58B5A23B-4C76-448E-9A28-53727F0F61AF}" presName="Name21" presStyleCnt="0"/>
      <dgm:spPr/>
    </dgm:pt>
    <dgm:pt modelId="{AC900971-37A9-40D8-845A-DF7AD0A7C7DE}" type="pres">
      <dgm:prSet presAssocID="{58B5A23B-4C76-448E-9A28-53727F0F61AF}" presName="level2Shape" presStyleLbl="node2" presStyleIdx="1" presStyleCnt="3"/>
      <dgm:spPr/>
    </dgm:pt>
    <dgm:pt modelId="{E60FE54B-88A0-4C1E-B77D-D33552D9F796}" type="pres">
      <dgm:prSet presAssocID="{58B5A23B-4C76-448E-9A28-53727F0F61AF}" presName="hierChild3" presStyleCnt="0"/>
      <dgm:spPr/>
    </dgm:pt>
    <dgm:pt modelId="{FE806F10-D84B-4C7B-9875-CCFC8D4F00BB}" type="pres">
      <dgm:prSet presAssocID="{8B928AC4-B8E8-4F32-BFD4-D75CD8183B79}" presName="Name19" presStyleLbl="parChTrans1D2" presStyleIdx="2" presStyleCnt="3"/>
      <dgm:spPr/>
    </dgm:pt>
    <dgm:pt modelId="{190333EE-E9DA-488F-80F7-95F41BBFD465}" type="pres">
      <dgm:prSet presAssocID="{C6525744-9B95-4E19-BDA2-F9C774251E23}" presName="Name21" presStyleCnt="0"/>
      <dgm:spPr/>
    </dgm:pt>
    <dgm:pt modelId="{59105109-54C0-4ECC-8E79-65ADC5C68F66}" type="pres">
      <dgm:prSet presAssocID="{C6525744-9B95-4E19-BDA2-F9C774251E23}" presName="level2Shape" presStyleLbl="node2" presStyleIdx="2" presStyleCnt="3"/>
      <dgm:spPr/>
    </dgm:pt>
    <dgm:pt modelId="{D3AE6EB1-3704-4523-83ED-C42234607B9A}" type="pres">
      <dgm:prSet presAssocID="{C6525744-9B95-4E19-BDA2-F9C774251E23}" presName="hierChild3" presStyleCnt="0"/>
      <dgm:spPr/>
    </dgm:pt>
    <dgm:pt modelId="{BBC013B6-4B90-4B60-9086-15B0D6B5D3A8}" type="pres">
      <dgm:prSet presAssocID="{8A768CE2-420B-48A4-A0AC-38AAE603A997}" presName="bgShapesFlow" presStyleCnt="0"/>
      <dgm:spPr/>
    </dgm:pt>
  </dgm:ptLst>
  <dgm:cxnLst>
    <dgm:cxn modelId="{54A85C1C-8E86-4587-8255-9EA2D375E576}" type="presOf" srcId="{0B49E289-7BEC-4AED-B148-09398D13C244}" destId="{D3F0E9F2-3AC0-48F6-8C4F-4E25E77E46F4}" srcOrd="0" destOrd="0" presId="urn:microsoft.com/office/officeart/2005/8/layout/hierarchy6"/>
    <dgm:cxn modelId="{7677EC29-6502-4DA2-9BC9-AC03652FEB11}" type="presOf" srcId="{9E1CEB42-C502-41FF-9FB5-6112ED44B6A8}" destId="{0B8583F7-51BB-4DA0-B9E8-3D3D259AA141}" srcOrd="0" destOrd="0" presId="urn:microsoft.com/office/officeart/2005/8/layout/hierarchy6"/>
    <dgm:cxn modelId="{CE77AC2F-56E3-43C2-B35A-906EC9050876}" type="presOf" srcId="{096E66B2-1B10-4E6E-A79B-DDF2D3D0AAD6}" destId="{822DD3CD-985A-4E90-9D36-5CC12782064D}" srcOrd="0" destOrd="0" presId="urn:microsoft.com/office/officeart/2005/8/layout/hierarchy6"/>
    <dgm:cxn modelId="{F87C473A-464F-4AA8-A409-3E4C404170D1}" srcId="{8A768CE2-420B-48A4-A0AC-38AAE603A997}" destId="{0B49E289-7BEC-4AED-B148-09398D13C244}" srcOrd="0" destOrd="0" parTransId="{3BA36CA5-0F1C-4F50-A7B3-863C0E108955}" sibTransId="{969DDE84-D0F5-45D8-89AF-391B8D2602EF}"/>
    <dgm:cxn modelId="{8BA38E62-B800-4475-A812-50667F3FA44F}" type="presOf" srcId="{C6525744-9B95-4E19-BDA2-F9C774251E23}" destId="{59105109-54C0-4ECC-8E79-65ADC5C68F66}" srcOrd="0" destOrd="0" presId="urn:microsoft.com/office/officeart/2005/8/layout/hierarchy6"/>
    <dgm:cxn modelId="{0B63F74E-0158-44B6-BE6F-4A6C6D9003F8}" srcId="{0B49E289-7BEC-4AED-B148-09398D13C244}" destId="{58B5A23B-4C76-448E-9A28-53727F0F61AF}" srcOrd="1" destOrd="0" parTransId="{54588AF5-853C-43A6-A11D-02E252C96097}" sibTransId="{0FDB807F-8C98-4438-B79F-E10F33E5DA25}"/>
    <dgm:cxn modelId="{CCDCF572-1D0E-4263-BBAE-9E1363C01F98}" type="presOf" srcId="{8A768CE2-420B-48A4-A0AC-38AAE603A997}" destId="{C837BEA4-2629-4CDE-9D95-16664AB13C3F}" srcOrd="0" destOrd="0" presId="urn:microsoft.com/office/officeart/2005/8/layout/hierarchy6"/>
    <dgm:cxn modelId="{BBDA227E-1FB8-44AA-8395-E16C9365BC31}" srcId="{0B49E289-7BEC-4AED-B148-09398D13C244}" destId="{9E1CEB42-C502-41FF-9FB5-6112ED44B6A8}" srcOrd="0" destOrd="0" parTransId="{096E66B2-1B10-4E6E-A79B-DDF2D3D0AAD6}" sibTransId="{5FDD79C7-17A0-469F-A5B2-8AE8463BA74B}"/>
    <dgm:cxn modelId="{5B85FDA0-F4E2-475D-B32A-D8082E30B9B6}" srcId="{0B49E289-7BEC-4AED-B148-09398D13C244}" destId="{C6525744-9B95-4E19-BDA2-F9C774251E23}" srcOrd="2" destOrd="0" parTransId="{8B928AC4-B8E8-4F32-BFD4-D75CD8183B79}" sibTransId="{A1ABA456-84BB-42BE-A345-AABB6A8E1915}"/>
    <dgm:cxn modelId="{19BAC3B3-0A02-4422-AF39-BF891C7A6168}" type="presOf" srcId="{54588AF5-853C-43A6-A11D-02E252C96097}" destId="{CF4E1F16-3F39-4029-9BC1-5B8A1E431A6D}" srcOrd="0" destOrd="0" presId="urn:microsoft.com/office/officeart/2005/8/layout/hierarchy6"/>
    <dgm:cxn modelId="{0C9A85B6-3422-4E61-B01D-C9A658C09359}" type="presOf" srcId="{8B928AC4-B8E8-4F32-BFD4-D75CD8183B79}" destId="{FE806F10-D84B-4C7B-9875-CCFC8D4F00BB}" srcOrd="0" destOrd="0" presId="urn:microsoft.com/office/officeart/2005/8/layout/hierarchy6"/>
    <dgm:cxn modelId="{4D5E2DFD-34C4-49BB-ADF4-AFA79F43A40B}" type="presOf" srcId="{58B5A23B-4C76-448E-9A28-53727F0F61AF}" destId="{AC900971-37A9-40D8-845A-DF7AD0A7C7DE}" srcOrd="0" destOrd="0" presId="urn:microsoft.com/office/officeart/2005/8/layout/hierarchy6"/>
    <dgm:cxn modelId="{EB5FAF9B-29FC-4EC1-9C70-1C491B411A1D}" type="presParOf" srcId="{C837BEA4-2629-4CDE-9D95-16664AB13C3F}" destId="{1925A471-9AC4-48EF-8026-89342BFC604C}" srcOrd="0" destOrd="0" presId="urn:microsoft.com/office/officeart/2005/8/layout/hierarchy6"/>
    <dgm:cxn modelId="{5C749180-DD52-4792-BA96-9CFE774ED545}" type="presParOf" srcId="{1925A471-9AC4-48EF-8026-89342BFC604C}" destId="{94551851-71CD-4184-B782-DF0FCC9A00B1}" srcOrd="0" destOrd="0" presId="urn:microsoft.com/office/officeart/2005/8/layout/hierarchy6"/>
    <dgm:cxn modelId="{BFF45BE1-F0B7-44E9-8966-620B94AAAD4C}" type="presParOf" srcId="{94551851-71CD-4184-B782-DF0FCC9A00B1}" destId="{B82F5B03-C91C-433E-AB69-C0D72247AA9C}" srcOrd="0" destOrd="0" presId="urn:microsoft.com/office/officeart/2005/8/layout/hierarchy6"/>
    <dgm:cxn modelId="{131680D3-AC28-48F8-87C3-76792FF878D7}" type="presParOf" srcId="{B82F5B03-C91C-433E-AB69-C0D72247AA9C}" destId="{D3F0E9F2-3AC0-48F6-8C4F-4E25E77E46F4}" srcOrd="0" destOrd="0" presId="urn:microsoft.com/office/officeart/2005/8/layout/hierarchy6"/>
    <dgm:cxn modelId="{4BE118FD-884D-44B3-AD90-1AA15BF217C3}" type="presParOf" srcId="{B82F5B03-C91C-433E-AB69-C0D72247AA9C}" destId="{49099B49-99FC-4FB2-99DC-2F3730AB1DC4}" srcOrd="1" destOrd="0" presId="urn:microsoft.com/office/officeart/2005/8/layout/hierarchy6"/>
    <dgm:cxn modelId="{CDA5400B-B840-4067-8F04-0578BFD086CE}" type="presParOf" srcId="{49099B49-99FC-4FB2-99DC-2F3730AB1DC4}" destId="{822DD3CD-985A-4E90-9D36-5CC12782064D}" srcOrd="0" destOrd="0" presId="urn:microsoft.com/office/officeart/2005/8/layout/hierarchy6"/>
    <dgm:cxn modelId="{7B93BB0C-EA67-4EE6-B5FC-576560FDB3A4}" type="presParOf" srcId="{49099B49-99FC-4FB2-99DC-2F3730AB1DC4}" destId="{CCAA435B-157A-4DD9-B169-95AD5D513837}" srcOrd="1" destOrd="0" presId="urn:microsoft.com/office/officeart/2005/8/layout/hierarchy6"/>
    <dgm:cxn modelId="{17880055-2E3A-418B-BD41-59EB550EB126}" type="presParOf" srcId="{CCAA435B-157A-4DD9-B169-95AD5D513837}" destId="{0B8583F7-51BB-4DA0-B9E8-3D3D259AA141}" srcOrd="0" destOrd="0" presId="urn:microsoft.com/office/officeart/2005/8/layout/hierarchy6"/>
    <dgm:cxn modelId="{7622AFF5-55D4-47D7-98A3-FE41231D851D}" type="presParOf" srcId="{CCAA435B-157A-4DD9-B169-95AD5D513837}" destId="{0837D321-62D5-477A-B1D2-88F48B06704A}" srcOrd="1" destOrd="0" presId="urn:microsoft.com/office/officeart/2005/8/layout/hierarchy6"/>
    <dgm:cxn modelId="{18D59AD2-AC42-43C9-93AB-A69F0459C229}" type="presParOf" srcId="{49099B49-99FC-4FB2-99DC-2F3730AB1DC4}" destId="{CF4E1F16-3F39-4029-9BC1-5B8A1E431A6D}" srcOrd="2" destOrd="0" presId="urn:microsoft.com/office/officeart/2005/8/layout/hierarchy6"/>
    <dgm:cxn modelId="{67F2311E-92EE-4C16-A783-5C0F4B303B92}" type="presParOf" srcId="{49099B49-99FC-4FB2-99DC-2F3730AB1DC4}" destId="{2ECCF054-275E-43EB-B195-1833FAFA72BA}" srcOrd="3" destOrd="0" presId="urn:microsoft.com/office/officeart/2005/8/layout/hierarchy6"/>
    <dgm:cxn modelId="{5E1A9CB8-FA6C-4A96-ABA6-90023E4E2825}" type="presParOf" srcId="{2ECCF054-275E-43EB-B195-1833FAFA72BA}" destId="{AC900971-37A9-40D8-845A-DF7AD0A7C7DE}" srcOrd="0" destOrd="0" presId="urn:microsoft.com/office/officeart/2005/8/layout/hierarchy6"/>
    <dgm:cxn modelId="{FB0D1395-4448-454E-81D0-55DEF2C43678}" type="presParOf" srcId="{2ECCF054-275E-43EB-B195-1833FAFA72BA}" destId="{E60FE54B-88A0-4C1E-B77D-D33552D9F796}" srcOrd="1" destOrd="0" presId="urn:microsoft.com/office/officeart/2005/8/layout/hierarchy6"/>
    <dgm:cxn modelId="{7FE0911F-4F4B-42B0-BDA1-16D02814BF12}" type="presParOf" srcId="{49099B49-99FC-4FB2-99DC-2F3730AB1DC4}" destId="{FE806F10-D84B-4C7B-9875-CCFC8D4F00BB}" srcOrd="4" destOrd="0" presId="urn:microsoft.com/office/officeart/2005/8/layout/hierarchy6"/>
    <dgm:cxn modelId="{21400959-9A86-4012-9D23-E660E64D9A28}" type="presParOf" srcId="{49099B49-99FC-4FB2-99DC-2F3730AB1DC4}" destId="{190333EE-E9DA-488F-80F7-95F41BBFD465}" srcOrd="5" destOrd="0" presId="urn:microsoft.com/office/officeart/2005/8/layout/hierarchy6"/>
    <dgm:cxn modelId="{1420A9D9-7D68-421A-A043-EDF3E17E4713}" type="presParOf" srcId="{190333EE-E9DA-488F-80F7-95F41BBFD465}" destId="{59105109-54C0-4ECC-8E79-65ADC5C68F66}" srcOrd="0" destOrd="0" presId="urn:microsoft.com/office/officeart/2005/8/layout/hierarchy6"/>
    <dgm:cxn modelId="{1CB80EAE-214B-43FF-8CAC-930DBB8CCE94}" type="presParOf" srcId="{190333EE-E9DA-488F-80F7-95F41BBFD465}" destId="{D3AE6EB1-3704-4523-83ED-C42234607B9A}" srcOrd="1" destOrd="0" presId="urn:microsoft.com/office/officeart/2005/8/layout/hierarchy6"/>
    <dgm:cxn modelId="{A03BD7F9-9540-4ABA-A344-CE0D3572F8A2}" type="presParOf" srcId="{C837BEA4-2629-4CDE-9D95-16664AB13C3F}" destId="{BBC013B6-4B90-4B60-9086-15B0D6B5D3A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FB8A8-ECDC-41B9-98FC-B81EB33B396E}">
      <dsp:nvSpPr>
        <dsp:cNvPr id="0" name=""/>
        <dsp:cNvSpPr/>
      </dsp:nvSpPr>
      <dsp:spPr>
        <a:xfrm>
          <a:off x="0" y="1349971"/>
          <a:ext cx="10197661" cy="179996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BD003-EB09-4F03-BD03-363E6FD38BC1}">
      <dsp:nvSpPr>
        <dsp:cNvPr id="0" name=""/>
        <dsp:cNvSpPr/>
      </dsp:nvSpPr>
      <dsp:spPr>
        <a:xfrm>
          <a:off x="4593" y="0"/>
          <a:ext cx="2209327" cy="17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三月初到四月初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完成系统需求分析，可行性分析，系统流程分析，数据库设计</a:t>
          </a:r>
          <a:endParaRPr lang="en-US" altLang="zh-CN" sz="1400" kern="1200" dirty="0"/>
        </a:p>
      </dsp:txBody>
      <dsp:txXfrm>
        <a:off x="4593" y="0"/>
        <a:ext cx="2209327" cy="1799962"/>
      </dsp:txXfrm>
    </dsp:sp>
    <dsp:sp modelId="{E436D242-B0D1-4223-B810-2AB833010C80}">
      <dsp:nvSpPr>
        <dsp:cNvPr id="0" name=""/>
        <dsp:cNvSpPr/>
      </dsp:nvSpPr>
      <dsp:spPr>
        <a:xfrm>
          <a:off x="884261" y="2024957"/>
          <a:ext cx="449990" cy="449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A01A0-8DF7-43A6-9C79-7BE4B40C28E4}">
      <dsp:nvSpPr>
        <dsp:cNvPr id="0" name=""/>
        <dsp:cNvSpPr/>
      </dsp:nvSpPr>
      <dsp:spPr>
        <a:xfrm>
          <a:off x="2324387" y="2699942"/>
          <a:ext cx="2209327" cy="17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四月初到五月初 </a:t>
          </a:r>
          <a:endParaRPr lang="en-US" altLang="zh-C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初步完成系统设计，实现部分功能</a:t>
          </a:r>
          <a:endParaRPr lang="en-US" altLang="zh-CN" sz="1400" kern="1200" dirty="0"/>
        </a:p>
      </dsp:txBody>
      <dsp:txXfrm>
        <a:off x="2324387" y="2699942"/>
        <a:ext cx="2209327" cy="1799962"/>
      </dsp:txXfrm>
    </dsp:sp>
    <dsp:sp modelId="{6D0C927D-BECE-4BE4-97A8-3193631D1052}">
      <dsp:nvSpPr>
        <dsp:cNvPr id="0" name=""/>
        <dsp:cNvSpPr/>
      </dsp:nvSpPr>
      <dsp:spPr>
        <a:xfrm>
          <a:off x="3204055" y="2024957"/>
          <a:ext cx="449990" cy="44999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91DC-B7B4-4681-B68E-8909F1E99A4F}">
      <dsp:nvSpPr>
        <dsp:cNvPr id="0" name=""/>
        <dsp:cNvSpPr/>
      </dsp:nvSpPr>
      <dsp:spPr>
        <a:xfrm>
          <a:off x="4644180" y="0"/>
          <a:ext cx="2209327" cy="17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五月初到五月中旬 </a:t>
          </a:r>
          <a:endParaRPr lang="en-US" altLang="zh-C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完成全部系统设计，进行系统测试，形成系统测试报告，同时编写完成系统使用手册</a:t>
          </a:r>
          <a:endParaRPr lang="en-US" altLang="zh-CN" sz="1400" kern="1200" dirty="0"/>
        </a:p>
      </dsp:txBody>
      <dsp:txXfrm>
        <a:off x="4644180" y="0"/>
        <a:ext cx="2209327" cy="1799962"/>
      </dsp:txXfrm>
    </dsp:sp>
    <dsp:sp modelId="{A6C68AC7-7E37-4580-BC4D-F6904FCC8D15}">
      <dsp:nvSpPr>
        <dsp:cNvPr id="0" name=""/>
        <dsp:cNvSpPr/>
      </dsp:nvSpPr>
      <dsp:spPr>
        <a:xfrm>
          <a:off x="5523849" y="2024957"/>
          <a:ext cx="449990" cy="449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6064E-DF1A-4798-8CAF-C3B113448483}">
      <dsp:nvSpPr>
        <dsp:cNvPr id="0" name=""/>
        <dsp:cNvSpPr/>
      </dsp:nvSpPr>
      <dsp:spPr>
        <a:xfrm>
          <a:off x="6963974" y="2699942"/>
          <a:ext cx="2209327" cy="17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五月中旬到六月初 </a:t>
          </a:r>
          <a:endParaRPr lang="en-US" altLang="zh-C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完善改进系统不足，完成系统开发周期，编写项目开发报告总结</a:t>
          </a:r>
          <a:endParaRPr lang="zh-CN" altLang="en-US" sz="1400" kern="1200" dirty="0"/>
        </a:p>
      </dsp:txBody>
      <dsp:txXfrm>
        <a:off x="6963974" y="2699942"/>
        <a:ext cx="2209327" cy="1799962"/>
      </dsp:txXfrm>
    </dsp:sp>
    <dsp:sp modelId="{29169951-74F7-4F79-8C50-B0E82CDBE8A1}">
      <dsp:nvSpPr>
        <dsp:cNvPr id="0" name=""/>
        <dsp:cNvSpPr/>
      </dsp:nvSpPr>
      <dsp:spPr>
        <a:xfrm>
          <a:off x="7843642" y="2024957"/>
          <a:ext cx="449990" cy="449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313FD-5BE2-44F0-8BC6-3A8A82832E6F}">
      <dsp:nvSpPr>
        <dsp:cNvPr id="0" name=""/>
        <dsp:cNvSpPr/>
      </dsp:nvSpPr>
      <dsp:spPr>
        <a:xfrm>
          <a:off x="2871" y="1130513"/>
          <a:ext cx="1215882" cy="745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后台设计</a:t>
          </a:r>
        </a:p>
      </dsp:txBody>
      <dsp:txXfrm>
        <a:off x="24703" y="1152345"/>
        <a:ext cx="1172218" cy="701745"/>
      </dsp:txXfrm>
    </dsp:sp>
    <dsp:sp modelId="{A74F2800-CD91-4AB3-9544-B2445E9B889B}">
      <dsp:nvSpPr>
        <dsp:cNvPr id="0" name=""/>
        <dsp:cNvSpPr/>
      </dsp:nvSpPr>
      <dsp:spPr>
        <a:xfrm>
          <a:off x="1591459" y="1130513"/>
          <a:ext cx="1539539" cy="745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数据库设计</a:t>
          </a:r>
          <a:endParaRPr lang="en-US" altLang="zh-CN" sz="2000" kern="1200" dirty="0"/>
        </a:p>
      </dsp:txBody>
      <dsp:txXfrm>
        <a:off x="1613291" y="1152345"/>
        <a:ext cx="1495875" cy="701745"/>
      </dsp:txXfrm>
    </dsp:sp>
    <dsp:sp modelId="{77425431-0E99-4D72-9F99-0FD150CAEE51}">
      <dsp:nvSpPr>
        <dsp:cNvPr id="0" name=""/>
        <dsp:cNvSpPr/>
      </dsp:nvSpPr>
      <dsp:spPr>
        <a:xfrm>
          <a:off x="3503703" y="1130513"/>
          <a:ext cx="1881906" cy="745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Restful </a:t>
          </a:r>
          <a:r>
            <a:rPr lang="en-US" altLang="zh-CN" sz="2000" kern="1200" dirty="0" err="1"/>
            <a:t>Api</a:t>
          </a:r>
          <a:r>
            <a:rPr lang="zh-CN" altLang="en-US" sz="2000" kern="1200" dirty="0"/>
            <a:t>设计</a:t>
          </a:r>
          <a:endParaRPr lang="en-US" altLang="zh-CN" sz="2000" kern="1200" dirty="0"/>
        </a:p>
      </dsp:txBody>
      <dsp:txXfrm>
        <a:off x="3525535" y="1152345"/>
        <a:ext cx="1838242" cy="701745"/>
      </dsp:txXfrm>
    </dsp:sp>
    <dsp:sp modelId="{5A57A77D-6FBD-464D-8AD2-285788D7A43E}">
      <dsp:nvSpPr>
        <dsp:cNvPr id="0" name=""/>
        <dsp:cNvSpPr/>
      </dsp:nvSpPr>
      <dsp:spPr>
        <a:xfrm>
          <a:off x="5758314" y="1130513"/>
          <a:ext cx="1197828" cy="745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涉及技术</a:t>
          </a:r>
          <a:endParaRPr lang="en-US" altLang="zh-CN" sz="2000" kern="1200" dirty="0"/>
        </a:p>
      </dsp:txBody>
      <dsp:txXfrm>
        <a:off x="5780146" y="1152345"/>
        <a:ext cx="1154164" cy="701745"/>
      </dsp:txXfrm>
    </dsp:sp>
    <dsp:sp modelId="{F4EC9470-E8D9-49FE-A53B-17980A2E37A7}">
      <dsp:nvSpPr>
        <dsp:cNvPr id="0" name=""/>
        <dsp:cNvSpPr/>
      </dsp:nvSpPr>
      <dsp:spPr>
        <a:xfrm>
          <a:off x="7328847" y="1130513"/>
          <a:ext cx="2239434" cy="745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前端页面初步展示</a:t>
          </a:r>
          <a:endParaRPr lang="en-US" altLang="zh-CN" sz="2000" kern="1200" dirty="0"/>
        </a:p>
      </dsp:txBody>
      <dsp:txXfrm>
        <a:off x="7350679" y="1152345"/>
        <a:ext cx="2195770" cy="701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22B19-B5EF-4CF9-9E22-8F7C1C22D678}">
      <dsp:nvSpPr>
        <dsp:cNvPr id="0" name=""/>
        <dsp:cNvSpPr/>
      </dsp:nvSpPr>
      <dsp:spPr>
        <a:xfrm>
          <a:off x="8329" y="1597"/>
          <a:ext cx="1077958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七大功能</a:t>
          </a:r>
        </a:p>
      </dsp:txBody>
      <dsp:txXfrm>
        <a:off x="60834" y="54102"/>
        <a:ext cx="10674571" cy="1687645"/>
      </dsp:txXfrm>
    </dsp:sp>
    <dsp:sp modelId="{20C26E57-EF74-48A9-8519-232C6DB23D48}">
      <dsp:nvSpPr>
        <dsp:cNvPr id="0" name=""/>
        <dsp:cNvSpPr/>
      </dsp:nvSpPr>
      <dsp:spPr>
        <a:xfrm>
          <a:off x="8329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dirty="0"/>
            <a:t>增加用户</a:t>
          </a:r>
          <a:endParaRPr lang="zh-CN" altLang="en-US" sz="4000" kern="1200" dirty="0"/>
        </a:p>
      </dsp:txBody>
      <dsp:txXfrm>
        <a:off x="50403" y="2116481"/>
        <a:ext cx="1352363" cy="1708507"/>
      </dsp:txXfrm>
    </dsp:sp>
    <dsp:sp modelId="{04C8370A-7B66-4A97-ADAC-5733A6B3B360}">
      <dsp:nvSpPr>
        <dsp:cNvPr id="0" name=""/>
        <dsp:cNvSpPr/>
      </dsp:nvSpPr>
      <dsp:spPr>
        <a:xfrm>
          <a:off x="1565507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修改用户</a:t>
          </a:r>
        </a:p>
      </dsp:txBody>
      <dsp:txXfrm>
        <a:off x="1607581" y="2116481"/>
        <a:ext cx="1352363" cy="1708507"/>
      </dsp:txXfrm>
    </dsp:sp>
    <dsp:sp modelId="{3C7E7051-298F-4C9F-BEE4-0E546E29BECC}">
      <dsp:nvSpPr>
        <dsp:cNvPr id="0" name=""/>
        <dsp:cNvSpPr/>
      </dsp:nvSpPr>
      <dsp:spPr>
        <a:xfrm>
          <a:off x="3122685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删除用户</a:t>
          </a:r>
        </a:p>
      </dsp:txBody>
      <dsp:txXfrm>
        <a:off x="3164759" y="2116481"/>
        <a:ext cx="1352363" cy="1708507"/>
      </dsp:txXfrm>
    </dsp:sp>
    <dsp:sp modelId="{C00FD848-9E62-494C-A2FA-05CEA7ADBC32}">
      <dsp:nvSpPr>
        <dsp:cNvPr id="0" name=""/>
        <dsp:cNvSpPr/>
      </dsp:nvSpPr>
      <dsp:spPr>
        <a:xfrm>
          <a:off x="4679864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密码重置</a:t>
          </a:r>
        </a:p>
      </dsp:txBody>
      <dsp:txXfrm>
        <a:off x="4721938" y="2116481"/>
        <a:ext cx="1352363" cy="1708507"/>
      </dsp:txXfrm>
    </dsp:sp>
    <dsp:sp modelId="{9EDB8445-8FC4-4FC6-84B9-E5E5BA4FB9B6}">
      <dsp:nvSpPr>
        <dsp:cNvPr id="0" name=""/>
        <dsp:cNvSpPr/>
      </dsp:nvSpPr>
      <dsp:spPr>
        <a:xfrm>
          <a:off x="6237042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用户冻结</a:t>
          </a:r>
        </a:p>
      </dsp:txBody>
      <dsp:txXfrm>
        <a:off x="6279116" y="2116481"/>
        <a:ext cx="1352363" cy="1708507"/>
      </dsp:txXfrm>
    </dsp:sp>
    <dsp:sp modelId="{9743ABAB-9699-4B41-B588-9BD46568A8DA}">
      <dsp:nvSpPr>
        <dsp:cNvPr id="0" name=""/>
        <dsp:cNvSpPr/>
      </dsp:nvSpPr>
      <dsp:spPr>
        <a:xfrm>
          <a:off x="7794221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用户解冻</a:t>
          </a:r>
        </a:p>
      </dsp:txBody>
      <dsp:txXfrm>
        <a:off x="7836295" y="2116481"/>
        <a:ext cx="1352363" cy="1708507"/>
      </dsp:txXfrm>
    </dsp:sp>
    <dsp:sp modelId="{060CF361-53EE-4643-A4D5-5163B230042B}">
      <dsp:nvSpPr>
        <dsp:cNvPr id="0" name=""/>
        <dsp:cNvSpPr/>
      </dsp:nvSpPr>
      <dsp:spPr>
        <a:xfrm>
          <a:off x="9351399" y="2074407"/>
          <a:ext cx="1436511" cy="17926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角色分配</a:t>
          </a:r>
        </a:p>
      </dsp:txBody>
      <dsp:txXfrm>
        <a:off x="9393473" y="2116481"/>
        <a:ext cx="1352363" cy="1708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FEB05-D8AF-4222-A199-59BB5920E2D8}">
      <dsp:nvSpPr>
        <dsp:cNvPr id="0" name=""/>
        <dsp:cNvSpPr/>
      </dsp:nvSpPr>
      <dsp:spPr>
        <a:xfrm>
          <a:off x="2390" y="1360"/>
          <a:ext cx="5949971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五大角色</a:t>
          </a:r>
        </a:p>
      </dsp:txBody>
      <dsp:txXfrm>
        <a:off x="56666" y="55636"/>
        <a:ext cx="5841419" cy="1744551"/>
      </dsp:txXfrm>
    </dsp:sp>
    <dsp:sp modelId="{AB73FAA3-D5F8-4C04-9920-DED8CF93BD9D}">
      <dsp:nvSpPr>
        <dsp:cNvPr id="0" name=""/>
        <dsp:cNvSpPr/>
      </dsp:nvSpPr>
      <dsp:spPr>
        <a:xfrm>
          <a:off x="2390" y="2014196"/>
          <a:ext cx="1115062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 dirty="0"/>
            <a:t>系统开发管理员</a:t>
          </a:r>
          <a:endParaRPr lang="zh-CN" altLang="en-US" sz="2500" kern="1200" dirty="0"/>
        </a:p>
      </dsp:txBody>
      <dsp:txXfrm>
        <a:off x="35049" y="2046855"/>
        <a:ext cx="1049744" cy="1787785"/>
      </dsp:txXfrm>
    </dsp:sp>
    <dsp:sp modelId="{A859EC3B-4052-44BF-A692-CD773D42F2EE}">
      <dsp:nvSpPr>
        <dsp:cNvPr id="0" name=""/>
        <dsp:cNvSpPr/>
      </dsp:nvSpPr>
      <dsp:spPr>
        <a:xfrm>
          <a:off x="1211117" y="2014196"/>
          <a:ext cx="1115062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 dirty="0"/>
            <a:t>校级管理员</a:t>
          </a:r>
          <a:endParaRPr lang="zh-CN" altLang="en-US" sz="2500" kern="1200" dirty="0"/>
        </a:p>
      </dsp:txBody>
      <dsp:txXfrm>
        <a:off x="1243776" y="2046855"/>
        <a:ext cx="1049744" cy="1787785"/>
      </dsp:txXfrm>
    </dsp:sp>
    <dsp:sp modelId="{5D19FC0A-9D29-42F5-B85D-236010509CE4}">
      <dsp:nvSpPr>
        <dsp:cNvPr id="0" name=""/>
        <dsp:cNvSpPr/>
      </dsp:nvSpPr>
      <dsp:spPr>
        <a:xfrm>
          <a:off x="2419844" y="2014196"/>
          <a:ext cx="1115062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/>
            <a:t>院级管理员</a:t>
          </a:r>
          <a:endParaRPr lang="zh-CN" altLang="en-US" sz="2500" kern="1200" dirty="0"/>
        </a:p>
      </dsp:txBody>
      <dsp:txXfrm>
        <a:off x="2452503" y="2046855"/>
        <a:ext cx="1049744" cy="1787785"/>
      </dsp:txXfrm>
    </dsp:sp>
    <dsp:sp modelId="{24225F0D-85E9-48A4-84C5-D4D2977DC239}">
      <dsp:nvSpPr>
        <dsp:cNvPr id="0" name=""/>
        <dsp:cNvSpPr/>
      </dsp:nvSpPr>
      <dsp:spPr>
        <a:xfrm>
          <a:off x="3628572" y="2014196"/>
          <a:ext cx="1115062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/>
            <a:t>班级管理员</a:t>
          </a:r>
          <a:endParaRPr lang="zh-CN" altLang="en-US" sz="2500" kern="1200" dirty="0"/>
        </a:p>
      </dsp:txBody>
      <dsp:txXfrm>
        <a:off x="3661231" y="2046855"/>
        <a:ext cx="1049744" cy="1787785"/>
      </dsp:txXfrm>
    </dsp:sp>
    <dsp:sp modelId="{C5937950-D895-4984-A7B6-2DACBE7897E5}">
      <dsp:nvSpPr>
        <dsp:cNvPr id="0" name=""/>
        <dsp:cNvSpPr/>
      </dsp:nvSpPr>
      <dsp:spPr>
        <a:xfrm>
          <a:off x="4837299" y="2014196"/>
          <a:ext cx="1115062" cy="1853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/>
            <a:t>学生</a:t>
          </a:r>
          <a:endParaRPr lang="zh-CN" altLang="en-US" sz="2500" kern="1200" dirty="0"/>
        </a:p>
      </dsp:txBody>
      <dsp:txXfrm>
        <a:off x="4869958" y="2046855"/>
        <a:ext cx="1049744" cy="1787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80BC-1926-4579-9775-7EF70F910B6E}">
      <dsp:nvSpPr>
        <dsp:cNvPr id="0" name=""/>
        <dsp:cNvSpPr/>
      </dsp:nvSpPr>
      <dsp:spPr>
        <a:xfrm>
          <a:off x="761" y="481"/>
          <a:ext cx="4708009" cy="1870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四大功能</a:t>
          </a:r>
        </a:p>
      </dsp:txBody>
      <dsp:txXfrm>
        <a:off x="55534" y="55254"/>
        <a:ext cx="4598463" cy="1760558"/>
      </dsp:txXfrm>
    </dsp:sp>
    <dsp:sp modelId="{29C0A473-C1BD-42B1-B8DC-EABF3268BEFF}">
      <dsp:nvSpPr>
        <dsp:cNvPr id="0" name=""/>
        <dsp:cNvSpPr/>
      </dsp:nvSpPr>
      <dsp:spPr>
        <a:xfrm>
          <a:off x="761" y="1998074"/>
          <a:ext cx="1107245" cy="1870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角色增加</a:t>
          </a:r>
        </a:p>
      </dsp:txBody>
      <dsp:txXfrm>
        <a:off x="33191" y="2030504"/>
        <a:ext cx="1042385" cy="1805244"/>
      </dsp:txXfrm>
    </dsp:sp>
    <dsp:sp modelId="{DC534895-6200-4510-B2CF-3C3BE3F694E5}">
      <dsp:nvSpPr>
        <dsp:cNvPr id="0" name=""/>
        <dsp:cNvSpPr/>
      </dsp:nvSpPr>
      <dsp:spPr>
        <a:xfrm>
          <a:off x="1201015" y="1998074"/>
          <a:ext cx="1107245" cy="1870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角色修改</a:t>
          </a:r>
        </a:p>
      </dsp:txBody>
      <dsp:txXfrm>
        <a:off x="1233445" y="2030504"/>
        <a:ext cx="1042385" cy="1805244"/>
      </dsp:txXfrm>
    </dsp:sp>
    <dsp:sp modelId="{A553F851-1595-4ACF-A33F-1FBD838F9E56}">
      <dsp:nvSpPr>
        <dsp:cNvPr id="0" name=""/>
        <dsp:cNvSpPr/>
      </dsp:nvSpPr>
      <dsp:spPr>
        <a:xfrm>
          <a:off x="2401270" y="1998074"/>
          <a:ext cx="1107245" cy="1870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角色删除</a:t>
          </a:r>
        </a:p>
      </dsp:txBody>
      <dsp:txXfrm>
        <a:off x="2433700" y="2030504"/>
        <a:ext cx="1042385" cy="1805244"/>
      </dsp:txXfrm>
    </dsp:sp>
    <dsp:sp modelId="{32A93D87-7E44-4EA4-BC4C-A7A912C43C12}">
      <dsp:nvSpPr>
        <dsp:cNvPr id="0" name=""/>
        <dsp:cNvSpPr/>
      </dsp:nvSpPr>
      <dsp:spPr>
        <a:xfrm>
          <a:off x="3601524" y="1998074"/>
          <a:ext cx="1107245" cy="1870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权限配置</a:t>
          </a:r>
        </a:p>
      </dsp:txBody>
      <dsp:txXfrm>
        <a:off x="3633954" y="2030504"/>
        <a:ext cx="1042385" cy="18052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FEB05-D8AF-4222-A199-59BB5920E2D8}">
      <dsp:nvSpPr>
        <dsp:cNvPr id="0" name=""/>
        <dsp:cNvSpPr/>
      </dsp:nvSpPr>
      <dsp:spPr>
        <a:xfrm>
          <a:off x="2074" y="757"/>
          <a:ext cx="9875832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/>
            <a:t>教务处</a:t>
          </a:r>
          <a:endParaRPr lang="zh-CN" altLang="en-US" sz="4700" kern="1200" dirty="0"/>
        </a:p>
      </dsp:txBody>
      <dsp:txXfrm>
        <a:off x="36543" y="35226"/>
        <a:ext cx="9806894" cy="1107905"/>
      </dsp:txXfrm>
    </dsp:sp>
    <dsp:sp modelId="{EF74F14B-8D20-40CF-83E8-1C993D1922E1}">
      <dsp:nvSpPr>
        <dsp:cNvPr id="0" name=""/>
        <dsp:cNvSpPr/>
      </dsp:nvSpPr>
      <dsp:spPr>
        <a:xfrm>
          <a:off x="2074" y="1345908"/>
          <a:ext cx="2860891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管理学院</a:t>
          </a:r>
        </a:p>
      </dsp:txBody>
      <dsp:txXfrm>
        <a:off x="36543" y="1380377"/>
        <a:ext cx="2791953" cy="1107905"/>
      </dsp:txXfrm>
    </dsp:sp>
    <dsp:sp modelId="{01238B1A-63D7-46C5-B89F-92E943BC475F}">
      <dsp:nvSpPr>
        <dsp:cNvPr id="0" name=""/>
        <dsp:cNvSpPr/>
      </dsp:nvSpPr>
      <dsp:spPr>
        <a:xfrm>
          <a:off x="2074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电商一班</a:t>
          </a:r>
        </a:p>
      </dsp:txBody>
      <dsp:txXfrm>
        <a:off x="18288" y="2707273"/>
        <a:ext cx="521150" cy="1144415"/>
      </dsp:txXfrm>
    </dsp:sp>
    <dsp:sp modelId="{E9E59215-1648-4FF7-BC30-D08E95B91524}">
      <dsp:nvSpPr>
        <dsp:cNvPr id="0" name=""/>
        <dsp:cNvSpPr/>
      </dsp:nvSpPr>
      <dsp:spPr>
        <a:xfrm>
          <a:off x="578902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电商二班</a:t>
          </a:r>
        </a:p>
      </dsp:txBody>
      <dsp:txXfrm>
        <a:off x="595116" y="2707273"/>
        <a:ext cx="521150" cy="1144415"/>
      </dsp:txXfrm>
    </dsp:sp>
    <dsp:sp modelId="{51830512-6551-4C5A-A684-ABAFF75BCED6}">
      <dsp:nvSpPr>
        <dsp:cNvPr id="0" name=""/>
        <dsp:cNvSpPr/>
      </dsp:nvSpPr>
      <dsp:spPr>
        <a:xfrm>
          <a:off x="1155731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信管一班</a:t>
          </a:r>
        </a:p>
      </dsp:txBody>
      <dsp:txXfrm>
        <a:off x="1171945" y="2707273"/>
        <a:ext cx="521150" cy="1144415"/>
      </dsp:txXfrm>
    </dsp:sp>
    <dsp:sp modelId="{A9556A30-D95B-4C54-BE86-AF1B66F0D6C0}">
      <dsp:nvSpPr>
        <dsp:cNvPr id="0" name=""/>
        <dsp:cNvSpPr/>
      </dsp:nvSpPr>
      <dsp:spPr>
        <a:xfrm>
          <a:off x="1732559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信管二班</a:t>
          </a:r>
        </a:p>
      </dsp:txBody>
      <dsp:txXfrm>
        <a:off x="1748773" y="2707273"/>
        <a:ext cx="521150" cy="1144415"/>
      </dsp:txXfrm>
    </dsp:sp>
    <dsp:sp modelId="{DCF2C30C-D01A-4FE5-95A4-A0B70250D52C}">
      <dsp:nvSpPr>
        <dsp:cNvPr id="0" name=""/>
        <dsp:cNvSpPr/>
      </dsp:nvSpPr>
      <dsp:spPr>
        <a:xfrm>
          <a:off x="2309387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 …</a:t>
          </a:r>
          <a:endParaRPr lang="zh-CN" altLang="en-US" sz="1500" kern="1200" dirty="0"/>
        </a:p>
      </dsp:txBody>
      <dsp:txXfrm>
        <a:off x="2325601" y="2707273"/>
        <a:ext cx="521150" cy="1144415"/>
      </dsp:txXfrm>
    </dsp:sp>
    <dsp:sp modelId="{22A1E649-5468-4AE2-B1B0-889565B5346C}">
      <dsp:nvSpPr>
        <dsp:cNvPr id="0" name=""/>
        <dsp:cNvSpPr/>
      </dsp:nvSpPr>
      <dsp:spPr>
        <a:xfrm>
          <a:off x="2909466" y="1345908"/>
          <a:ext cx="2860891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土木学院</a:t>
          </a:r>
        </a:p>
      </dsp:txBody>
      <dsp:txXfrm>
        <a:off x="2943935" y="1380377"/>
        <a:ext cx="2791953" cy="1107905"/>
      </dsp:txXfrm>
    </dsp:sp>
    <dsp:sp modelId="{C2DBEEE1-BF29-4843-92A4-F0AAAC4EE8FB}">
      <dsp:nvSpPr>
        <dsp:cNvPr id="0" name=""/>
        <dsp:cNvSpPr/>
      </dsp:nvSpPr>
      <dsp:spPr>
        <a:xfrm>
          <a:off x="2909466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城建一班</a:t>
          </a:r>
        </a:p>
      </dsp:txBody>
      <dsp:txXfrm>
        <a:off x="2925680" y="2707273"/>
        <a:ext cx="521150" cy="1144415"/>
      </dsp:txXfrm>
    </dsp:sp>
    <dsp:sp modelId="{13525973-E576-408B-8B0D-7DD48BC13CE4}">
      <dsp:nvSpPr>
        <dsp:cNvPr id="0" name=""/>
        <dsp:cNvSpPr/>
      </dsp:nvSpPr>
      <dsp:spPr>
        <a:xfrm>
          <a:off x="3486294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城建二班</a:t>
          </a:r>
        </a:p>
      </dsp:txBody>
      <dsp:txXfrm>
        <a:off x="3502508" y="2707273"/>
        <a:ext cx="521150" cy="1144415"/>
      </dsp:txXfrm>
    </dsp:sp>
    <dsp:sp modelId="{B61C6BD4-C723-4D2A-BF46-949467FC2F56}">
      <dsp:nvSpPr>
        <dsp:cNvPr id="0" name=""/>
        <dsp:cNvSpPr/>
      </dsp:nvSpPr>
      <dsp:spPr>
        <a:xfrm>
          <a:off x="4063122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挖洞一班</a:t>
          </a:r>
        </a:p>
      </dsp:txBody>
      <dsp:txXfrm>
        <a:off x="4079336" y="2707273"/>
        <a:ext cx="521150" cy="1144415"/>
      </dsp:txXfrm>
    </dsp:sp>
    <dsp:sp modelId="{060ABAEB-8D17-405F-9DB5-A9759BF892D3}">
      <dsp:nvSpPr>
        <dsp:cNvPr id="0" name=""/>
        <dsp:cNvSpPr/>
      </dsp:nvSpPr>
      <dsp:spPr>
        <a:xfrm>
          <a:off x="4639951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搬砖二班</a:t>
          </a:r>
        </a:p>
      </dsp:txBody>
      <dsp:txXfrm>
        <a:off x="4656165" y="2707273"/>
        <a:ext cx="521150" cy="1144415"/>
      </dsp:txXfrm>
    </dsp:sp>
    <dsp:sp modelId="{3F6F5E15-4894-4A94-874F-91D559038981}">
      <dsp:nvSpPr>
        <dsp:cNvPr id="0" name=""/>
        <dsp:cNvSpPr/>
      </dsp:nvSpPr>
      <dsp:spPr>
        <a:xfrm>
          <a:off x="5216779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 …</a:t>
          </a:r>
          <a:endParaRPr lang="zh-CN" altLang="en-US" sz="1500" kern="1200" dirty="0"/>
        </a:p>
      </dsp:txBody>
      <dsp:txXfrm>
        <a:off x="5232993" y="2707273"/>
        <a:ext cx="521150" cy="1144415"/>
      </dsp:txXfrm>
    </dsp:sp>
    <dsp:sp modelId="{830BB5E9-D85C-4D16-A0E5-64CC32BDB7ED}">
      <dsp:nvSpPr>
        <dsp:cNvPr id="0" name=""/>
        <dsp:cNvSpPr/>
      </dsp:nvSpPr>
      <dsp:spPr>
        <a:xfrm>
          <a:off x="5816858" y="1345908"/>
          <a:ext cx="2284062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机械学院</a:t>
          </a:r>
        </a:p>
      </dsp:txBody>
      <dsp:txXfrm>
        <a:off x="5851327" y="1380377"/>
        <a:ext cx="2215124" cy="1107905"/>
      </dsp:txXfrm>
    </dsp:sp>
    <dsp:sp modelId="{4A1321CB-107B-4D5C-92CF-5ED1064F185A}">
      <dsp:nvSpPr>
        <dsp:cNvPr id="0" name=""/>
        <dsp:cNvSpPr/>
      </dsp:nvSpPr>
      <dsp:spPr>
        <a:xfrm>
          <a:off x="5816858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机械一班</a:t>
          </a:r>
        </a:p>
      </dsp:txBody>
      <dsp:txXfrm>
        <a:off x="5833072" y="2707273"/>
        <a:ext cx="521150" cy="1144415"/>
      </dsp:txXfrm>
    </dsp:sp>
    <dsp:sp modelId="{8057095C-B464-403C-B236-6434C45DC302}">
      <dsp:nvSpPr>
        <dsp:cNvPr id="0" name=""/>
        <dsp:cNvSpPr/>
      </dsp:nvSpPr>
      <dsp:spPr>
        <a:xfrm>
          <a:off x="6393686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挖掘机一班</a:t>
          </a:r>
        </a:p>
      </dsp:txBody>
      <dsp:txXfrm>
        <a:off x="6409900" y="2707273"/>
        <a:ext cx="521150" cy="1144415"/>
      </dsp:txXfrm>
    </dsp:sp>
    <dsp:sp modelId="{37273DB5-7EDB-4EBA-A7C3-84AEB7B74C1A}">
      <dsp:nvSpPr>
        <dsp:cNvPr id="0" name=""/>
        <dsp:cNvSpPr/>
      </dsp:nvSpPr>
      <dsp:spPr>
        <a:xfrm>
          <a:off x="6970514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拖拉机二班</a:t>
          </a:r>
        </a:p>
      </dsp:txBody>
      <dsp:txXfrm>
        <a:off x="6986728" y="2707273"/>
        <a:ext cx="521150" cy="1144415"/>
      </dsp:txXfrm>
    </dsp:sp>
    <dsp:sp modelId="{27A38DD1-D59D-4EB4-9AA4-1269CD5455BB}">
      <dsp:nvSpPr>
        <dsp:cNvPr id="0" name=""/>
        <dsp:cNvSpPr/>
      </dsp:nvSpPr>
      <dsp:spPr>
        <a:xfrm>
          <a:off x="7547343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7563557" y="2707273"/>
        <a:ext cx="521150" cy="1144415"/>
      </dsp:txXfrm>
    </dsp:sp>
    <dsp:sp modelId="{B01EC0A7-DC18-47AB-8FBC-8B6630B25C01}">
      <dsp:nvSpPr>
        <dsp:cNvPr id="0" name=""/>
        <dsp:cNvSpPr/>
      </dsp:nvSpPr>
      <dsp:spPr>
        <a:xfrm>
          <a:off x="8147421" y="1345908"/>
          <a:ext cx="1130406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化工学院</a:t>
          </a:r>
        </a:p>
      </dsp:txBody>
      <dsp:txXfrm>
        <a:off x="8180529" y="1379016"/>
        <a:ext cx="1064190" cy="1110627"/>
      </dsp:txXfrm>
    </dsp:sp>
    <dsp:sp modelId="{F0B463C1-DD13-4AA6-9553-4EC85E8A0755}">
      <dsp:nvSpPr>
        <dsp:cNvPr id="0" name=""/>
        <dsp:cNvSpPr/>
      </dsp:nvSpPr>
      <dsp:spPr>
        <a:xfrm>
          <a:off x="8147421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 …</a:t>
          </a:r>
          <a:endParaRPr lang="zh-CN" altLang="en-US" sz="1500" kern="1200" dirty="0"/>
        </a:p>
      </dsp:txBody>
      <dsp:txXfrm>
        <a:off x="8163635" y="2707273"/>
        <a:ext cx="521150" cy="1144415"/>
      </dsp:txXfrm>
    </dsp:sp>
    <dsp:sp modelId="{08CA6A1C-4EA8-4FBC-9799-1C0A224A994A}">
      <dsp:nvSpPr>
        <dsp:cNvPr id="0" name=""/>
        <dsp:cNvSpPr/>
      </dsp:nvSpPr>
      <dsp:spPr>
        <a:xfrm>
          <a:off x="8724249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 …</a:t>
          </a:r>
          <a:endParaRPr lang="zh-CN" altLang="en-US" sz="1500" kern="1200" dirty="0"/>
        </a:p>
      </dsp:txBody>
      <dsp:txXfrm>
        <a:off x="8740463" y="2707273"/>
        <a:ext cx="521150" cy="1144415"/>
      </dsp:txXfrm>
    </dsp:sp>
    <dsp:sp modelId="{74285FED-2EBD-4E51-94D1-0AAD0FC4538D}">
      <dsp:nvSpPr>
        <dsp:cNvPr id="0" name=""/>
        <dsp:cNvSpPr/>
      </dsp:nvSpPr>
      <dsp:spPr>
        <a:xfrm>
          <a:off x="9324328" y="1345908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 …</a:t>
          </a:r>
          <a:endParaRPr lang="zh-CN" altLang="en-US" sz="1800" kern="1200" dirty="0"/>
        </a:p>
      </dsp:txBody>
      <dsp:txXfrm>
        <a:off x="9340542" y="1362122"/>
        <a:ext cx="521150" cy="1144415"/>
      </dsp:txXfrm>
    </dsp:sp>
    <dsp:sp modelId="{5C9B34A7-6658-41B0-8166-113886000302}">
      <dsp:nvSpPr>
        <dsp:cNvPr id="0" name=""/>
        <dsp:cNvSpPr/>
      </dsp:nvSpPr>
      <dsp:spPr>
        <a:xfrm>
          <a:off x="9324328" y="2691059"/>
          <a:ext cx="553578" cy="1176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 … </a:t>
          </a:r>
          <a:endParaRPr lang="zh-CN" altLang="en-US" sz="1500" kern="1200" dirty="0"/>
        </a:p>
      </dsp:txBody>
      <dsp:txXfrm>
        <a:off x="9340542" y="2707273"/>
        <a:ext cx="521150" cy="11444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0E9F2-3AC0-48F6-8C4F-4E25E77E46F4}">
      <dsp:nvSpPr>
        <dsp:cNvPr id="0" name=""/>
        <dsp:cNvSpPr/>
      </dsp:nvSpPr>
      <dsp:spPr>
        <a:xfrm>
          <a:off x="2781974" y="1788"/>
          <a:ext cx="1927811" cy="1285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三大功能</a:t>
          </a:r>
        </a:p>
      </dsp:txBody>
      <dsp:txXfrm>
        <a:off x="2819616" y="39430"/>
        <a:ext cx="1852527" cy="1209923"/>
      </dsp:txXfrm>
    </dsp:sp>
    <dsp:sp modelId="{822DD3CD-985A-4E90-9D36-5CC12782064D}">
      <dsp:nvSpPr>
        <dsp:cNvPr id="0" name=""/>
        <dsp:cNvSpPr/>
      </dsp:nvSpPr>
      <dsp:spPr>
        <a:xfrm>
          <a:off x="1239725" y="1286996"/>
          <a:ext cx="2506155" cy="514083"/>
        </a:xfrm>
        <a:custGeom>
          <a:avLst/>
          <a:gdLst/>
          <a:ahLst/>
          <a:cxnLst/>
          <a:rect l="0" t="0" r="0" b="0"/>
          <a:pathLst>
            <a:path>
              <a:moveTo>
                <a:pt x="2506155" y="0"/>
              </a:moveTo>
              <a:lnTo>
                <a:pt x="2506155" y="257041"/>
              </a:lnTo>
              <a:lnTo>
                <a:pt x="0" y="257041"/>
              </a:lnTo>
              <a:lnTo>
                <a:pt x="0" y="5140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583F7-51BB-4DA0-B9E8-3D3D259AA141}">
      <dsp:nvSpPr>
        <dsp:cNvPr id="0" name=""/>
        <dsp:cNvSpPr/>
      </dsp:nvSpPr>
      <dsp:spPr>
        <a:xfrm>
          <a:off x="275819" y="1801079"/>
          <a:ext cx="1927811" cy="1285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增加部门</a:t>
          </a:r>
        </a:p>
      </dsp:txBody>
      <dsp:txXfrm>
        <a:off x="313461" y="1838721"/>
        <a:ext cx="1852527" cy="1209923"/>
      </dsp:txXfrm>
    </dsp:sp>
    <dsp:sp modelId="{CF4E1F16-3F39-4029-9BC1-5B8A1E431A6D}">
      <dsp:nvSpPr>
        <dsp:cNvPr id="0" name=""/>
        <dsp:cNvSpPr/>
      </dsp:nvSpPr>
      <dsp:spPr>
        <a:xfrm>
          <a:off x="3700160" y="1286996"/>
          <a:ext cx="91440" cy="514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40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00971-37A9-40D8-845A-DF7AD0A7C7DE}">
      <dsp:nvSpPr>
        <dsp:cNvPr id="0" name=""/>
        <dsp:cNvSpPr/>
      </dsp:nvSpPr>
      <dsp:spPr>
        <a:xfrm>
          <a:off x="2781974" y="1801079"/>
          <a:ext cx="1927811" cy="1285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修改部门</a:t>
          </a:r>
        </a:p>
      </dsp:txBody>
      <dsp:txXfrm>
        <a:off x="2819616" y="1838721"/>
        <a:ext cx="1852527" cy="1209923"/>
      </dsp:txXfrm>
    </dsp:sp>
    <dsp:sp modelId="{FE806F10-D84B-4C7B-9875-CCFC8D4F00BB}">
      <dsp:nvSpPr>
        <dsp:cNvPr id="0" name=""/>
        <dsp:cNvSpPr/>
      </dsp:nvSpPr>
      <dsp:spPr>
        <a:xfrm>
          <a:off x="3745880" y="1286996"/>
          <a:ext cx="2506155" cy="514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41"/>
              </a:lnTo>
              <a:lnTo>
                <a:pt x="2506155" y="257041"/>
              </a:lnTo>
              <a:lnTo>
                <a:pt x="2506155" y="5140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05109-54C0-4ECC-8E79-65ADC5C68F66}">
      <dsp:nvSpPr>
        <dsp:cNvPr id="0" name=""/>
        <dsp:cNvSpPr/>
      </dsp:nvSpPr>
      <dsp:spPr>
        <a:xfrm>
          <a:off x="5288129" y="1801079"/>
          <a:ext cx="1927811" cy="1285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删除部门</a:t>
          </a:r>
        </a:p>
      </dsp:txBody>
      <dsp:txXfrm>
        <a:off x="5325771" y="1838721"/>
        <a:ext cx="1852527" cy="120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BE3B-B683-413B-BC7E-BE098240AF1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99427-3FE3-4E46-8E8C-69022397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0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99427-3FE3-4E46-8E8C-69022397E9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99427-3FE3-4E46-8E8C-69022397E9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DE939-D01E-4F19-8AD1-829D9DA5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F9C60-5A72-4B29-AEB2-3C38D9BA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EDAE9-DB5A-46F3-AD47-39A911EC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4A4BB-9EE7-4A59-8A64-4BB5139D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B0D88-A251-44E0-BEAE-048B7885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714F-0B23-4502-9074-669B6EBA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A0026-4110-4ADC-9187-F1D59306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247F4-C341-450A-B886-2DD05CCD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D8F11-1864-4DE8-A94E-212EFD9A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8F74-9730-4064-984D-D112E0B4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57127A-7684-44C9-9012-C3CD400B5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1C40C-F783-43E5-8106-CC9BEA1B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6772D-FF18-49A5-B912-74FCD37B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96B60-D8C4-47E9-B023-9434E82E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61585-E198-4EBC-AF65-7AB63F49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0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D2DDFD6-11A7-4071-AFBF-4A847BF0A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81" y="1122363"/>
            <a:ext cx="5372038" cy="52281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E85095-D7F1-4924-966E-36A8DD949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0BCE3-08C5-4196-913B-5C666C47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A4A3D-D60D-47CF-BA63-4487D8C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8129E-7660-4E12-8FB6-8661EF5C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6CA52-5427-40CD-B5E9-2732E2D6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9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1E443-C449-4104-9811-0A46E191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B222B-1BB5-446E-ACAF-DEA6B019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DBCFC-D7AA-469A-86B4-BFD1AE8A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FD7C1-39A0-4D3C-ADCF-B121ED8C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D52E-6EA7-4ABC-95E2-7699E818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1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534-EB13-437A-AA92-DC87A52F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F2554-45DC-409C-A240-3259AEA1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DD7AE-283E-4A5C-8CE1-423DAF4A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1B07E-B4E4-4B54-AD9F-4F99D37A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9011-C681-418B-8896-5D0F2F9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3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BBD0-A071-456C-BF8D-02D6EFE6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8969E-7D0B-463D-9305-53341822F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013E0-B0FC-40E2-A0DD-6EE6CE60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F1867-ECA5-4517-A290-68AED291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85DE7-6D8C-4293-95A6-9934E342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3B9D5-6C23-46CF-8AC8-B47D13FA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0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E5C48-57BB-4C2A-A7C0-F9AC43D9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9297B-3BF1-413A-B67E-BA6B763E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C7DE-0DAC-4837-8285-E6544B28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451739-A770-4C17-BE2B-3728AB06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BC6E0-172B-4052-B877-5B8FAC376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7125B-9926-4502-9E8F-EE0E6216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5FC5A-31B9-45C9-B6AF-42B2CE68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46858-7BF1-4134-8F46-D304692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5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F9B61-FB1F-420E-844D-1AB45E7D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6FFC-9FE0-47DC-A357-479D408F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081E3-0DAE-47C6-B411-77A4165F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588EE-DCB2-4D46-9B97-E5D2AB65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2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245BC-1526-4CE6-B5EC-6561925B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383BD-1490-4094-95C8-4D5D18B0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4CB00-4643-4FE2-8B10-F04AB59B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9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4C17-A529-4B11-ABD6-687A372D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114C-F4D3-4C44-AE33-8A3D70AC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AF264-2C80-49BE-9EB5-D75C5C7B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8DD6F-B856-46F8-AACD-35443AFB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C45C0-42BF-40B9-8981-9ABE8BDF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C36E3-D5F0-4479-AD6D-581F4B07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3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27A-65FF-4B18-8DA4-C33109DA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31063-046B-4BA2-A7FC-8CB947AA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003AD-D583-4B2F-B34F-200FCE10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C0207-93C2-495A-8065-5C05BB80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5F506-AC4F-4B83-80EE-5AF67AAB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25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7EE51-272A-420A-8521-637AB6BD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027195-4E42-4185-A515-A49C269B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6A3A7-4BF6-4552-A675-CFFC2199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EF26D-883B-4435-85A5-FB0D132C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790BE-3658-467D-8145-62098A1A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CEB09-C4DF-4912-A74C-3F321C5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66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1388-EF09-48CA-A17E-05BF5BF1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B91E8-E135-489A-A084-E9E7452D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BDAE9-3F60-4F4A-9C9C-AF2C2439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E9786-796C-4C83-9738-42DBE0D9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575D7-805F-4D55-B7A1-BECC6906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17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52FD06-0876-4E35-A98E-41565417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653AF-7401-40BB-BEC3-B11B4D81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040E-6469-4CE5-855C-F0E1A838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5104A-9CDF-4B48-A83A-B786A7C4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A3564-29B8-44AC-983E-C5D6775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3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37E3-821E-489E-9E9C-FDA953D4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4F3E9-B996-4BE1-AFAF-8DDE889B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7C966-7B22-4585-8F2B-9B7A9D53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48063-37E4-4B54-B93C-DFEB6BC5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5552E-EACE-47F9-84F7-3D44805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4E43-105A-4904-A917-94992361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0375-2B73-4429-B81D-3D5934BE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8E54C-0361-42B1-894D-0353EA1F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0FC00-8087-4940-8203-D36BF070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57872-510F-4728-A246-624B893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71943-A29C-4478-AD47-278CBA9E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9EF6-0036-41CB-805C-08B73062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BD7A7-41E0-4645-BA2A-1BC64D59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7819B-EAF8-472B-B546-1E6B89AE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5917-7E5B-4B99-96A5-72443D3DF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A198E-24C0-4ED5-B429-EC124156F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F7E31-632F-4895-8B76-0AB24A4B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BC329-9897-4FF2-8414-4BFBE24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9E97A2-48CA-4CC3-9AB3-68AB0A81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7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48D8-FACD-484E-B92B-6328879F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3CDF2-3F5F-44B7-8A5C-BAEF6614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C203B4-1E2F-4B68-891E-FE898825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502EA-E459-4E22-B9B6-6B7E5A88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DD4A9-2922-4440-B894-0C60891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9C25F-9F59-4C67-9C13-479A452E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9A7F0-9F38-4148-9538-86B47570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558A-244B-4CFF-BBA0-844C6BA6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8AFB2-D34B-44CF-916D-3894934B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CEF5F-3AD1-4689-B643-B7F72594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3EECB-680F-4147-9D64-ED1F419C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B16A8-A05C-47AB-8F36-C83E355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C9A98-28EA-415C-A9C3-BBEE3A8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852E-15A8-49D2-9DC4-F781C991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B9AB63-EDCA-4AB8-B2E3-ADA0A9E1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25438-A8ED-4C82-97E8-AC8FC523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1D98E-9F37-4D7D-9CF3-2082D6C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8BAE-91E4-4E25-9DDC-56D88FDD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4E82A-0D9E-4CE6-BB15-FC1BDDBA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944E2A-62A1-4E84-B469-717EB963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A993B-7748-4689-B9D5-DE6125CB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ABF2B-9F4E-48C5-954E-2D5EBEFB3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DFE7-9D6E-4FB2-ACBB-1D0EEE54EE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16458-6ABE-47BC-8929-0233EC1F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4E99E-61E2-4735-AFC2-269CB025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887F-D5F9-4BB4-974B-C87191A889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2F9F8E-F869-4493-92BE-17EA20290E14}"/>
              </a:ext>
            </a:extLst>
          </p:cNvPr>
          <p:cNvGrpSpPr/>
          <p:nvPr userDrawn="1"/>
        </p:nvGrpSpPr>
        <p:grpSpPr>
          <a:xfrm>
            <a:off x="10567550" y="91809"/>
            <a:ext cx="1509523" cy="853764"/>
            <a:chOff x="10369694" y="91809"/>
            <a:chExt cx="1693387" cy="98410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0E02B9D-0433-4F0F-9F01-7871820E66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9694" y="91809"/>
              <a:ext cx="984106" cy="98410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5738DD-4804-4AFC-B89A-F92BB6BB9CF0}"/>
                </a:ext>
              </a:extLst>
            </p:cNvPr>
            <p:cNvSpPr txBox="1"/>
            <p:nvPr userDrawn="1"/>
          </p:nvSpPr>
          <p:spPr>
            <a:xfrm>
              <a:off x="11251709" y="406479"/>
              <a:ext cx="811372" cy="35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心之语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3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6CABB-FE73-42AF-A831-3BB9BCF9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F0EE6-3BCB-441E-98E6-159759F6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80659-14B9-4AAC-98DF-20A96E33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4C4C-4D79-4093-8C4A-242CD72B07A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9EA90-CAE4-4500-ACDA-8CD38B08C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DC191-9758-43F0-8BC4-8A6BC705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CA9A-7872-46FB-A3A2-DFE390C79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aoyanse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0BFD-D07B-43E1-A9D4-F39C4DA7D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学生心理素质在线测评系统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59018-AC56-4680-832D-65BD4C456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WEB</a:t>
            </a:r>
            <a:r>
              <a:rPr lang="zh-CN" altLang="en-US" dirty="0"/>
              <a:t>的在线测评系统</a:t>
            </a:r>
          </a:p>
        </p:txBody>
      </p:sp>
    </p:spTree>
    <p:extLst>
      <p:ext uri="{BB962C8B-B14F-4D97-AF65-F5344CB8AC3E}">
        <p14:creationId xmlns:p14="http://schemas.microsoft.com/office/powerpoint/2010/main" val="12423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98C3-2AB2-46B9-9935-A1A6B5AE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444DF-B8F6-48BA-A787-BDCD9101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后台演示</a:t>
            </a:r>
            <a:endParaRPr lang="en-US" altLang="zh-CN" dirty="0"/>
          </a:p>
          <a:p>
            <a:pPr lvl="1"/>
            <a:r>
              <a:rPr lang="zh-CN" altLang="en-US" dirty="0"/>
              <a:t>演示网址：</a:t>
            </a:r>
            <a:r>
              <a:rPr lang="en-US" altLang="zh-CN" dirty="0">
                <a:hlinkClick r:id="rId2"/>
              </a:rPr>
              <a:t>http://www.xiaoyanse.cn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服务器地址：</a:t>
            </a:r>
            <a:r>
              <a:rPr lang="en-US" altLang="zh-CN" dirty="0"/>
              <a:t>http://123.207.15.221</a:t>
            </a:r>
          </a:p>
          <a:p>
            <a:pPr lvl="2"/>
            <a:r>
              <a:rPr lang="zh-CN" altLang="en-US" dirty="0"/>
              <a:t>用户名：</a:t>
            </a:r>
            <a:r>
              <a:rPr lang="en-US" altLang="zh-CN" dirty="0"/>
              <a:t>root</a:t>
            </a:r>
          </a:p>
          <a:p>
            <a:pPr lvl="2"/>
            <a:r>
              <a:rPr lang="zh-CN" altLang="en-US" dirty="0"/>
              <a:t>密码：</a:t>
            </a:r>
            <a:r>
              <a:rPr lang="en-US" altLang="zh-CN" dirty="0"/>
              <a:t>1421.xyz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4B12D0-D766-4CC3-8BED-C579BD06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04495"/>
              </p:ext>
            </p:extLst>
          </p:nvPr>
        </p:nvGraphicFramePr>
        <p:xfrm>
          <a:off x="1597103" y="279379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463">
                  <a:extLst>
                    <a:ext uri="{9D8B030D-6E8A-4147-A177-3AD203B41FA5}">
                      <a16:colId xmlns:a16="http://schemas.microsoft.com/office/drawing/2014/main" val="510023769"/>
                    </a:ext>
                  </a:extLst>
                </a:gridCol>
                <a:gridCol w="3735658">
                  <a:extLst>
                    <a:ext uri="{9D8B030D-6E8A-4147-A177-3AD203B41FA5}">
                      <a16:colId xmlns:a16="http://schemas.microsoft.com/office/drawing/2014/main" val="3919447954"/>
                    </a:ext>
                  </a:extLst>
                </a:gridCol>
                <a:gridCol w="2186878">
                  <a:extLst>
                    <a:ext uri="{9D8B030D-6E8A-4147-A177-3AD203B41FA5}">
                      <a16:colId xmlns:a16="http://schemas.microsoft.com/office/drawing/2014/main" val="203923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角色</a:t>
                      </a:r>
                    </a:p>
                  </a:txBody>
                  <a:tcPr>
                    <a:solidFill>
                      <a:srgbClr val="F98A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账号名称</a:t>
                      </a:r>
                    </a:p>
                  </a:txBody>
                  <a:tcPr>
                    <a:solidFill>
                      <a:srgbClr val="F98AA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solidFill>
                      <a:srgbClr val="F98A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系统管理员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admin/admin2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教务管理员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HFUT_mag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/HFUT_mag2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学院管理员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Guanli_mag01/Jisuanji_mag01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0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学生用户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2014213644/2014213633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4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9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1036-26A2-46F3-A35E-F91782E0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519991"/>
            <a:ext cx="8361556" cy="966731"/>
          </a:xfrm>
        </p:spPr>
        <p:txBody>
          <a:bodyPr>
            <a:normAutofit/>
          </a:bodyPr>
          <a:lstStyle/>
          <a:p>
            <a:r>
              <a:rPr lang="zh-CN" altLang="en-US" dirty="0"/>
              <a:t>登陆日志</a:t>
            </a:r>
            <a:endParaRPr lang="en-US" altLang="zh-CN" dirty="0"/>
          </a:p>
          <a:p>
            <a:pPr lvl="1"/>
            <a:r>
              <a:rPr lang="zh-CN" altLang="en-US" dirty="0"/>
              <a:t>记录用户的登陆信息（可实现记录查询与记录清空）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310831-459F-4A5D-8AE9-C40430E4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9" y="2349430"/>
            <a:ext cx="8846634" cy="42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7106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A4D7C0-AF5E-4C5C-98E3-283B4BB0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7" y="138273"/>
            <a:ext cx="12192000" cy="59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Restful </a:t>
            </a:r>
            <a:r>
              <a:rPr lang="en-US" altLang="zh-CN" dirty="0" err="1"/>
              <a:t>Api</a:t>
            </a:r>
            <a:r>
              <a:rPr lang="zh-CN" altLang="en-US" dirty="0"/>
              <a:t>设计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43FD-48E8-4F2F-B3E3-07C3BAF6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一、协议</a:t>
            </a:r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与用户的通信协议，总是使用</a:t>
            </a:r>
            <a:r>
              <a:rPr lang="en-US" altLang="zh-CN" dirty="0"/>
              <a:t>HTTPs</a:t>
            </a:r>
            <a:r>
              <a:rPr lang="zh-CN" altLang="en-US" dirty="0"/>
              <a:t>协议。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 err="1"/>
              <a:t>api</a:t>
            </a:r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http://xiaoyanse.cn/timu/list    </a:t>
            </a:r>
            <a:r>
              <a:rPr lang="zh-CN" altLang="en-US" dirty="0"/>
              <a:t>获取题目列表</a:t>
            </a:r>
            <a:endParaRPr lang="en-US" altLang="zh-CN" dirty="0"/>
          </a:p>
          <a:p>
            <a:pPr lvl="1"/>
            <a:r>
              <a:rPr lang="en-US" altLang="zh-CN" dirty="0"/>
              <a:t>http://xiaoyanse.cn/shiti/list     </a:t>
            </a:r>
            <a:r>
              <a:rPr lang="zh-CN" altLang="en-US" dirty="0"/>
              <a:t>获取试题列表信息</a:t>
            </a:r>
            <a:endParaRPr lang="en-US" altLang="zh-CN" dirty="0"/>
          </a:p>
          <a:p>
            <a:pPr lvl="1"/>
            <a:r>
              <a:rPr lang="en-US" altLang="zh-CN" dirty="0"/>
              <a:t>http://xiaoyanse.cn/mgr/list     </a:t>
            </a:r>
            <a:r>
              <a:rPr lang="zh-CN" altLang="en-US" dirty="0"/>
              <a:t>获取用户信息列表</a:t>
            </a:r>
            <a:endParaRPr lang="en-US" altLang="zh-CN" dirty="0"/>
          </a:p>
          <a:p>
            <a:pPr lvl="1"/>
            <a:r>
              <a:rPr lang="en-US" altLang="zh-CN" dirty="0"/>
              <a:t>http://xiaoyanse.cn/role/list     </a:t>
            </a:r>
            <a:r>
              <a:rPr lang="zh-CN" altLang="en-US" dirty="0"/>
              <a:t>获取角色信息列表</a:t>
            </a:r>
            <a:endParaRPr lang="en-US" altLang="zh-CN" dirty="0"/>
          </a:p>
          <a:p>
            <a:pPr lvl="1"/>
            <a:r>
              <a:rPr lang="en-US" altLang="zh-CN" dirty="0"/>
              <a:t>http://xiaoyanse.cn/timu/detail/10   </a:t>
            </a:r>
            <a:r>
              <a:rPr lang="zh-CN" altLang="en-US" dirty="0"/>
              <a:t>获取</a:t>
            </a:r>
            <a:r>
              <a:rPr lang="en-US" altLang="zh-CN" dirty="0"/>
              <a:t>id=10</a:t>
            </a:r>
            <a:r>
              <a:rPr lang="zh-CN" altLang="en-US" dirty="0"/>
              <a:t>的题目的详细信息 </a:t>
            </a:r>
            <a:endParaRPr lang="en-US" altLang="zh-CN" dirty="0"/>
          </a:p>
          <a:p>
            <a:pPr lvl="1"/>
            <a:r>
              <a:rPr lang="en-US" altLang="zh-CN" dirty="0"/>
              <a:t>http://xiaoyanse.cn/shiti/detail/9    </a:t>
            </a:r>
            <a:r>
              <a:rPr lang="zh-CN" altLang="en-US" dirty="0"/>
              <a:t>获取</a:t>
            </a:r>
            <a:r>
              <a:rPr lang="en-US" altLang="zh-CN" dirty="0"/>
              <a:t>id=10</a:t>
            </a:r>
            <a:r>
              <a:rPr lang="zh-CN" altLang="en-US" dirty="0"/>
              <a:t>的试题的详细信息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4058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涉及技术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43FD-48E8-4F2F-B3E3-07C3BAF6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一、技术涉及范围</a:t>
            </a:r>
          </a:p>
          <a:p>
            <a:pPr lvl="1"/>
            <a:r>
              <a:rPr lang="en-US" altLang="zh-CN" dirty="0" err="1"/>
              <a:t>springmvc</a:t>
            </a:r>
            <a:r>
              <a:rPr lang="en-US" altLang="zh-CN" dirty="0"/>
              <a:t> + </a:t>
            </a:r>
            <a:r>
              <a:rPr lang="en-US" altLang="zh-CN" dirty="0" err="1"/>
              <a:t>shiro</a:t>
            </a:r>
            <a:r>
              <a:rPr lang="en-US" altLang="zh-CN" dirty="0"/>
              <a:t> + </a:t>
            </a:r>
            <a:r>
              <a:rPr lang="en-US" altLang="zh-CN" dirty="0" err="1"/>
              <a:t>mybatis</a:t>
            </a:r>
            <a:r>
              <a:rPr lang="en-US" altLang="zh-CN" dirty="0"/>
              <a:t>-plus + </a:t>
            </a:r>
            <a:r>
              <a:rPr lang="en-US" altLang="zh-CN" dirty="0" err="1"/>
              <a:t>beetl</a:t>
            </a:r>
            <a:r>
              <a:rPr lang="en-US" altLang="zh-CN" dirty="0"/>
              <a:t> + flowable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鉴于传统开发模式的速度和效率以及网站运行速度之间的考量，本次开发采用了</a:t>
            </a:r>
            <a:r>
              <a:rPr lang="en-US" altLang="zh-CN" dirty="0" err="1"/>
              <a:t>springmvc</a:t>
            </a:r>
            <a:r>
              <a:rPr lang="en-US" altLang="zh-CN" dirty="0"/>
              <a:t> + </a:t>
            </a:r>
            <a:r>
              <a:rPr lang="en-US" altLang="zh-CN" dirty="0" err="1"/>
              <a:t>shiro</a:t>
            </a:r>
            <a:r>
              <a:rPr lang="en-US" altLang="zh-CN" dirty="0"/>
              <a:t> + </a:t>
            </a:r>
            <a:r>
              <a:rPr lang="en-US" altLang="zh-CN" dirty="0" err="1"/>
              <a:t>mybatis</a:t>
            </a:r>
            <a:r>
              <a:rPr lang="en-US" altLang="zh-CN" dirty="0"/>
              <a:t>-plus + </a:t>
            </a:r>
            <a:r>
              <a:rPr lang="en-US" altLang="zh-CN" dirty="0" err="1"/>
              <a:t>beetl</a:t>
            </a:r>
            <a:r>
              <a:rPr lang="en-US" altLang="zh-CN" dirty="0"/>
              <a:t> + flowable</a:t>
            </a:r>
            <a:r>
              <a:rPr lang="zh-CN" altLang="en-US" dirty="0"/>
              <a:t>的集合形式，实现了对数据的高度整合，请求的高效拦截，以及数据的快速查询等，极大的简化了开发步骤的同时，有效提高了网站的运行速度。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56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前端页面初步展示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43FD-48E8-4F2F-B3E3-07C3BAF6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一、演示地址</a:t>
            </a:r>
          </a:p>
          <a:p>
            <a:pPr lvl="1"/>
            <a:r>
              <a:rPr lang="en-US" altLang="zh-CN" dirty="0"/>
              <a:t>http://xiaoyanse.cn/static/soundofheart/index.html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演示方式：复制此链接到浏览器打开即可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59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B9EF93-8167-41C2-8AFC-C542D9226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62" y="0"/>
            <a:ext cx="13966720" cy="66445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0"/>
            <a:ext cx="10515600" cy="1325563"/>
          </a:xfrm>
        </p:spPr>
        <p:txBody>
          <a:bodyPr/>
          <a:lstStyle/>
          <a:p>
            <a:pPr lvl="0"/>
            <a:r>
              <a:rPr lang="zh-CN" altLang="en-US" dirty="0"/>
              <a:t>首页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33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B9EF93-8167-41C2-8AFC-C542D9226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62" y="25554"/>
            <a:ext cx="13966720" cy="65934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0"/>
            <a:ext cx="10515600" cy="1325563"/>
          </a:xfrm>
        </p:spPr>
        <p:txBody>
          <a:bodyPr/>
          <a:lstStyle/>
          <a:p>
            <a:pPr lvl="0"/>
            <a:r>
              <a:rPr lang="zh-CN" altLang="en-US" dirty="0"/>
              <a:t>副页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759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D2005C4-15E1-470C-A81F-B37EF42055FC}"/>
              </a:ext>
            </a:extLst>
          </p:cNvPr>
          <p:cNvGrpSpPr/>
          <p:nvPr/>
        </p:nvGrpSpPr>
        <p:grpSpPr>
          <a:xfrm>
            <a:off x="4811243" y="-1159122"/>
            <a:ext cx="1710531" cy="855265"/>
            <a:chOff x="4277816" y="2281700"/>
            <a:chExt cx="1710531" cy="85526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192B003-5E90-40F3-95D4-186DB8A17C69}"/>
                </a:ext>
              </a:extLst>
            </p:cNvPr>
            <p:cNvSpPr/>
            <p:nvPr/>
          </p:nvSpPr>
          <p:spPr>
            <a:xfrm>
              <a:off x="4277816" y="2281700"/>
              <a:ext cx="1710531" cy="85526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7604C87A-842E-437D-8C90-B776A459B22F}"/>
                </a:ext>
              </a:extLst>
            </p:cNvPr>
            <p:cNvSpPr txBox="1"/>
            <p:nvPr/>
          </p:nvSpPr>
          <p:spPr>
            <a:xfrm>
              <a:off x="4302866" y="2306750"/>
              <a:ext cx="1660431" cy="80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 </a:t>
              </a:r>
              <a:r>
                <a:rPr lang="zh-CN" altLang="en-US" sz="2300" kern="1200" dirty="0"/>
                <a:t>系统的设计</a:t>
              </a:r>
              <a:endParaRPr lang="en-US" altLang="zh-CN" sz="2300" kern="12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527C69-130A-4268-8DC2-6378A3F7D6FF}"/>
              </a:ext>
            </a:extLst>
          </p:cNvPr>
          <p:cNvGrpSpPr/>
          <p:nvPr/>
        </p:nvGrpSpPr>
        <p:grpSpPr>
          <a:xfrm>
            <a:off x="7018481" y="-1159122"/>
            <a:ext cx="1895766" cy="947883"/>
            <a:chOff x="7424263" y="1029276"/>
            <a:chExt cx="1895766" cy="94788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664CEC4-7574-4665-AEEE-617B951F56F4}"/>
                </a:ext>
              </a:extLst>
            </p:cNvPr>
            <p:cNvSpPr/>
            <p:nvPr/>
          </p:nvSpPr>
          <p:spPr>
            <a:xfrm>
              <a:off x="7424263" y="1029276"/>
              <a:ext cx="1895766" cy="9478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B2C1DB57-997E-42BD-92C4-8BE34D4EBEA5}"/>
                </a:ext>
              </a:extLst>
            </p:cNvPr>
            <p:cNvSpPr txBox="1"/>
            <p:nvPr/>
          </p:nvSpPr>
          <p:spPr>
            <a:xfrm>
              <a:off x="7452026" y="1057039"/>
              <a:ext cx="1840240" cy="89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700" kern="1200" dirty="0"/>
                <a:t>系统实现</a:t>
              </a: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9DC5F143-C674-4202-909B-BF3A2D478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5E264145-52F5-4EFE-AED5-5BF76014E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7790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7484-CCD2-4D28-8EA6-1CB6CBEC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项目进度计划表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8106F-CF0C-48AE-81D6-C60C3B96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4" y="711447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三月初到四月初  </a:t>
            </a:r>
            <a:endParaRPr lang="en-US" altLang="zh-CN" dirty="0"/>
          </a:p>
          <a:p>
            <a:pPr lvl="1"/>
            <a:r>
              <a:rPr lang="zh-CN" altLang="en-US" dirty="0"/>
              <a:t>完成系统需求分析，可行性分析，系统流程分析，数据库设计</a:t>
            </a:r>
            <a:endParaRPr lang="en-US" altLang="zh-CN" dirty="0"/>
          </a:p>
          <a:p>
            <a:r>
              <a:rPr lang="zh-CN" altLang="en-US" dirty="0"/>
              <a:t>四月初到五月初  </a:t>
            </a:r>
            <a:endParaRPr lang="en-US" altLang="zh-CN" dirty="0"/>
          </a:p>
          <a:p>
            <a:pPr lvl="1"/>
            <a:r>
              <a:rPr lang="zh-CN" altLang="en-US" dirty="0"/>
              <a:t>初步完成系统设计，实现部分功能</a:t>
            </a:r>
            <a:endParaRPr lang="en-US" altLang="zh-CN" dirty="0"/>
          </a:p>
          <a:p>
            <a:r>
              <a:rPr lang="zh-CN" altLang="en-US" dirty="0"/>
              <a:t>五月初到五月中旬 </a:t>
            </a:r>
            <a:endParaRPr lang="en-US" altLang="zh-CN" dirty="0"/>
          </a:p>
          <a:p>
            <a:pPr lvl="1"/>
            <a:r>
              <a:rPr lang="zh-CN" altLang="en-US" dirty="0"/>
              <a:t> 完成全部系统设计，进行系统测试，形成系统测试报告，同时编写完成系统使用手册</a:t>
            </a:r>
            <a:endParaRPr lang="en-US" altLang="zh-CN" dirty="0"/>
          </a:p>
          <a:p>
            <a:r>
              <a:rPr lang="zh-CN" altLang="en-US" dirty="0"/>
              <a:t>五月中旬到六月初  </a:t>
            </a:r>
            <a:endParaRPr lang="en-US" altLang="zh-CN" dirty="0"/>
          </a:p>
          <a:p>
            <a:pPr lvl="1"/>
            <a:r>
              <a:rPr lang="zh-CN" altLang="en-US" dirty="0"/>
              <a:t>完善改进系统不足，完成系统开发周期，编写项目开发报告总结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D1BE25D-477C-4BBC-8005-EAAC41561A44}"/>
              </a:ext>
            </a:extLst>
          </p:cNvPr>
          <p:cNvGraphicFramePr/>
          <p:nvPr>
            <p:extLst/>
          </p:nvPr>
        </p:nvGraphicFramePr>
        <p:xfrm>
          <a:off x="1008993" y="1690688"/>
          <a:ext cx="10197661" cy="4499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5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02EB4B-59CF-4941-A24A-7191D20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第三次汇报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5EB37-B136-4B89-8720-427DE393B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149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359132-9E14-445C-874A-666977BF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汇报主要内容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4AC60F-7129-4227-B0D0-0F5CC9D9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74260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可行性分析报告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系统的设计	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系统实现	</a:t>
            </a:r>
            <a:endParaRPr lang="en-US" altLang="zh-CN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D29BE79-6918-40E2-BE89-6E8077DAE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379095"/>
              </p:ext>
            </p:extLst>
          </p:nvPr>
        </p:nvGraphicFramePr>
        <p:xfrm>
          <a:off x="1435100" y="2175164"/>
          <a:ext cx="9571154" cy="300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1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E313FD-5BE2-44F0-8BC6-3A8A82832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graphicEl>
                                              <a:dgm id="{DDE313FD-5BE2-44F0-8BC6-3A8A82832E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4F2800-CD91-4AB3-9544-B2445E9B8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graphicEl>
                                              <a:dgm id="{A74F2800-CD91-4AB3-9544-B2445E9B8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425431-0E99-4D72-9F99-0FD150CAE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graphicEl>
                                              <a:dgm id="{77425431-0E99-4D72-9F99-0FD150CAE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57A77D-6FBD-464D-8AD2-285788D7A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graphicEl>
                                              <a:dgm id="{5A57A77D-6FBD-464D-8AD2-285788D7A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EC9470-E8D9-49FE-A53B-17980A2E3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graphicEl>
                                              <a:dgm id="{F4EC9470-E8D9-49FE-A53B-17980A2E37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8EF6397-EA1B-4A15-A769-D7713332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不同角色可以有不同的功能</a:t>
            </a:r>
            <a:endParaRPr lang="en-US" altLang="zh-CN" dirty="0"/>
          </a:p>
          <a:p>
            <a:pPr lvl="2"/>
            <a:r>
              <a:rPr lang="en-US" altLang="zh-CN" dirty="0" err="1"/>
              <a:t>Eg</a:t>
            </a:r>
            <a:r>
              <a:rPr lang="zh-CN" altLang="en-US" dirty="0"/>
              <a:t>：学校教务角色，学院角色，班长角色，学生用户角色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只有最高级别的管理员才有权限配置的功能</a:t>
            </a:r>
            <a:endParaRPr lang="en-US" altLang="zh-CN" dirty="0"/>
          </a:p>
          <a:p>
            <a:pPr lvl="2"/>
            <a:r>
              <a:rPr lang="en-US" altLang="zh-CN" dirty="0" err="1"/>
              <a:t>Eg</a:t>
            </a:r>
            <a:r>
              <a:rPr lang="zh-CN" altLang="en-US" dirty="0"/>
              <a:t>：本系统中只有开发管理员才能分配角色功能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用户的权限与所在部门无关，只与所对应的角色相关</a:t>
            </a:r>
          </a:p>
          <a:p>
            <a:pPr lvl="2"/>
            <a:r>
              <a:rPr lang="en-US" altLang="zh-CN" dirty="0" err="1"/>
              <a:t>Eg</a:t>
            </a:r>
            <a:r>
              <a:rPr lang="zh-CN" altLang="en-US" dirty="0"/>
              <a:t>：颜同学所在部门为电商一班，但管理员可以给其分配学院管理员的角色，从而使其具有与管理员同样的系统权限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不同的用户能查看的用户列表根据其所在的部门决定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3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1036-26A2-46F3-A35E-F91782E0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519991"/>
            <a:ext cx="3332947" cy="479503"/>
          </a:xfrm>
        </p:spPr>
        <p:txBody>
          <a:bodyPr>
            <a:normAutofit/>
          </a:bodyPr>
          <a:lstStyle/>
          <a:p>
            <a:r>
              <a:rPr lang="zh-CN" altLang="en-US" dirty="0"/>
              <a:t>用户管理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3318E6C-59EA-4F20-B56A-843F360E14EB}"/>
              </a:ext>
            </a:extLst>
          </p:cNvPr>
          <p:cNvGraphicFramePr/>
          <p:nvPr/>
        </p:nvGraphicFramePr>
        <p:xfrm>
          <a:off x="557560" y="2308302"/>
          <a:ext cx="10796240" cy="386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6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1036-26A2-46F3-A35E-F91782E0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519991"/>
            <a:ext cx="3332947" cy="479503"/>
          </a:xfrm>
        </p:spPr>
        <p:txBody>
          <a:bodyPr>
            <a:normAutofit/>
          </a:bodyPr>
          <a:lstStyle/>
          <a:p>
            <a:r>
              <a:rPr lang="zh-CN" altLang="en-US" dirty="0"/>
              <a:t>角色管理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3318E6C-59EA-4F20-B56A-843F360E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979388"/>
              </p:ext>
            </p:extLst>
          </p:nvPr>
        </p:nvGraphicFramePr>
        <p:xfrm>
          <a:off x="557560" y="2308302"/>
          <a:ext cx="5954752" cy="386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81AA4D1-7DF4-4420-8F0A-0B975B61C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06147"/>
              </p:ext>
            </p:extLst>
          </p:nvPr>
        </p:nvGraphicFramePr>
        <p:xfrm>
          <a:off x="6644268" y="2308302"/>
          <a:ext cx="4709532" cy="386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606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1036-26A2-46F3-A35E-F91782E0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519991"/>
            <a:ext cx="3332947" cy="479503"/>
          </a:xfrm>
        </p:spPr>
        <p:txBody>
          <a:bodyPr>
            <a:normAutofit/>
          </a:bodyPr>
          <a:lstStyle/>
          <a:p>
            <a:r>
              <a:rPr lang="zh-CN" altLang="en-US" dirty="0"/>
              <a:t>部门管理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3318E6C-59EA-4F20-B56A-843F360E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083542"/>
              </p:ext>
            </p:extLst>
          </p:nvPr>
        </p:nvGraphicFramePr>
        <p:xfrm>
          <a:off x="2107580" y="2252546"/>
          <a:ext cx="9879981" cy="386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467D249B-E0E2-4655-AAF5-B4E52164BF85}"/>
              </a:ext>
            </a:extLst>
          </p:cNvPr>
          <p:cNvSpPr/>
          <p:nvPr/>
        </p:nvSpPr>
        <p:spPr>
          <a:xfrm>
            <a:off x="1639229" y="2341756"/>
            <a:ext cx="301083" cy="3779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03CCE7-A8B9-49BD-AD22-C821F4DADEF9}"/>
              </a:ext>
            </a:extLst>
          </p:cNvPr>
          <p:cNvSpPr txBox="1"/>
          <p:nvPr/>
        </p:nvSpPr>
        <p:spPr>
          <a:xfrm>
            <a:off x="1028508" y="3448212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三级部门形态</a:t>
            </a:r>
          </a:p>
        </p:txBody>
      </p:sp>
    </p:spTree>
    <p:extLst>
      <p:ext uri="{BB962C8B-B14F-4D97-AF65-F5344CB8AC3E}">
        <p14:creationId xmlns:p14="http://schemas.microsoft.com/office/powerpoint/2010/main" val="2329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E522-E993-4343-AF1B-8806E5A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1036-26A2-46F3-A35E-F91782E0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519991"/>
            <a:ext cx="3332947" cy="479503"/>
          </a:xfrm>
        </p:spPr>
        <p:txBody>
          <a:bodyPr>
            <a:normAutofit/>
          </a:bodyPr>
          <a:lstStyle/>
          <a:p>
            <a:r>
              <a:rPr lang="zh-CN" altLang="en-US" dirty="0"/>
              <a:t>部门管理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3318E6C-59EA-4F20-B56A-843F360E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242667"/>
              </p:ext>
            </p:extLst>
          </p:nvPr>
        </p:nvGraphicFramePr>
        <p:xfrm>
          <a:off x="2350119" y="2408663"/>
          <a:ext cx="7491761" cy="30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46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760</Words>
  <Application>Microsoft Office PowerPoint</Application>
  <PresentationFormat>宽屏</PresentationFormat>
  <Paragraphs>155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自定义设计方案</vt:lpstr>
      <vt:lpstr>学生心理素质在线测评系统</vt:lpstr>
      <vt:lpstr>项目进度计划表</vt:lpstr>
      <vt:lpstr>第三次汇报</vt:lpstr>
      <vt:lpstr>汇报主要内容</vt:lpstr>
      <vt:lpstr>后台设计</vt:lpstr>
      <vt:lpstr>后台设计</vt:lpstr>
      <vt:lpstr>后台设计</vt:lpstr>
      <vt:lpstr>后台设计</vt:lpstr>
      <vt:lpstr>后台设计</vt:lpstr>
      <vt:lpstr>后台设计</vt:lpstr>
      <vt:lpstr>后台设计</vt:lpstr>
      <vt:lpstr>数据库设计</vt:lpstr>
      <vt:lpstr>PowerPoint 演示文稿</vt:lpstr>
      <vt:lpstr>Restful Api设计</vt:lpstr>
      <vt:lpstr>涉及技术</vt:lpstr>
      <vt:lpstr>前端页面初步展示</vt:lpstr>
      <vt:lpstr>首页</vt:lpstr>
      <vt:lpstr>副页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学生心理素质在线测评系统</dc:title>
  <dc:creator>dong</dc:creator>
  <cp:lastModifiedBy>dong</cp:lastModifiedBy>
  <cp:revision>17</cp:revision>
  <dcterms:created xsi:type="dcterms:W3CDTF">2018-04-16T05:16:57Z</dcterms:created>
  <dcterms:modified xsi:type="dcterms:W3CDTF">2018-04-17T16:02:50Z</dcterms:modified>
</cp:coreProperties>
</file>