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1"/>
  </p:normalViewPr>
  <p:slideViewPr>
    <p:cSldViewPr snapToGrid="0" snapToObjects="1">
      <p:cViewPr varScale="1">
        <p:scale>
          <a:sx n="136" d="100"/>
          <a:sy n="13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843" y="1373673"/>
            <a:ext cx="4987651" cy="1727745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Jmeter</a:t>
            </a:r>
            <a:r>
              <a:rPr lang="zh-CN" altLang="en-US" sz="3200" dirty="0"/>
              <a:t> </a:t>
            </a:r>
            <a:r>
              <a:rPr lang="ja-JP" altLang="en-US" sz="3200"/>
              <a:t>干嘛的</a:t>
            </a:r>
            <a:r>
              <a:rPr lang="en-US" altLang="ja-JP" sz="3200" dirty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971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496" y="1672693"/>
            <a:ext cx="2612096" cy="455126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Jmeter</a:t>
            </a:r>
            <a:r>
              <a:rPr lang="zh-CN" altLang="en-US" sz="2800" dirty="0"/>
              <a:t> </a:t>
            </a:r>
            <a:r>
              <a:rPr lang="ja-JP" altLang="en-US" sz="2800"/>
              <a:t>干嘛的</a:t>
            </a:r>
            <a:r>
              <a:rPr lang="en-US" altLang="ja-JP" sz="2800" dirty="0"/>
              <a:t>: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630F5C-C144-B74A-AAF9-8559EC87ACF7}"/>
              </a:ext>
            </a:extLst>
          </p:cNvPr>
          <p:cNvSpPr txBox="1">
            <a:spLocks/>
          </p:cNvSpPr>
          <p:nvPr/>
        </p:nvSpPr>
        <p:spPr>
          <a:xfrm>
            <a:off x="3986666" y="2988016"/>
            <a:ext cx="3941275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solidFill>
                  <a:srgbClr val="FF0000"/>
                </a:solidFill>
              </a:rPr>
              <a:t>Http/https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Request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13BD67-EA0C-9E4B-9056-2401B2FC4A3E}"/>
              </a:ext>
            </a:extLst>
          </p:cNvPr>
          <p:cNvSpPr txBox="1">
            <a:spLocks/>
          </p:cNvSpPr>
          <p:nvPr/>
        </p:nvSpPr>
        <p:spPr>
          <a:xfrm>
            <a:off x="4137496" y="3414075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/>
              <a:t>FTP Service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596372-507F-BD42-A03D-DCCF0135E8A6}"/>
              </a:ext>
            </a:extLst>
          </p:cNvPr>
          <p:cNvSpPr txBox="1">
            <a:spLocks/>
          </p:cNvSpPr>
          <p:nvPr/>
        </p:nvSpPr>
        <p:spPr>
          <a:xfrm>
            <a:off x="4052654" y="3869201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DB Access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D44E75-BA4D-FB44-9D22-3F6A92349181}"/>
              </a:ext>
            </a:extLst>
          </p:cNvPr>
          <p:cNvSpPr txBox="1">
            <a:spLocks/>
          </p:cNvSpPr>
          <p:nvPr/>
        </p:nvSpPr>
        <p:spPr>
          <a:xfrm>
            <a:off x="4052654" y="4331178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Java/Jscript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064200-84CF-FC49-B388-CF6D85A6D2A2}"/>
              </a:ext>
            </a:extLst>
          </p:cNvPr>
          <p:cNvSpPr txBox="1">
            <a:spLocks/>
          </p:cNvSpPr>
          <p:nvPr/>
        </p:nvSpPr>
        <p:spPr>
          <a:xfrm>
            <a:off x="4052654" y="2561957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File Access</a:t>
            </a:r>
          </a:p>
        </p:txBody>
      </p:sp>
    </p:spTree>
    <p:extLst>
      <p:ext uri="{BB962C8B-B14F-4D97-AF65-F5344CB8AC3E}">
        <p14:creationId xmlns:p14="http://schemas.microsoft.com/office/powerpoint/2010/main" val="57986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417" y="1401954"/>
            <a:ext cx="6873013" cy="690797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What does SDET did using </a:t>
            </a:r>
            <a:r>
              <a:rPr lang="en-US" altLang="ja-JP" sz="3200" dirty="0" err="1"/>
              <a:t>Jmeter</a:t>
            </a:r>
            <a:r>
              <a:rPr lang="en-US" altLang="ja-JP" sz="3200" dirty="0"/>
              <a:t>? 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F3B308-31A5-D246-9FFC-1E6B91CC1744}"/>
              </a:ext>
            </a:extLst>
          </p:cNvPr>
          <p:cNvSpPr txBox="1">
            <a:spLocks/>
          </p:cNvSpPr>
          <p:nvPr/>
        </p:nvSpPr>
        <p:spPr>
          <a:xfrm>
            <a:off x="3036131" y="2365060"/>
            <a:ext cx="6873013" cy="690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API test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55F754-FC94-BF46-B8A0-98E8FE28682E}"/>
              </a:ext>
            </a:extLst>
          </p:cNvPr>
          <p:cNvSpPr txBox="1">
            <a:spLocks/>
          </p:cNvSpPr>
          <p:nvPr/>
        </p:nvSpPr>
        <p:spPr>
          <a:xfrm>
            <a:off x="3036130" y="3055857"/>
            <a:ext cx="6873013" cy="690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UI Function Smoke Test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1464BF1-5D08-044F-9BE7-5ECC66ABB6A6}"/>
              </a:ext>
            </a:extLst>
          </p:cNvPr>
          <p:cNvSpPr txBox="1">
            <a:spLocks/>
          </p:cNvSpPr>
          <p:nvPr/>
        </p:nvSpPr>
        <p:spPr>
          <a:xfrm>
            <a:off x="3036130" y="3830427"/>
            <a:ext cx="6873013" cy="690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API Performance</a:t>
            </a:r>
          </a:p>
        </p:txBody>
      </p:sp>
    </p:spTree>
    <p:extLst>
      <p:ext uri="{BB962C8B-B14F-4D97-AF65-F5344CB8AC3E}">
        <p14:creationId xmlns:p14="http://schemas.microsoft.com/office/powerpoint/2010/main" val="21408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991" y="694944"/>
            <a:ext cx="2612096" cy="455126"/>
          </a:xfrm>
        </p:spPr>
        <p:txBody>
          <a:bodyPr/>
          <a:lstStyle/>
          <a:p>
            <a:r>
              <a:rPr lang="en-US" altLang="ja-JP" dirty="0"/>
              <a:t>Http request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B1C96B-9028-C045-9DFB-CC460D7FBAC8}"/>
              </a:ext>
            </a:extLst>
          </p:cNvPr>
          <p:cNvSpPr txBox="1">
            <a:spLocks/>
          </p:cNvSpPr>
          <p:nvPr/>
        </p:nvSpPr>
        <p:spPr>
          <a:xfrm>
            <a:off x="1211695" y="1150070"/>
            <a:ext cx="4948372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Simple request and response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46608EF-FBC4-8643-83F0-7C7131C1D488}"/>
              </a:ext>
            </a:extLst>
          </p:cNvPr>
          <p:cNvSpPr txBox="1">
            <a:spLocks/>
          </p:cNvSpPr>
          <p:nvPr/>
        </p:nvSpPr>
        <p:spPr>
          <a:xfrm>
            <a:off x="3349483" y="1967937"/>
            <a:ext cx="5621168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Request Protocol &amp; Host:   http://</a:t>
            </a:r>
            <a:r>
              <a:rPr lang="en-US" altLang="ja-JP" dirty="0" err="1"/>
              <a:t>www.google.com</a:t>
            </a:r>
            <a:r>
              <a:rPr lang="en-US" altLang="ja-JP" dirty="0"/>
              <a:t>/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498746-D55C-2D48-91A2-73330EE7485B}"/>
              </a:ext>
            </a:extLst>
          </p:cNvPr>
          <p:cNvSpPr txBox="1">
            <a:spLocks/>
          </p:cNvSpPr>
          <p:nvPr/>
        </p:nvSpPr>
        <p:spPr>
          <a:xfrm>
            <a:off x="3349483" y="4220878"/>
            <a:ext cx="2357572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Response Message: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4AEEA-8CA5-9743-B077-DC136F60D1F7}"/>
              </a:ext>
            </a:extLst>
          </p:cNvPr>
          <p:cNvSpPr txBox="1">
            <a:spLocks/>
          </p:cNvSpPr>
          <p:nvPr/>
        </p:nvSpPr>
        <p:spPr>
          <a:xfrm>
            <a:off x="6289859" y="4220878"/>
            <a:ext cx="3209478" cy="2241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&lt;!doctype html&gt;</a:t>
            </a:r>
          </a:p>
          <a:p>
            <a:pPr algn="l"/>
            <a:r>
              <a:rPr lang="en-US" altLang="ja-JP" dirty="0"/>
              <a:t>&lt;html&gt;</a:t>
            </a:r>
          </a:p>
          <a:p>
            <a:pPr algn="l"/>
            <a:r>
              <a:rPr lang="en-US" altLang="ja-JP" dirty="0"/>
              <a:t>&lt;head&gt;&lt;meta &gt;&lt;meta&gt;</a:t>
            </a:r>
          </a:p>
          <a:p>
            <a:pPr algn="l"/>
            <a:r>
              <a:rPr lang="en-US" altLang="ja-JP" dirty="0"/>
              <a:t>&lt;title&gt;Google&lt;/title&gt;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7482FF-4511-8E41-8570-204BC8A894E6}"/>
              </a:ext>
            </a:extLst>
          </p:cNvPr>
          <p:cNvSpPr txBox="1">
            <a:spLocks/>
          </p:cNvSpPr>
          <p:nvPr/>
        </p:nvSpPr>
        <p:spPr>
          <a:xfrm>
            <a:off x="3349483" y="2372912"/>
            <a:ext cx="5621168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Request Method:                </a:t>
            </a:r>
            <a:r>
              <a:rPr lang="en-US" altLang="ja-JP" dirty="0">
                <a:solidFill>
                  <a:srgbClr val="00B050"/>
                </a:solidFill>
              </a:rPr>
              <a:t>Get</a:t>
            </a:r>
            <a:r>
              <a:rPr lang="en-US" altLang="ja-JP" dirty="0"/>
              <a:t>(post/put/delete…)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80522D3-E1AC-504C-BB56-E76C39CF53EE}"/>
              </a:ext>
            </a:extLst>
          </p:cNvPr>
          <p:cNvSpPr txBox="1">
            <a:spLocks/>
          </p:cNvSpPr>
          <p:nvPr/>
        </p:nvSpPr>
        <p:spPr>
          <a:xfrm>
            <a:off x="3349483" y="3748599"/>
            <a:ext cx="5621168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err="1"/>
              <a:t>Reponse</a:t>
            </a:r>
            <a:r>
              <a:rPr lang="en-US" altLang="ja-JP" dirty="0"/>
              <a:t> Code:                    200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DF1E81B-485F-8444-BDD3-0FF68DD4EBCE}"/>
              </a:ext>
            </a:extLst>
          </p:cNvPr>
          <p:cNvSpPr txBox="1">
            <a:spLocks/>
          </p:cNvSpPr>
          <p:nvPr/>
        </p:nvSpPr>
        <p:spPr>
          <a:xfrm>
            <a:off x="3349483" y="2930603"/>
            <a:ext cx="5621168" cy="4724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Request Header:                Header </a:t>
            </a:r>
            <a:r>
              <a:rPr lang="en-US" altLang="ja-JP" dirty="0">
                <a:solidFill>
                  <a:schemeClr val="tx1"/>
                </a:solidFill>
              </a:rPr>
              <a:t>Parameters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5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576" y="638383"/>
            <a:ext cx="2612096" cy="455126"/>
          </a:xfrm>
        </p:spPr>
        <p:txBody>
          <a:bodyPr/>
          <a:lstStyle/>
          <a:p>
            <a:r>
              <a:rPr lang="en-US" dirty="0"/>
              <a:t>Response 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2FAD41-291B-8C4E-88FD-89485A41945C}"/>
              </a:ext>
            </a:extLst>
          </p:cNvPr>
          <p:cNvSpPr txBox="1">
            <a:spLocks/>
          </p:cNvSpPr>
          <p:nvPr/>
        </p:nvSpPr>
        <p:spPr>
          <a:xfrm>
            <a:off x="2230139" y="1940319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2xx:</a:t>
            </a:r>
            <a:r>
              <a:rPr lang="en-US" altLang="ja-JP" b="1" dirty="0"/>
              <a:t> Success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816F3-463E-C44B-B354-7D5A5839CB31}"/>
              </a:ext>
            </a:extLst>
          </p:cNvPr>
          <p:cNvSpPr txBox="1">
            <a:spLocks/>
          </p:cNvSpPr>
          <p:nvPr/>
        </p:nvSpPr>
        <p:spPr>
          <a:xfrm>
            <a:off x="2267846" y="2677715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3xx: </a:t>
            </a:r>
            <a:r>
              <a:rPr lang="en-US" altLang="ja-JP" b="1" dirty="0"/>
              <a:t>Redirect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5EA2DC7-8681-0F44-8A6C-37349E4BE69C}"/>
              </a:ext>
            </a:extLst>
          </p:cNvPr>
          <p:cNvSpPr txBox="1">
            <a:spLocks/>
          </p:cNvSpPr>
          <p:nvPr/>
        </p:nvSpPr>
        <p:spPr>
          <a:xfrm>
            <a:off x="2472092" y="3356036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4xx: </a:t>
            </a:r>
            <a:r>
              <a:rPr lang="en-US" altLang="ja-JP" b="1" dirty="0"/>
              <a:t>Client Error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B783F1-28D8-774F-B1FD-FE185C1E704C}"/>
              </a:ext>
            </a:extLst>
          </p:cNvPr>
          <p:cNvSpPr txBox="1">
            <a:spLocks/>
          </p:cNvSpPr>
          <p:nvPr/>
        </p:nvSpPr>
        <p:spPr>
          <a:xfrm>
            <a:off x="2528653" y="4034358"/>
            <a:ext cx="2612096" cy="455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5xx:</a:t>
            </a:r>
            <a:r>
              <a:rPr lang="en-US" altLang="ja-JP" b="1" dirty="0"/>
              <a:t> Server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843" y="1373674"/>
            <a:ext cx="8343593" cy="455126"/>
          </a:xfrm>
        </p:spPr>
        <p:txBody>
          <a:bodyPr>
            <a:normAutofit/>
          </a:bodyPr>
          <a:lstStyle/>
          <a:p>
            <a:pPr algn="l"/>
            <a:r>
              <a:rPr lang="en-US" altLang="ja-JP" dirty="0" err="1"/>
              <a:t>Jmeter</a:t>
            </a:r>
            <a:r>
              <a:rPr lang="en-US" altLang="ja-JP" dirty="0"/>
              <a:t> simple http request structure: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79AAEC-BE9B-1E4A-88F5-658D84CE317D}"/>
              </a:ext>
            </a:extLst>
          </p:cNvPr>
          <p:cNvSpPr/>
          <p:nvPr/>
        </p:nvSpPr>
        <p:spPr>
          <a:xfrm>
            <a:off x="1791093" y="2300140"/>
            <a:ext cx="1583703" cy="47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Plan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D6BBCE4-8194-5245-B42E-94B1DE6954B4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>
            <a:off x="3374796" y="2535811"/>
            <a:ext cx="71880" cy="6331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BA1990C-3BFB-CC42-B811-5EAF71573664}"/>
              </a:ext>
            </a:extLst>
          </p:cNvPr>
          <p:cNvSpPr/>
          <p:nvPr/>
        </p:nvSpPr>
        <p:spPr>
          <a:xfrm>
            <a:off x="2300140" y="3168975"/>
            <a:ext cx="2293072" cy="45720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Group(user)</a:t>
            </a:r>
          </a:p>
        </p:txBody>
      </p:sp>
      <p:sp>
        <p:nvSpPr>
          <p:cNvPr id="8" name="Snip Same Side Corner Rectangle 7">
            <a:extLst>
              <a:ext uri="{FF2B5EF4-FFF2-40B4-BE49-F238E27FC236}">
                <a16:creationId xmlns:a16="http://schemas.microsoft.com/office/drawing/2014/main" id="{35F688AD-C13A-5044-A8BD-36E675156B0F}"/>
              </a:ext>
            </a:extLst>
          </p:cNvPr>
          <p:cNvSpPr/>
          <p:nvPr/>
        </p:nvSpPr>
        <p:spPr>
          <a:xfrm>
            <a:off x="5172958" y="3252246"/>
            <a:ext cx="1555423" cy="37392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6666662-5D3A-C949-85E0-96437DBDA8E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>
            <a:off x="4593212" y="3397575"/>
            <a:ext cx="579746" cy="416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9C8E886D-BB38-4F49-A6C1-C450758FB717}"/>
              </a:ext>
            </a:extLst>
          </p:cNvPr>
          <p:cNvSpPr/>
          <p:nvPr/>
        </p:nvSpPr>
        <p:spPr>
          <a:xfrm>
            <a:off x="6780228" y="2771481"/>
            <a:ext cx="273377" cy="141009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17911CE8-ABD2-B54F-A072-726CB45EDFF7}"/>
              </a:ext>
            </a:extLst>
          </p:cNvPr>
          <p:cNvSpPr/>
          <p:nvPr/>
        </p:nvSpPr>
        <p:spPr>
          <a:xfrm>
            <a:off x="7053605" y="2486315"/>
            <a:ext cx="1809950" cy="5279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1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135885DC-9713-DA46-9CD6-629D6EE1180E}"/>
              </a:ext>
            </a:extLst>
          </p:cNvPr>
          <p:cNvSpPr/>
          <p:nvPr/>
        </p:nvSpPr>
        <p:spPr>
          <a:xfrm>
            <a:off x="7053605" y="3295454"/>
            <a:ext cx="1809950" cy="5279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2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1F69DA27-3FB5-594C-AEE0-85816F0C95AD}"/>
              </a:ext>
            </a:extLst>
          </p:cNvPr>
          <p:cNvSpPr/>
          <p:nvPr/>
        </p:nvSpPr>
        <p:spPr>
          <a:xfrm>
            <a:off x="7053605" y="4062963"/>
            <a:ext cx="1809950" cy="5279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Dodecagon 19">
            <a:extLst>
              <a:ext uri="{FF2B5EF4-FFF2-40B4-BE49-F238E27FC236}">
                <a16:creationId xmlns:a16="http://schemas.microsoft.com/office/drawing/2014/main" id="{0EB97C48-7623-9B4C-85F1-E2310FE8158F}"/>
              </a:ext>
            </a:extLst>
          </p:cNvPr>
          <p:cNvSpPr/>
          <p:nvPr/>
        </p:nvSpPr>
        <p:spPr>
          <a:xfrm>
            <a:off x="9504569" y="3256566"/>
            <a:ext cx="1649691" cy="63316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66E412-6793-3E40-9156-56E150995746}"/>
              </a:ext>
            </a:extLst>
          </p:cNvPr>
          <p:cNvCxnSpPr>
            <a:cxnSpLocks/>
            <a:stCxn id="14" idx="3"/>
            <a:endCxn id="25" idx="7"/>
          </p:cNvCxnSpPr>
          <p:nvPr/>
        </p:nvCxnSpPr>
        <p:spPr>
          <a:xfrm>
            <a:off x="8863555" y="2750266"/>
            <a:ext cx="641015" cy="1107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decagon 24">
            <a:extLst>
              <a:ext uri="{FF2B5EF4-FFF2-40B4-BE49-F238E27FC236}">
                <a16:creationId xmlns:a16="http://schemas.microsoft.com/office/drawing/2014/main" id="{C339A4D1-5621-9342-A01D-941F92F9FF4B}"/>
              </a:ext>
            </a:extLst>
          </p:cNvPr>
          <p:cNvSpPr/>
          <p:nvPr/>
        </p:nvSpPr>
        <p:spPr>
          <a:xfrm>
            <a:off x="9504570" y="2459590"/>
            <a:ext cx="1649691" cy="63316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B87E15-E459-AB48-9E98-63607FFB8F66}"/>
              </a:ext>
            </a:extLst>
          </p:cNvPr>
          <p:cNvCxnSpPr>
            <a:cxnSpLocks/>
            <a:endCxn id="20" idx="8"/>
          </p:cNvCxnSpPr>
          <p:nvPr/>
        </p:nvCxnSpPr>
        <p:spPr>
          <a:xfrm flipV="1">
            <a:off x="8816424" y="3488316"/>
            <a:ext cx="688145" cy="710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decagon 26">
            <a:extLst>
              <a:ext uri="{FF2B5EF4-FFF2-40B4-BE49-F238E27FC236}">
                <a16:creationId xmlns:a16="http://schemas.microsoft.com/office/drawing/2014/main" id="{C5AB7A02-9A31-DA4C-AD19-56E7F3BF472C}"/>
              </a:ext>
            </a:extLst>
          </p:cNvPr>
          <p:cNvSpPr/>
          <p:nvPr/>
        </p:nvSpPr>
        <p:spPr>
          <a:xfrm>
            <a:off x="9504571" y="4033082"/>
            <a:ext cx="1649691" cy="633165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A5D08C-2FA4-A04F-86DE-A613395DB93E}"/>
              </a:ext>
            </a:extLst>
          </p:cNvPr>
          <p:cNvCxnSpPr>
            <a:cxnSpLocks/>
            <a:endCxn id="27" idx="7"/>
          </p:cNvCxnSpPr>
          <p:nvPr/>
        </p:nvCxnSpPr>
        <p:spPr>
          <a:xfrm>
            <a:off x="8863555" y="4349666"/>
            <a:ext cx="641016" cy="848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72833-3F90-3045-83E8-088C8C124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92" y="1024882"/>
            <a:ext cx="4987651" cy="58710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Homework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360B86-997A-C04C-BD84-117C6D12E62C}"/>
              </a:ext>
            </a:extLst>
          </p:cNvPr>
          <p:cNvSpPr txBox="1">
            <a:spLocks/>
          </p:cNvSpPr>
          <p:nvPr/>
        </p:nvSpPr>
        <p:spPr>
          <a:xfrm>
            <a:off x="2234850" y="2091683"/>
            <a:ext cx="6711186" cy="4252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Write a </a:t>
            </a:r>
            <a:r>
              <a:rPr lang="en-US" sz="3200" dirty="0" err="1"/>
              <a:t>jmeter</a:t>
            </a:r>
            <a:r>
              <a:rPr lang="en-US" sz="3200" dirty="0"/>
              <a:t> script to satisfy following demand: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D14329-986C-3A47-970F-91392A6202EF}"/>
              </a:ext>
            </a:extLst>
          </p:cNvPr>
          <p:cNvSpPr txBox="1">
            <a:spLocks/>
          </p:cNvSpPr>
          <p:nvPr/>
        </p:nvSpPr>
        <p:spPr>
          <a:xfrm>
            <a:off x="2234850" y="2875679"/>
            <a:ext cx="8671961" cy="2667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/>
              <a:t>1</a:t>
            </a:r>
            <a:r>
              <a:rPr lang="zh-CN" altLang="en-US" sz="3200" dirty="0"/>
              <a:t>： </a:t>
            </a:r>
            <a:r>
              <a:rPr lang="en-US" altLang="zh-CN" sz="3200" dirty="0"/>
              <a:t>Access Baidu address</a:t>
            </a:r>
          </a:p>
          <a:p>
            <a:pPr algn="l"/>
            <a:r>
              <a:rPr lang="en-US" sz="3200" dirty="0"/>
              <a:t>2:    Assert Baidu response “Baidu” properly.</a:t>
            </a:r>
          </a:p>
          <a:p>
            <a:pPr algn="l"/>
            <a:r>
              <a:rPr lang="en-US" sz="3200" dirty="0"/>
              <a:t>3:    Assert Baidu response 200 code.</a:t>
            </a:r>
          </a:p>
          <a:p>
            <a:pPr algn="l"/>
            <a:r>
              <a:rPr lang="en-US" sz="3200" dirty="0"/>
              <a:t>4:    Search one value and verify the response content contains the searched value. </a:t>
            </a:r>
          </a:p>
          <a:p>
            <a:pPr algn="l"/>
            <a:r>
              <a:rPr lang="en-US" sz="3200" dirty="0"/>
              <a:t>5:    Get search result number(advanced).</a:t>
            </a:r>
          </a:p>
        </p:txBody>
      </p:sp>
    </p:spTree>
    <p:extLst>
      <p:ext uri="{BB962C8B-B14F-4D97-AF65-F5344CB8AC3E}">
        <p14:creationId xmlns:p14="http://schemas.microsoft.com/office/powerpoint/2010/main" val="1135410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3129</TotalTime>
  <Words>198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HGｺﾞｼｯｸE</vt:lpstr>
      <vt:lpstr>华文中宋</vt:lpstr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 miao</dc:creator>
  <cp:lastModifiedBy>bobby miao</cp:lastModifiedBy>
  <cp:revision>59</cp:revision>
  <dcterms:created xsi:type="dcterms:W3CDTF">2020-07-27T02:22:00Z</dcterms:created>
  <dcterms:modified xsi:type="dcterms:W3CDTF">2020-07-31T06:59:34Z</dcterms:modified>
</cp:coreProperties>
</file>