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14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15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16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17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9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2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13.png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</a:t>
            </a:r>
            <a:r>
              <a:rPr lang="zh-CN" altLang="en-US"/>
              <a:t>组迭代二项目</a:t>
            </a:r>
            <a:r>
              <a:rPr lang="zh-CN" altLang="en-US"/>
              <a:t>展示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用条形图和饼图展示不同年度/月度受处罚机构受处罚数top10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1936750"/>
            <a:ext cx="9867900" cy="42494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用条形图和饼图展示不同年度/月度受处罚机构受处罚总金额top10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72285"/>
            <a:ext cx="9681210" cy="3968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用饼图展示监管总局和分局不同年度/月度开出处罚数分布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1706880"/>
            <a:ext cx="6954520" cy="47396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用饼图展示监管总局和分局不同年度/月度开出处罚金额分布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918335"/>
            <a:ext cx="6188075" cy="4685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工作介绍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进行数据库迁移，将数据从</a:t>
            </a:r>
            <a:r>
              <a:rPr lang="en-US" altLang="zh-CN"/>
              <a:t>mangodb</a:t>
            </a:r>
            <a:r>
              <a:t>迁移到</a:t>
            </a:r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 descr="[]LI[V6_808I{_QAFT$)GB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870710"/>
            <a:ext cx="4030980" cy="4037965"/>
          </a:xfrm>
          <a:prstGeom prst="rect">
            <a:avLst/>
          </a:prstGeom>
        </p:spPr>
      </p:pic>
      <p:pic>
        <p:nvPicPr>
          <p:cNvPr id="4" name="图片 3" descr="OOC07_M4CTXD9VPO{GN5}P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065" y="1870710"/>
            <a:ext cx="4368165" cy="41313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处罚文书信息提取，包括处罚金额，地区信息（省、市）</a:t>
            </a:r>
            <a:endParaRPr lang="zh-CN" altLang="en-US"/>
          </a:p>
        </p:txBody>
      </p:sp>
      <p:pic>
        <p:nvPicPr>
          <p:cNvPr id="3" name="图片 2" descr="V$B9JZ)(16{ZEND%OOUMK2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41425"/>
            <a:ext cx="4541520" cy="4216400"/>
          </a:xfrm>
          <a:prstGeom prst="rect">
            <a:avLst/>
          </a:prstGeom>
        </p:spPr>
      </p:pic>
      <p:pic>
        <p:nvPicPr>
          <p:cNvPr id="4" name="图片 3" descr="3}~8256`NM1F3D{@)Q189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1241425"/>
            <a:ext cx="5429885" cy="4216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数据分析处理</a:t>
            </a:r>
            <a:endParaRPr lang="zh-CN" altLang="en-US"/>
          </a:p>
        </p:txBody>
      </p:sp>
      <p:pic>
        <p:nvPicPr>
          <p:cNvPr id="4" name="图片 3" descr="VMXIS6){95VBBEUCHZ%HY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245235"/>
            <a:ext cx="7514590" cy="4853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移动端适配</a:t>
            </a:r>
            <a:endParaRPr lang="zh-CN" altLang="en-US"/>
          </a:p>
        </p:txBody>
      </p:sp>
      <p:pic>
        <p:nvPicPr>
          <p:cNvPr id="4" name="图片 3" descr="3OZ{69T`~KMN{25LJH}XDM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079500"/>
            <a:ext cx="3054350" cy="5099050"/>
          </a:xfrm>
          <a:prstGeom prst="rect">
            <a:avLst/>
          </a:prstGeom>
        </p:spPr>
      </p:pic>
      <p:pic>
        <p:nvPicPr>
          <p:cNvPr id="5" name="图片 4" descr="@CRO{P2RAK_PUC{(WW2SJO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55" y="1079500"/>
            <a:ext cx="3039745" cy="5146675"/>
          </a:xfrm>
          <a:prstGeom prst="rect">
            <a:avLst/>
          </a:prstGeom>
        </p:spPr>
      </p:pic>
      <p:pic>
        <p:nvPicPr>
          <p:cNvPr id="6" name="图片 5" descr="BZX3)08%@}@{W`B`W18E[O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830" y="1079500"/>
            <a:ext cx="3484245" cy="5146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构建多维查询驾驶舱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根据地区用地图展示不同时间不同省份处罚数量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732280"/>
            <a:ext cx="7192645" cy="4733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221180"/>
            <a:ext cx="10852237" cy="648000"/>
          </a:xfrm>
        </p:spPr>
        <p:txBody>
          <a:bodyPr/>
          <a:lstStyle/>
          <a:p>
            <a:r>
              <a:rPr>
                <a:sym typeface="+mn-ea"/>
              </a:rPr>
              <a:t>构建多维查询驾驶舱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868645"/>
            <a:ext cx="10852237" cy="5041355"/>
          </a:xfrm>
        </p:spPr>
        <p:txBody>
          <a:bodyPr/>
          <a:lstStyle/>
          <a:p>
            <a:r>
              <a:rPr lang="zh-CN" altLang="en-US"/>
              <a:t>用条形图和饼图展示银保监会不同年度每月处罚数量和金额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5" y="1306195"/>
            <a:ext cx="6045835" cy="2560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5" y="3923030"/>
            <a:ext cx="6046470" cy="27793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构建多维查询驾驶舱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用条形图和饼图展示不同年度/月度不同类型机构受处罚数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786890"/>
            <a:ext cx="9884410" cy="4401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构建多维驾驶舱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用条形图和饼图展示不同年度/月度受处罚个人受处罚数top10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1741805"/>
            <a:ext cx="9533255" cy="4149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6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7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3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4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6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演示</Application>
  <PresentationFormat>宽屏</PresentationFormat>
  <Paragraphs>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构建多维驾驶舱</vt:lpstr>
      <vt:lpstr>构建多维驾驶舱</vt:lpstr>
      <vt:lpstr>构建多维驾驶舱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进</cp:lastModifiedBy>
  <cp:revision>25</cp:revision>
  <dcterms:created xsi:type="dcterms:W3CDTF">2019-06-19T02:08:00Z</dcterms:created>
  <dcterms:modified xsi:type="dcterms:W3CDTF">2022-01-04T17:45:06Z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