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0"/>
    <p:restoredTop sz="94619"/>
  </p:normalViewPr>
  <p:slideViewPr>
    <p:cSldViewPr showGuides="1">
      <p:cViewPr>
        <p:scale>
          <a:sx n="100" d="100"/>
          <a:sy n="100" d="100"/>
        </p:scale>
        <p:origin x="1264" y="344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C4E883B1-E552-6C49-AA30-17410C751614}"/>
              </a:ext>
            </a:extLst>
          </p:cNvPr>
          <p:cNvGrpSpPr/>
          <p:nvPr/>
        </p:nvGrpSpPr>
        <p:grpSpPr>
          <a:xfrm>
            <a:off x="228600" y="381000"/>
            <a:ext cx="8153400" cy="3581400"/>
            <a:chOff x="1905000" y="1600200"/>
            <a:chExt cx="8153400" cy="3581400"/>
          </a:xfrm>
        </p:grpSpPr>
        <p:sp>
          <p:nvSpPr>
            <p:cNvPr id="118" name="Rectangle 65"/>
            <p:cNvSpPr/>
            <p:nvPr/>
          </p:nvSpPr>
          <p:spPr>
            <a:xfrm>
              <a:off x="1905000" y="1600200"/>
              <a:ext cx="8153400" cy="35814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4401181" y="3463240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UserPref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3055564" y="3089802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ModelManager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19" name="Rectangle 62"/>
            <p:cNvSpPr/>
            <p:nvPr/>
          </p:nvSpPr>
          <p:spPr>
            <a:xfrm rot="16200000">
              <a:off x="2175403" y="2861202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Model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2901186" y="3095492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58" name="Straight Arrow Connector 57"/>
            <p:cNvCxnSpPr>
              <a:cxnSpLocks/>
            </p:cNvCxnSpPr>
            <p:nvPr/>
          </p:nvCxnSpPr>
          <p:spPr>
            <a:xfrm>
              <a:off x="4049904" y="3636620"/>
              <a:ext cx="293497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5" name="Elbow Connector 122"/>
            <p:cNvCxnSpPr/>
            <p:nvPr/>
          </p:nvCxnSpPr>
          <p:spPr>
            <a:xfrm>
              <a:off x="2057400" y="3040053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cxnSpLocks/>
              <a:stCxn id="120" idx="3"/>
            </p:cNvCxnSpPr>
            <p:nvPr/>
          </p:nvCxnSpPr>
          <p:spPr>
            <a:xfrm flipV="1">
              <a:off x="3124201" y="3183253"/>
              <a:ext cx="216105" cy="1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3810000" y="3549930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Rectangle 8"/>
            <p:cNvSpPr/>
            <p:nvPr/>
          </p:nvSpPr>
          <p:spPr>
            <a:xfrm>
              <a:off x="4349280" y="2846162"/>
              <a:ext cx="1746720" cy="33485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VersionedFinancialDatabase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47" name="Straight Arrow Connector 46"/>
            <p:cNvCxnSpPr>
              <a:cxnSpLocks/>
              <a:stCxn id="48" idx="3"/>
              <a:endCxn id="46" idx="1"/>
            </p:cNvCxnSpPr>
            <p:nvPr/>
          </p:nvCxnSpPr>
          <p:spPr>
            <a:xfrm>
              <a:off x="4046048" y="3003034"/>
              <a:ext cx="303232" cy="10557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Flowchart: Decision 96"/>
            <p:cNvSpPr/>
            <p:nvPr/>
          </p:nvSpPr>
          <p:spPr>
            <a:xfrm>
              <a:off x="3810000" y="2916343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9" name="Rectangle 8"/>
            <p:cNvSpPr/>
            <p:nvPr/>
          </p:nvSpPr>
          <p:spPr>
            <a:xfrm>
              <a:off x="6680709" y="2837441"/>
              <a:ext cx="1413101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UniqueTransactionList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6109918" y="2924537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2" name="Rectangle 8"/>
            <p:cNvSpPr/>
            <p:nvPr/>
          </p:nvSpPr>
          <p:spPr>
            <a:xfrm>
              <a:off x="8663945" y="2846162"/>
              <a:ext cx="97921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Transaction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3" name="Flowchart: Decision 96"/>
            <p:cNvSpPr/>
            <p:nvPr/>
          </p:nvSpPr>
          <p:spPr>
            <a:xfrm>
              <a:off x="8093809" y="2911893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7" name="Elbow Connector 63"/>
            <p:cNvCxnSpPr>
              <a:cxnSpLocks/>
              <a:stCxn id="99" idx="3"/>
            </p:cNvCxnSpPr>
            <p:nvPr/>
          </p:nvCxnSpPr>
          <p:spPr>
            <a:xfrm rot="5400000">
              <a:off x="5077612" y="2687559"/>
              <a:ext cx="293825" cy="5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10800000" flipV="1">
              <a:off x="5086300" y="2386554"/>
              <a:ext cx="282387" cy="157062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00" name="Rectangle 8"/>
            <p:cNvSpPr/>
            <p:nvPr/>
          </p:nvSpPr>
          <p:spPr>
            <a:xfrm>
              <a:off x="2133600" y="1998350"/>
              <a:ext cx="1829379" cy="413281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>
                  <a:solidFill>
                    <a:srgbClr val="7030A0"/>
                  </a:solidFill>
                </a:rPr>
                <a:t>ReadOnlyFinancialDatabase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 rot="16200000">
              <a:off x="7886886" y="3586305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7030A0"/>
                  </a:solidFill>
                </a:rPr>
                <a:t>filtered list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22" name="Rectangle 8"/>
            <p:cNvSpPr/>
            <p:nvPr/>
          </p:nvSpPr>
          <p:spPr>
            <a:xfrm>
              <a:off x="3581401" y="4239491"/>
              <a:ext cx="1066800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ObservableList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4" name="Elbow Connector 122"/>
            <p:cNvCxnSpPr>
              <a:cxnSpLocks/>
              <a:stCxn id="119" idx="1"/>
              <a:endCxn id="122" idx="1"/>
            </p:cNvCxnSpPr>
            <p:nvPr/>
          </p:nvCxnSpPr>
          <p:spPr>
            <a:xfrm rot="16200000" flipH="1">
              <a:off x="2736076" y="3567545"/>
              <a:ext cx="831471" cy="859181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363944" y="3111480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78828" y="3334676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97394" y="2756715"/>
              <a:ext cx="170110" cy="1375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31071" y="3667738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973897" y="3204827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55" name="Rectangle 8"/>
            <p:cNvSpPr/>
            <p:nvPr/>
          </p:nvSpPr>
          <p:spPr>
            <a:xfrm>
              <a:off x="4495800" y="2022158"/>
              <a:ext cx="1353172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FinancialDatabase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60" name="Straight Arrow Connector 59"/>
            <p:cNvCxnSpPr>
              <a:cxnSpLocks/>
            </p:cNvCxnSpPr>
            <p:nvPr/>
          </p:nvCxnSpPr>
          <p:spPr>
            <a:xfrm>
              <a:off x="6345966" y="3003033"/>
              <a:ext cx="33655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8" name="Isosceles Triangle 102"/>
            <p:cNvSpPr/>
            <p:nvPr/>
          </p:nvSpPr>
          <p:spPr>
            <a:xfrm rot="16200000">
              <a:off x="3961784" y="2099200"/>
              <a:ext cx="271014" cy="187417"/>
            </a:xfrm>
            <a:prstGeom prst="triangle">
              <a:avLst>
                <a:gd name="adj" fmla="val 4451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69" name="Elbow Connector 63"/>
            <p:cNvCxnSpPr>
              <a:cxnSpLocks/>
              <a:stCxn id="68" idx="3"/>
              <a:endCxn id="55" idx="1"/>
            </p:cNvCxnSpPr>
            <p:nvPr/>
          </p:nvCxnSpPr>
          <p:spPr>
            <a:xfrm flipV="1">
              <a:off x="4191000" y="2204356"/>
              <a:ext cx="304800" cy="341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8DF6772-B3C3-EA4C-9D80-36BA5B69817C}"/>
                </a:ext>
              </a:extLst>
            </p:cNvPr>
            <p:cNvCxnSpPr>
              <a:cxnSpLocks/>
            </p:cNvCxnSpPr>
            <p:nvPr/>
          </p:nvCxnSpPr>
          <p:spPr>
            <a:xfrm>
              <a:off x="8327395" y="2998583"/>
              <a:ext cx="33655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D105430-CAB9-6A40-933C-8CD8F73D3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1" y="4090092"/>
              <a:ext cx="5572152" cy="467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A680623-C2DF-9A44-B524-88AD5D5ED841}"/>
                </a:ext>
              </a:extLst>
            </p:cNvPr>
            <p:cNvCxnSpPr>
              <a:cxnSpLocks/>
              <a:endCxn id="62" idx="2"/>
            </p:cNvCxnSpPr>
            <p:nvPr/>
          </p:nvCxnSpPr>
          <p:spPr>
            <a:xfrm flipV="1">
              <a:off x="9153553" y="3192923"/>
              <a:ext cx="0" cy="88906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77E90C4-F315-4F45-A0D6-5384DC36D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1400" y="3824055"/>
              <a:ext cx="1" cy="281075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344763F-6F73-AE43-88C6-7506360E3C67}"/>
                </a:ext>
              </a:extLst>
            </p:cNvPr>
            <p:cNvSpPr txBox="1"/>
            <p:nvPr/>
          </p:nvSpPr>
          <p:spPr>
            <a:xfrm>
              <a:off x="8878544" y="3263880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</p:grpSp>
      <p:sp>
        <p:nvSpPr>
          <p:cNvPr id="88" name="Flowchart: Decision 96">
            <a:extLst>
              <a:ext uri="{FF2B5EF4-FFF2-40B4-BE49-F238E27FC236}">
                <a16:creationId xmlns:a16="http://schemas.microsoft.com/office/drawing/2014/main" id="{4CA538EA-6E1F-8247-B87D-B84BB5B75FB6}"/>
              </a:ext>
            </a:extLst>
          </p:cNvPr>
          <p:cNvSpPr/>
          <p:nvPr/>
        </p:nvSpPr>
        <p:spPr>
          <a:xfrm>
            <a:off x="9351432" y="237527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E5FAB22-B343-CC43-8AB9-8292CAEA7EBD}"/>
              </a:ext>
            </a:extLst>
          </p:cNvPr>
          <p:cNvGrpSpPr/>
          <p:nvPr/>
        </p:nvGrpSpPr>
        <p:grpSpPr>
          <a:xfrm>
            <a:off x="10099589" y="1702840"/>
            <a:ext cx="708186" cy="1590137"/>
            <a:chOff x="9284677" y="4822718"/>
            <a:chExt cx="708186" cy="1590137"/>
          </a:xfrm>
        </p:grpSpPr>
        <p:sp>
          <p:nvSpPr>
            <p:cNvPr id="87" name="Rectangle 8">
              <a:extLst>
                <a:ext uri="{FF2B5EF4-FFF2-40B4-BE49-F238E27FC236}">
                  <a16:creationId xmlns:a16="http://schemas.microsoft.com/office/drawing/2014/main" id="{484EAFF9-C0C8-5542-A9F7-DEE76D1B2616}"/>
                </a:ext>
              </a:extLst>
            </p:cNvPr>
            <p:cNvSpPr/>
            <p:nvPr/>
          </p:nvSpPr>
          <p:spPr>
            <a:xfrm>
              <a:off x="9284677" y="5158139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90" name="Rectangle 8">
              <a:extLst>
                <a:ext uri="{FF2B5EF4-FFF2-40B4-BE49-F238E27FC236}">
                  <a16:creationId xmlns:a16="http://schemas.microsoft.com/office/drawing/2014/main" id="{CB4204C4-F54A-574F-8335-B8BE6CF1E018}"/>
                </a:ext>
              </a:extLst>
            </p:cNvPr>
            <p:cNvSpPr/>
            <p:nvPr/>
          </p:nvSpPr>
          <p:spPr>
            <a:xfrm>
              <a:off x="9284677" y="5481117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Phone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91" name="Rectangle 8">
              <a:extLst>
                <a:ext uri="{FF2B5EF4-FFF2-40B4-BE49-F238E27FC236}">
                  <a16:creationId xmlns:a16="http://schemas.microsoft.com/office/drawing/2014/main" id="{9B9BE62C-328B-5F41-AC06-C354CD0C97ED}"/>
                </a:ext>
              </a:extLst>
            </p:cNvPr>
            <p:cNvSpPr/>
            <p:nvPr/>
          </p:nvSpPr>
          <p:spPr>
            <a:xfrm>
              <a:off x="9284677" y="5804095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Email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92" name="Rectangle 8">
              <a:extLst>
                <a:ext uri="{FF2B5EF4-FFF2-40B4-BE49-F238E27FC236}">
                  <a16:creationId xmlns:a16="http://schemas.microsoft.com/office/drawing/2014/main" id="{3E26CBF2-E957-D14A-913F-205C2444AEDC}"/>
                </a:ext>
              </a:extLst>
            </p:cNvPr>
            <p:cNvSpPr/>
            <p:nvPr/>
          </p:nvSpPr>
          <p:spPr>
            <a:xfrm>
              <a:off x="9284677" y="6127072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Address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0F263CD-AF23-EB4C-8B9F-BD40F7434AA3}"/>
                </a:ext>
              </a:extLst>
            </p:cNvPr>
            <p:cNvSpPr/>
            <p:nvPr/>
          </p:nvSpPr>
          <p:spPr>
            <a:xfrm>
              <a:off x="9284677" y="4822718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Tag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741C0579-3A27-8545-BB7D-B8AB73B28462}"/>
              </a:ext>
            </a:extLst>
          </p:cNvPr>
          <p:cNvSpPr txBox="1"/>
          <p:nvPr/>
        </p:nvSpPr>
        <p:spPr>
          <a:xfrm>
            <a:off x="8804199" y="45654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Rectangle 8">
            <a:extLst>
              <a:ext uri="{FF2B5EF4-FFF2-40B4-BE49-F238E27FC236}">
                <a16:creationId xmlns:a16="http://schemas.microsoft.com/office/drawing/2014/main" id="{C4F5ED01-14CA-0A4A-B554-E0569AA7E9EF}"/>
              </a:ext>
            </a:extLst>
          </p:cNvPr>
          <p:cNvSpPr/>
          <p:nvPr/>
        </p:nvSpPr>
        <p:spPr>
          <a:xfrm>
            <a:off x="8643246" y="135013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Flowchart: Decision 96">
            <a:extLst>
              <a:ext uri="{FF2B5EF4-FFF2-40B4-BE49-F238E27FC236}">
                <a16:creationId xmlns:a16="http://schemas.microsoft.com/office/drawing/2014/main" id="{C448AE7C-1DB2-C446-A6E1-B15F48552D85}"/>
              </a:ext>
            </a:extLst>
          </p:cNvPr>
          <p:cNvSpPr/>
          <p:nvPr/>
        </p:nvSpPr>
        <p:spPr>
          <a:xfrm>
            <a:off x="7972796" y="173410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0F044452-1694-E743-AA23-0A6B521AD393}"/>
              </a:ext>
            </a:extLst>
          </p:cNvPr>
          <p:cNvSpPr/>
          <p:nvPr/>
        </p:nvSpPr>
        <p:spPr>
          <a:xfrm>
            <a:off x="8643246" y="16731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Interest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Rectangle 8">
            <a:extLst>
              <a:ext uri="{FF2B5EF4-FFF2-40B4-BE49-F238E27FC236}">
                <a16:creationId xmlns:a16="http://schemas.microsoft.com/office/drawing/2014/main" id="{72DD6E33-5BED-6B4D-916E-96312F840147}"/>
              </a:ext>
            </a:extLst>
          </p:cNvPr>
          <p:cNvSpPr/>
          <p:nvPr/>
        </p:nvSpPr>
        <p:spPr>
          <a:xfrm>
            <a:off x="8643246" y="199609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Type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5" name="Rectangle 8">
            <a:extLst>
              <a:ext uri="{FF2B5EF4-FFF2-40B4-BE49-F238E27FC236}">
                <a16:creationId xmlns:a16="http://schemas.microsoft.com/office/drawing/2014/main" id="{EB75F7A0-27DB-824E-957D-33264C05EF7C}"/>
              </a:ext>
            </a:extLst>
          </p:cNvPr>
          <p:cNvSpPr/>
          <p:nvPr/>
        </p:nvSpPr>
        <p:spPr>
          <a:xfrm>
            <a:off x="8643246" y="231907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B34A25A-7A53-CF41-91BD-C064878DDE6B}"/>
              </a:ext>
            </a:extLst>
          </p:cNvPr>
          <p:cNvSpPr/>
          <p:nvPr/>
        </p:nvSpPr>
        <p:spPr>
          <a:xfrm>
            <a:off x="8643246" y="101471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Amount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2AD77E3-636A-3C46-8F4D-CC6167A3C9B4}"/>
              </a:ext>
            </a:extLst>
          </p:cNvPr>
          <p:cNvSpPr txBox="1"/>
          <p:nvPr/>
        </p:nvSpPr>
        <p:spPr>
          <a:xfrm>
            <a:off x="8397092" y="104161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636D7D5-2095-104A-A3CE-FB56FE3145CA}"/>
              </a:ext>
            </a:extLst>
          </p:cNvPr>
          <p:cNvGrpSpPr/>
          <p:nvPr/>
        </p:nvGrpSpPr>
        <p:grpSpPr>
          <a:xfrm>
            <a:off x="8183646" y="1167355"/>
            <a:ext cx="459600" cy="1294609"/>
            <a:chOff x="8183646" y="1167355"/>
            <a:chExt cx="459600" cy="1294609"/>
          </a:xfrm>
        </p:grpSpPr>
        <p:cxnSp>
          <p:nvCxnSpPr>
            <p:cNvPr id="107" name="Elbow Connector 78">
              <a:extLst>
                <a:ext uri="{FF2B5EF4-FFF2-40B4-BE49-F238E27FC236}">
                  <a16:creationId xmlns:a16="http://schemas.microsoft.com/office/drawing/2014/main" id="{DEDE48E9-7046-8B4E-B0DA-2F27C90B5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8844" y="1167355"/>
              <a:ext cx="434402" cy="663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2" name="Elbow Connector 101">
              <a:extLst>
                <a:ext uri="{FF2B5EF4-FFF2-40B4-BE49-F238E27FC236}">
                  <a16:creationId xmlns:a16="http://schemas.microsoft.com/office/drawing/2014/main" id="{CDC11661-D766-8144-B1B3-33BA86178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8844" y="1492722"/>
              <a:ext cx="434402" cy="32776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17" name="Elbow Connector 78">
              <a:extLst>
                <a:ext uri="{FF2B5EF4-FFF2-40B4-BE49-F238E27FC236}">
                  <a16:creationId xmlns:a16="http://schemas.microsoft.com/office/drawing/2014/main" id="{9DB77F9F-C6E7-9B44-A4F8-0F960DA00C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3646" y="1829222"/>
              <a:ext cx="434402" cy="478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23" name="Elbow Connector 78">
              <a:extLst>
                <a:ext uri="{FF2B5EF4-FFF2-40B4-BE49-F238E27FC236}">
                  <a16:creationId xmlns:a16="http://schemas.microsoft.com/office/drawing/2014/main" id="{A3272224-A5E9-3541-A7F4-B0B7819B0CA2}"/>
                </a:ext>
              </a:extLst>
            </p:cNvPr>
            <p:cNvCxnSpPr>
              <a:cxnSpLocks/>
              <a:endCxn id="104" idx="1"/>
            </p:cNvCxnSpPr>
            <p:nvPr/>
          </p:nvCxnSpPr>
          <p:spPr>
            <a:xfrm>
              <a:off x="8217257" y="1828801"/>
              <a:ext cx="425989" cy="31018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8" name="Elbow Connector 78">
              <a:extLst>
                <a:ext uri="{FF2B5EF4-FFF2-40B4-BE49-F238E27FC236}">
                  <a16:creationId xmlns:a16="http://schemas.microsoft.com/office/drawing/2014/main" id="{2CD76CD3-10C1-1745-BB45-F36544E01067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 rot="16200000" flipH="1">
              <a:off x="8034023" y="1852741"/>
              <a:ext cx="990636" cy="227810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C00546F-D642-7D4E-B0D3-8006581F299A}"/>
              </a:ext>
            </a:extLst>
          </p:cNvPr>
          <p:cNvGrpSpPr/>
          <p:nvPr/>
        </p:nvGrpSpPr>
        <p:grpSpPr>
          <a:xfrm>
            <a:off x="9597410" y="1801233"/>
            <a:ext cx="459600" cy="1294609"/>
            <a:chOff x="8183646" y="1167355"/>
            <a:chExt cx="459600" cy="1294609"/>
          </a:xfrm>
        </p:grpSpPr>
        <p:cxnSp>
          <p:nvCxnSpPr>
            <p:cNvPr id="161" name="Elbow Connector 78">
              <a:extLst>
                <a:ext uri="{FF2B5EF4-FFF2-40B4-BE49-F238E27FC236}">
                  <a16:creationId xmlns:a16="http://schemas.microsoft.com/office/drawing/2014/main" id="{77A5C052-731C-C340-83BB-77F8C9EAA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8844" y="1167355"/>
              <a:ext cx="434402" cy="663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2" name="Elbow Connector 161">
              <a:extLst>
                <a:ext uri="{FF2B5EF4-FFF2-40B4-BE49-F238E27FC236}">
                  <a16:creationId xmlns:a16="http://schemas.microsoft.com/office/drawing/2014/main" id="{003FC00C-CC92-0641-804A-BBCAAFF0F6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8844" y="1492722"/>
              <a:ext cx="434402" cy="32776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3" name="Elbow Connector 78">
              <a:extLst>
                <a:ext uri="{FF2B5EF4-FFF2-40B4-BE49-F238E27FC236}">
                  <a16:creationId xmlns:a16="http://schemas.microsoft.com/office/drawing/2014/main" id="{A4087508-725D-8B44-97B5-815DA6F5B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3646" y="1829222"/>
              <a:ext cx="434402" cy="478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4" name="Elbow Connector 78">
              <a:extLst>
                <a:ext uri="{FF2B5EF4-FFF2-40B4-BE49-F238E27FC236}">
                  <a16:creationId xmlns:a16="http://schemas.microsoft.com/office/drawing/2014/main" id="{19F5B6A9-C6D7-9746-A79D-5314C2D741BD}"/>
                </a:ext>
              </a:extLst>
            </p:cNvPr>
            <p:cNvCxnSpPr>
              <a:cxnSpLocks/>
            </p:cNvCxnSpPr>
            <p:nvPr/>
          </p:nvCxnSpPr>
          <p:spPr>
            <a:xfrm>
              <a:off x="8217257" y="1828801"/>
              <a:ext cx="425989" cy="31018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5" name="Elbow Connector 78">
              <a:extLst>
                <a:ext uri="{FF2B5EF4-FFF2-40B4-BE49-F238E27FC236}">
                  <a16:creationId xmlns:a16="http://schemas.microsoft.com/office/drawing/2014/main" id="{87DF92CF-B12B-6343-9B03-D1BC06D8D74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034023" y="1852741"/>
              <a:ext cx="990636" cy="227810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93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37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Aadit Rahul Kamat</cp:lastModifiedBy>
  <cp:revision>90</cp:revision>
  <dcterms:created xsi:type="dcterms:W3CDTF">2016-07-22T14:33:02Z</dcterms:created>
  <dcterms:modified xsi:type="dcterms:W3CDTF">2018-10-26T06:28:13Z</dcterms:modified>
</cp:coreProperties>
</file>