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338" r:id="rId4"/>
    <p:sldId id="329" r:id="rId6"/>
    <p:sldId id="452" r:id="rId7"/>
    <p:sldId id="519" r:id="rId8"/>
    <p:sldId id="518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4" r:id="rId23"/>
    <p:sldId id="535" r:id="rId24"/>
    <p:sldId id="536" r:id="rId25"/>
    <p:sldId id="537" r:id="rId26"/>
    <p:sldId id="539" r:id="rId27"/>
    <p:sldId id="541" r:id="rId28"/>
    <p:sldId id="542" r:id="rId29"/>
    <p:sldId id="270" r:id="rId30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84"/>
      </p:cViewPr>
      <p:guideLst>
        <p:guide orient="horz" pos="2722"/>
        <p:guide pos="4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6551109" y="4263391"/>
            <a:ext cx="6813550" cy="16059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CSS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基础、选择器、单位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617" y="432117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4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注释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/*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注释内容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*/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314065"/>
            <a:ext cx="3755390" cy="20497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4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）类型（标签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元素）选择器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）类选择器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）群组选择器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）派生（后代）选择器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）子代选择器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）伪类选择器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）伪元素选择器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9 )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属性选择器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input[name="username"]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4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类型（标签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元素）选择器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类型选择器会匹配文档中特定的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元素，选择器名称为标记名称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505" y="3784600"/>
            <a:ext cx="3233420" cy="274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305175"/>
            <a:ext cx="3519170" cy="1560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4763770"/>
            <a:ext cx="3519170" cy="2136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5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）类选择器以点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'.'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开头，类名称不能以数字开头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）类选择器匹配使用该类名的元素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）元素通过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class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属性来使用类选择器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）可以同时使用多个类选择器，多个类名用空格分隔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4485640"/>
            <a:ext cx="5081270" cy="1363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15" y="6143625"/>
            <a:ext cx="5911215" cy="1793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85" y="4488815"/>
            <a:ext cx="2660650" cy="3229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4237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ID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选择器以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'#'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选择器匹配文档中的唯一元素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）元素通过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65" y="4204970"/>
            <a:ext cx="2463800" cy="168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80" y="4290695"/>
            <a:ext cx="3970020" cy="1013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455" y="5702300"/>
            <a:ext cx="4365625" cy="14947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90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ID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选择器以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'#'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选择器匹配文档中的唯一元素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）元素通过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65" y="4204970"/>
            <a:ext cx="2463800" cy="168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80" y="4290695"/>
            <a:ext cx="3970020" cy="1013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455" y="5702300"/>
            <a:ext cx="4365625" cy="14947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4076" y="-52125"/>
              <a:ext cx="5530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群组选择器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）群组选择器是具有相同属性的选择的简写方式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）多个选择器之间用逗号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‘,’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分隔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5" y="3838575"/>
            <a:ext cx="4234180" cy="1656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5855335"/>
            <a:ext cx="4779645" cy="1605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555" y="3853180"/>
            <a:ext cx="2252980" cy="2771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09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派生（后代）选择器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）依据元素在其位置的上下文关系来定义样式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）派生选择器要求选择器之间至少存在父子关系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）选择器之间用空格分隔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80" y="4237990"/>
            <a:ext cx="1579245" cy="229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70" y="4054475"/>
            <a:ext cx="3143885" cy="1362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970" y="5539105"/>
            <a:ext cx="4320540" cy="28848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7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子代选择器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）依据元素在其位置的上下文关系来定义样式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）子代选择器要求选择器之间只能存在父子关系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）选择器之间用大于号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‘&gt;’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35" y="4022725"/>
            <a:ext cx="2339975" cy="2496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55" y="4014470"/>
            <a:ext cx="3058795" cy="1200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95" y="5288280"/>
            <a:ext cx="5759450" cy="2727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37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）伪类选择器用户想某些选择器添加特殊效果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）语法：选择器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）伪类选择器可以分为：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动态伪类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元素状态伪类（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1703" y="-52125"/>
              <a:ext cx="3378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09238" y="1438913"/>
            <a:ext cx="8118764" cy="49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语法结构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2017" y="-52125"/>
              <a:ext cx="4972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动态伪类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）链接伪类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:link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用于尚未访问的链接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:visited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用于访问过的链接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）用户动作伪类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:hover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用户指定的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元素时的状态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:active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元素被用户激活时的状态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:focus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元素获取焦点时状态（常用于表单控件）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125" y="-52125"/>
              <a:ext cx="55499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76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动态伪类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链接伪类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注意：看不到效果时，请先清楚浏览器浏览历史记录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2645410"/>
            <a:ext cx="2877820" cy="2306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45" y="5406390"/>
            <a:ext cx="5951855" cy="949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2912745"/>
            <a:ext cx="2918460" cy="14966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39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76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动态伪类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用户行为伪类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5" y="5199380"/>
            <a:ext cx="4373245" cy="151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60" y="2759710"/>
            <a:ext cx="4526915" cy="1345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80" y="3166110"/>
            <a:ext cx="2900680" cy="948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185" y="4951095"/>
            <a:ext cx="2508250" cy="1082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360" y="-52125"/>
              <a:ext cx="6045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伪元素选择器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用于向某些选择器设置特殊效果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:before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用于在元素内容前插入新内容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:after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用于在元素内容后插入新内容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:first-line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向选择器首行添加特效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:first-letter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向选择器首个字符添加特效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5045710"/>
            <a:ext cx="4492625" cy="3017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5060315"/>
            <a:ext cx="5240655" cy="2530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570" y="1738630"/>
            <a:ext cx="2406650" cy="27800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95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选择器优先级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权值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伪元素选择器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伪类选择器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内联样式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选择器的权值加到一起，大的优先，如果权值相同，后定义的优先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351" y="-52125"/>
              <a:ext cx="5905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尺寸单位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%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百分比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70%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英寸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10in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cm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厘米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10cm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mm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毫米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50mm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磅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30pt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px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像素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16px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em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当前字体倍数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1.5em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9637" y="-52125"/>
              <a:ext cx="6019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颜色单位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red/blue...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表示颜色的英文单词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#rrggbb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十六进制数，如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#f0f0f0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#rgb	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简写十六进制，如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#000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rgb(x,x,x)		RGB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值，如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rgb(255,255,255)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rgb(x%,x%,x%)		RGB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百分比值，如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rgb(100%,30%,30%)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3825" y="1443355"/>
            <a:ext cx="1124966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概述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是什么?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Cascading Style Sheets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）层叠样式表，简称样式表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有什么用?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可以快速维护页面元素的样式，实现结构（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）与样式的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分离，提高代码的可重用性和可维护性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之间的关系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XHTML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用于构建网页结构，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用于构建元素的样式（表现形式）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1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3689" y="1443105"/>
            <a:ext cx="8738388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内联样式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XHTML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标记属性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来实现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style="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样式属性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094095"/>
            <a:ext cx="2078355" cy="1588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3884930"/>
            <a:ext cx="7447280" cy="1218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4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内部样式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&lt;head&gt;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标记内部书写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&lt;style&gt;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&lt;style&gt;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中添加样式规则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3158490"/>
            <a:ext cx="4785995" cy="2289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5" y="6442075"/>
            <a:ext cx="2446655" cy="1616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45" y="3159125"/>
            <a:ext cx="5095240" cy="14624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3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3825" y="1443355"/>
            <a:ext cx="112496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使用方式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链接外部样式表文件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）样式表文件以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.css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文件结尾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）在文件里写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规则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753610"/>
            <a:ext cx="2273300" cy="1332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2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外部样式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）建外部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文件并添加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&lt;head&gt;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&lt;link  /&gt;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标记链接外部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&lt;link type="text/css" rel="stylesheet" media="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媒体类型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 href="css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文件路径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"&gt;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4619625"/>
            <a:ext cx="10468610" cy="539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065" y="6041390"/>
            <a:ext cx="2614295" cy="172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780" y="5624830"/>
            <a:ext cx="2734310" cy="11925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3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引用优先级别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（高）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-&gt;	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（低）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内联样式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 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内部样式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 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外部样式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 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浏览器默认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591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4460" y="1443355"/>
            <a:ext cx="11014075" cy="621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选择器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{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属性名：属性值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属性名：属性值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......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注意：属性值最后要加英文半角分号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';'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最后一个属性的结尾可以不加分号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';'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，但是不建议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95" y="2868930"/>
            <a:ext cx="4874260" cy="20612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2339</Words>
  <Application>WPS 演示</Application>
  <PresentationFormat>自定义</PresentationFormat>
  <Paragraphs>344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sks</cp:lastModifiedBy>
  <cp:revision>674</cp:revision>
  <dcterms:created xsi:type="dcterms:W3CDTF">2014-12-24T05:35:00Z</dcterms:created>
  <dcterms:modified xsi:type="dcterms:W3CDTF">2016-06-20T23:58:46Z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