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338" r:id="rId4"/>
    <p:sldId id="556" r:id="rId6"/>
    <p:sldId id="551" r:id="rId7"/>
    <p:sldId id="557" r:id="rId8"/>
    <p:sldId id="552" r:id="rId9"/>
    <p:sldId id="563" r:id="rId10"/>
    <p:sldId id="553" r:id="rId11"/>
    <p:sldId id="555" r:id="rId12"/>
    <p:sldId id="270" r:id="rId13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1074" y="-96"/>
      </p:cViewPr>
      <p:guideLst>
        <p:guide orient="horz" pos="2760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108575" y="4264660"/>
            <a:ext cx="825627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数组遍历</a:t>
            </a:r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,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全局变量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40198" y="1604648"/>
            <a:ext cx="8118764" cy="49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数组概述</a:t>
            </a:r>
            <a:endParaRPr lang="zh-CN" altLang="en-US" sz="3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数组分类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数组声明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数组遍历 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全局数组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数组概述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361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数组概述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数组的本质：管理和操作一组变量，成批处理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数组是复合类型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）数组中有多个单元，也称为元素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元素由下标（键）和值组成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数组中可以存储任意长度的数据也可以存储任意类型的数据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数组分类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1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8738388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数组分类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）名称：一维数组，二维数组，三维数组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...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多维数组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）类型：数组有两种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索引数组（下标为整型数字）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关联数组（下标为字符串）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数组声明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数组声明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array()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函数声明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默认是索引数组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关联数组和索引数组定制下标，是用 键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=&gt;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多个元素之间使用英文半角逗号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‘,’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直接赋值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数组遍历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2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7184" y="1442470"/>
            <a:ext cx="8738388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foreach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foreach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用于对数组的遍历，仅能应用于数组和对象。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foreach($array_expression as $value)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遍历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$array_expression数组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每次循环中，当前单元的值被赋给 $value 并且数组内部的指针向前移一步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因此下一次循环中将会得到下一个单元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foreach($array_expression as $key =&gt; $value)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与第一种方式相比，每次循环中，当前单元的键名也被赋给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$key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219325" y="681990"/>
          <a:ext cx="9673590" cy="655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5"/>
                <a:gridCol w="1612265"/>
                <a:gridCol w="1612265"/>
                <a:gridCol w="1612265"/>
                <a:gridCol w="1612265"/>
                <a:gridCol w="1612265"/>
              </a:tblGrid>
              <a:tr h="65468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三年一班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endParaRPr lang="zh-CN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532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三年二班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endParaRPr lang="zh-CN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5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2107881"/>
            <a:chOff x="704281" y="-173040"/>
            <a:chExt cx="3074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数组遍历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2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3510" y="1424305"/>
            <a:ext cx="10826750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while()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list()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each()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while()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循环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list() 把数组中的值赋给一些变量,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批量赋值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each()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向下移动一次指针并返回数组的键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reset()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把数组内部指针恢复到第一位，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each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遍历时必须。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$array = array('apple' , 'banana' ,'pair');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reset($array);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while(list($key , $value) = each($array))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重置指针后，每次循环，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each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每次移动指针返回的键赋给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$key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，值赋给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$value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2107881"/>
            <a:chOff x="704281" y="-173040"/>
            <a:chExt cx="3074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全局变量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2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4145" y="1424305"/>
            <a:ext cx="11410315" cy="6174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超全局变量数组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latin typeface="微软雅黑" charset="0"/>
                <a:ea typeface="微软雅黑" charset="0"/>
                <a:sym typeface="+mn-ea"/>
              </a:rPr>
              <a:t>超全局变量是在全部作用域中始终可用的内置变量</a:t>
            </a:r>
            <a:endParaRPr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$GLOBALS	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引用全局作用域中可用的全部变量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$_SERVER	//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预定义服务器变量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$_GET		//通过 URL 参数传递给当前脚本的变量的数组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$_POST	//通过 HTTP POST 方法传递给当前脚本的变量的数组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$_FILES		//通过 HTTP POST 方式上传到当前脚本的项目的数组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$_COOKIE	//通过 HTTP Cookies 方式传递给当前脚本的变量的数组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$_SESSION	//当前脚本可用 SESSION 变量的数组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$_REQUEST	//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获取</a:t>
            </a:r>
            <a:r>
              <a:rPr lang="en-US" sz="2400">
                <a:latin typeface="微软雅黑" charset="0"/>
                <a:ea typeface="微软雅黑" charset="0"/>
                <a:sym typeface="+mn-ea"/>
              </a:rPr>
              <a:t>包含了 $_GET，$_POST 和 $_COOKIE 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$_ENV		//通过环境方式传递给当前脚本的变量的数组</a:t>
            </a:r>
            <a:endParaRPr lang="en-US" sz="24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1369</Words>
  <Application>WPS 演示</Application>
  <PresentationFormat>自定义</PresentationFormat>
  <Paragraphs>187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769</cp:revision>
  <dcterms:created xsi:type="dcterms:W3CDTF">2014-12-24T05:35:00Z</dcterms:created>
  <dcterms:modified xsi:type="dcterms:W3CDTF">2016-07-05T01:38:52Z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