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338" r:id="rId4"/>
    <p:sldId id="556" r:id="rId6"/>
    <p:sldId id="578" r:id="rId7"/>
    <p:sldId id="551" r:id="rId8"/>
    <p:sldId id="557" r:id="rId9"/>
    <p:sldId id="563" r:id="rId10"/>
    <p:sldId id="581" r:id="rId11"/>
    <p:sldId id="564" r:id="rId12"/>
    <p:sldId id="565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80" r:id="rId25"/>
    <p:sldId id="579" r:id="rId26"/>
    <p:sldId id="270" r:id="rId27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24" y="-96"/>
      </p:cViewPr>
      <p:guideLst>
        <p:guide orient="horz" pos="2722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108575" y="4264660"/>
            <a:ext cx="825627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自定义函数</a:t>
            </a:r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写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个数加法的函数</a:t>
            </a:r>
            <a:r>
              <a:rPr lang="zh-CN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用户注册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发送短信通知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实现用户名校验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密码校验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用户名密码校验通过后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注册成功短信通知可以通过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echo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出一条信息代替</a:t>
            </a:r>
            <a:r>
              <a:rPr lang="zh-CN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求圆形面积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公式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:PI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*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*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当需求重复求取多个圆的面积时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使用函数实现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定义函数输入行和列输出隔行换色表格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自定义奇偶行颜色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自定义宽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自定义对齐方式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变量作用域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函数体之外称为全局变量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函数体之内称为局部变量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如果想改变变量的作用域需要使用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global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关键字或者全局变量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$GLOBALS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$a = 10;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$b = 20;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sum(){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global $a,$b;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$sum = $a + $b;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return $sum;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函数引用传值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如果希望允许函数修改它的参数值，必须通过引用传递参数。 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如果想要函数的一个参数总是通过引用传递，可以在函数定义中该参数的前面加上符号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&amp;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函数默认情况下，函数参数通过值传递（因而即使在函数内部改变参数的值，它并不会改变函数外部的值）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say(&amp;$str){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$str .= ‘Hello ’.$str;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echo $str;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$str = ‘ucai’;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say($str);  	echo $str;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参数默认值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默认值必须是常量表达式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不能是变量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类成员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或者函数调用等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当使用默认参数时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任何默认参数必须放在非默认参数的右侧 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lunch($food = ‘rice’){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echo 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中午我们吃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’.$food;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lunch();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lunch(null);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lunch(‘noodle’);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- 5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完善注册功能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校验姓名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密码不能为空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校验手机号不能为空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必须为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位数字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地址默认为成都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校验失败则终止函数并返回错误信息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成功则保存信息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 echo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成功保存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保存成功发送手机短信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直接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echo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发送成功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最后结构返回用户注册成功或者失败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可变函数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通过变量值来调用函数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因为变量值是可变的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所以通过改变一个变量的值来实现调用不同的函数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经常会用在回调函数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函数列表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或者根据动态参数来调用函数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调用方法为变量名加括号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可变函数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实例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teacher(){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echo ‘teacher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思密达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!’;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student(){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echo ‘student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思密达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!’;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$func  =‘teacher’;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$func();	//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调用可变函数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$func = ‘student’;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$func();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40198" y="1604648"/>
            <a:ext cx="8118764" cy="49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函数定义</a:t>
            </a:r>
            <a:endParaRPr lang="en-US" altLang="zh-CN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函数作用</a:t>
            </a:r>
            <a:endParaRPr lang="zh-CN" altLang="en-US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函数参数</a:t>
            </a:r>
            <a:endParaRPr lang="zh-CN" altLang="en-US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可变函数</a:t>
            </a:r>
            <a:endParaRPr lang="zh-CN" altLang="en-US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递归函数</a:t>
            </a:r>
            <a:endParaRPr lang="zh-CN" altLang="en-US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练习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- 6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使用可变函数根据用户输入提示需要准备的东西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例子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PHP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返回需要准备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lamp,sublime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返回需要准备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photoshop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返回的东西要定义在函数中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培养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递归函数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即自调用函数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直接或者间接的自己调用本身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也就是函数体内嵌套着函数本身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函数体内一般会添加一个判断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来决定是否继续调用本身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当判断的条件不满足时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则终止递归调用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会把当前流程的控制权交给上层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递归判断一般不要超过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963" y="2444789"/>
            <a:ext cx="4973134" cy="475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1880315" y="4778061"/>
            <a:ext cx="9156879" cy="12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568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dg($i){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echo $i . ‘&lt;br&gt;’;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if($i &gt; 0 ){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dg($i - 1);	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}else{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echo ‘------------’;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echo $i. ‘&lt;br&gt;’;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361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函数概述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函数的本质：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完成特定功能的代码块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任何代码都可能出现在函数中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）函数通过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关键字来定义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）函数必须通过调用才能使用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但是函数无需在调用之前定义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）函数调用不区分大小写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但是要养成好习惯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69276" y="-52125"/>
              <a:ext cx="4026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数的优点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）提高程序的重用性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2 )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提高软件的可维护性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提高开发效率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4 )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控制程序设计的复杂性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5688" y="-52125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8738388" cy="32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函数定义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函数名（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[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……]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{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函数体；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[return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返回值；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]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函数名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1) 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函数名以字母或下划线打头，后面跟字母，数字或下划线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2)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函数名应该能反映所执行的任务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函数调用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([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，参数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，……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]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;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8130" y="-52125"/>
              <a:ext cx="3449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数的返回值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- return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语句可以向函数调用者返回函数体中任意确定的值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return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不是输出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只是将程序的控制权移交给调用它的作用域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即退出函数调用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也就是说在函数体中遇到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return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的时候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后面的代码就不会再执行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582788" cy="998078"/>
            <a:chOff x="704281" y="-173040"/>
            <a:chExt cx="3582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722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自定义函数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定义第一个自定义函数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sum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sum($sa , $b){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$sum = $a + $b;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return $sum;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//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调用函数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sum()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echo sum(10 , 20);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2302</Words>
  <Application>WPS 演示</Application>
  <PresentationFormat>自定义</PresentationFormat>
  <Paragraphs>303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901</cp:revision>
  <dcterms:created xsi:type="dcterms:W3CDTF">2014-12-24T05:35:00Z</dcterms:created>
  <dcterms:modified xsi:type="dcterms:W3CDTF">2016-07-06T09:07:09Z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