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26"/>
  </p:handoutMasterIdLst>
  <p:sldIdLst>
    <p:sldId id="256" r:id="rId3"/>
    <p:sldId id="338" r:id="rId4"/>
    <p:sldId id="556" r:id="rId6"/>
    <p:sldId id="578" r:id="rId7"/>
    <p:sldId id="551" r:id="rId8"/>
    <p:sldId id="557" r:id="rId9"/>
    <p:sldId id="582" r:id="rId10"/>
    <p:sldId id="583" r:id="rId11"/>
    <p:sldId id="584" r:id="rId12"/>
    <p:sldId id="585" r:id="rId13"/>
    <p:sldId id="586" r:id="rId14"/>
    <p:sldId id="587" r:id="rId15"/>
    <p:sldId id="588" r:id="rId16"/>
    <p:sldId id="589" r:id="rId17"/>
    <p:sldId id="590" r:id="rId18"/>
    <p:sldId id="591" r:id="rId19"/>
    <p:sldId id="592" r:id="rId20"/>
    <p:sldId id="593" r:id="rId21"/>
    <p:sldId id="594" r:id="rId22"/>
    <p:sldId id="596" r:id="rId23"/>
    <p:sldId id="597" r:id="rId24"/>
    <p:sldId id="270" r:id="rId25"/>
  </p:sldIdLst>
  <p:sldSz cx="13823950" cy="8640445"/>
  <p:notesSz cx="6858000" cy="9144000"/>
  <p:defaultTextStyle>
    <a:defPPr>
      <a:defRPr lang="zh-CN"/>
    </a:defPPr>
    <a:lvl1pPr marL="0" algn="l" defTabSz="1077595" rtl="0" eaLnBrk="1" latinLnBrk="0" hangingPunct="1">
      <a:defRPr sz="2125" kern="1200">
        <a:solidFill>
          <a:schemeClr val="tx1"/>
        </a:solidFill>
        <a:latin typeface="+mn-lt"/>
        <a:ea typeface="+mn-ea"/>
        <a:cs typeface="+mn-cs"/>
      </a:defRPr>
    </a:lvl1pPr>
    <a:lvl2pPr marL="539115" algn="l" defTabSz="1077595" rtl="0" eaLnBrk="1" latinLnBrk="0" hangingPunct="1">
      <a:defRPr sz="2125" kern="1200">
        <a:solidFill>
          <a:schemeClr val="tx1"/>
        </a:solidFill>
        <a:latin typeface="+mn-lt"/>
        <a:ea typeface="+mn-ea"/>
        <a:cs typeface="+mn-cs"/>
      </a:defRPr>
    </a:lvl2pPr>
    <a:lvl3pPr marL="1078230" algn="l" defTabSz="1077595" rtl="0" eaLnBrk="1" latinLnBrk="0" hangingPunct="1">
      <a:defRPr sz="2125" kern="1200">
        <a:solidFill>
          <a:schemeClr val="tx1"/>
        </a:solidFill>
        <a:latin typeface="+mn-lt"/>
        <a:ea typeface="+mn-ea"/>
        <a:cs typeface="+mn-cs"/>
      </a:defRPr>
    </a:lvl3pPr>
    <a:lvl4pPr marL="1617345" algn="l" defTabSz="1077595" rtl="0" eaLnBrk="1" latinLnBrk="0" hangingPunct="1">
      <a:defRPr sz="2125" kern="1200">
        <a:solidFill>
          <a:schemeClr val="tx1"/>
        </a:solidFill>
        <a:latin typeface="+mn-lt"/>
        <a:ea typeface="+mn-ea"/>
        <a:cs typeface="+mn-cs"/>
      </a:defRPr>
    </a:lvl4pPr>
    <a:lvl5pPr marL="2156460" algn="l" defTabSz="1077595" rtl="0" eaLnBrk="1" latinLnBrk="0" hangingPunct="1">
      <a:defRPr sz="2125" kern="1200">
        <a:solidFill>
          <a:schemeClr val="tx1"/>
        </a:solidFill>
        <a:latin typeface="+mn-lt"/>
        <a:ea typeface="+mn-ea"/>
        <a:cs typeface="+mn-cs"/>
      </a:defRPr>
    </a:lvl5pPr>
    <a:lvl6pPr marL="2695575" algn="l" defTabSz="1077595" rtl="0" eaLnBrk="1" latinLnBrk="0" hangingPunct="1">
      <a:defRPr sz="2125" kern="1200">
        <a:solidFill>
          <a:schemeClr val="tx1"/>
        </a:solidFill>
        <a:latin typeface="+mn-lt"/>
        <a:ea typeface="+mn-ea"/>
        <a:cs typeface="+mn-cs"/>
      </a:defRPr>
    </a:lvl6pPr>
    <a:lvl7pPr marL="3234690" algn="l" defTabSz="1077595" rtl="0" eaLnBrk="1" latinLnBrk="0" hangingPunct="1">
      <a:defRPr sz="2125" kern="1200">
        <a:solidFill>
          <a:schemeClr val="tx1"/>
        </a:solidFill>
        <a:latin typeface="+mn-lt"/>
        <a:ea typeface="+mn-ea"/>
        <a:cs typeface="+mn-cs"/>
      </a:defRPr>
    </a:lvl7pPr>
    <a:lvl8pPr marL="3773805" algn="l" defTabSz="1077595" rtl="0" eaLnBrk="1" latinLnBrk="0" hangingPunct="1">
      <a:defRPr sz="2125" kern="1200">
        <a:solidFill>
          <a:schemeClr val="tx1"/>
        </a:solidFill>
        <a:latin typeface="+mn-lt"/>
        <a:ea typeface="+mn-ea"/>
        <a:cs typeface="+mn-cs"/>
      </a:defRPr>
    </a:lvl8pPr>
    <a:lvl9pPr marL="4312920" algn="l" defTabSz="1077595" rtl="0" eaLnBrk="1" latinLnBrk="0" hangingPunct="1">
      <a:defRPr sz="2125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6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85" d="100"/>
          <a:sy n="85" d="100"/>
        </p:scale>
        <p:origin x="-1074" y="-96"/>
      </p:cViewPr>
      <p:guideLst>
        <p:guide orient="horz" pos="2722"/>
        <p:guide pos="434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handoutMaster" Target="handoutMasters/handoutMaster1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960DD8-FC36-41CC-A97A-D5DA87B88BE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6F4AB6-DDE1-4171-8BA6-6654BE805A2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F4AB6-DDE1-4171-8BA6-6654BE805A2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F4AB6-DDE1-4171-8BA6-6654BE805A2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F4AB6-DDE1-4171-8BA6-6654BE805A2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994" y="1414125"/>
            <a:ext cx="10367963" cy="3008266"/>
          </a:xfrm>
        </p:spPr>
        <p:txBody>
          <a:bodyPr anchor="b"/>
          <a:lstStyle>
            <a:lvl1pPr algn="ctr">
              <a:defRPr sz="6805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994" y="4538401"/>
            <a:ext cx="10367963" cy="2086184"/>
          </a:xfrm>
        </p:spPr>
        <p:txBody>
          <a:bodyPr/>
          <a:lstStyle>
            <a:lvl1pPr marL="0" indent="0" algn="ctr">
              <a:buNone/>
              <a:defRPr sz="2720"/>
            </a:lvl1pPr>
            <a:lvl2pPr marL="518160" indent="0" algn="ctr">
              <a:buNone/>
              <a:defRPr sz="2270"/>
            </a:lvl2pPr>
            <a:lvl3pPr marL="1036955" indent="0" algn="ctr">
              <a:buNone/>
              <a:defRPr sz="2040"/>
            </a:lvl3pPr>
            <a:lvl4pPr marL="1555115" indent="0" algn="ctr">
              <a:buNone/>
              <a:defRPr sz="1815"/>
            </a:lvl4pPr>
            <a:lvl5pPr marL="2073910" indent="0" algn="ctr">
              <a:buNone/>
              <a:defRPr sz="1815"/>
            </a:lvl5pPr>
            <a:lvl6pPr marL="2592070" indent="0" algn="ctr">
              <a:buNone/>
              <a:defRPr sz="1815"/>
            </a:lvl6pPr>
            <a:lvl7pPr marL="3110230" indent="0" algn="ctr">
              <a:buNone/>
              <a:defRPr sz="1815"/>
            </a:lvl7pPr>
            <a:lvl8pPr marL="3629025" indent="0" algn="ctr">
              <a:buNone/>
              <a:defRPr sz="1815"/>
            </a:lvl8pPr>
            <a:lvl9pPr marL="4147185" indent="0" algn="ctr">
              <a:buNone/>
              <a:defRPr sz="1815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A68FB-59B4-4E09-93E5-4ECBC8A250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E0209-5014-47D1-8F14-D40122711D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A68FB-59B4-4E09-93E5-4ECBC8A250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E0209-5014-47D1-8F14-D40122711D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92764" y="460041"/>
            <a:ext cx="2980789" cy="732264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50397" y="460041"/>
            <a:ext cx="8769568" cy="732264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A68FB-59B4-4E09-93E5-4ECBC8A250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E0209-5014-47D1-8F14-D40122711D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A68FB-59B4-4E09-93E5-4ECBC8A250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E0209-5014-47D1-8F14-D40122711D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3197" y="2154191"/>
            <a:ext cx="11923157" cy="3594317"/>
          </a:xfrm>
        </p:spPr>
        <p:txBody>
          <a:bodyPr anchor="b"/>
          <a:lstStyle>
            <a:lvl1pPr>
              <a:defRPr sz="6805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3197" y="5782512"/>
            <a:ext cx="11923157" cy="1890166"/>
          </a:xfrm>
        </p:spPr>
        <p:txBody>
          <a:bodyPr/>
          <a:lstStyle>
            <a:lvl1pPr marL="0" indent="0">
              <a:buNone/>
              <a:defRPr sz="2720">
                <a:solidFill>
                  <a:schemeClr val="tx1">
                    <a:tint val="75000"/>
                  </a:schemeClr>
                </a:solidFill>
              </a:defRPr>
            </a:lvl1pPr>
            <a:lvl2pPr marL="518160" indent="0">
              <a:buNone/>
              <a:defRPr sz="2270">
                <a:solidFill>
                  <a:schemeClr val="tx1">
                    <a:tint val="75000"/>
                  </a:schemeClr>
                </a:solidFill>
              </a:defRPr>
            </a:lvl2pPr>
            <a:lvl3pPr marL="1036955" indent="0">
              <a:buNone/>
              <a:defRPr sz="2040">
                <a:solidFill>
                  <a:schemeClr val="tx1">
                    <a:tint val="75000"/>
                  </a:schemeClr>
                </a:solidFill>
              </a:defRPr>
            </a:lvl3pPr>
            <a:lvl4pPr marL="1555115" indent="0">
              <a:buNone/>
              <a:defRPr sz="1815">
                <a:solidFill>
                  <a:schemeClr val="tx1">
                    <a:tint val="75000"/>
                  </a:schemeClr>
                </a:solidFill>
              </a:defRPr>
            </a:lvl4pPr>
            <a:lvl5pPr marL="2073910" indent="0">
              <a:buNone/>
              <a:defRPr sz="1815">
                <a:solidFill>
                  <a:schemeClr val="tx1">
                    <a:tint val="75000"/>
                  </a:schemeClr>
                </a:solidFill>
              </a:defRPr>
            </a:lvl5pPr>
            <a:lvl6pPr marL="2592070" indent="0">
              <a:buNone/>
              <a:defRPr sz="1815">
                <a:solidFill>
                  <a:schemeClr val="tx1">
                    <a:tint val="75000"/>
                  </a:schemeClr>
                </a:solidFill>
              </a:defRPr>
            </a:lvl6pPr>
            <a:lvl7pPr marL="3110230" indent="0">
              <a:buNone/>
              <a:defRPr sz="1815">
                <a:solidFill>
                  <a:schemeClr val="tx1">
                    <a:tint val="75000"/>
                  </a:schemeClr>
                </a:solidFill>
              </a:defRPr>
            </a:lvl7pPr>
            <a:lvl8pPr marL="3629025" indent="0">
              <a:buNone/>
              <a:defRPr sz="1815">
                <a:solidFill>
                  <a:schemeClr val="tx1">
                    <a:tint val="75000"/>
                  </a:schemeClr>
                </a:solidFill>
              </a:defRPr>
            </a:lvl8pPr>
            <a:lvl9pPr marL="4147185" indent="0">
              <a:buNone/>
              <a:defRPr sz="181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A68FB-59B4-4E09-93E5-4ECBC8A250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E0209-5014-47D1-8F14-D40122711D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50396" y="2300203"/>
            <a:ext cx="5875179" cy="548248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98375" y="2300203"/>
            <a:ext cx="5875179" cy="548248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A68FB-59B4-4E09-93E5-4ECBC8A250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E0209-5014-47D1-8F14-D40122711D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197" y="460041"/>
            <a:ext cx="11923157" cy="167014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2198" y="2118188"/>
            <a:ext cx="5848178" cy="1038091"/>
          </a:xfrm>
        </p:spPr>
        <p:txBody>
          <a:bodyPr anchor="b"/>
          <a:lstStyle>
            <a:lvl1pPr marL="0" indent="0">
              <a:buNone/>
              <a:defRPr sz="2720" b="1"/>
            </a:lvl1pPr>
            <a:lvl2pPr marL="518160" indent="0">
              <a:buNone/>
              <a:defRPr sz="2270" b="1"/>
            </a:lvl2pPr>
            <a:lvl3pPr marL="1036955" indent="0">
              <a:buNone/>
              <a:defRPr sz="2040" b="1"/>
            </a:lvl3pPr>
            <a:lvl4pPr marL="1555115" indent="0">
              <a:buNone/>
              <a:defRPr sz="1815" b="1"/>
            </a:lvl4pPr>
            <a:lvl5pPr marL="2073910" indent="0">
              <a:buNone/>
              <a:defRPr sz="1815" b="1"/>
            </a:lvl5pPr>
            <a:lvl6pPr marL="2592070" indent="0">
              <a:buNone/>
              <a:defRPr sz="1815" b="1"/>
            </a:lvl6pPr>
            <a:lvl7pPr marL="3110230" indent="0">
              <a:buNone/>
              <a:defRPr sz="1815" b="1"/>
            </a:lvl7pPr>
            <a:lvl8pPr marL="3629025" indent="0">
              <a:buNone/>
              <a:defRPr sz="1815" b="1"/>
            </a:lvl8pPr>
            <a:lvl9pPr marL="4147185" indent="0">
              <a:buNone/>
              <a:defRPr sz="1815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52198" y="3156278"/>
            <a:ext cx="5848178" cy="464241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98375" y="2118188"/>
            <a:ext cx="5876979" cy="1038091"/>
          </a:xfrm>
        </p:spPr>
        <p:txBody>
          <a:bodyPr anchor="b"/>
          <a:lstStyle>
            <a:lvl1pPr marL="0" indent="0">
              <a:buNone/>
              <a:defRPr sz="2720" b="1"/>
            </a:lvl1pPr>
            <a:lvl2pPr marL="518160" indent="0">
              <a:buNone/>
              <a:defRPr sz="2270" b="1"/>
            </a:lvl2pPr>
            <a:lvl3pPr marL="1036955" indent="0">
              <a:buNone/>
              <a:defRPr sz="2040" b="1"/>
            </a:lvl3pPr>
            <a:lvl4pPr marL="1555115" indent="0">
              <a:buNone/>
              <a:defRPr sz="1815" b="1"/>
            </a:lvl4pPr>
            <a:lvl5pPr marL="2073910" indent="0">
              <a:buNone/>
              <a:defRPr sz="1815" b="1"/>
            </a:lvl5pPr>
            <a:lvl6pPr marL="2592070" indent="0">
              <a:buNone/>
              <a:defRPr sz="1815" b="1"/>
            </a:lvl6pPr>
            <a:lvl7pPr marL="3110230" indent="0">
              <a:buNone/>
              <a:defRPr sz="1815" b="1"/>
            </a:lvl7pPr>
            <a:lvl8pPr marL="3629025" indent="0">
              <a:buNone/>
              <a:defRPr sz="1815" b="1"/>
            </a:lvl8pPr>
            <a:lvl9pPr marL="4147185" indent="0">
              <a:buNone/>
              <a:defRPr sz="1815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98375" y="3156278"/>
            <a:ext cx="5876979" cy="464241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A68FB-59B4-4E09-93E5-4ECBC8A250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E0209-5014-47D1-8F14-D40122711D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A68FB-59B4-4E09-93E5-4ECBC8A250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E0209-5014-47D1-8F14-D40122711D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A68FB-59B4-4E09-93E5-4ECBC8A250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E0209-5014-47D1-8F14-D40122711D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198" y="576051"/>
            <a:ext cx="4458583" cy="2016178"/>
          </a:xfrm>
        </p:spPr>
        <p:txBody>
          <a:bodyPr anchor="b"/>
          <a:lstStyle>
            <a:lvl1pPr>
              <a:defRPr sz="363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76979" y="1244111"/>
            <a:ext cx="6998375" cy="6140542"/>
          </a:xfrm>
        </p:spPr>
        <p:txBody>
          <a:bodyPr/>
          <a:lstStyle>
            <a:lvl1pPr>
              <a:defRPr sz="3630"/>
            </a:lvl1pPr>
            <a:lvl2pPr>
              <a:defRPr sz="3175"/>
            </a:lvl2pPr>
            <a:lvl3pPr>
              <a:defRPr sz="2720"/>
            </a:lvl3pPr>
            <a:lvl4pPr>
              <a:defRPr sz="2270"/>
            </a:lvl4pPr>
            <a:lvl5pPr>
              <a:defRPr sz="2270"/>
            </a:lvl5pPr>
            <a:lvl6pPr>
              <a:defRPr sz="2270"/>
            </a:lvl6pPr>
            <a:lvl7pPr>
              <a:defRPr sz="2270"/>
            </a:lvl7pPr>
            <a:lvl8pPr>
              <a:defRPr sz="2270"/>
            </a:lvl8pPr>
            <a:lvl9pPr>
              <a:defRPr sz="227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2198" y="2592229"/>
            <a:ext cx="4458583" cy="4802425"/>
          </a:xfrm>
        </p:spPr>
        <p:txBody>
          <a:bodyPr/>
          <a:lstStyle>
            <a:lvl1pPr marL="0" indent="0">
              <a:buNone/>
              <a:defRPr sz="1815"/>
            </a:lvl1pPr>
            <a:lvl2pPr marL="518160" indent="0">
              <a:buNone/>
              <a:defRPr sz="1585"/>
            </a:lvl2pPr>
            <a:lvl3pPr marL="1036955" indent="0">
              <a:buNone/>
              <a:defRPr sz="1360"/>
            </a:lvl3pPr>
            <a:lvl4pPr marL="1555115" indent="0">
              <a:buNone/>
              <a:defRPr sz="1135"/>
            </a:lvl4pPr>
            <a:lvl5pPr marL="2073910" indent="0">
              <a:buNone/>
              <a:defRPr sz="1135"/>
            </a:lvl5pPr>
            <a:lvl6pPr marL="2592070" indent="0">
              <a:buNone/>
              <a:defRPr sz="1135"/>
            </a:lvl6pPr>
            <a:lvl7pPr marL="3110230" indent="0">
              <a:buNone/>
              <a:defRPr sz="1135"/>
            </a:lvl7pPr>
            <a:lvl8pPr marL="3629025" indent="0">
              <a:buNone/>
              <a:defRPr sz="1135"/>
            </a:lvl8pPr>
            <a:lvl9pPr marL="4147185" indent="0">
              <a:buNone/>
              <a:defRPr sz="113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A68FB-59B4-4E09-93E5-4ECBC8A250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E0209-5014-47D1-8F14-D40122711D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198" y="576051"/>
            <a:ext cx="4458583" cy="2016178"/>
          </a:xfrm>
        </p:spPr>
        <p:txBody>
          <a:bodyPr anchor="b"/>
          <a:lstStyle>
            <a:lvl1pPr>
              <a:defRPr sz="363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76979" y="1244111"/>
            <a:ext cx="6998375" cy="6140542"/>
          </a:xfrm>
        </p:spPr>
        <p:txBody>
          <a:bodyPr anchor="t"/>
          <a:lstStyle>
            <a:lvl1pPr marL="0" indent="0">
              <a:buNone/>
              <a:defRPr sz="3630"/>
            </a:lvl1pPr>
            <a:lvl2pPr marL="518160" indent="0">
              <a:buNone/>
              <a:defRPr sz="3175"/>
            </a:lvl2pPr>
            <a:lvl3pPr marL="1036955" indent="0">
              <a:buNone/>
              <a:defRPr sz="2720"/>
            </a:lvl3pPr>
            <a:lvl4pPr marL="1555115" indent="0">
              <a:buNone/>
              <a:defRPr sz="2270"/>
            </a:lvl4pPr>
            <a:lvl5pPr marL="2073910" indent="0">
              <a:buNone/>
              <a:defRPr sz="2270"/>
            </a:lvl5pPr>
            <a:lvl6pPr marL="2592070" indent="0">
              <a:buNone/>
              <a:defRPr sz="2270"/>
            </a:lvl6pPr>
            <a:lvl7pPr marL="3110230" indent="0">
              <a:buNone/>
              <a:defRPr sz="2270"/>
            </a:lvl7pPr>
            <a:lvl8pPr marL="3629025" indent="0">
              <a:buNone/>
              <a:defRPr sz="2270"/>
            </a:lvl8pPr>
            <a:lvl9pPr marL="4147185" indent="0">
              <a:buNone/>
              <a:defRPr sz="2270"/>
            </a:lvl9pPr>
          </a:lstStyle>
          <a:p>
            <a:r>
              <a:rPr lang="zh-CN" altLang="en-US" smtClean="0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2198" y="2592229"/>
            <a:ext cx="4458583" cy="4802425"/>
          </a:xfrm>
        </p:spPr>
        <p:txBody>
          <a:bodyPr/>
          <a:lstStyle>
            <a:lvl1pPr marL="0" indent="0">
              <a:buNone/>
              <a:defRPr sz="1815"/>
            </a:lvl1pPr>
            <a:lvl2pPr marL="518160" indent="0">
              <a:buNone/>
              <a:defRPr sz="1585"/>
            </a:lvl2pPr>
            <a:lvl3pPr marL="1036955" indent="0">
              <a:buNone/>
              <a:defRPr sz="1360"/>
            </a:lvl3pPr>
            <a:lvl4pPr marL="1555115" indent="0">
              <a:buNone/>
              <a:defRPr sz="1135"/>
            </a:lvl4pPr>
            <a:lvl5pPr marL="2073910" indent="0">
              <a:buNone/>
              <a:defRPr sz="1135"/>
            </a:lvl5pPr>
            <a:lvl6pPr marL="2592070" indent="0">
              <a:buNone/>
              <a:defRPr sz="1135"/>
            </a:lvl6pPr>
            <a:lvl7pPr marL="3110230" indent="0">
              <a:buNone/>
              <a:defRPr sz="1135"/>
            </a:lvl7pPr>
            <a:lvl8pPr marL="3629025" indent="0">
              <a:buNone/>
              <a:defRPr sz="1135"/>
            </a:lvl8pPr>
            <a:lvl9pPr marL="4147185" indent="0">
              <a:buNone/>
              <a:defRPr sz="113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A68FB-59B4-4E09-93E5-4ECBC8A250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E0209-5014-47D1-8F14-D40122711D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50397" y="460041"/>
            <a:ext cx="11923157" cy="1670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0397" y="2300203"/>
            <a:ext cx="11923157" cy="5482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50396" y="8008708"/>
            <a:ext cx="3110389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EA68FB-59B4-4E09-93E5-4ECBC8A250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9184" y="8008708"/>
            <a:ext cx="4665583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763165" y="8008708"/>
            <a:ext cx="3110389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DE0209-5014-47D1-8F14-D40122711D8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1036320" rtl="0" eaLnBrk="1" latinLnBrk="0" hangingPunct="1">
        <a:lnSpc>
          <a:spcPct val="90000"/>
        </a:lnSpc>
        <a:spcBef>
          <a:spcPct val="0"/>
        </a:spcBef>
        <a:buNone/>
        <a:defRPr sz="499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9080" indent="-259080" algn="l" defTabSz="1036320" rtl="0" eaLnBrk="1" latinLnBrk="0" hangingPunct="1">
        <a:lnSpc>
          <a:spcPct val="90000"/>
        </a:lnSpc>
        <a:spcBef>
          <a:spcPts val="1135"/>
        </a:spcBef>
        <a:buFont typeface="Arial" pitchFamily="34" charset="0"/>
        <a:buChar char="•"/>
        <a:defRPr sz="3175" kern="1200">
          <a:solidFill>
            <a:schemeClr val="tx1"/>
          </a:solidFill>
          <a:latin typeface="+mn-lt"/>
          <a:ea typeface="+mn-ea"/>
          <a:cs typeface="+mn-cs"/>
        </a:defRPr>
      </a:lvl1pPr>
      <a:lvl2pPr marL="777875" indent="-259080" algn="l" defTabSz="1036320" rtl="0" eaLnBrk="1" latinLnBrk="0" hangingPunct="1">
        <a:lnSpc>
          <a:spcPct val="90000"/>
        </a:lnSpc>
        <a:spcBef>
          <a:spcPts val="565"/>
        </a:spcBef>
        <a:buFont typeface="Arial" pitchFamily="34" charset="0"/>
        <a:buChar char="•"/>
        <a:defRPr sz="2720" kern="1200">
          <a:solidFill>
            <a:schemeClr val="tx1"/>
          </a:solidFill>
          <a:latin typeface="+mn-lt"/>
          <a:ea typeface="+mn-ea"/>
          <a:cs typeface="+mn-cs"/>
        </a:defRPr>
      </a:lvl2pPr>
      <a:lvl3pPr marL="1296035" indent="-259080" algn="l" defTabSz="1036320" rtl="0" eaLnBrk="1" latinLnBrk="0" hangingPunct="1">
        <a:lnSpc>
          <a:spcPct val="90000"/>
        </a:lnSpc>
        <a:spcBef>
          <a:spcPts val="565"/>
        </a:spcBef>
        <a:buFont typeface="Arial" pitchFamily="34" charset="0"/>
        <a:buChar char="•"/>
        <a:defRPr sz="2270" kern="1200">
          <a:solidFill>
            <a:schemeClr val="tx1"/>
          </a:solidFill>
          <a:latin typeface="+mn-lt"/>
          <a:ea typeface="+mn-ea"/>
          <a:cs typeface="+mn-cs"/>
        </a:defRPr>
      </a:lvl3pPr>
      <a:lvl4pPr marL="1814195" indent="-259080" algn="l" defTabSz="1036320" rtl="0" eaLnBrk="1" latinLnBrk="0" hangingPunct="1">
        <a:lnSpc>
          <a:spcPct val="90000"/>
        </a:lnSpc>
        <a:spcBef>
          <a:spcPts val="565"/>
        </a:spcBef>
        <a:buFont typeface="Arial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4pPr>
      <a:lvl5pPr marL="2332990" indent="-259080" algn="l" defTabSz="1036320" rtl="0" eaLnBrk="1" latinLnBrk="0" hangingPunct="1">
        <a:lnSpc>
          <a:spcPct val="90000"/>
        </a:lnSpc>
        <a:spcBef>
          <a:spcPts val="565"/>
        </a:spcBef>
        <a:buFont typeface="Arial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5pPr>
      <a:lvl6pPr marL="2851150" indent="-259080" algn="l" defTabSz="1036320" rtl="0" eaLnBrk="1" latinLnBrk="0" hangingPunct="1">
        <a:lnSpc>
          <a:spcPct val="90000"/>
        </a:lnSpc>
        <a:spcBef>
          <a:spcPts val="565"/>
        </a:spcBef>
        <a:buFont typeface="Arial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6pPr>
      <a:lvl7pPr marL="3369945" indent="-259080" algn="l" defTabSz="1036320" rtl="0" eaLnBrk="1" latinLnBrk="0" hangingPunct="1">
        <a:lnSpc>
          <a:spcPct val="90000"/>
        </a:lnSpc>
        <a:spcBef>
          <a:spcPts val="565"/>
        </a:spcBef>
        <a:buFont typeface="Arial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7pPr>
      <a:lvl8pPr marL="3888105" indent="-259080" algn="l" defTabSz="1036320" rtl="0" eaLnBrk="1" latinLnBrk="0" hangingPunct="1">
        <a:lnSpc>
          <a:spcPct val="90000"/>
        </a:lnSpc>
        <a:spcBef>
          <a:spcPts val="565"/>
        </a:spcBef>
        <a:buFont typeface="Arial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8pPr>
      <a:lvl9pPr marL="4406265" indent="-259080" algn="l" defTabSz="1036320" rtl="0" eaLnBrk="1" latinLnBrk="0" hangingPunct="1">
        <a:lnSpc>
          <a:spcPct val="90000"/>
        </a:lnSpc>
        <a:spcBef>
          <a:spcPts val="565"/>
        </a:spcBef>
        <a:buFont typeface="Arial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3632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1pPr>
      <a:lvl2pPr marL="518160" algn="l" defTabSz="103632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1036955" algn="l" defTabSz="103632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3pPr>
      <a:lvl4pPr marL="1555115" algn="l" defTabSz="103632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4pPr>
      <a:lvl5pPr marL="2073910" algn="l" defTabSz="103632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5pPr>
      <a:lvl6pPr marL="2592070" algn="l" defTabSz="103632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6pPr>
      <a:lvl7pPr marL="3110230" algn="l" defTabSz="103632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7pPr>
      <a:lvl8pPr marL="3629025" algn="l" defTabSz="103632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8pPr>
      <a:lvl9pPr marL="4147185" algn="l" defTabSz="103632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3"/>
          <p:cNvSpPr>
            <a:spLocks noChangeArrowheads="1"/>
          </p:cNvSpPr>
          <p:nvPr/>
        </p:nvSpPr>
        <p:spPr bwMode="auto">
          <a:xfrm>
            <a:off x="5108575" y="4264660"/>
            <a:ext cx="8256270" cy="160591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altLang="zh-CN" sz="4800" b="1" smtClean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sym typeface="Heiti SC Light" pitchFamily="-84" charset="-122"/>
              </a:rPr>
              <a:t>PHP</a:t>
            </a:r>
            <a:r>
              <a:rPr lang="zh-CN" altLang="en-US" sz="4800" b="1" smtClean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sym typeface="Heiti SC Light" pitchFamily="-84" charset="-122"/>
              </a:rPr>
              <a:t>系统函</a:t>
            </a:r>
            <a:r>
              <a:rPr lang="zh-CN" altLang="en-US" sz="4800" b="1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sym typeface="Heiti SC Light" pitchFamily="-84" charset="-122"/>
              </a:rPr>
              <a:t>数</a:t>
            </a:r>
            <a:endParaRPr lang="zh-CN" altLang="en-US" sz="4800" b="1">
              <a:solidFill>
                <a:srgbClr val="7F7F7F"/>
              </a:solidFill>
              <a:latin typeface="微软雅黑" pitchFamily="34" charset="-122"/>
              <a:ea typeface="微软雅黑" pitchFamily="34" charset="-122"/>
              <a:sym typeface="Heiti SC Light" pitchFamily="-84" charset="-122"/>
            </a:endParaRPr>
          </a:p>
          <a:p>
            <a:pPr algn="r"/>
            <a:endParaRPr lang="zh-CN" altLang="en-US" sz="4800" b="1">
              <a:solidFill>
                <a:srgbClr val="7F7F7F"/>
              </a:solidFill>
              <a:latin typeface="微软雅黑" pitchFamily="34" charset="-122"/>
              <a:ea typeface="微软雅黑" pitchFamily="34" charset="-122"/>
              <a:sym typeface="Heiti SC Light" pitchFamily="-84" charset="-122"/>
            </a:endParaRPr>
          </a:p>
        </p:txBody>
      </p:sp>
      <p:sp>
        <p:nvSpPr>
          <p:cNvPr id="10" name="TextBox 42"/>
          <p:cNvSpPr>
            <a:spLocks noChangeArrowheads="1"/>
          </p:cNvSpPr>
          <p:nvPr/>
        </p:nvSpPr>
        <p:spPr bwMode="auto">
          <a:xfrm>
            <a:off x="8437418" y="2382982"/>
            <a:ext cx="4927241" cy="1443990"/>
          </a:xfrm>
          <a:prstGeom prst="rect">
            <a:avLst/>
          </a:prstGeom>
          <a:solidFill>
            <a:srgbClr val="EB6333"/>
          </a:solidFill>
          <a:ln>
            <a:noFill/>
          </a:ln>
        </p:spPr>
        <p:txBody>
          <a:bodyPr wrap="square" lIns="102870" tIns="51435" rIns="102870" bIns="51435">
            <a:spAutoFit/>
          </a:bodyPr>
          <a:lstStyle>
            <a:lvl1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8800" b="1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  <a:sym typeface="Impact" pitchFamily="34" charset="0"/>
              </a:rPr>
              <a:t>PHP</a:t>
            </a:r>
            <a:r>
              <a:rPr lang="zh-CN" altLang="en-US" sz="8800" b="1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  <a:sym typeface="Impact" pitchFamily="34" charset="0"/>
              </a:rPr>
              <a:t>全栈</a:t>
            </a:r>
            <a:endParaRPr lang="zh-CN" altLang="en-US" sz="8800" b="1">
              <a:solidFill>
                <a:schemeClr val="bg1"/>
              </a:solidFill>
              <a:latin typeface="黑体" pitchFamily="49" charset="-122"/>
              <a:ea typeface="黑体" pitchFamily="49" charset="-122"/>
              <a:sym typeface="Impact" pitchFamily="34" charset="0"/>
            </a:endParaRPr>
          </a:p>
        </p:txBody>
      </p:sp>
      <p:sp>
        <p:nvSpPr>
          <p:cNvPr id="11" name="矩形 6"/>
          <p:cNvSpPr>
            <a:spLocks noChangeArrowheads="1"/>
          </p:cNvSpPr>
          <p:nvPr/>
        </p:nvSpPr>
        <p:spPr bwMode="auto">
          <a:xfrm>
            <a:off x="9901852" y="5266014"/>
            <a:ext cx="3390900" cy="43370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A5A5A5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PHP</a:t>
            </a:r>
            <a:r>
              <a:rPr lang="zh-CN" altLang="en-US">
                <a:solidFill>
                  <a:srgbClr val="A5A5A5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工程师教研组</a:t>
            </a:r>
            <a:r>
              <a:rPr lang="en-US" altLang="zh-CN">
                <a:solidFill>
                  <a:srgbClr val="A5A5A5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@</a:t>
            </a:r>
            <a:r>
              <a:rPr lang="zh-CN" altLang="en-US">
                <a:solidFill>
                  <a:srgbClr val="A5A5A5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优才网</a:t>
            </a:r>
            <a:endParaRPr lang="zh-CN" altLang="en-US">
              <a:solidFill>
                <a:srgbClr val="A5A5A5"/>
              </a:solidFill>
              <a:latin typeface="微软雅黑" pitchFamily="34" charset="-122"/>
              <a:ea typeface="微软雅黑" pitchFamily="34" charset="-122"/>
              <a:sym typeface="Calibri" pitchFamily="34" charset="0"/>
            </a:endParaRPr>
          </a:p>
        </p:txBody>
      </p:sp>
      <p:sp>
        <p:nvSpPr>
          <p:cNvPr id="12" name="TextBox 7"/>
          <p:cNvSpPr>
            <a:spLocks noChangeArrowheads="1"/>
          </p:cNvSpPr>
          <p:nvPr/>
        </p:nvSpPr>
        <p:spPr bwMode="auto">
          <a:xfrm>
            <a:off x="11002313" y="5981063"/>
            <a:ext cx="2316480" cy="54864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EB6333"/>
                </a:solidFill>
                <a:latin typeface="微软雅黑" pitchFamily="34" charset="-122"/>
                <a:ea typeface="微软雅黑" pitchFamily="34" charset="-122"/>
              </a:rPr>
              <a:t>主讲</a:t>
            </a:r>
            <a:r>
              <a:rPr lang="zh-CN" altLang="en-US" sz="2800" b="1" smtClean="0">
                <a:solidFill>
                  <a:srgbClr val="EB6333"/>
                </a:solidFill>
                <a:latin typeface="微软雅黑" pitchFamily="34" charset="-122"/>
                <a:ea typeface="微软雅黑" pitchFamily="34" charset="-122"/>
              </a:rPr>
              <a:t>：尚教全</a:t>
            </a:r>
            <a:endParaRPr lang="zh-CN" altLang="en-US" sz="2800" b="1" smtClean="0">
              <a:solidFill>
                <a:srgbClr val="EB633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877692" y="4351655"/>
            <a:ext cx="168812" cy="595766"/>
          </a:xfrm>
          <a:prstGeom prst="rect">
            <a:avLst/>
          </a:prstGeom>
          <a:solidFill>
            <a:srgbClr val="EB6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16" name="图片 1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326" y="468701"/>
            <a:ext cx="4262729" cy="10830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0" y="1111880"/>
            <a:ext cx="13269685" cy="237949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42"/>
          <p:cNvSpPr>
            <a:spLocks noChangeArrowheads="1"/>
          </p:cNvSpPr>
          <p:nvPr/>
        </p:nvSpPr>
        <p:spPr bwMode="auto">
          <a:xfrm>
            <a:off x="503238" y="992875"/>
            <a:ext cx="905056" cy="5963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102870" tIns="51435" rIns="102870" bIns="51435">
            <a:spAutoFit/>
          </a:bodyPr>
          <a:lstStyle>
            <a:lvl1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3200">
                <a:solidFill>
                  <a:srgbClr val="EB6333"/>
                </a:solidFill>
                <a:latin typeface="Impact" pitchFamily="34" charset="0"/>
                <a:sym typeface="Impact" pitchFamily="34" charset="0"/>
              </a:rPr>
              <a:t>web</a:t>
            </a:r>
            <a:endParaRPr lang="zh-CN" altLang="en-US" sz="3200">
              <a:solidFill>
                <a:srgbClr val="EB6333"/>
              </a:solidFill>
              <a:latin typeface="Impact" pitchFamily="34" charset="0"/>
              <a:sym typeface="Impact" pitchFamily="34" charset="0"/>
            </a:endParaRPr>
          </a:p>
        </p:txBody>
      </p:sp>
      <p:grpSp>
        <p:nvGrpSpPr>
          <p:cNvPr id="4" name="组合 10"/>
          <p:cNvGrpSpPr/>
          <p:nvPr/>
        </p:nvGrpSpPr>
        <p:grpSpPr>
          <a:xfrm>
            <a:off x="455310" y="67081"/>
            <a:ext cx="3096418" cy="998078"/>
            <a:chOff x="704281" y="-173040"/>
            <a:chExt cx="3096418" cy="998078"/>
          </a:xfrm>
        </p:grpSpPr>
        <p:sp>
          <p:nvSpPr>
            <p:cNvPr id="17" name="矩形 16"/>
            <p:cNvSpPr/>
            <p:nvPr/>
          </p:nvSpPr>
          <p:spPr>
            <a:xfrm>
              <a:off x="1564189" y="-27944"/>
              <a:ext cx="2236510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40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sym typeface="+mn-ea"/>
                </a:rPr>
                <a:t>系统函数</a:t>
              </a:r>
              <a:endParaRPr lang="zh-CN" altLang="en-US" sz="4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椭圆 14"/>
            <p:cNvSpPr>
              <a:spLocks noChangeAspect="1"/>
            </p:cNvSpPr>
            <p:nvPr/>
          </p:nvSpPr>
          <p:spPr bwMode="auto">
            <a:xfrm>
              <a:off x="704281" y="-173040"/>
              <a:ext cx="780674" cy="998078"/>
            </a:xfrm>
            <a:custGeom>
              <a:avLst/>
              <a:gdLst>
                <a:gd name="connsiteX0" fmla="*/ 341785 w 683568"/>
                <a:gd name="connsiteY0" fmla="*/ 75471 h 864094"/>
                <a:gd name="connsiteX1" fmla="*/ 117720 w 683568"/>
                <a:gd name="connsiteY1" fmla="*/ 299536 h 864094"/>
                <a:gd name="connsiteX2" fmla="*/ 341785 w 683568"/>
                <a:gd name="connsiteY2" fmla="*/ 523601 h 864094"/>
                <a:gd name="connsiteX3" fmla="*/ 341785 w 683568"/>
                <a:gd name="connsiteY3" fmla="*/ 75471 h 864094"/>
                <a:gd name="connsiteX4" fmla="*/ 341784 w 683568"/>
                <a:gd name="connsiteY4" fmla="*/ 0 h 864094"/>
                <a:gd name="connsiteX5" fmla="*/ 683568 w 683568"/>
                <a:gd name="connsiteY5" fmla="*/ 341784 h 864094"/>
                <a:gd name="connsiteX6" fmla="*/ 577183 w 683568"/>
                <a:gd name="connsiteY6" fmla="*/ 588642 h 864094"/>
                <a:gd name="connsiteX7" fmla="*/ 341597 w 683568"/>
                <a:gd name="connsiteY7" fmla="*/ 864094 h 864094"/>
                <a:gd name="connsiteX8" fmla="*/ 105111 w 683568"/>
                <a:gd name="connsiteY8" fmla="*/ 587591 h 864094"/>
                <a:gd name="connsiteX9" fmla="*/ 59857 w 683568"/>
                <a:gd name="connsiteY9" fmla="*/ 534679 h 864094"/>
                <a:gd name="connsiteX10" fmla="*/ 59306 w 683568"/>
                <a:gd name="connsiteY10" fmla="*/ 534035 h 864094"/>
                <a:gd name="connsiteX11" fmla="*/ 59325 w 683568"/>
                <a:gd name="connsiteY11" fmla="*/ 534035 h 864094"/>
                <a:gd name="connsiteX12" fmla="*/ 0 w 683568"/>
                <a:gd name="connsiteY12" fmla="*/ 341784 h 864094"/>
                <a:gd name="connsiteX13" fmla="*/ 341784 w 683568"/>
                <a:gd name="connsiteY13" fmla="*/ 0 h 864094"/>
                <a:gd name="connsiteX0-1" fmla="*/ 341785 w 683568"/>
                <a:gd name="connsiteY0-2" fmla="*/ 523601 h 864094"/>
                <a:gd name="connsiteX1-3" fmla="*/ 117720 w 683568"/>
                <a:gd name="connsiteY1-4" fmla="*/ 299536 h 864094"/>
                <a:gd name="connsiteX2-5" fmla="*/ 341785 w 683568"/>
                <a:gd name="connsiteY2-6" fmla="*/ 523601 h 864094"/>
                <a:gd name="connsiteX3-7" fmla="*/ 341784 w 683568"/>
                <a:gd name="connsiteY3-8" fmla="*/ 0 h 864094"/>
                <a:gd name="connsiteX4-9" fmla="*/ 683568 w 683568"/>
                <a:gd name="connsiteY4-10" fmla="*/ 341784 h 864094"/>
                <a:gd name="connsiteX5-11" fmla="*/ 577183 w 683568"/>
                <a:gd name="connsiteY5-12" fmla="*/ 588642 h 864094"/>
                <a:gd name="connsiteX6-13" fmla="*/ 341597 w 683568"/>
                <a:gd name="connsiteY6-14" fmla="*/ 864094 h 864094"/>
                <a:gd name="connsiteX7-15" fmla="*/ 105111 w 683568"/>
                <a:gd name="connsiteY7-16" fmla="*/ 587591 h 864094"/>
                <a:gd name="connsiteX8-17" fmla="*/ 59857 w 683568"/>
                <a:gd name="connsiteY8-18" fmla="*/ 534679 h 864094"/>
                <a:gd name="connsiteX9-19" fmla="*/ 59306 w 683568"/>
                <a:gd name="connsiteY9-20" fmla="*/ 534035 h 864094"/>
                <a:gd name="connsiteX10-21" fmla="*/ 59325 w 683568"/>
                <a:gd name="connsiteY10-22" fmla="*/ 534035 h 864094"/>
                <a:gd name="connsiteX11-23" fmla="*/ 0 w 683568"/>
                <a:gd name="connsiteY11-24" fmla="*/ 341784 h 864094"/>
                <a:gd name="connsiteX12-25" fmla="*/ 341784 w 683568"/>
                <a:gd name="connsiteY12-26" fmla="*/ 0 h 864094"/>
                <a:gd name="connsiteX0-27" fmla="*/ 341784 w 683568"/>
                <a:gd name="connsiteY0-28" fmla="*/ 0 h 864094"/>
                <a:gd name="connsiteX1-29" fmla="*/ 683568 w 683568"/>
                <a:gd name="connsiteY1-30" fmla="*/ 341784 h 864094"/>
                <a:gd name="connsiteX2-31" fmla="*/ 577183 w 683568"/>
                <a:gd name="connsiteY2-32" fmla="*/ 588642 h 864094"/>
                <a:gd name="connsiteX3-33" fmla="*/ 341597 w 683568"/>
                <a:gd name="connsiteY3-34" fmla="*/ 864094 h 864094"/>
                <a:gd name="connsiteX4-35" fmla="*/ 105111 w 683568"/>
                <a:gd name="connsiteY4-36" fmla="*/ 587591 h 864094"/>
                <a:gd name="connsiteX5-37" fmla="*/ 59857 w 683568"/>
                <a:gd name="connsiteY5-38" fmla="*/ 534679 h 864094"/>
                <a:gd name="connsiteX6-39" fmla="*/ 59306 w 683568"/>
                <a:gd name="connsiteY6-40" fmla="*/ 534035 h 864094"/>
                <a:gd name="connsiteX7-41" fmla="*/ 59325 w 683568"/>
                <a:gd name="connsiteY7-42" fmla="*/ 534035 h 864094"/>
                <a:gd name="connsiteX8-43" fmla="*/ 0 w 683568"/>
                <a:gd name="connsiteY8-44" fmla="*/ 341784 h 864094"/>
                <a:gd name="connsiteX9-45" fmla="*/ 341784 w 683568"/>
                <a:gd name="connsiteY9-46" fmla="*/ 0 h 864094"/>
              </a:gdLst>
              <a:ahLst/>
              <a:cxnLst>
                <a:cxn ang="0">
                  <a:pos x="connsiteX0-27" y="connsiteY0-28"/>
                </a:cxn>
                <a:cxn ang="0">
                  <a:pos x="connsiteX1-29" y="connsiteY1-30"/>
                </a:cxn>
                <a:cxn ang="0">
                  <a:pos x="connsiteX2-31" y="connsiteY2-32"/>
                </a:cxn>
                <a:cxn ang="0">
                  <a:pos x="connsiteX3-33" y="connsiteY3-34"/>
                </a:cxn>
                <a:cxn ang="0">
                  <a:pos x="connsiteX4-35" y="connsiteY4-36"/>
                </a:cxn>
                <a:cxn ang="0">
                  <a:pos x="connsiteX5-37" y="connsiteY5-38"/>
                </a:cxn>
                <a:cxn ang="0">
                  <a:pos x="connsiteX6-39" y="connsiteY6-40"/>
                </a:cxn>
                <a:cxn ang="0">
                  <a:pos x="connsiteX7-41" y="connsiteY7-42"/>
                </a:cxn>
                <a:cxn ang="0">
                  <a:pos x="connsiteX8-43" y="connsiteY8-44"/>
                </a:cxn>
                <a:cxn ang="0">
                  <a:pos x="connsiteX9-45" y="connsiteY9-46"/>
                </a:cxn>
              </a:cxnLst>
              <a:rect l="l" t="t" r="r" b="b"/>
              <a:pathLst>
                <a:path w="683568" h="864094">
                  <a:moveTo>
                    <a:pt x="341784" y="0"/>
                  </a:moveTo>
                  <a:cubicBezTo>
                    <a:pt x="530546" y="0"/>
                    <a:pt x="683568" y="153022"/>
                    <a:pt x="683568" y="341784"/>
                  </a:cubicBezTo>
                  <a:cubicBezTo>
                    <a:pt x="683568" y="439085"/>
                    <a:pt x="642909" y="526890"/>
                    <a:pt x="577183" y="588642"/>
                  </a:cubicBezTo>
                  <a:lnTo>
                    <a:pt x="341597" y="864094"/>
                  </a:lnTo>
                  <a:lnTo>
                    <a:pt x="105111" y="587591"/>
                  </a:lnTo>
                  <a:cubicBezTo>
                    <a:pt x="87976" y="571864"/>
                    <a:pt x="72869" y="554041"/>
                    <a:pt x="59857" y="534679"/>
                  </a:cubicBezTo>
                  <a:lnTo>
                    <a:pt x="59306" y="534035"/>
                  </a:lnTo>
                  <a:lnTo>
                    <a:pt x="59325" y="534035"/>
                  </a:lnTo>
                  <a:cubicBezTo>
                    <a:pt x="21845" y="479324"/>
                    <a:pt x="0" y="413105"/>
                    <a:pt x="0" y="341784"/>
                  </a:cubicBezTo>
                  <a:cubicBezTo>
                    <a:pt x="0" y="153022"/>
                    <a:pt x="153022" y="0"/>
                    <a:pt x="341784" y="0"/>
                  </a:cubicBezTo>
                  <a:close/>
                </a:path>
              </a:pathLst>
            </a:custGeom>
            <a:solidFill>
              <a:srgbClr val="EB6333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4000">
                <a:latin typeface="Impact" pitchFamily="34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866871" y="-52125"/>
              <a:ext cx="407484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3200">
                  <a:solidFill>
                    <a:schemeClr val="bg1"/>
                  </a:solidFill>
                  <a:latin typeface="Impact" pitchFamily="34" charset="0"/>
                </a:rPr>
                <a:t>9</a:t>
              </a:r>
              <a:endParaRPr lang="en-US" altLang="zh-CN" sz="3200">
                <a:solidFill>
                  <a:schemeClr val="bg1"/>
                </a:solidFill>
                <a:latin typeface="Impact" pitchFamily="34" charset="0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4688251" y="3660338"/>
            <a:ext cx="184731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sz="8000" b="1">
              <a:solidFill>
                <a:srgbClr val="EB633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2" name="图片 1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2981" y="136192"/>
            <a:ext cx="3463418" cy="87993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矩形 2"/>
          <p:cNvSpPr/>
          <p:nvPr/>
        </p:nvSpPr>
        <p:spPr>
          <a:xfrm>
            <a:off x="1416050" y="1455420"/>
            <a:ext cx="10683240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zh-CN" altLang="en-US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字符串函数 </a:t>
            </a: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– </a:t>
            </a:r>
            <a:r>
              <a:rPr lang="zh-CN" altLang="en-US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大小写转换</a:t>
            </a:r>
            <a:endParaRPr lang="zh-CN" altLang="en-US" sz="2800" b="1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string </a:t>
            </a:r>
            <a:r>
              <a:rPr lang="en-US" altLang="zh-CN" sz="2400" smtClean="0">
                <a:solidFill>
                  <a:srgbClr val="FF0000"/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strtolower 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(</a:t>
            </a:r>
            <a:r>
              <a:rPr lang="en-US" altLang="zh-CN" sz="2400" smtClean="0">
                <a:solidFill>
                  <a:schemeClr val="accent2">
                    <a:lumMod val="7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string </a:t>
            </a:r>
            <a:r>
              <a:rPr lang="zh-CN" altLang="en-US" sz="2400" smtClean="0">
                <a:solidFill>
                  <a:schemeClr val="accent2">
                    <a:lumMod val="7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字符串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)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 - 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将字符串转为小写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 - 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返回转为小写的字符串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string </a:t>
            </a:r>
            <a:r>
              <a:rPr lang="en-US" altLang="zh-CN" sz="2400" smtClean="0">
                <a:solidFill>
                  <a:srgbClr val="FF0000"/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strtoupper 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(</a:t>
            </a:r>
            <a:r>
              <a:rPr lang="en-US" altLang="zh-CN" sz="2400" smtClean="0">
                <a:solidFill>
                  <a:schemeClr val="accent2">
                    <a:lumMod val="7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string </a:t>
            </a:r>
            <a:r>
              <a:rPr lang="zh-CN" altLang="en-US" sz="2400" smtClean="0">
                <a:solidFill>
                  <a:schemeClr val="accent2">
                    <a:lumMod val="7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字符串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)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 - 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将字符串转为大写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 - 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返回转为大写的字符串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0" presetClass="path" presetSubtype="0" accel="50000" decel="50000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animMotion origin="layout" path="M -0.43627 0.39023 L -0.21819 0.39023 C -0.12058 0.39023 0 0.27871 0 0.19511 L 0 6.39353E-7 " pathEditMode="relative" rAng="0" ptsTypes="AAAA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808" y="-195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0" y="1111880"/>
            <a:ext cx="13269685" cy="237949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42"/>
          <p:cNvSpPr>
            <a:spLocks noChangeArrowheads="1"/>
          </p:cNvSpPr>
          <p:nvPr/>
        </p:nvSpPr>
        <p:spPr bwMode="auto">
          <a:xfrm>
            <a:off x="503238" y="992875"/>
            <a:ext cx="905056" cy="5963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102870" tIns="51435" rIns="102870" bIns="51435">
            <a:spAutoFit/>
          </a:bodyPr>
          <a:lstStyle>
            <a:lvl1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3200">
                <a:solidFill>
                  <a:srgbClr val="EB6333"/>
                </a:solidFill>
                <a:latin typeface="Impact" pitchFamily="34" charset="0"/>
                <a:sym typeface="Impact" pitchFamily="34" charset="0"/>
              </a:rPr>
              <a:t>web</a:t>
            </a:r>
            <a:endParaRPr lang="zh-CN" altLang="en-US" sz="3200">
              <a:solidFill>
                <a:srgbClr val="EB6333"/>
              </a:solidFill>
              <a:latin typeface="Impact" pitchFamily="34" charset="0"/>
              <a:sym typeface="Impact" pitchFamily="34" charset="0"/>
            </a:endParaRPr>
          </a:p>
        </p:txBody>
      </p:sp>
      <p:grpSp>
        <p:nvGrpSpPr>
          <p:cNvPr id="4" name="组合 10"/>
          <p:cNvGrpSpPr/>
          <p:nvPr/>
        </p:nvGrpSpPr>
        <p:grpSpPr>
          <a:xfrm>
            <a:off x="455310" y="67081"/>
            <a:ext cx="3096418" cy="998078"/>
            <a:chOff x="704281" y="-173040"/>
            <a:chExt cx="3096418" cy="998078"/>
          </a:xfrm>
        </p:grpSpPr>
        <p:sp>
          <p:nvSpPr>
            <p:cNvPr id="17" name="矩形 16"/>
            <p:cNvSpPr/>
            <p:nvPr/>
          </p:nvSpPr>
          <p:spPr>
            <a:xfrm>
              <a:off x="1564189" y="-27944"/>
              <a:ext cx="2236510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40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sym typeface="+mn-ea"/>
                </a:rPr>
                <a:t>系统函数</a:t>
              </a:r>
              <a:endParaRPr lang="zh-CN" altLang="en-US" sz="4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椭圆 14"/>
            <p:cNvSpPr>
              <a:spLocks noChangeAspect="1"/>
            </p:cNvSpPr>
            <p:nvPr/>
          </p:nvSpPr>
          <p:spPr bwMode="auto">
            <a:xfrm>
              <a:off x="704281" y="-173040"/>
              <a:ext cx="780674" cy="998078"/>
            </a:xfrm>
            <a:custGeom>
              <a:avLst/>
              <a:gdLst>
                <a:gd name="connsiteX0" fmla="*/ 341785 w 683568"/>
                <a:gd name="connsiteY0" fmla="*/ 75471 h 864094"/>
                <a:gd name="connsiteX1" fmla="*/ 117720 w 683568"/>
                <a:gd name="connsiteY1" fmla="*/ 299536 h 864094"/>
                <a:gd name="connsiteX2" fmla="*/ 341785 w 683568"/>
                <a:gd name="connsiteY2" fmla="*/ 523601 h 864094"/>
                <a:gd name="connsiteX3" fmla="*/ 341785 w 683568"/>
                <a:gd name="connsiteY3" fmla="*/ 75471 h 864094"/>
                <a:gd name="connsiteX4" fmla="*/ 341784 w 683568"/>
                <a:gd name="connsiteY4" fmla="*/ 0 h 864094"/>
                <a:gd name="connsiteX5" fmla="*/ 683568 w 683568"/>
                <a:gd name="connsiteY5" fmla="*/ 341784 h 864094"/>
                <a:gd name="connsiteX6" fmla="*/ 577183 w 683568"/>
                <a:gd name="connsiteY6" fmla="*/ 588642 h 864094"/>
                <a:gd name="connsiteX7" fmla="*/ 341597 w 683568"/>
                <a:gd name="connsiteY7" fmla="*/ 864094 h 864094"/>
                <a:gd name="connsiteX8" fmla="*/ 105111 w 683568"/>
                <a:gd name="connsiteY8" fmla="*/ 587591 h 864094"/>
                <a:gd name="connsiteX9" fmla="*/ 59857 w 683568"/>
                <a:gd name="connsiteY9" fmla="*/ 534679 h 864094"/>
                <a:gd name="connsiteX10" fmla="*/ 59306 w 683568"/>
                <a:gd name="connsiteY10" fmla="*/ 534035 h 864094"/>
                <a:gd name="connsiteX11" fmla="*/ 59325 w 683568"/>
                <a:gd name="connsiteY11" fmla="*/ 534035 h 864094"/>
                <a:gd name="connsiteX12" fmla="*/ 0 w 683568"/>
                <a:gd name="connsiteY12" fmla="*/ 341784 h 864094"/>
                <a:gd name="connsiteX13" fmla="*/ 341784 w 683568"/>
                <a:gd name="connsiteY13" fmla="*/ 0 h 864094"/>
                <a:gd name="connsiteX0-1" fmla="*/ 341785 w 683568"/>
                <a:gd name="connsiteY0-2" fmla="*/ 523601 h 864094"/>
                <a:gd name="connsiteX1-3" fmla="*/ 117720 w 683568"/>
                <a:gd name="connsiteY1-4" fmla="*/ 299536 h 864094"/>
                <a:gd name="connsiteX2-5" fmla="*/ 341785 w 683568"/>
                <a:gd name="connsiteY2-6" fmla="*/ 523601 h 864094"/>
                <a:gd name="connsiteX3-7" fmla="*/ 341784 w 683568"/>
                <a:gd name="connsiteY3-8" fmla="*/ 0 h 864094"/>
                <a:gd name="connsiteX4-9" fmla="*/ 683568 w 683568"/>
                <a:gd name="connsiteY4-10" fmla="*/ 341784 h 864094"/>
                <a:gd name="connsiteX5-11" fmla="*/ 577183 w 683568"/>
                <a:gd name="connsiteY5-12" fmla="*/ 588642 h 864094"/>
                <a:gd name="connsiteX6-13" fmla="*/ 341597 w 683568"/>
                <a:gd name="connsiteY6-14" fmla="*/ 864094 h 864094"/>
                <a:gd name="connsiteX7-15" fmla="*/ 105111 w 683568"/>
                <a:gd name="connsiteY7-16" fmla="*/ 587591 h 864094"/>
                <a:gd name="connsiteX8-17" fmla="*/ 59857 w 683568"/>
                <a:gd name="connsiteY8-18" fmla="*/ 534679 h 864094"/>
                <a:gd name="connsiteX9-19" fmla="*/ 59306 w 683568"/>
                <a:gd name="connsiteY9-20" fmla="*/ 534035 h 864094"/>
                <a:gd name="connsiteX10-21" fmla="*/ 59325 w 683568"/>
                <a:gd name="connsiteY10-22" fmla="*/ 534035 h 864094"/>
                <a:gd name="connsiteX11-23" fmla="*/ 0 w 683568"/>
                <a:gd name="connsiteY11-24" fmla="*/ 341784 h 864094"/>
                <a:gd name="connsiteX12-25" fmla="*/ 341784 w 683568"/>
                <a:gd name="connsiteY12-26" fmla="*/ 0 h 864094"/>
                <a:gd name="connsiteX0-27" fmla="*/ 341784 w 683568"/>
                <a:gd name="connsiteY0-28" fmla="*/ 0 h 864094"/>
                <a:gd name="connsiteX1-29" fmla="*/ 683568 w 683568"/>
                <a:gd name="connsiteY1-30" fmla="*/ 341784 h 864094"/>
                <a:gd name="connsiteX2-31" fmla="*/ 577183 w 683568"/>
                <a:gd name="connsiteY2-32" fmla="*/ 588642 h 864094"/>
                <a:gd name="connsiteX3-33" fmla="*/ 341597 w 683568"/>
                <a:gd name="connsiteY3-34" fmla="*/ 864094 h 864094"/>
                <a:gd name="connsiteX4-35" fmla="*/ 105111 w 683568"/>
                <a:gd name="connsiteY4-36" fmla="*/ 587591 h 864094"/>
                <a:gd name="connsiteX5-37" fmla="*/ 59857 w 683568"/>
                <a:gd name="connsiteY5-38" fmla="*/ 534679 h 864094"/>
                <a:gd name="connsiteX6-39" fmla="*/ 59306 w 683568"/>
                <a:gd name="connsiteY6-40" fmla="*/ 534035 h 864094"/>
                <a:gd name="connsiteX7-41" fmla="*/ 59325 w 683568"/>
                <a:gd name="connsiteY7-42" fmla="*/ 534035 h 864094"/>
                <a:gd name="connsiteX8-43" fmla="*/ 0 w 683568"/>
                <a:gd name="connsiteY8-44" fmla="*/ 341784 h 864094"/>
                <a:gd name="connsiteX9-45" fmla="*/ 341784 w 683568"/>
                <a:gd name="connsiteY9-46" fmla="*/ 0 h 864094"/>
              </a:gdLst>
              <a:ahLst/>
              <a:cxnLst>
                <a:cxn ang="0">
                  <a:pos x="connsiteX0-27" y="connsiteY0-28"/>
                </a:cxn>
                <a:cxn ang="0">
                  <a:pos x="connsiteX1-29" y="connsiteY1-30"/>
                </a:cxn>
                <a:cxn ang="0">
                  <a:pos x="connsiteX2-31" y="connsiteY2-32"/>
                </a:cxn>
                <a:cxn ang="0">
                  <a:pos x="connsiteX3-33" y="connsiteY3-34"/>
                </a:cxn>
                <a:cxn ang="0">
                  <a:pos x="connsiteX4-35" y="connsiteY4-36"/>
                </a:cxn>
                <a:cxn ang="0">
                  <a:pos x="connsiteX5-37" y="connsiteY5-38"/>
                </a:cxn>
                <a:cxn ang="0">
                  <a:pos x="connsiteX6-39" y="connsiteY6-40"/>
                </a:cxn>
                <a:cxn ang="0">
                  <a:pos x="connsiteX7-41" y="connsiteY7-42"/>
                </a:cxn>
                <a:cxn ang="0">
                  <a:pos x="connsiteX8-43" y="connsiteY8-44"/>
                </a:cxn>
                <a:cxn ang="0">
                  <a:pos x="connsiteX9-45" y="connsiteY9-46"/>
                </a:cxn>
              </a:cxnLst>
              <a:rect l="l" t="t" r="r" b="b"/>
              <a:pathLst>
                <a:path w="683568" h="864094">
                  <a:moveTo>
                    <a:pt x="341784" y="0"/>
                  </a:moveTo>
                  <a:cubicBezTo>
                    <a:pt x="530546" y="0"/>
                    <a:pt x="683568" y="153022"/>
                    <a:pt x="683568" y="341784"/>
                  </a:cubicBezTo>
                  <a:cubicBezTo>
                    <a:pt x="683568" y="439085"/>
                    <a:pt x="642909" y="526890"/>
                    <a:pt x="577183" y="588642"/>
                  </a:cubicBezTo>
                  <a:lnTo>
                    <a:pt x="341597" y="864094"/>
                  </a:lnTo>
                  <a:lnTo>
                    <a:pt x="105111" y="587591"/>
                  </a:lnTo>
                  <a:cubicBezTo>
                    <a:pt x="87976" y="571864"/>
                    <a:pt x="72869" y="554041"/>
                    <a:pt x="59857" y="534679"/>
                  </a:cubicBezTo>
                  <a:lnTo>
                    <a:pt x="59306" y="534035"/>
                  </a:lnTo>
                  <a:lnTo>
                    <a:pt x="59325" y="534035"/>
                  </a:lnTo>
                  <a:cubicBezTo>
                    <a:pt x="21845" y="479324"/>
                    <a:pt x="0" y="413105"/>
                    <a:pt x="0" y="341784"/>
                  </a:cubicBezTo>
                  <a:cubicBezTo>
                    <a:pt x="0" y="153022"/>
                    <a:pt x="153022" y="0"/>
                    <a:pt x="341784" y="0"/>
                  </a:cubicBezTo>
                  <a:close/>
                </a:path>
              </a:pathLst>
            </a:custGeom>
            <a:solidFill>
              <a:srgbClr val="EB6333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4000">
                <a:latin typeface="Impact" pitchFamily="34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789927" y="-52125"/>
              <a:ext cx="561372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3200" smtClean="0">
                  <a:solidFill>
                    <a:schemeClr val="bg1"/>
                  </a:solidFill>
                  <a:latin typeface="Impact" pitchFamily="34" charset="0"/>
                </a:rPr>
                <a:t>10</a:t>
              </a:r>
              <a:endParaRPr lang="en-US" altLang="zh-CN" sz="3200">
                <a:solidFill>
                  <a:schemeClr val="bg1"/>
                </a:solidFill>
                <a:latin typeface="Impact" pitchFamily="34" charset="0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4688251" y="3660338"/>
            <a:ext cx="184731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sz="8000" b="1">
              <a:solidFill>
                <a:srgbClr val="EB633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2" name="图片 1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2981" y="136192"/>
            <a:ext cx="3463418" cy="87993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矩形 2"/>
          <p:cNvSpPr/>
          <p:nvPr/>
        </p:nvSpPr>
        <p:spPr>
          <a:xfrm>
            <a:off x="1416050" y="1455420"/>
            <a:ext cx="10683240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zh-CN" altLang="en-US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字符串函数 </a:t>
            </a: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– </a:t>
            </a:r>
            <a:r>
              <a:rPr lang="zh-CN" altLang="en-US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大小写转换</a:t>
            </a:r>
            <a:endParaRPr lang="zh-CN" altLang="en-US" sz="2800" b="1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string </a:t>
            </a:r>
            <a:r>
              <a:rPr lang="en-US" altLang="zh-CN" sz="2400" smtClean="0">
                <a:solidFill>
                  <a:srgbClr val="FF0000"/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ucfirst 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(</a:t>
            </a:r>
            <a:r>
              <a:rPr lang="en-US" altLang="zh-CN" sz="2400" smtClean="0">
                <a:solidFill>
                  <a:schemeClr val="accent2">
                    <a:lumMod val="7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string </a:t>
            </a:r>
            <a:r>
              <a:rPr lang="zh-CN" altLang="en-US" sz="2400" smtClean="0">
                <a:solidFill>
                  <a:schemeClr val="accent2">
                    <a:lumMod val="7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字符串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)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 - 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将开头字母转为大写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 - 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返回开头字母为大写的字符串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string </a:t>
            </a:r>
            <a:r>
              <a:rPr lang="en-US" altLang="zh-CN" sz="2400" smtClean="0">
                <a:solidFill>
                  <a:srgbClr val="FF0000"/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ucwords 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(</a:t>
            </a:r>
            <a:r>
              <a:rPr lang="en-US" altLang="zh-CN" sz="2400" smtClean="0">
                <a:solidFill>
                  <a:schemeClr val="accent2">
                    <a:lumMod val="7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string </a:t>
            </a:r>
            <a:r>
              <a:rPr lang="zh-CN" altLang="en-US" sz="2400" smtClean="0">
                <a:solidFill>
                  <a:schemeClr val="accent2">
                    <a:lumMod val="7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字符串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)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 - 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将字符串每个单词的开头字母转为大写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 - 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返回单词开头字母转为大写的字符串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0" presetClass="path" presetSubtype="0" accel="50000" decel="50000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animMotion origin="layout" path="M -0.43627 0.39023 L -0.21819 0.39023 C -0.12058 0.39023 0 0.27871 0 0.19511 L 0 6.39353E-7 " pathEditMode="relative" rAng="0" ptsTypes="AAAA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808" y="-195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0" y="1111880"/>
            <a:ext cx="13269685" cy="237949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42"/>
          <p:cNvSpPr>
            <a:spLocks noChangeArrowheads="1"/>
          </p:cNvSpPr>
          <p:nvPr/>
        </p:nvSpPr>
        <p:spPr bwMode="auto">
          <a:xfrm>
            <a:off x="503238" y="992875"/>
            <a:ext cx="905056" cy="5963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102870" tIns="51435" rIns="102870" bIns="51435">
            <a:spAutoFit/>
          </a:bodyPr>
          <a:lstStyle>
            <a:lvl1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3200">
                <a:solidFill>
                  <a:srgbClr val="EB6333"/>
                </a:solidFill>
                <a:latin typeface="Impact" pitchFamily="34" charset="0"/>
                <a:sym typeface="Impact" pitchFamily="34" charset="0"/>
              </a:rPr>
              <a:t>web</a:t>
            </a:r>
            <a:endParaRPr lang="zh-CN" altLang="en-US" sz="3200">
              <a:solidFill>
                <a:srgbClr val="EB6333"/>
              </a:solidFill>
              <a:latin typeface="Impact" pitchFamily="34" charset="0"/>
              <a:sym typeface="Impact" pitchFamily="34" charset="0"/>
            </a:endParaRPr>
          </a:p>
        </p:txBody>
      </p:sp>
      <p:grpSp>
        <p:nvGrpSpPr>
          <p:cNvPr id="4" name="组合 10"/>
          <p:cNvGrpSpPr/>
          <p:nvPr/>
        </p:nvGrpSpPr>
        <p:grpSpPr>
          <a:xfrm>
            <a:off x="455310" y="67081"/>
            <a:ext cx="3096418" cy="998078"/>
            <a:chOff x="704281" y="-173040"/>
            <a:chExt cx="3096418" cy="998078"/>
          </a:xfrm>
        </p:grpSpPr>
        <p:sp>
          <p:nvSpPr>
            <p:cNvPr id="17" name="矩形 16"/>
            <p:cNvSpPr/>
            <p:nvPr/>
          </p:nvSpPr>
          <p:spPr>
            <a:xfrm>
              <a:off x="1564189" y="-27944"/>
              <a:ext cx="2236510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40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sym typeface="+mn-ea"/>
                </a:rPr>
                <a:t>系统函数</a:t>
              </a:r>
              <a:endParaRPr lang="zh-CN" altLang="en-US" sz="4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椭圆 14"/>
            <p:cNvSpPr>
              <a:spLocks noChangeAspect="1"/>
            </p:cNvSpPr>
            <p:nvPr/>
          </p:nvSpPr>
          <p:spPr bwMode="auto">
            <a:xfrm>
              <a:off x="704281" y="-173040"/>
              <a:ext cx="780674" cy="998078"/>
            </a:xfrm>
            <a:custGeom>
              <a:avLst/>
              <a:gdLst>
                <a:gd name="connsiteX0" fmla="*/ 341785 w 683568"/>
                <a:gd name="connsiteY0" fmla="*/ 75471 h 864094"/>
                <a:gd name="connsiteX1" fmla="*/ 117720 w 683568"/>
                <a:gd name="connsiteY1" fmla="*/ 299536 h 864094"/>
                <a:gd name="connsiteX2" fmla="*/ 341785 w 683568"/>
                <a:gd name="connsiteY2" fmla="*/ 523601 h 864094"/>
                <a:gd name="connsiteX3" fmla="*/ 341785 w 683568"/>
                <a:gd name="connsiteY3" fmla="*/ 75471 h 864094"/>
                <a:gd name="connsiteX4" fmla="*/ 341784 w 683568"/>
                <a:gd name="connsiteY4" fmla="*/ 0 h 864094"/>
                <a:gd name="connsiteX5" fmla="*/ 683568 w 683568"/>
                <a:gd name="connsiteY5" fmla="*/ 341784 h 864094"/>
                <a:gd name="connsiteX6" fmla="*/ 577183 w 683568"/>
                <a:gd name="connsiteY6" fmla="*/ 588642 h 864094"/>
                <a:gd name="connsiteX7" fmla="*/ 341597 w 683568"/>
                <a:gd name="connsiteY7" fmla="*/ 864094 h 864094"/>
                <a:gd name="connsiteX8" fmla="*/ 105111 w 683568"/>
                <a:gd name="connsiteY8" fmla="*/ 587591 h 864094"/>
                <a:gd name="connsiteX9" fmla="*/ 59857 w 683568"/>
                <a:gd name="connsiteY9" fmla="*/ 534679 h 864094"/>
                <a:gd name="connsiteX10" fmla="*/ 59306 w 683568"/>
                <a:gd name="connsiteY10" fmla="*/ 534035 h 864094"/>
                <a:gd name="connsiteX11" fmla="*/ 59325 w 683568"/>
                <a:gd name="connsiteY11" fmla="*/ 534035 h 864094"/>
                <a:gd name="connsiteX12" fmla="*/ 0 w 683568"/>
                <a:gd name="connsiteY12" fmla="*/ 341784 h 864094"/>
                <a:gd name="connsiteX13" fmla="*/ 341784 w 683568"/>
                <a:gd name="connsiteY13" fmla="*/ 0 h 864094"/>
                <a:gd name="connsiteX0-1" fmla="*/ 341785 w 683568"/>
                <a:gd name="connsiteY0-2" fmla="*/ 523601 h 864094"/>
                <a:gd name="connsiteX1-3" fmla="*/ 117720 w 683568"/>
                <a:gd name="connsiteY1-4" fmla="*/ 299536 h 864094"/>
                <a:gd name="connsiteX2-5" fmla="*/ 341785 w 683568"/>
                <a:gd name="connsiteY2-6" fmla="*/ 523601 h 864094"/>
                <a:gd name="connsiteX3-7" fmla="*/ 341784 w 683568"/>
                <a:gd name="connsiteY3-8" fmla="*/ 0 h 864094"/>
                <a:gd name="connsiteX4-9" fmla="*/ 683568 w 683568"/>
                <a:gd name="connsiteY4-10" fmla="*/ 341784 h 864094"/>
                <a:gd name="connsiteX5-11" fmla="*/ 577183 w 683568"/>
                <a:gd name="connsiteY5-12" fmla="*/ 588642 h 864094"/>
                <a:gd name="connsiteX6-13" fmla="*/ 341597 w 683568"/>
                <a:gd name="connsiteY6-14" fmla="*/ 864094 h 864094"/>
                <a:gd name="connsiteX7-15" fmla="*/ 105111 w 683568"/>
                <a:gd name="connsiteY7-16" fmla="*/ 587591 h 864094"/>
                <a:gd name="connsiteX8-17" fmla="*/ 59857 w 683568"/>
                <a:gd name="connsiteY8-18" fmla="*/ 534679 h 864094"/>
                <a:gd name="connsiteX9-19" fmla="*/ 59306 w 683568"/>
                <a:gd name="connsiteY9-20" fmla="*/ 534035 h 864094"/>
                <a:gd name="connsiteX10-21" fmla="*/ 59325 w 683568"/>
                <a:gd name="connsiteY10-22" fmla="*/ 534035 h 864094"/>
                <a:gd name="connsiteX11-23" fmla="*/ 0 w 683568"/>
                <a:gd name="connsiteY11-24" fmla="*/ 341784 h 864094"/>
                <a:gd name="connsiteX12-25" fmla="*/ 341784 w 683568"/>
                <a:gd name="connsiteY12-26" fmla="*/ 0 h 864094"/>
                <a:gd name="connsiteX0-27" fmla="*/ 341784 w 683568"/>
                <a:gd name="connsiteY0-28" fmla="*/ 0 h 864094"/>
                <a:gd name="connsiteX1-29" fmla="*/ 683568 w 683568"/>
                <a:gd name="connsiteY1-30" fmla="*/ 341784 h 864094"/>
                <a:gd name="connsiteX2-31" fmla="*/ 577183 w 683568"/>
                <a:gd name="connsiteY2-32" fmla="*/ 588642 h 864094"/>
                <a:gd name="connsiteX3-33" fmla="*/ 341597 w 683568"/>
                <a:gd name="connsiteY3-34" fmla="*/ 864094 h 864094"/>
                <a:gd name="connsiteX4-35" fmla="*/ 105111 w 683568"/>
                <a:gd name="connsiteY4-36" fmla="*/ 587591 h 864094"/>
                <a:gd name="connsiteX5-37" fmla="*/ 59857 w 683568"/>
                <a:gd name="connsiteY5-38" fmla="*/ 534679 h 864094"/>
                <a:gd name="connsiteX6-39" fmla="*/ 59306 w 683568"/>
                <a:gd name="connsiteY6-40" fmla="*/ 534035 h 864094"/>
                <a:gd name="connsiteX7-41" fmla="*/ 59325 w 683568"/>
                <a:gd name="connsiteY7-42" fmla="*/ 534035 h 864094"/>
                <a:gd name="connsiteX8-43" fmla="*/ 0 w 683568"/>
                <a:gd name="connsiteY8-44" fmla="*/ 341784 h 864094"/>
                <a:gd name="connsiteX9-45" fmla="*/ 341784 w 683568"/>
                <a:gd name="connsiteY9-46" fmla="*/ 0 h 864094"/>
              </a:gdLst>
              <a:ahLst/>
              <a:cxnLst>
                <a:cxn ang="0">
                  <a:pos x="connsiteX0-27" y="connsiteY0-28"/>
                </a:cxn>
                <a:cxn ang="0">
                  <a:pos x="connsiteX1-29" y="connsiteY1-30"/>
                </a:cxn>
                <a:cxn ang="0">
                  <a:pos x="connsiteX2-31" y="connsiteY2-32"/>
                </a:cxn>
                <a:cxn ang="0">
                  <a:pos x="connsiteX3-33" y="connsiteY3-34"/>
                </a:cxn>
                <a:cxn ang="0">
                  <a:pos x="connsiteX4-35" y="connsiteY4-36"/>
                </a:cxn>
                <a:cxn ang="0">
                  <a:pos x="connsiteX5-37" y="connsiteY5-38"/>
                </a:cxn>
                <a:cxn ang="0">
                  <a:pos x="connsiteX6-39" y="connsiteY6-40"/>
                </a:cxn>
                <a:cxn ang="0">
                  <a:pos x="connsiteX7-41" y="connsiteY7-42"/>
                </a:cxn>
                <a:cxn ang="0">
                  <a:pos x="connsiteX8-43" y="connsiteY8-44"/>
                </a:cxn>
                <a:cxn ang="0">
                  <a:pos x="connsiteX9-45" y="connsiteY9-46"/>
                </a:cxn>
              </a:cxnLst>
              <a:rect l="l" t="t" r="r" b="b"/>
              <a:pathLst>
                <a:path w="683568" h="864094">
                  <a:moveTo>
                    <a:pt x="341784" y="0"/>
                  </a:moveTo>
                  <a:cubicBezTo>
                    <a:pt x="530546" y="0"/>
                    <a:pt x="683568" y="153022"/>
                    <a:pt x="683568" y="341784"/>
                  </a:cubicBezTo>
                  <a:cubicBezTo>
                    <a:pt x="683568" y="439085"/>
                    <a:pt x="642909" y="526890"/>
                    <a:pt x="577183" y="588642"/>
                  </a:cubicBezTo>
                  <a:lnTo>
                    <a:pt x="341597" y="864094"/>
                  </a:lnTo>
                  <a:lnTo>
                    <a:pt x="105111" y="587591"/>
                  </a:lnTo>
                  <a:cubicBezTo>
                    <a:pt x="87976" y="571864"/>
                    <a:pt x="72869" y="554041"/>
                    <a:pt x="59857" y="534679"/>
                  </a:cubicBezTo>
                  <a:lnTo>
                    <a:pt x="59306" y="534035"/>
                  </a:lnTo>
                  <a:lnTo>
                    <a:pt x="59325" y="534035"/>
                  </a:lnTo>
                  <a:cubicBezTo>
                    <a:pt x="21845" y="479324"/>
                    <a:pt x="0" y="413105"/>
                    <a:pt x="0" y="341784"/>
                  </a:cubicBezTo>
                  <a:cubicBezTo>
                    <a:pt x="0" y="153022"/>
                    <a:pt x="153022" y="0"/>
                    <a:pt x="341784" y="0"/>
                  </a:cubicBezTo>
                  <a:close/>
                </a:path>
              </a:pathLst>
            </a:custGeom>
            <a:solidFill>
              <a:srgbClr val="EB6333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4000">
                <a:latin typeface="Impact" pitchFamily="34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821186" y="-52125"/>
              <a:ext cx="498855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3200" smtClean="0">
                  <a:solidFill>
                    <a:schemeClr val="bg1"/>
                  </a:solidFill>
                  <a:latin typeface="Impact" pitchFamily="34" charset="0"/>
                </a:rPr>
                <a:t>11</a:t>
              </a:r>
              <a:endParaRPr lang="en-US" altLang="zh-CN" sz="3200">
                <a:solidFill>
                  <a:schemeClr val="bg1"/>
                </a:solidFill>
                <a:latin typeface="Impact" pitchFamily="34" charset="0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4688251" y="3660338"/>
            <a:ext cx="184731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sz="8000" b="1">
              <a:solidFill>
                <a:srgbClr val="EB633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2" name="图片 1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2981" y="136192"/>
            <a:ext cx="3463418" cy="87993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矩形 2"/>
          <p:cNvSpPr/>
          <p:nvPr/>
        </p:nvSpPr>
        <p:spPr>
          <a:xfrm>
            <a:off x="1416050" y="1455420"/>
            <a:ext cx="10683240" cy="57246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zh-CN" altLang="en-US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字符串函数 </a:t>
            </a: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– HTML</a:t>
            </a:r>
            <a:r>
              <a:rPr lang="zh-CN" altLang="en-US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编码</a:t>
            </a:r>
            <a:endParaRPr lang="zh-CN" altLang="en-US" sz="2800" b="1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string </a:t>
            </a:r>
            <a:r>
              <a:rPr lang="en-US" altLang="zh-CN" sz="2400" smtClean="0">
                <a:solidFill>
                  <a:srgbClr val="FF0000"/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addslashes 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(</a:t>
            </a:r>
            <a:r>
              <a:rPr lang="en-US" altLang="zh-CN" sz="2400" smtClean="0">
                <a:solidFill>
                  <a:schemeClr val="accent2">
                    <a:lumMod val="7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string </a:t>
            </a:r>
            <a:r>
              <a:rPr lang="zh-CN" altLang="en-US" sz="2400" smtClean="0">
                <a:solidFill>
                  <a:schemeClr val="accent2">
                    <a:lumMod val="7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字符串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)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 - 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在特殊字符前加上反斜杠进行转义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,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特殊字符如 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‘ “  \ NULL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 - 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返回转义后的字符串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 - 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为了数据插入数据库时更安全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string </a:t>
            </a:r>
            <a:r>
              <a:rPr lang="en-US" altLang="zh-CN" sz="2400" smtClean="0">
                <a:solidFill>
                  <a:srgbClr val="FF0000"/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nl2br 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(</a:t>
            </a:r>
            <a:r>
              <a:rPr lang="en-US" altLang="zh-CN" sz="2400" smtClean="0">
                <a:solidFill>
                  <a:schemeClr val="accent2">
                    <a:lumMod val="7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string </a:t>
            </a:r>
            <a:r>
              <a:rPr lang="zh-CN" altLang="en-US" sz="2400" smtClean="0">
                <a:solidFill>
                  <a:schemeClr val="accent2">
                    <a:lumMod val="7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字符串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)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 - 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在字符串所有新行之前插入 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HTML 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换行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&lt;br&gt; 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或者 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&lt;br /&gt;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标记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(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将 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\n 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转换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)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 - 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返回调整后的字符串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0" presetClass="path" presetSubtype="0" accel="50000" decel="50000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animMotion origin="layout" path="M -0.43627 0.39023 L -0.21819 0.39023 C -0.12058 0.39023 0 0.27871 0 0.19511 L 0 6.39353E-7 " pathEditMode="relative" rAng="0" ptsTypes="AAAA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808" y="-195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0" y="1111880"/>
            <a:ext cx="13269685" cy="237949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42"/>
          <p:cNvSpPr>
            <a:spLocks noChangeArrowheads="1"/>
          </p:cNvSpPr>
          <p:nvPr/>
        </p:nvSpPr>
        <p:spPr bwMode="auto">
          <a:xfrm>
            <a:off x="503238" y="992875"/>
            <a:ext cx="905056" cy="5963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102870" tIns="51435" rIns="102870" bIns="51435">
            <a:spAutoFit/>
          </a:bodyPr>
          <a:lstStyle>
            <a:lvl1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3200">
                <a:solidFill>
                  <a:srgbClr val="EB6333"/>
                </a:solidFill>
                <a:latin typeface="Impact" pitchFamily="34" charset="0"/>
                <a:sym typeface="Impact" pitchFamily="34" charset="0"/>
              </a:rPr>
              <a:t>web</a:t>
            </a:r>
            <a:endParaRPr lang="zh-CN" altLang="en-US" sz="3200">
              <a:solidFill>
                <a:srgbClr val="EB6333"/>
              </a:solidFill>
              <a:latin typeface="Impact" pitchFamily="34" charset="0"/>
              <a:sym typeface="Impact" pitchFamily="34" charset="0"/>
            </a:endParaRPr>
          </a:p>
        </p:txBody>
      </p:sp>
      <p:grpSp>
        <p:nvGrpSpPr>
          <p:cNvPr id="4" name="组合 10"/>
          <p:cNvGrpSpPr/>
          <p:nvPr/>
        </p:nvGrpSpPr>
        <p:grpSpPr>
          <a:xfrm>
            <a:off x="455310" y="67081"/>
            <a:ext cx="3096418" cy="998078"/>
            <a:chOff x="704281" y="-173040"/>
            <a:chExt cx="3096418" cy="998078"/>
          </a:xfrm>
        </p:grpSpPr>
        <p:sp>
          <p:nvSpPr>
            <p:cNvPr id="17" name="矩形 16"/>
            <p:cNvSpPr/>
            <p:nvPr/>
          </p:nvSpPr>
          <p:spPr>
            <a:xfrm>
              <a:off x="1564189" y="-27944"/>
              <a:ext cx="2236510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40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sym typeface="+mn-ea"/>
                </a:rPr>
                <a:t>系统函数</a:t>
              </a:r>
              <a:endParaRPr lang="zh-CN" altLang="en-US" sz="4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椭圆 14"/>
            <p:cNvSpPr>
              <a:spLocks noChangeAspect="1"/>
            </p:cNvSpPr>
            <p:nvPr/>
          </p:nvSpPr>
          <p:spPr bwMode="auto">
            <a:xfrm>
              <a:off x="704281" y="-173040"/>
              <a:ext cx="780674" cy="998078"/>
            </a:xfrm>
            <a:custGeom>
              <a:avLst/>
              <a:gdLst>
                <a:gd name="connsiteX0" fmla="*/ 341785 w 683568"/>
                <a:gd name="connsiteY0" fmla="*/ 75471 h 864094"/>
                <a:gd name="connsiteX1" fmla="*/ 117720 w 683568"/>
                <a:gd name="connsiteY1" fmla="*/ 299536 h 864094"/>
                <a:gd name="connsiteX2" fmla="*/ 341785 w 683568"/>
                <a:gd name="connsiteY2" fmla="*/ 523601 h 864094"/>
                <a:gd name="connsiteX3" fmla="*/ 341785 w 683568"/>
                <a:gd name="connsiteY3" fmla="*/ 75471 h 864094"/>
                <a:gd name="connsiteX4" fmla="*/ 341784 w 683568"/>
                <a:gd name="connsiteY4" fmla="*/ 0 h 864094"/>
                <a:gd name="connsiteX5" fmla="*/ 683568 w 683568"/>
                <a:gd name="connsiteY5" fmla="*/ 341784 h 864094"/>
                <a:gd name="connsiteX6" fmla="*/ 577183 w 683568"/>
                <a:gd name="connsiteY6" fmla="*/ 588642 h 864094"/>
                <a:gd name="connsiteX7" fmla="*/ 341597 w 683568"/>
                <a:gd name="connsiteY7" fmla="*/ 864094 h 864094"/>
                <a:gd name="connsiteX8" fmla="*/ 105111 w 683568"/>
                <a:gd name="connsiteY8" fmla="*/ 587591 h 864094"/>
                <a:gd name="connsiteX9" fmla="*/ 59857 w 683568"/>
                <a:gd name="connsiteY9" fmla="*/ 534679 h 864094"/>
                <a:gd name="connsiteX10" fmla="*/ 59306 w 683568"/>
                <a:gd name="connsiteY10" fmla="*/ 534035 h 864094"/>
                <a:gd name="connsiteX11" fmla="*/ 59325 w 683568"/>
                <a:gd name="connsiteY11" fmla="*/ 534035 h 864094"/>
                <a:gd name="connsiteX12" fmla="*/ 0 w 683568"/>
                <a:gd name="connsiteY12" fmla="*/ 341784 h 864094"/>
                <a:gd name="connsiteX13" fmla="*/ 341784 w 683568"/>
                <a:gd name="connsiteY13" fmla="*/ 0 h 864094"/>
                <a:gd name="connsiteX0-1" fmla="*/ 341785 w 683568"/>
                <a:gd name="connsiteY0-2" fmla="*/ 523601 h 864094"/>
                <a:gd name="connsiteX1-3" fmla="*/ 117720 w 683568"/>
                <a:gd name="connsiteY1-4" fmla="*/ 299536 h 864094"/>
                <a:gd name="connsiteX2-5" fmla="*/ 341785 w 683568"/>
                <a:gd name="connsiteY2-6" fmla="*/ 523601 h 864094"/>
                <a:gd name="connsiteX3-7" fmla="*/ 341784 w 683568"/>
                <a:gd name="connsiteY3-8" fmla="*/ 0 h 864094"/>
                <a:gd name="connsiteX4-9" fmla="*/ 683568 w 683568"/>
                <a:gd name="connsiteY4-10" fmla="*/ 341784 h 864094"/>
                <a:gd name="connsiteX5-11" fmla="*/ 577183 w 683568"/>
                <a:gd name="connsiteY5-12" fmla="*/ 588642 h 864094"/>
                <a:gd name="connsiteX6-13" fmla="*/ 341597 w 683568"/>
                <a:gd name="connsiteY6-14" fmla="*/ 864094 h 864094"/>
                <a:gd name="connsiteX7-15" fmla="*/ 105111 w 683568"/>
                <a:gd name="connsiteY7-16" fmla="*/ 587591 h 864094"/>
                <a:gd name="connsiteX8-17" fmla="*/ 59857 w 683568"/>
                <a:gd name="connsiteY8-18" fmla="*/ 534679 h 864094"/>
                <a:gd name="connsiteX9-19" fmla="*/ 59306 w 683568"/>
                <a:gd name="connsiteY9-20" fmla="*/ 534035 h 864094"/>
                <a:gd name="connsiteX10-21" fmla="*/ 59325 w 683568"/>
                <a:gd name="connsiteY10-22" fmla="*/ 534035 h 864094"/>
                <a:gd name="connsiteX11-23" fmla="*/ 0 w 683568"/>
                <a:gd name="connsiteY11-24" fmla="*/ 341784 h 864094"/>
                <a:gd name="connsiteX12-25" fmla="*/ 341784 w 683568"/>
                <a:gd name="connsiteY12-26" fmla="*/ 0 h 864094"/>
                <a:gd name="connsiteX0-27" fmla="*/ 341784 w 683568"/>
                <a:gd name="connsiteY0-28" fmla="*/ 0 h 864094"/>
                <a:gd name="connsiteX1-29" fmla="*/ 683568 w 683568"/>
                <a:gd name="connsiteY1-30" fmla="*/ 341784 h 864094"/>
                <a:gd name="connsiteX2-31" fmla="*/ 577183 w 683568"/>
                <a:gd name="connsiteY2-32" fmla="*/ 588642 h 864094"/>
                <a:gd name="connsiteX3-33" fmla="*/ 341597 w 683568"/>
                <a:gd name="connsiteY3-34" fmla="*/ 864094 h 864094"/>
                <a:gd name="connsiteX4-35" fmla="*/ 105111 w 683568"/>
                <a:gd name="connsiteY4-36" fmla="*/ 587591 h 864094"/>
                <a:gd name="connsiteX5-37" fmla="*/ 59857 w 683568"/>
                <a:gd name="connsiteY5-38" fmla="*/ 534679 h 864094"/>
                <a:gd name="connsiteX6-39" fmla="*/ 59306 w 683568"/>
                <a:gd name="connsiteY6-40" fmla="*/ 534035 h 864094"/>
                <a:gd name="connsiteX7-41" fmla="*/ 59325 w 683568"/>
                <a:gd name="connsiteY7-42" fmla="*/ 534035 h 864094"/>
                <a:gd name="connsiteX8-43" fmla="*/ 0 w 683568"/>
                <a:gd name="connsiteY8-44" fmla="*/ 341784 h 864094"/>
                <a:gd name="connsiteX9-45" fmla="*/ 341784 w 683568"/>
                <a:gd name="connsiteY9-46" fmla="*/ 0 h 864094"/>
              </a:gdLst>
              <a:ahLst/>
              <a:cxnLst>
                <a:cxn ang="0">
                  <a:pos x="connsiteX0-27" y="connsiteY0-28"/>
                </a:cxn>
                <a:cxn ang="0">
                  <a:pos x="connsiteX1-29" y="connsiteY1-30"/>
                </a:cxn>
                <a:cxn ang="0">
                  <a:pos x="connsiteX2-31" y="connsiteY2-32"/>
                </a:cxn>
                <a:cxn ang="0">
                  <a:pos x="connsiteX3-33" y="connsiteY3-34"/>
                </a:cxn>
                <a:cxn ang="0">
                  <a:pos x="connsiteX4-35" y="connsiteY4-36"/>
                </a:cxn>
                <a:cxn ang="0">
                  <a:pos x="connsiteX5-37" y="connsiteY5-38"/>
                </a:cxn>
                <a:cxn ang="0">
                  <a:pos x="connsiteX6-39" y="connsiteY6-40"/>
                </a:cxn>
                <a:cxn ang="0">
                  <a:pos x="connsiteX7-41" y="connsiteY7-42"/>
                </a:cxn>
                <a:cxn ang="0">
                  <a:pos x="connsiteX8-43" y="connsiteY8-44"/>
                </a:cxn>
                <a:cxn ang="0">
                  <a:pos x="connsiteX9-45" y="connsiteY9-46"/>
                </a:cxn>
              </a:cxnLst>
              <a:rect l="l" t="t" r="r" b="b"/>
              <a:pathLst>
                <a:path w="683568" h="864094">
                  <a:moveTo>
                    <a:pt x="341784" y="0"/>
                  </a:moveTo>
                  <a:cubicBezTo>
                    <a:pt x="530546" y="0"/>
                    <a:pt x="683568" y="153022"/>
                    <a:pt x="683568" y="341784"/>
                  </a:cubicBezTo>
                  <a:cubicBezTo>
                    <a:pt x="683568" y="439085"/>
                    <a:pt x="642909" y="526890"/>
                    <a:pt x="577183" y="588642"/>
                  </a:cubicBezTo>
                  <a:lnTo>
                    <a:pt x="341597" y="864094"/>
                  </a:lnTo>
                  <a:lnTo>
                    <a:pt x="105111" y="587591"/>
                  </a:lnTo>
                  <a:cubicBezTo>
                    <a:pt x="87976" y="571864"/>
                    <a:pt x="72869" y="554041"/>
                    <a:pt x="59857" y="534679"/>
                  </a:cubicBezTo>
                  <a:lnTo>
                    <a:pt x="59306" y="534035"/>
                  </a:lnTo>
                  <a:lnTo>
                    <a:pt x="59325" y="534035"/>
                  </a:lnTo>
                  <a:cubicBezTo>
                    <a:pt x="21845" y="479324"/>
                    <a:pt x="0" y="413105"/>
                    <a:pt x="0" y="341784"/>
                  </a:cubicBezTo>
                  <a:cubicBezTo>
                    <a:pt x="0" y="153022"/>
                    <a:pt x="153022" y="0"/>
                    <a:pt x="341784" y="0"/>
                  </a:cubicBezTo>
                  <a:close/>
                </a:path>
              </a:pathLst>
            </a:custGeom>
            <a:solidFill>
              <a:srgbClr val="EB6333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4000">
                <a:latin typeface="Impact" pitchFamily="34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796339" y="-52125"/>
              <a:ext cx="548548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3200" smtClean="0">
                  <a:solidFill>
                    <a:schemeClr val="bg1"/>
                  </a:solidFill>
                  <a:latin typeface="Impact" pitchFamily="34" charset="0"/>
                </a:rPr>
                <a:t>12</a:t>
              </a:r>
              <a:endParaRPr lang="en-US" altLang="zh-CN" sz="3200">
                <a:solidFill>
                  <a:schemeClr val="bg1"/>
                </a:solidFill>
                <a:latin typeface="Impact" pitchFamily="34" charset="0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4688251" y="3660338"/>
            <a:ext cx="184731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sz="8000" b="1">
              <a:solidFill>
                <a:srgbClr val="EB633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2" name="图片 1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2981" y="136192"/>
            <a:ext cx="3463418" cy="87993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矩形 2"/>
          <p:cNvSpPr/>
          <p:nvPr/>
        </p:nvSpPr>
        <p:spPr>
          <a:xfrm>
            <a:off x="1416050" y="1455420"/>
            <a:ext cx="10683240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zh-CN" altLang="en-US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字符串函数 </a:t>
            </a: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– HTML</a:t>
            </a:r>
            <a:r>
              <a:rPr lang="zh-CN" altLang="en-US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编码</a:t>
            </a:r>
            <a:endParaRPr lang="zh-CN" altLang="en-US" sz="2800" b="1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string </a:t>
            </a:r>
            <a:r>
              <a:rPr lang="en-US" altLang="zh-CN" sz="2400" smtClean="0">
                <a:solidFill>
                  <a:srgbClr val="FF0000"/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htmlspecialchars 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(</a:t>
            </a:r>
            <a:r>
              <a:rPr lang="en-US" altLang="zh-CN" sz="2400" smtClean="0">
                <a:solidFill>
                  <a:schemeClr val="accent2">
                    <a:lumMod val="7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string </a:t>
            </a:r>
            <a:r>
              <a:rPr lang="zh-CN" altLang="en-US" sz="2400" smtClean="0">
                <a:solidFill>
                  <a:schemeClr val="accent2">
                    <a:lumMod val="7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字符串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)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 - 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将预定义字符转为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HTML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编码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,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实现标记原样输出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 - 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返回转换后的字符串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 - 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包括 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&amp; “ ‘ &lt; &gt;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string </a:t>
            </a:r>
            <a:r>
              <a:rPr lang="en-US" altLang="zh-CN" sz="2400" smtClean="0">
                <a:solidFill>
                  <a:srgbClr val="FF0000"/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htmlspecialchars_decode 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(</a:t>
            </a:r>
            <a:r>
              <a:rPr lang="en-US" altLang="zh-CN" sz="2400" smtClean="0">
                <a:solidFill>
                  <a:schemeClr val="accent2">
                    <a:lumMod val="7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string </a:t>
            </a:r>
            <a:r>
              <a:rPr lang="zh-CN" altLang="en-US" sz="2400" smtClean="0">
                <a:solidFill>
                  <a:schemeClr val="accent2">
                    <a:lumMod val="7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字符串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)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 - 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将特殊的 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HTML 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实体转换回普通字符 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 - 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返回解码后的字符串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0" presetClass="path" presetSubtype="0" accel="50000" decel="50000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animMotion origin="layout" path="M -0.43627 0.39023 L -0.21819 0.39023 C -0.12058 0.39023 0 0.27871 0 0.19511 L 0 6.39353E-7 " pathEditMode="relative" rAng="0" ptsTypes="AAAA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808" y="-195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0" y="1111880"/>
            <a:ext cx="13269685" cy="237949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42"/>
          <p:cNvSpPr>
            <a:spLocks noChangeArrowheads="1"/>
          </p:cNvSpPr>
          <p:nvPr/>
        </p:nvSpPr>
        <p:spPr bwMode="auto">
          <a:xfrm>
            <a:off x="503238" y="992875"/>
            <a:ext cx="905056" cy="5963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102870" tIns="51435" rIns="102870" bIns="51435">
            <a:spAutoFit/>
          </a:bodyPr>
          <a:lstStyle>
            <a:lvl1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3200">
                <a:solidFill>
                  <a:srgbClr val="EB6333"/>
                </a:solidFill>
                <a:latin typeface="Impact" pitchFamily="34" charset="0"/>
                <a:sym typeface="Impact" pitchFamily="34" charset="0"/>
              </a:rPr>
              <a:t>web</a:t>
            </a:r>
            <a:endParaRPr lang="zh-CN" altLang="en-US" sz="3200">
              <a:solidFill>
                <a:srgbClr val="EB6333"/>
              </a:solidFill>
              <a:latin typeface="Impact" pitchFamily="34" charset="0"/>
              <a:sym typeface="Impact" pitchFamily="34" charset="0"/>
            </a:endParaRPr>
          </a:p>
        </p:txBody>
      </p:sp>
      <p:grpSp>
        <p:nvGrpSpPr>
          <p:cNvPr id="4" name="组合 10"/>
          <p:cNvGrpSpPr/>
          <p:nvPr/>
        </p:nvGrpSpPr>
        <p:grpSpPr>
          <a:xfrm>
            <a:off x="455310" y="67081"/>
            <a:ext cx="3096418" cy="998078"/>
            <a:chOff x="704281" y="-173040"/>
            <a:chExt cx="3096418" cy="998078"/>
          </a:xfrm>
        </p:grpSpPr>
        <p:sp>
          <p:nvSpPr>
            <p:cNvPr id="17" name="矩形 16"/>
            <p:cNvSpPr/>
            <p:nvPr/>
          </p:nvSpPr>
          <p:spPr>
            <a:xfrm>
              <a:off x="1564189" y="-27944"/>
              <a:ext cx="2236510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40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sym typeface="+mn-ea"/>
                </a:rPr>
                <a:t>系统函数</a:t>
              </a:r>
              <a:endParaRPr lang="zh-CN" altLang="en-US" sz="4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椭圆 14"/>
            <p:cNvSpPr>
              <a:spLocks noChangeAspect="1"/>
            </p:cNvSpPr>
            <p:nvPr/>
          </p:nvSpPr>
          <p:spPr bwMode="auto">
            <a:xfrm>
              <a:off x="704281" y="-173040"/>
              <a:ext cx="780674" cy="998078"/>
            </a:xfrm>
            <a:custGeom>
              <a:avLst/>
              <a:gdLst>
                <a:gd name="connsiteX0" fmla="*/ 341785 w 683568"/>
                <a:gd name="connsiteY0" fmla="*/ 75471 h 864094"/>
                <a:gd name="connsiteX1" fmla="*/ 117720 w 683568"/>
                <a:gd name="connsiteY1" fmla="*/ 299536 h 864094"/>
                <a:gd name="connsiteX2" fmla="*/ 341785 w 683568"/>
                <a:gd name="connsiteY2" fmla="*/ 523601 h 864094"/>
                <a:gd name="connsiteX3" fmla="*/ 341785 w 683568"/>
                <a:gd name="connsiteY3" fmla="*/ 75471 h 864094"/>
                <a:gd name="connsiteX4" fmla="*/ 341784 w 683568"/>
                <a:gd name="connsiteY4" fmla="*/ 0 h 864094"/>
                <a:gd name="connsiteX5" fmla="*/ 683568 w 683568"/>
                <a:gd name="connsiteY5" fmla="*/ 341784 h 864094"/>
                <a:gd name="connsiteX6" fmla="*/ 577183 w 683568"/>
                <a:gd name="connsiteY6" fmla="*/ 588642 h 864094"/>
                <a:gd name="connsiteX7" fmla="*/ 341597 w 683568"/>
                <a:gd name="connsiteY7" fmla="*/ 864094 h 864094"/>
                <a:gd name="connsiteX8" fmla="*/ 105111 w 683568"/>
                <a:gd name="connsiteY8" fmla="*/ 587591 h 864094"/>
                <a:gd name="connsiteX9" fmla="*/ 59857 w 683568"/>
                <a:gd name="connsiteY9" fmla="*/ 534679 h 864094"/>
                <a:gd name="connsiteX10" fmla="*/ 59306 w 683568"/>
                <a:gd name="connsiteY10" fmla="*/ 534035 h 864094"/>
                <a:gd name="connsiteX11" fmla="*/ 59325 w 683568"/>
                <a:gd name="connsiteY11" fmla="*/ 534035 h 864094"/>
                <a:gd name="connsiteX12" fmla="*/ 0 w 683568"/>
                <a:gd name="connsiteY12" fmla="*/ 341784 h 864094"/>
                <a:gd name="connsiteX13" fmla="*/ 341784 w 683568"/>
                <a:gd name="connsiteY13" fmla="*/ 0 h 864094"/>
                <a:gd name="connsiteX0-1" fmla="*/ 341785 w 683568"/>
                <a:gd name="connsiteY0-2" fmla="*/ 523601 h 864094"/>
                <a:gd name="connsiteX1-3" fmla="*/ 117720 w 683568"/>
                <a:gd name="connsiteY1-4" fmla="*/ 299536 h 864094"/>
                <a:gd name="connsiteX2-5" fmla="*/ 341785 w 683568"/>
                <a:gd name="connsiteY2-6" fmla="*/ 523601 h 864094"/>
                <a:gd name="connsiteX3-7" fmla="*/ 341784 w 683568"/>
                <a:gd name="connsiteY3-8" fmla="*/ 0 h 864094"/>
                <a:gd name="connsiteX4-9" fmla="*/ 683568 w 683568"/>
                <a:gd name="connsiteY4-10" fmla="*/ 341784 h 864094"/>
                <a:gd name="connsiteX5-11" fmla="*/ 577183 w 683568"/>
                <a:gd name="connsiteY5-12" fmla="*/ 588642 h 864094"/>
                <a:gd name="connsiteX6-13" fmla="*/ 341597 w 683568"/>
                <a:gd name="connsiteY6-14" fmla="*/ 864094 h 864094"/>
                <a:gd name="connsiteX7-15" fmla="*/ 105111 w 683568"/>
                <a:gd name="connsiteY7-16" fmla="*/ 587591 h 864094"/>
                <a:gd name="connsiteX8-17" fmla="*/ 59857 w 683568"/>
                <a:gd name="connsiteY8-18" fmla="*/ 534679 h 864094"/>
                <a:gd name="connsiteX9-19" fmla="*/ 59306 w 683568"/>
                <a:gd name="connsiteY9-20" fmla="*/ 534035 h 864094"/>
                <a:gd name="connsiteX10-21" fmla="*/ 59325 w 683568"/>
                <a:gd name="connsiteY10-22" fmla="*/ 534035 h 864094"/>
                <a:gd name="connsiteX11-23" fmla="*/ 0 w 683568"/>
                <a:gd name="connsiteY11-24" fmla="*/ 341784 h 864094"/>
                <a:gd name="connsiteX12-25" fmla="*/ 341784 w 683568"/>
                <a:gd name="connsiteY12-26" fmla="*/ 0 h 864094"/>
                <a:gd name="connsiteX0-27" fmla="*/ 341784 w 683568"/>
                <a:gd name="connsiteY0-28" fmla="*/ 0 h 864094"/>
                <a:gd name="connsiteX1-29" fmla="*/ 683568 w 683568"/>
                <a:gd name="connsiteY1-30" fmla="*/ 341784 h 864094"/>
                <a:gd name="connsiteX2-31" fmla="*/ 577183 w 683568"/>
                <a:gd name="connsiteY2-32" fmla="*/ 588642 h 864094"/>
                <a:gd name="connsiteX3-33" fmla="*/ 341597 w 683568"/>
                <a:gd name="connsiteY3-34" fmla="*/ 864094 h 864094"/>
                <a:gd name="connsiteX4-35" fmla="*/ 105111 w 683568"/>
                <a:gd name="connsiteY4-36" fmla="*/ 587591 h 864094"/>
                <a:gd name="connsiteX5-37" fmla="*/ 59857 w 683568"/>
                <a:gd name="connsiteY5-38" fmla="*/ 534679 h 864094"/>
                <a:gd name="connsiteX6-39" fmla="*/ 59306 w 683568"/>
                <a:gd name="connsiteY6-40" fmla="*/ 534035 h 864094"/>
                <a:gd name="connsiteX7-41" fmla="*/ 59325 w 683568"/>
                <a:gd name="connsiteY7-42" fmla="*/ 534035 h 864094"/>
                <a:gd name="connsiteX8-43" fmla="*/ 0 w 683568"/>
                <a:gd name="connsiteY8-44" fmla="*/ 341784 h 864094"/>
                <a:gd name="connsiteX9-45" fmla="*/ 341784 w 683568"/>
                <a:gd name="connsiteY9-46" fmla="*/ 0 h 864094"/>
              </a:gdLst>
              <a:ahLst/>
              <a:cxnLst>
                <a:cxn ang="0">
                  <a:pos x="connsiteX0-27" y="connsiteY0-28"/>
                </a:cxn>
                <a:cxn ang="0">
                  <a:pos x="connsiteX1-29" y="connsiteY1-30"/>
                </a:cxn>
                <a:cxn ang="0">
                  <a:pos x="connsiteX2-31" y="connsiteY2-32"/>
                </a:cxn>
                <a:cxn ang="0">
                  <a:pos x="connsiteX3-33" y="connsiteY3-34"/>
                </a:cxn>
                <a:cxn ang="0">
                  <a:pos x="connsiteX4-35" y="connsiteY4-36"/>
                </a:cxn>
                <a:cxn ang="0">
                  <a:pos x="connsiteX5-37" y="connsiteY5-38"/>
                </a:cxn>
                <a:cxn ang="0">
                  <a:pos x="connsiteX6-39" y="connsiteY6-40"/>
                </a:cxn>
                <a:cxn ang="0">
                  <a:pos x="connsiteX7-41" y="connsiteY7-42"/>
                </a:cxn>
                <a:cxn ang="0">
                  <a:pos x="connsiteX8-43" y="connsiteY8-44"/>
                </a:cxn>
                <a:cxn ang="0">
                  <a:pos x="connsiteX9-45" y="connsiteY9-46"/>
                </a:cxn>
              </a:cxnLst>
              <a:rect l="l" t="t" r="r" b="b"/>
              <a:pathLst>
                <a:path w="683568" h="864094">
                  <a:moveTo>
                    <a:pt x="341784" y="0"/>
                  </a:moveTo>
                  <a:cubicBezTo>
                    <a:pt x="530546" y="0"/>
                    <a:pt x="683568" y="153022"/>
                    <a:pt x="683568" y="341784"/>
                  </a:cubicBezTo>
                  <a:cubicBezTo>
                    <a:pt x="683568" y="439085"/>
                    <a:pt x="642909" y="526890"/>
                    <a:pt x="577183" y="588642"/>
                  </a:cubicBezTo>
                  <a:lnTo>
                    <a:pt x="341597" y="864094"/>
                  </a:lnTo>
                  <a:lnTo>
                    <a:pt x="105111" y="587591"/>
                  </a:lnTo>
                  <a:cubicBezTo>
                    <a:pt x="87976" y="571864"/>
                    <a:pt x="72869" y="554041"/>
                    <a:pt x="59857" y="534679"/>
                  </a:cubicBezTo>
                  <a:lnTo>
                    <a:pt x="59306" y="534035"/>
                  </a:lnTo>
                  <a:lnTo>
                    <a:pt x="59325" y="534035"/>
                  </a:lnTo>
                  <a:cubicBezTo>
                    <a:pt x="21845" y="479324"/>
                    <a:pt x="0" y="413105"/>
                    <a:pt x="0" y="341784"/>
                  </a:cubicBezTo>
                  <a:cubicBezTo>
                    <a:pt x="0" y="153022"/>
                    <a:pt x="153022" y="0"/>
                    <a:pt x="341784" y="0"/>
                  </a:cubicBezTo>
                  <a:close/>
                </a:path>
              </a:pathLst>
            </a:custGeom>
            <a:solidFill>
              <a:srgbClr val="EB6333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4000">
                <a:latin typeface="Impact" pitchFamily="34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790728" y="-52125"/>
              <a:ext cx="559770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3200" smtClean="0">
                  <a:solidFill>
                    <a:schemeClr val="bg1"/>
                  </a:solidFill>
                  <a:latin typeface="Impact" pitchFamily="34" charset="0"/>
                </a:rPr>
                <a:t>13</a:t>
              </a:r>
              <a:endParaRPr lang="en-US" altLang="zh-CN" sz="3200">
                <a:solidFill>
                  <a:schemeClr val="bg1"/>
                </a:solidFill>
                <a:latin typeface="Impact" pitchFamily="34" charset="0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4688251" y="3660338"/>
            <a:ext cx="184731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sz="8000" b="1">
              <a:solidFill>
                <a:srgbClr val="EB633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2" name="图片 1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2981" y="136192"/>
            <a:ext cx="3463418" cy="87993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矩形 2"/>
          <p:cNvSpPr/>
          <p:nvPr/>
        </p:nvSpPr>
        <p:spPr>
          <a:xfrm>
            <a:off x="1416050" y="1455420"/>
            <a:ext cx="10683240" cy="57246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zh-CN" altLang="en-US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字符串函数 </a:t>
            </a: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– </a:t>
            </a:r>
            <a:r>
              <a:rPr lang="zh-CN" altLang="en-US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字符串比较</a:t>
            </a:r>
            <a:endParaRPr lang="zh-CN" altLang="en-US" sz="2800" b="1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string </a:t>
            </a:r>
            <a:r>
              <a:rPr lang="en-US" altLang="zh-CN" sz="2400" smtClean="0">
                <a:solidFill>
                  <a:srgbClr val="FF0000"/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strcasecmp 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(</a:t>
            </a:r>
            <a:r>
              <a:rPr lang="en-US" altLang="zh-CN" sz="2400" smtClean="0">
                <a:solidFill>
                  <a:schemeClr val="accent2">
                    <a:lumMod val="7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string </a:t>
            </a:r>
            <a:r>
              <a:rPr lang="zh-CN" altLang="en-US" sz="2400" smtClean="0">
                <a:solidFill>
                  <a:schemeClr val="accent2">
                    <a:lumMod val="7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字符串 </a:t>
            </a:r>
            <a:r>
              <a:rPr lang="en-US" altLang="zh-CN" sz="2400" smtClean="0">
                <a:solidFill>
                  <a:schemeClr val="accent2">
                    <a:lumMod val="7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, string </a:t>
            </a:r>
            <a:r>
              <a:rPr lang="zh-CN" altLang="en-US" sz="2400" smtClean="0">
                <a:solidFill>
                  <a:schemeClr val="accent2">
                    <a:lumMod val="7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字符串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)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 - 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二进制比较字符串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,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不区分大小写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 - 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如果 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str1 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小于 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str2 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返回 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&lt; 0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； 如果 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str1 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大于 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str2 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返回 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&gt; 0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；如果两者相等，返回 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0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string </a:t>
            </a:r>
            <a:r>
              <a:rPr lang="en-US" altLang="zh-CN" sz="2400" smtClean="0">
                <a:solidFill>
                  <a:srgbClr val="FF0000"/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strcmp 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(</a:t>
            </a:r>
            <a:r>
              <a:rPr lang="en-US" altLang="zh-CN" sz="2400" smtClean="0">
                <a:solidFill>
                  <a:schemeClr val="accent2">
                    <a:lumMod val="7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string </a:t>
            </a:r>
            <a:r>
              <a:rPr lang="zh-CN" altLang="en-US" sz="2400" smtClean="0">
                <a:solidFill>
                  <a:schemeClr val="accent2">
                    <a:lumMod val="7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字符串 </a:t>
            </a:r>
            <a:r>
              <a:rPr lang="en-US" altLang="zh-CN" sz="2400" smtClean="0">
                <a:solidFill>
                  <a:schemeClr val="accent2">
                    <a:lumMod val="7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, string </a:t>
            </a:r>
            <a:r>
              <a:rPr lang="zh-CN" altLang="en-US" sz="2400" smtClean="0">
                <a:solidFill>
                  <a:schemeClr val="accent2">
                    <a:lumMod val="7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字符串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)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 - 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二进制比较字符串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,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区分大小写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 - 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如果 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str1 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小于 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str2 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返回 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&lt; 0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； 如果 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str1 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大于 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str2 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返回 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&gt; 0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；如果两者相等，返回 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0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0" presetClass="path" presetSubtype="0" accel="50000" decel="50000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animMotion origin="layout" path="M -0.43627 0.39023 L -0.21819 0.39023 C -0.12058 0.39023 0 0.27871 0 0.19511 L 0 6.39353E-7 " pathEditMode="relative" rAng="0" ptsTypes="AAAA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808" y="-195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0" y="1111880"/>
            <a:ext cx="13269685" cy="237949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42"/>
          <p:cNvSpPr>
            <a:spLocks noChangeArrowheads="1"/>
          </p:cNvSpPr>
          <p:nvPr/>
        </p:nvSpPr>
        <p:spPr bwMode="auto">
          <a:xfrm>
            <a:off x="503238" y="992875"/>
            <a:ext cx="905056" cy="5963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102870" tIns="51435" rIns="102870" bIns="51435">
            <a:spAutoFit/>
          </a:bodyPr>
          <a:lstStyle>
            <a:lvl1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3200">
                <a:solidFill>
                  <a:srgbClr val="EB6333"/>
                </a:solidFill>
                <a:latin typeface="Impact" pitchFamily="34" charset="0"/>
                <a:sym typeface="Impact" pitchFamily="34" charset="0"/>
              </a:rPr>
              <a:t>web</a:t>
            </a:r>
            <a:endParaRPr lang="zh-CN" altLang="en-US" sz="3200">
              <a:solidFill>
                <a:srgbClr val="EB6333"/>
              </a:solidFill>
              <a:latin typeface="Impact" pitchFamily="34" charset="0"/>
              <a:sym typeface="Impact" pitchFamily="34" charset="0"/>
            </a:endParaRPr>
          </a:p>
        </p:txBody>
      </p:sp>
      <p:grpSp>
        <p:nvGrpSpPr>
          <p:cNvPr id="4" name="组合 10"/>
          <p:cNvGrpSpPr/>
          <p:nvPr/>
        </p:nvGrpSpPr>
        <p:grpSpPr>
          <a:xfrm>
            <a:off x="455310" y="67081"/>
            <a:ext cx="3096418" cy="998078"/>
            <a:chOff x="704281" y="-173040"/>
            <a:chExt cx="3096418" cy="998078"/>
          </a:xfrm>
        </p:grpSpPr>
        <p:sp>
          <p:nvSpPr>
            <p:cNvPr id="17" name="矩形 16"/>
            <p:cNvSpPr/>
            <p:nvPr/>
          </p:nvSpPr>
          <p:spPr>
            <a:xfrm>
              <a:off x="1564189" y="-27944"/>
              <a:ext cx="2236510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40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sym typeface="+mn-ea"/>
                </a:rPr>
                <a:t>系统函数</a:t>
              </a:r>
              <a:endParaRPr lang="zh-CN" altLang="en-US" sz="4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椭圆 14"/>
            <p:cNvSpPr>
              <a:spLocks noChangeAspect="1"/>
            </p:cNvSpPr>
            <p:nvPr/>
          </p:nvSpPr>
          <p:spPr bwMode="auto">
            <a:xfrm>
              <a:off x="704281" y="-173040"/>
              <a:ext cx="780674" cy="998078"/>
            </a:xfrm>
            <a:custGeom>
              <a:avLst/>
              <a:gdLst>
                <a:gd name="connsiteX0" fmla="*/ 341785 w 683568"/>
                <a:gd name="connsiteY0" fmla="*/ 75471 h 864094"/>
                <a:gd name="connsiteX1" fmla="*/ 117720 w 683568"/>
                <a:gd name="connsiteY1" fmla="*/ 299536 h 864094"/>
                <a:gd name="connsiteX2" fmla="*/ 341785 w 683568"/>
                <a:gd name="connsiteY2" fmla="*/ 523601 h 864094"/>
                <a:gd name="connsiteX3" fmla="*/ 341785 w 683568"/>
                <a:gd name="connsiteY3" fmla="*/ 75471 h 864094"/>
                <a:gd name="connsiteX4" fmla="*/ 341784 w 683568"/>
                <a:gd name="connsiteY4" fmla="*/ 0 h 864094"/>
                <a:gd name="connsiteX5" fmla="*/ 683568 w 683568"/>
                <a:gd name="connsiteY5" fmla="*/ 341784 h 864094"/>
                <a:gd name="connsiteX6" fmla="*/ 577183 w 683568"/>
                <a:gd name="connsiteY6" fmla="*/ 588642 h 864094"/>
                <a:gd name="connsiteX7" fmla="*/ 341597 w 683568"/>
                <a:gd name="connsiteY7" fmla="*/ 864094 h 864094"/>
                <a:gd name="connsiteX8" fmla="*/ 105111 w 683568"/>
                <a:gd name="connsiteY8" fmla="*/ 587591 h 864094"/>
                <a:gd name="connsiteX9" fmla="*/ 59857 w 683568"/>
                <a:gd name="connsiteY9" fmla="*/ 534679 h 864094"/>
                <a:gd name="connsiteX10" fmla="*/ 59306 w 683568"/>
                <a:gd name="connsiteY10" fmla="*/ 534035 h 864094"/>
                <a:gd name="connsiteX11" fmla="*/ 59325 w 683568"/>
                <a:gd name="connsiteY11" fmla="*/ 534035 h 864094"/>
                <a:gd name="connsiteX12" fmla="*/ 0 w 683568"/>
                <a:gd name="connsiteY12" fmla="*/ 341784 h 864094"/>
                <a:gd name="connsiteX13" fmla="*/ 341784 w 683568"/>
                <a:gd name="connsiteY13" fmla="*/ 0 h 864094"/>
                <a:gd name="connsiteX0-1" fmla="*/ 341785 w 683568"/>
                <a:gd name="connsiteY0-2" fmla="*/ 523601 h 864094"/>
                <a:gd name="connsiteX1-3" fmla="*/ 117720 w 683568"/>
                <a:gd name="connsiteY1-4" fmla="*/ 299536 h 864094"/>
                <a:gd name="connsiteX2-5" fmla="*/ 341785 w 683568"/>
                <a:gd name="connsiteY2-6" fmla="*/ 523601 h 864094"/>
                <a:gd name="connsiteX3-7" fmla="*/ 341784 w 683568"/>
                <a:gd name="connsiteY3-8" fmla="*/ 0 h 864094"/>
                <a:gd name="connsiteX4-9" fmla="*/ 683568 w 683568"/>
                <a:gd name="connsiteY4-10" fmla="*/ 341784 h 864094"/>
                <a:gd name="connsiteX5-11" fmla="*/ 577183 w 683568"/>
                <a:gd name="connsiteY5-12" fmla="*/ 588642 h 864094"/>
                <a:gd name="connsiteX6-13" fmla="*/ 341597 w 683568"/>
                <a:gd name="connsiteY6-14" fmla="*/ 864094 h 864094"/>
                <a:gd name="connsiteX7-15" fmla="*/ 105111 w 683568"/>
                <a:gd name="connsiteY7-16" fmla="*/ 587591 h 864094"/>
                <a:gd name="connsiteX8-17" fmla="*/ 59857 w 683568"/>
                <a:gd name="connsiteY8-18" fmla="*/ 534679 h 864094"/>
                <a:gd name="connsiteX9-19" fmla="*/ 59306 w 683568"/>
                <a:gd name="connsiteY9-20" fmla="*/ 534035 h 864094"/>
                <a:gd name="connsiteX10-21" fmla="*/ 59325 w 683568"/>
                <a:gd name="connsiteY10-22" fmla="*/ 534035 h 864094"/>
                <a:gd name="connsiteX11-23" fmla="*/ 0 w 683568"/>
                <a:gd name="connsiteY11-24" fmla="*/ 341784 h 864094"/>
                <a:gd name="connsiteX12-25" fmla="*/ 341784 w 683568"/>
                <a:gd name="connsiteY12-26" fmla="*/ 0 h 864094"/>
                <a:gd name="connsiteX0-27" fmla="*/ 341784 w 683568"/>
                <a:gd name="connsiteY0-28" fmla="*/ 0 h 864094"/>
                <a:gd name="connsiteX1-29" fmla="*/ 683568 w 683568"/>
                <a:gd name="connsiteY1-30" fmla="*/ 341784 h 864094"/>
                <a:gd name="connsiteX2-31" fmla="*/ 577183 w 683568"/>
                <a:gd name="connsiteY2-32" fmla="*/ 588642 h 864094"/>
                <a:gd name="connsiteX3-33" fmla="*/ 341597 w 683568"/>
                <a:gd name="connsiteY3-34" fmla="*/ 864094 h 864094"/>
                <a:gd name="connsiteX4-35" fmla="*/ 105111 w 683568"/>
                <a:gd name="connsiteY4-36" fmla="*/ 587591 h 864094"/>
                <a:gd name="connsiteX5-37" fmla="*/ 59857 w 683568"/>
                <a:gd name="connsiteY5-38" fmla="*/ 534679 h 864094"/>
                <a:gd name="connsiteX6-39" fmla="*/ 59306 w 683568"/>
                <a:gd name="connsiteY6-40" fmla="*/ 534035 h 864094"/>
                <a:gd name="connsiteX7-41" fmla="*/ 59325 w 683568"/>
                <a:gd name="connsiteY7-42" fmla="*/ 534035 h 864094"/>
                <a:gd name="connsiteX8-43" fmla="*/ 0 w 683568"/>
                <a:gd name="connsiteY8-44" fmla="*/ 341784 h 864094"/>
                <a:gd name="connsiteX9-45" fmla="*/ 341784 w 683568"/>
                <a:gd name="connsiteY9-46" fmla="*/ 0 h 864094"/>
              </a:gdLst>
              <a:ahLst/>
              <a:cxnLst>
                <a:cxn ang="0">
                  <a:pos x="connsiteX0-27" y="connsiteY0-28"/>
                </a:cxn>
                <a:cxn ang="0">
                  <a:pos x="connsiteX1-29" y="connsiteY1-30"/>
                </a:cxn>
                <a:cxn ang="0">
                  <a:pos x="connsiteX2-31" y="connsiteY2-32"/>
                </a:cxn>
                <a:cxn ang="0">
                  <a:pos x="connsiteX3-33" y="connsiteY3-34"/>
                </a:cxn>
                <a:cxn ang="0">
                  <a:pos x="connsiteX4-35" y="connsiteY4-36"/>
                </a:cxn>
                <a:cxn ang="0">
                  <a:pos x="connsiteX5-37" y="connsiteY5-38"/>
                </a:cxn>
                <a:cxn ang="0">
                  <a:pos x="connsiteX6-39" y="connsiteY6-40"/>
                </a:cxn>
                <a:cxn ang="0">
                  <a:pos x="connsiteX7-41" y="connsiteY7-42"/>
                </a:cxn>
                <a:cxn ang="0">
                  <a:pos x="connsiteX8-43" y="connsiteY8-44"/>
                </a:cxn>
                <a:cxn ang="0">
                  <a:pos x="connsiteX9-45" y="connsiteY9-46"/>
                </a:cxn>
              </a:cxnLst>
              <a:rect l="l" t="t" r="r" b="b"/>
              <a:pathLst>
                <a:path w="683568" h="864094">
                  <a:moveTo>
                    <a:pt x="341784" y="0"/>
                  </a:moveTo>
                  <a:cubicBezTo>
                    <a:pt x="530546" y="0"/>
                    <a:pt x="683568" y="153022"/>
                    <a:pt x="683568" y="341784"/>
                  </a:cubicBezTo>
                  <a:cubicBezTo>
                    <a:pt x="683568" y="439085"/>
                    <a:pt x="642909" y="526890"/>
                    <a:pt x="577183" y="588642"/>
                  </a:cubicBezTo>
                  <a:lnTo>
                    <a:pt x="341597" y="864094"/>
                  </a:lnTo>
                  <a:lnTo>
                    <a:pt x="105111" y="587591"/>
                  </a:lnTo>
                  <a:cubicBezTo>
                    <a:pt x="87976" y="571864"/>
                    <a:pt x="72869" y="554041"/>
                    <a:pt x="59857" y="534679"/>
                  </a:cubicBezTo>
                  <a:lnTo>
                    <a:pt x="59306" y="534035"/>
                  </a:lnTo>
                  <a:lnTo>
                    <a:pt x="59325" y="534035"/>
                  </a:lnTo>
                  <a:cubicBezTo>
                    <a:pt x="21845" y="479324"/>
                    <a:pt x="0" y="413105"/>
                    <a:pt x="0" y="341784"/>
                  </a:cubicBezTo>
                  <a:cubicBezTo>
                    <a:pt x="0" y="153022"/>
                    <a:pt x="153022" y="0"/>
                    <a:pt x="341784" y="0"/>
                  </a:cubicBezTo>
                  <a:close/>
                </a:path>
              </a:pathLst>
            </a:custGeom>
            <a:solidFill>
              <a:srgbClr val="EB6333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4000">
                <a:latin typeface="Impact" pitchFamily="34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797140" y="-52125"/>
              <a:ext cx="546946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3200" smtClean="0">
                  <a:solidFill>
                    <a:schemeClr val="bg1"/>
                  </a:solidFill>
                  <a:latin typeface="Impact" pitchFamily="34" charset="0"/>
                </a:rPr>
                <a:t>14</a:t>
              </a:r>
              <a:endParaRPr lang="en-US" altLang="zh-CN" sz="3200">
                <a:solidFill>
                  <a:schemeClr val="bg1"/>
                </a:solidFill>
                <a:latin typeface="Impact" pitchFamily="34" charset="0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4688251" y="3660338"/>
            <a:ext cx="184731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sz="8000" b="1">
              <a:solidFill>
                <a:srgbClr val="EB633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2" name="图片 1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2981" y="136192"/>
            <a:ext cx="3463418" cy="87993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矩形 2"/>
          <p:cNvSpPr/>
          <p:nvPr/>
        </p:nvSpPr>
        <p:spPr>
          <a:xfrm>
            <a:off x="1416050" y="1455420"/>
            <a:ext cx="10683240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zh-CN" altLang="en-US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字符串函数 </a:t>
            </a: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– </a:t>
            </a:r>
            <a:r>
              <a:rPr lang="zh-CN" altLang="en-US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字符串切割与拼接</a:t>
            </a:r>
            <a:endParaRPr lang="zh-CN" altLang="en-US" sz="2800" b="1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string </a:t>
            </a:r>
            <a:r>
              <a:rPr lang="en-US" altLang="zh-CN" sz="2400" smtClean="0">
                <a:solidFill>
                  <a:srgbClr val="FF0000"/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chunk_split 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(</a:t>
            </a:r>
            <a:r>
              <a:rPr lang="en-US" altLang="zh-CN" sz="2400" smtClean="0">
                <a:solidFill>
                  <a:schemeClr val="accent2">
                    <a:lumMod val="7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string </a:t>
            </a:r>
            <a:r>
              <a:rPr lang="zh-CN" altLang="en-US" sz="2400" smtClean="0">
                <a:solidFill>
                  <a:schemeClr val="accent2">
                    <a:lumMod val="7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字符串 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, [int 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长度 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[ string 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定义字符串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 ]]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 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)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 - 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将字符串分割成小块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 - 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返回分割后的字符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string </a:t>
            </a:r>
            <a:r>
              <a:rPr lang="en-US" altLang="zh-CN" sz="2400" smtClean="0">
                <a:solidFill>
                  <a:srgbClr val="FF0000"/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substr 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(</a:t>
            </a:r>
            <a:r>
              <a:rPr lang="en-US" altLang="zh-CN" sz="2400" smtClean="0">
                <a:solidFill>
                  <a:schemeClr val="accent2">
                    <a:lumMod val="7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string </a:t>
            </a:r>
            <a:r>
              <a:rPr lang="zh-CN" altLang="en-US" sz="2400" smtClean="0">
                <a:solidFill>
                  <a:schemeClr val="accent2">
                    <a:lumMod val="7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字符串 </a:t>
            </a:r>
            <a:r>
              <a:rPr lang="en-US" altLang="zh-CN" sz="2400" smtClean="0">
                <a:solidFill>
                  <a:schemeClr val="accent2">
                    <a:lumMod val="7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, int </a:t>
            </a:r>
            <a:r>
              <a:rPr lang="zh-CN" altLang="en-US" sz="2400" smtClean="0">
                <a:solidFill>
                  <a:schemeClr val="accent2">
                    <a:lumMod val="7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起始位置 </a:t>
            </a:r>
            <a:r>
              <a:rPr lang="en-US" altLang="zh-CN" sz="2400" smtClean="0">
                <a:solidFill>
                  <a:schemeClr val="accent2">
                    <a:lumMod val="7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[ , int </a:t>
            </a:r>
            <a:r>
              <a:rPr lang="zh-CN" altLang="en-US" sz="2400" smtClean="0">
                <a:solidFill>
                  <a:schemeClr val="accent2">
                    <a:lumMod val="7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长度</a:t>
            </a:r>
            <a:r>
              <a:rPr lang="en-US" altLang="zh-CN" sz="2400" smtClean="0">
                <a:solidFill>
                  <a:schemeClr val="accent2">
                    <a:lumMod val="7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]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)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 - 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截取字符串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 - 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返回提取的子字符串， 或者在失败时返回 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FALSE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注意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: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起始位置和长度为负数时代表的不同意义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0" presetClass="path" presetSubtype="0" accel="50000" decel="50000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animMotion origin="layout" path="M -0.43627 0.39023 L -0.21819 0.39023 C -0.12058 0.39023 0 0.27871 0 0.19511 L 0 6.39353E-7 " pathEditMode="relative" rAng="0" ptsTypes="AAAA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808" y="-195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0" y="1111880"/>
            <a:ext cx="13269685" cy="237949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42"/>
          <p:cNvSpPr>
            <a:spLocks noChangeArrowheads="1"/>
          </p:cNvSpPr>
          <p:nvPr/>
        </p:nvSpPr>
        <p:spPr bwMode="auto">
          <a:xfrm>
            <a:off x="503238" y="992875"/>
            <a:ext cx="905056" cy="5963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102870" tIns="51435" rIns="102870" bIns="51435">
            <a:spAutoFit/>
          </a:bodyPr>
          <a:lstStyle>
            <a:lvl1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3200">
                <a:solidFill>
                  <a:srgbClr val="EB6333"/>
                </a:solidFill>
                <a:latin typeface="Impact" pitchFamily="34" charset="0"/>
                <a:sym typeface="Impact" pitchFamily="34" charset="0"/>
              </a:rPr>
              <a:t>web</a:t>
            </a:r>
            <a:endParaRPr lang="zh-CN" altLang="en-US" sz="3200">
              <a:solidFill>
                <a:srgbClr val="EB6333"/>
              </a:solidFill>
              <a:latin typeface="Impact" pitchFamily="34" charset="0"/>
              <a:sym typeface="Impact" pitchFamily="34" charset="0"/>
            </a:endParaRPr>
          </a:p>
        </p:txBody>
      </p:sp>
      <p:grpSp>
        <p:nvGrpSpPr>
          <p:cNvPr id="4" name="组合 10"/>
          <p:cNvGrpSpPr/>
          <p:nvPr/>
        </p:nvGrpSpPr>
        <p:grpSpPr>
          <a:xfrm>
            <a:off x="455310" y="67081"/>
            <a:ext cx="3096418" cy="998078"/>
            <a:chOff x="704281" y="-173040"/>
            <a:chExt cx="3096418" cy="998078"/>
          </a:xfrm>
        </p:grpSpPr>
        <p:sp>
          <p:nvSpPr>
            <p:cNvPr id="17" name="矩形 16"/>
            <p:cNvSpPr/>
            <p:nvPr/>
          </p:nvSpPr>
          <p:spPr>
            <a:xfrm>
              <a:off x="1564189" y="-27944"/>
              <a:ext cx="2236510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40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sym typeface="+mn-ea"/>
                </a:rPr>
                <a:t>系统函数</a:t>
              </a:r>
              <a:endParaRPr lang="zh-CN" altLang="en-US" sz="4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椭圆 14"/>
            <p:cNvSpPr>
              <a:spLocks noChangeAspect="1"/>
            </p:cNvSpPr>
            <p:nvPr/>
          </p:nvSpPr>
          <p:spPr bwMode="auto">
            <a:xfrm>
              <a:off x="704281" y="-173040"/>
              <a:ext cx="780674" cy="998078"/>
            </a:xfrm>
            <a:custGeom>
              <a:avLst/>
              <a:gdLst>
                <a:gd name="connsiteX0" fmla="*/ 341785 w 683568"/>
                <a:gd name="connsiteY0" fmla="*/ 75471 h 864094"/>
                <a:gd name="connsiteX1" fmla="*/ 117720 w 683568"/>
                <a:gd name="connsiteY1" fmla="*/ 299536 h 864094"/>
                <a:gd name="connsiteX2" fmla="*/ 341785 w 683568"/>
                <a:gd name="connsiteY2" fmla="*/ 523601 h 864094"/>
                <a:gd name="connsiteX3" fmla="*/ 341785 w 683568"/>
                <a:gd name="connsiteY3" fmla="*/ 75471 h 864094"/>
                <a:gd name="connsiteX4" fmla="*/ 341784 w 683568"/>
                <a:gd name="connsiteY4" fmla="*/ 0 h 864094"/>
                <a:gd name="connsiteX5" fmla="*/ 683568 w 683568"/>
                <a:gd name="connsiteY5" fmla="*/ 341784 h 864094"/>
                <a:gd name="connsiteX6" fmla="*/ 577183 w 683568"/>
                <a:gd name="connsiteY6" fmla="*/ 588642 h 864094"/>
                <a:gd name="connsiteX7" fmla="*/ 341597 w 683568"/>
                <a:gd name="connsiteY7" fmla="*/ 864094 h 864094"/>
                <a:gd name="connsiteX8" fmla="*/ 105111 w 683568"/>
                <a:gd name="connsiteY8" fmla="*/ 587591 h 864094"/>
                <a:gd name="connsiteX9" fmla="*/ 59857 w 683568"/>
                <a:gd name="connsiteY9" fmla="*/ 534679 h 864094"/>
                <a:gd name="connsiteX10" fmla="*/ 59306 w 683568"/>
                <a:gd name="connsiteY10" fmla="*/ 534035 h 864094"/>
                <a:gd name="connsiteX11" fmla="*/ 59325 w 683568"/>
                <a:gd name="connsiteY11" fmla="*/ 534035 h 864094"/>
                <a:gd name="connsiteX12" fmla="*/ 0 w 683568"/>
                <a:gd name="connsiteY12" fmla="*/ 341784 h 864094"/>
                <a:gd name="connsiteX13" fmla="*/ 341784 w 683568"/>
                <a:gd name="connsiteY13" fmla="*/ 0 h 864094"/>
                <a:gd name="connsiteX0-1" fmla="*/ 341785 w 683568"/>
                <a:gd name="connsiteY0-2" fmla="*/ 523601 h 864094"/>
                <a:gd name="connsiteX1-3" fmla="*/ 117720 w 683568"/>
                <a:gd name="connsiteY1-4" fmla="*/ 299536 h 864094"/>
                <a:gd name="connsiteX2-5" fmla="*/ 341785 w 683568"/>
                <a:gd name="connsiteY2-6" fmla="*/ 523601 h 864094"/>
                <a:gd name="connsiteX3-7" fmla="*/ 341784 w 683568"/>
                <a:gd name="connsiteY3-8" fmla="*/ 0 h 864094"/>
                <a:gd name="connsiteX4-9" fmla="*/ 683568 w 683568"/>
                <a:gd name="connsiteY4-10" fmla="*/ 341784 h 864094"/>
                <a:gd name="connsiteX5-11" fmla="*/ 577183 w 683568"/>
                <a:gd name="connsiteY5-12" fmla="*/ 588642 h 864094"/>
                <a:gd name="connsiteX6-13" fmla="*/ 341597 w 683568"/>
                <a:gd name="connsiteY6-14" fmla="*/ 864094 h 864094"/>
                <a:gd name="connsiteX7-15" fmla="*/ 105111 w 683568"/>
                <a:gd name="connsiteY7-16" fmla="*/ 587591 h 864094"/>
                <a:gd name="connsiteX8-17" fmla="*/ 59857 w 683568"/>
                <a:gd name="connsiteY8-18" fmla="*/ 534679 h 864094"/>
                <a:gd name="connsiteX9-19" fmla="*/ 59306 w 683568"/>
                <a:gd name="connsiteY9-20" fmla="*/ 534035 h 864094"/>
                <a:gd name="connsiteX10-21" fmla="*/ 59325 w 683568"/>
                <a:gd name="connsiteY10-22" fmla="*/ 534035 h 864094"/>
                <a:gd name="connsiteX11-23" fmla="*/ 0 w 683568"/>
                <a:gd name="connsiteY11-24" fmla="*/ 341784 h 864094"/>
                <a:gd name="connsiteX12-25" fmla="*/ 341784 w 683568"/>
                <a:gd name="connsiteY12-26" fmla="*/ 0 h 864094"/>
                <a:gd name="connsiteX0-27" fmla="*/ 341784 w 683568"/>
                <a:gd name="connsiteY0-28" fmla="*/ 0 h 864094"/>
                <a:gd name="connsiteX1-29" fmla="*/ 683568 w 683568"/>
                <a:gd name="connsiteY1-30" fmla="*/ 341784 h 864094"/>
                <a:gd name="connsiteX2-31" fmla="*/ 577183 w 683568"/>
                <a:gd name="connsiteY2-32" fmla="*/ 588642 h 864094"/>
                <a:gd name="connsiteX3-33" fmla="*/ 341597 w 683568"/>
                <a:gd name="connsiteY3-34" fmla="*/ 864094 h 864094"/>
                <a:gd name="connsiteX4-35" fmla="*/ 105111 w 683568"/>
                <a:gd name="connsiteY4-36" fmla="*/ 587591 h 864094"/>
                <a:gd name="connsiteX5-37" fmla="*/ 59857 w 683568"/>
                <a:gd name="connsiteY5-38" fmla="*/ 534679 h 864094"/>
                <a:gd name="connsiteX6-39" fmla="*/ 59306 w 683568"/>
                <a:gd name="connsiteY6-40" fmla="*/ 534035 h 864094"/>
                <a:gd name="connsiteX7-41" fmla="*/ 59325 w 683568"/>
                <a:gd name="connsiteY7-42" fmla="*/ 534035 h 864094"/>
                <a:gd name="connsiteX8-43" fmla="*/ 0 w 683568"/>
                <a:gd name="connsiteY8-44" fmla="*/ 341784 h 864094"/>
                <a:gd name="connsiteX9-45" fmla="*/ 341784 w 683568"/>
                <a:gd name="connsiteY9-46" fmla="*/ 0 h 864094"/>
              </a:gdLst>
              <a:ahLst/>
              <a:cxnLst>
                <a:cxn ang="0">
                  <a:pos x="connsiteX0-27" y="connsiteY0-28"/>
                </a:cxn>
                <a:cxn ang="0">
                  <a:pos x="connsiteX1-29" y="connsiteY1-30"/>
                </a:cxn>
                <a:cxn ang="0">
                  <a:pos x="connsiteX2-31" y="connsiteY2-32"/>
                </a:cxn>
                <a:cxn ang="0">
                  <a:pos x="connsiteX3-33" y="connsiteY3-34"/>
                </a:cxn>
                <a:cxn ang="0">
                  <a:pos x="connsiteX4-35" y="connsiteY4-36"/>
                </a:cxn>
                <a:cxn ang="0">
                  <a:pos x="connsiteX5-37" y="connsiteY5-38"/>
                </a:cxn>
                <a:cxn ang="0">
                  <a:pos x="connsiteX6-39" y="connsiteY6-40"/>
                </a:cxn>
                <a:cxn ang="0">
                  <a:pos x="connsiteX7-41" y="connsiteY7-42"/>
                </a:cxn>
                <a:cxn ang="0">
                  <a:pos x="connsiteX8-43" y="connsiteY8-44"/>
                </a:cxn>
                <a:cxn ang="0">
                  <a:pos x="connsiteX9-45" y="connsiteY9-46"/>
                </a:cxn>
              </a:cxnLst>
              <a:rect l="l" t="t" r="r" b="b"/>
              <a:pathLst>
                <a:path w="683568" h="864094">
                  <a:moveTo>
                    <a:pt x="341784" y="0"/>
                  </a:moveTo>
                  <a:cubicBezTo>
                    <a:pt x="530546" y="0"/>
                    <a:pt x="683568" y="153022"/>
                    <a:pt x="683568" y="341784"/>
                  </a:cubicBezTo>
                  <a:cubicBezTo>
                    <a:pt x="683568" y="439085"/>
                    <a:pt x="642909" y="526890"/>
                    <a:pt x="577183" y="588642"/>
                  </a:cubicBezTo>
                  <a:lnTo>
                    <a:pt x="341597" y="864094"/>
                  </a:lnTo>
                  <a:lnTo>
                    <a:pt x="105111" y="587591"/>
                  </a:lnTo>
                  <a:cubicBezTo>
                    <a:pt x="87976" y="571864"/>
                    <a:pt x="72869" y="554041"/>
                    <a:pt x="59857" y="534679"/>
                  </a:cubicBezTo>
                  <a:lnTo>
                    <a:pt x="59306" y="534035"/>
                  </a:lnTo>
                  <a:lnTo>
                    <a:pt x="59325" y="534035"/>
                  </a:lnTo>
                  <a:cubicBezTo>
                    <a:pt x="21845" y="479324"/>
                    <a:pt x="0" y="413105"/>
                    <a:pt x="0" y="341784"/>
                  </a:cubicBezTo>
                  <a:cubicBezTo>
                    <a:pt x="0" y="153022"/>
                    <a:pt x="153022" y="0"/>
                    <a:pt x="341784" y="0"/>
                  </a:cubicBezTo>
                  <a:close/>
                </a:path>
              </a:pathLst>
            </a:custGeom>
            <a:solidFill>
              <a:srgbClr val="EB6333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4000">
                <a:latin typeface="Impact" pitchFamily="34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789927" y="-52125"/>
              <a:ext cx="561372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3200" smtClean="0">
                  <a:solidFill>
                    <a:schemeClr val="bg1"/>
                  </a:solidFill>
                  <a:latin typeface="Impact" pitchFamily="34" charset="0"/>
                </a:rPr>
                <a:t>15</a:t>
              </a:r>
              <a:endParaRPr lang="en-US" altLang="zh-CN" sz="3200">
                <a:solidFill>
                  <a:schemeClr val="bg1"/>
                </a:solidFill>
                <a:latin typeface="Impact" pitchFamily="34" charset="0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4688251" y="3660338"/>
            <a:ext cx="184731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sz="8000" b="1">
              <a:solidFill>
                <a:srgbClr val="EB633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2" name="图片 1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2981" y="136192"/>
            <a:ext cx="3463418" cy="87993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矩形 2"/>
          <p:cNvSpPr/>
          <p:nvPr/>
        </p:nvSpPr>
        <p:spPr>
          <a:xfrm>
            <a:off x="1416050" y="1455420"/>
            <a:ext cx="10683240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zh-CN" altLang="en-US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字符串函数 </a:t>
            </a: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– </a:t>
            </a:r>
            <a:r>
              <a:rPr lang="zh-CN" altLang="en-US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字符串切割与拼接</a:t>
            </a:r>
            <a:endParaRPr lang="zh-CN" altLang="en-US" sz="2800" b="1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array </a:t>
            </a:r>
            <a:r>
              <a:rPr lang="en-US" altLang="zh-CN" sz="2400" smtClean="0">
                <a:solidFill>
                  <a:srgbClr val="FF0000"/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explode 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(</a:t>
            </a:r>
            <a:r>
              <a:rPr lang="en-US" altLang="zh-CN" sz="2400" smtClean="0">
                <a:solidFill>
                  <a:schemeClr val="accent2">
                    <a:lumMod val="7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string </a:t>
            </a:r>
            <a:r>
              <a:rPr lang="zh-CN" altLang="en-US" sz="2400" smtClean="0">
                <a:solidFill>
                  <a:schemeClr val="accent2">
                    <a:lumMod val="7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指定字符串 </a:t>
            </a:r>
            <a:r>
              <a:rPr lang="en-US" altLang="zh-CN" sz="2400" smtClean="0">
                <a:solidFill>
                  <a:schemeClr val="accent2">
                    <a:lumMod val="7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, string </a:t>
            </a:r>
            <a:r>
              <a:rPr lang="zh-CN" altLang="en-US" sz="2400" smtClean="0">
                <a:solidFill>
                  <a:schemeClr val="accent2">
                    <a:lumMod val="7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被切割的字符串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 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)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 - 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使用一个字符串分割另一个字符串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 - 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此函数返回由字符串组成的 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array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，每个元素都是 被切割字符串的一个子串，它们被指定字符串作为边界点分割出来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string </a:t>
            </a:r>
            <a:r>
              <a:rPr lang="en-US" altLang="zh-CN" sz="2400" smtClean="0">
                <a:solidFill>
                  <a:srgbClr val="FF0000"/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implode 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(</a:t>
            </a:r>
            <a:r>
              <a:rPr lang="en-US" altLang="zh-CN" sz="2400" smtClean="0">
                <a:solidFill>
                  <a:schemeClr val="accent2">
                    <a:lumMod val="7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string </a:t>
            </a:r>
            <a:r>
              <a:rPr lang="zh-CN" altLang="en-US" sz="2400" smtClean="0">
                <a:solidFill>
                  <a:schemeClr val="accent2">
                    <a:lumMod val="7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指定字符串  </a:t>
            </a:r>
            <a:r>
              <a:rPr lang="en-US" altLang="zh-CN" sz="2400" smtClean="0">
                <a:solidFill>
                  <a:schemeClr val="accent2">
                    <a:lumMod val="7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, array </a:t>
            </a:r>
            <a:r>
              <a:rPr lang="zh-CN" altLang="en-US" sz="2400" smtClean="0">
                <a:solidFill>
                  <a:schemeClr val="accent2">
                    <a:lumMod val="7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数组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)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 - 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将一个一维数组的值转化为字符串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 - 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返回一个字符串，其内容为由 指定字符串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 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分割开的数组的值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0" presetClass="path" presetSubtype="0" accel="50000" decel="50000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animMotion origin="layout" path="M -0.43627 0.39023 L -0.21819 0.39023 C -0.12058 0.39023 0 0.27871 0 0.19511 L 0 6.39353E-7 " pathEditMode="relative" rAng="0" ptsTypes="AAAA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808" y="-195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0" y="1111880"/>
            <a:ext cx="13269685" cy="237949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42"/>
          <p:cNvSpPr>
            <a:spLocks noChangeArrowheads="1"/>
          </p:cNvSpPr>
          <p:nvPr/>
        </p:nvSpPr>
        <p:spPr bwMode="auto">
          <a:xfrm>
            <a:off x="503238" y="992875"/>
            <a:ext cx="905056" cy="5963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102870" tIns="51435" rIns="102870" bIns="51435">
            <a:spAutoFit/>
          </a:bodyPr>
          <a:lstStyle>
            <a:lvl1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3200">
                <a:solidFill>
                  <a:srgbClr val="EB6333"/>
                </a:solidFill>
                <a:latin typeface="Impact" pitchFamily="34" charset="0"/>
                <a:sym typeface="Impact" pitchFamily="34" charset="0"/>
              </a:rPr>
              <a:t>web</a:t>
            </a:r>
            <a:endParaRPr lang="zh-CN" altLang="en-US" sz="3200">
              <a:solidFill>
                <a:srgbClr val="EB6333"/>
              </a:solidFill>
              <a:latin typeface="Impact" pitchFamily="34" charset="0"/>
              <a:sym typeface="Impact" pitchFamily="34" charset="0"/>
            </a:endParaRPr>
          </a:p>
        </p:txBody>
      </p:sp>
      <p:grpSp>
        <p:nvGrpSpPr>
          <p:cNvPr id="4" name="组合 10"/>
          <p:cNvGrpSpPr/>
          <p:nvPr/>
        </p:nvGrpSpPr>
        <p:grpSpPr>
          <a:xfrm>
            <a:off x="455310" y="67081"/>
            <a:ext cx="3096418" cy="998078"/>
            <a:chOff x="704281" y="-173040"/>
            <a:chExt cx="3096418" cy="998078"/>
          </a:xfrm>
        </p:grpSpPr>
        <p:sp>
          <p:nvSpPr>
            <p:cNvPr id="17" name="矩形 16"/>
            <p:cNvSpPr/>
            <p:nvPr/>
          </p:nvSpPr>
          <p:spPr>
            <a:xfrm>
              <a:off x="1564189" y="-27944"/>
              <a:ext cx="2236510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40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sym typeface="+mn-ea"/>
                </a:rPr>
                <a:t>系统函数</a:t>
              </a:r>
              <a:endParaRPr lang="zh-CN" altLang="en-US" sz="4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椭圆 14"/>
            <p:cNvSpPr>
              <a:spLocks noChangeAspect="1"/>
            </p:cNvSpPr>
            <p:nvPr/>
          </p:nvSpPr>
          <p:spPr bwMode="auto">
            <a:xfrm>
              <a:off x="704281" y="-173040"/>
              <a:ext cx="780674" cy="998078"/>
            </a:xfrm>
            <a:custGeom>
              <a:avLst/>
              <a:gdLst>
                <a:gd name="connsiteX0" fmla="*/ 341785 w 683568"/>
                <a:gd name="connsiteY0" fmla="*/ 75471 h 864094"/>
                <a:gd name="connsiteX1" fmla="*/ 117720 w 683568"/>
                <a:gd name="connsiteY1" fmla="*/ 299536 h 864094"/>
                <a:gd name="connsiteX2" fmla="*/ 341785 w 683568"/>
                <a:gd name="connsiteY2" fmla="*/ 523601 h 864094"/>
                <a:gd name="connsiteX3" fmla="*/ 341785 w 683568"/>
                <a:gd name="connsiteY3" fmla="*/ 75471 h 864094"/>
                <a:gd name="connsiteX4" fmla="*/ 341784 w 683568"/>
                <a:gd name="connsiteY4" fmla="*/ 0 h 864094"/>
                <a:gd name="connsiteX5" fmla="*/ 683568 w 683568"/>
                <a:gd name="connsiteY5" fmla="*/ 341784 h 864094"/>
                <a:gd name="connsiteX6" fmla="*/ 577183 w 683568"/>
                <a:gd name="connsiteY6" fmla="*/ 588642 h 864094"/>
                <a:gd name="connsiteX7" fmla="*/ 341597 w 683568"/>
                <a:gd name="connsiteY7" fmla="*/ 864094 h 864094"/>
                <a:gd name="connsiteX8" fmla="*/ 105111 w 683568"/>
                <a:gd name="connsiteY8" fmla="*/ 587591 h 864094"/>
                <a:gd name="connsiteX9" fmla="*/ 59857 w 683568"/>
                <a:gd name="connsiteY9" fmla="*/ 534679 h 864094"/>
                <a:gd name="connsiteX10" fmla="*/ 59306 w 683568"/>
                <a:gd name="connsiteY10" fmla="*/ 534035 h 864094"/>
                <a:gd name="connsiteX11" fmla="*/ 59325 w 683568"/>
                <a:gd name="connsiteY11" fmla="*/ 534035 h 864094"/>
                <a:gd name="connsiteX12" fmla="*/ 0 w 683568"/>
                <a:gd name="connsiteY12" fmla="*/ 341784 h 864094"/>
                <a:gd name="connsiteX13" fmla="*/ 341784 w 683568"/>
                <a:gd name="connsiteY13" fmla="*/ 0 h 864094"/>
                <a:gd name="connsiteX0-1" fmla="*/ 341785 w 683568"/>
                <a:gd name="connsiteY0-2" fmla="*/ 523601 h 864094"/>
                <a:gd name="connsiteX1-3" fmla="*/ 117720 w 683568"/>
                <a:gd name="connsiteY1-4" fmla="*/ 299536 h 864094"/>
                <a:gd name="connsiteX2-5" fmla="*/ 341785 w 683568"/>
                <a:gd name="connsiteY2-6" fmla="*/ 523601 h 864094"/>
                <a:gd name="connsiteX3-7" fmla="*/ 341784 w 683568"/>
                <a:gd name="connsiteY3-8" fmla="*/ 0 h 864094"/>
                <a:gd name="connsiteX4-9" fmla="*/ 683568 w 683568"/>
                <a:gd name="connsiteY4-10" fmla="*/ 341784 h 864094"/>
                <a:gd name="connsiteX5-11" fmla="*/ 577183 w 683568"/>
                <a:gd name="connsiteY5-12" fmla="*/ 588642 h 864094"/>
                <a:gd name="connsiteX6-13" fmla="*/ 341597 w 683568"/>
                <a:gd name="connsiteY6-14" fmla="*/ 864094 h 864094"/>
                <a:gd name="connsiteX7-15" fmla="*/ 105111 w 683568"/>
                <a:gd name="connsiteY7-16" fmla="*/ 587591 h 864094"/>
                <a:gd name="connsiteX8-17" fmla="*/ 59857 w 683568"/>
                <a:gd name="connsiteY8-18" fmla="*/ 534679 h 864094"/>
                <a:gd name="connsiteX9-19" fmla="*/ 59306 w 683568"/>
                <a:gd name="connsiteY9-20" fmla="*/ 534035 h 864094"/>
                <a:gd name="connsiteX10-21" fmla="*/ 59325 w 683568"/>
                <a:gd name="connsiteY10-22" fmla="*/ 534035 h 864094"/>
                <a:gd name="connsiteX11-23" fmla="*/ 0 w 683568"/>
                <a:gd name="connsiteY11-24" fmla="*/ 341784 h 864094"/>
                <a:gd name="connsiteX12-25" fmla="*/ 341784 w 683568"/>
                <a:gd name="connsiteY12-26" fmla="*/ 0 h 864094"/>
                <a:gd name="connsiteX0-27" fmla="*/ 341784 w 683568"/>
                <a:gd name="connsiteY0-28" fmla="*/ 0 h 864094"/>
                <a:gd name="connsiteX1-29" fmla="*/ 683568 w 683568"/>
                <a:gd name="connsiteY1-30" fmla="*/ 341784 h 864094"/>
                <a:gd name="connsiteX2-31" fmla="*/ 577183 w 683568"/>
                <a:gd name="connsiteY2-32" fmla="*/ 588642 h 864094"/>
                <a:gd name="connsiteX3-33" fmla="*/ 341597 w 683568"/>
                <a:gd name="connsiteY3-34" fmla="*/ 864094 h 864094"/>
                <a:gd name="connsiteX4-35" fmla="*/ 105111 w 683568"/>
                <a:gd name="connsiteY4-36" fmla="*/ 587591 h 864094"/>
                <a:gd name="connsiteX5-37" fmla="*/ 59857 w 683568"/>
                <a:gd name="connsiteY5-38" fmla="*/ 534679 h 864094"/>
                <a:gd name="connsiteX6-39" fmla="*/ 59306 w 683568"/>
                <a:gd name="connsiteY6-40" fmla="*/ 534035 h 864094"/>
                <a:gd name="connsiteX7-41" fmla="*/ 59325 w 683568"/>
                <a:gd name="connsiteY7-42" fmla="*/ 534035 h 864094"/>
                <a:gd name="connsiteX8-43" fmla="*/ 0 w 683568"/>
                <a:gd name="connsiteY8-44" fmla="*/ 341784 h 864094"/>
                <a:gd name="connsiteX9-45" fmla="*/ 341784 w 683568"/>
                <a:gd name="connsiteY9-46" fmla="*/ 0 h 864094"/>
              </a:gdLst>
              <a:ahLst/>
              <a:cxnLst>
                <a:cxn ang="0">
                  <a:pos x="connsiteX0-27" y="connsiteY0-28"/>
                </a:cxn>
                <a:cxn ang="0">
                  <a:pos x="connsiteX1-29" y="connsiteY1-30"/>
                </a:cxn>
                <a:cxn ang="0">
                  <a:pos x="connsiteX2-31" y="connsiteY2-32"/>
                </a:cxn>
                <a:cxn ang="0">
                  <a:pos x="connsiteX3-33" y="connsiteY3-34"/>
                </a:cxn>
                <a:cxn ang="0">
                  <a:pos x="connsiteX4-35" y="connsiteY4-36"/>
                </a:cxn>
                <a:cxn ang="0">
                  <a:pos x="connsiteX5-37" y="connsiteY5-38"/>
                </a:cxn>
                <a:cxn ang="0">
                  <a:pos x="connsiteX6-39" y="connsiteY6-40"/>
                </a:cxn>
                <a:cxn ang="0">
                  <a:pos x="connsiteX7-41" y="connsiteY7-42"/>
                </a:cxn>
                <a:cxn ang="0">
                  <a:pos x="connsiteX8-43" y="connsiteY8-44"/>
                </a:cxn>
                <a:cxn ang="0">
                  <a:pos x="connsiteX9-45" y="connsiteY9-46"/>
                </a:cxn>
              </a:cxnLst>
              <a:rect l="l" t="t" r="r" b="b"/>
              <a:pathLst>
                <a:path w="683568" h="864094">
                  <a:moveTo>
                    <a:pt x="341784" y="0"/>
                  </a:moveTo>
                  <a:cubicBezTo>
                    <a:pt x="530546" y="0"/>
                    <a:pt x="683568" y="153022"/>
                    <a:pt x="683568" y="341784"/>
                  </a:cubicBezTo>
                  <a:cubicBezTo>
                    <a:pt x="683568" y="439085"/>
                    <a:pt x="642909" y="526890"/>
                    <a:pt x="577183" y="588642"/>
                  </a:cubicBezTo>
                  <a:lnTo>
                    <a:pt x="341597" y="864094"/>
                  </a:lnTo>
                  <a:lnTo>
                    <a:pt x="105111" y="587591"/>
                  </a:lnTo>
                  <a:cubicBezTo>
                    <a:pt x="87976" y="571864"/>
                    <a:pt x="72869" y="554041"/>
                    <a:pt x="59857" y="534679"/>
                  </a:cubicBezTo>
                  <a:lnTo>
                    <a:pt x="59306" y="534035"/>
                  </a:lnTo>
                  <a:lnTo>
                    <a:pt x="59325" y="534035"/>
                  </a:lnTo>
                  <a:cubicBezTo>
                    <a:pt x="21845" y="479324"/>
                    <a:pt x="0" y="413105"/>
                    <a:pt x="0" y="341784"/>
                  </a:cubicBezTo>
                  <a:cubicBezTo>
                    <a:pt x="0" y="153022"/>
                    <a:pt x="153022" y="0"/>
                    <a:pt x="341784" y="0"/>
                  </a:cubicBezTo>
                  <a:close/>
                </a:path>
              </a:pathLst>
            </a:custGeom>
            <a:solidFill>
              <a:srgbClr val="EB6333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4000">
                <a:latin typeface="Impact" pitchFamily="34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788324" y="-52125"/>
              <a:ext cx="564578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3200" smtClean="0">
                  <a:solidFill>
                    <a:schemeClr val="bg1"/>
                  </a:solidFill>
                  <a:latin typeface="Impact" pitchFamily="34" charset="0"/>
                </a:rPr>
                <a:t>16</a:t>
              </a:r>
              <a:endParaRPr lang="en-US" altLang="zh-CN" sz="3200">
                <a:solidFill>
                  <a:schemeClr val="bg1"/>
                </a:solidFill>
                <a:latin typeface="Impact" pitchFamily="34" charset="0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4688251" y="3660338"/>
            <a:ext cx="184731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sz="8000" b="1">
              <a:solidFill>
                <a:srgbClr val="EB633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2" name="图片 1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2981" y="136192"/>
            <a:ext cx="3463418" cy="87993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矩形 2"/>
          <p:cNvSpPr/>
          <p:nvPr/>
        </p:nvSpPr>
        <p:spPr>
          <a:xfrm>
            <a:off x="1416050" y="1455420"/>
            <a:ext cx="10683240" cy="57246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zh-CN" altLang="en-US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字符串函数 </a:t>
            </a: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– </a:t>
            </a:r>
            <a:r>
              <a:rPr lang="zh-CN" altLang="en-US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字符串查找替换</a:t>
            </a:r>
            <a:endParaRPr lang="zh-CN" altLang="en-US" sz="2800" b="1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mixed </a:t>
            </a:r>
            <a:r>
              <a:rPr lang="en-US" altLang="zh-CN" sz="2400" smtClean="0">
                <a:solidFill>
                  <a:srgbClr val="FF0000"/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str_replace 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(</a:t>
            </a:r>
            <a:r>
              <a:rPr lang="en-US" altLang="zh-CN" sz="2400" smtClean="0">
                <a:solidFill>
                  <a:schemeClr val="accent2">
                    <a:lumMod val="7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mixed </a:t>
            </a:r>
            <a:r>
              <a:rPr lang="zh-CN" altLang="en-US" sz="2400" smtClean="0">
                <a:solidFill>
                  <a:schemeClr val="accent2">
                    <a:lumMod val="7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查找的内容</a:t>
            </a:r>
            <a:r>
              <a:rPr lang="en-US" altLang="zh-CN" sz="2400" smtClean="0">
                <a:solidFill>
                  <a:schemeClr val="accent2">
                    <a:lumMod val="7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 ,  mixed</a:t>
            </a:r>
            <a:r>
              <a:rPr lang="zh-CN" altLang="en-US" sz="2400" smtClean="0">
                <a:solidFill>
                  <a:schemeClr val="accent2">
                    <a:lumMod val="7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替换的内容 </a:t>
            </a:r>
            <a:r>
              <a:rPr lang="en-US" altLang="zh-CN" sz="2400" smtClean="0">
                <a:solidFill>
                  <a:schemeClr val="accent2">
                    <a:lumMod val="7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, mixed </a:t>
            </a:r>
            <a:r>
              <a:rPr lang="zh-CN" altLang="en-US" sz="2400" smtClean="0">
                <a:solidFill>
                  <a:schemeClr val="accent2">
                    <a:lumMod val="7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被替换的字符串 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[ , int 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替换的次数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] )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 - 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字符串替换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,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区分大小写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 - 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该函数返回替换后的数组或者字符串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mixed </a:t>
            </a:r>
            <a:r>
              <a:rPr lang="en-US" altLang="zh-CN" sz="2400" smtClean="0">
                <a:solidFill>
                  <a:srgbClr val="FF0000"/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str_ireplace 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(</a:t>
            </a:r>
            <a:r>
              <a:rPr lang="en-US" altLang="zh-CN" sz="2400" smtClean="0">
                <a:solidFill>
                  <a:schemeClr val="accent2">
                    <a:lumMod val="7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mixed </a:t>
            </a:r>
            <a:r>
              <a:rPr lang="zh-CN" altLang="en-US" sz="2400" smtClean="0">
                <a:solidFill>
                  <a:schemeClr val="accent2">
                    <a:lumMod val="7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查找的内容</a:t>
            </a:r>
            <a:r>
              <a:rPr lang="en-US" altLang="zh-CN" sz="2400" smtClean="0">
                <a:solidFill>
                  <a:schemeClr val="accent2">
                    <a:lumMod val="7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 ,  mixed</a:t>
            </a:r>
            <a:r>
              <a:rPr lang="zh-CN" altLang="en-US" sz="2400" smtClean="0">
                <a:solidFill>
                  <a:schemeClr val="accent2">
                    <a:lumMod val="7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替换的内容 </a:t>
            </a:r>
            <a:r>
              <a:rPr lang="en-US" altLang="zh-CN" sz="2400" smtClean="0">
                <a:solidFill>
                  <a:schemeClr val="accent2">
                    <a:lumMod val="7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, mixed </a:t>
            </a:r>
            <a:r>
              <a:rPr lang="zh-CN" altLang="en-US" sz="2400" smtClean="0">
                <a:solidFill>
                  <a:schemeClr val="accent2">
                    <a:lumMod val="7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被替换的字符串 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[ , int 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替换的次数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] )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 - 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字符串替换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,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不区分大小写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 - 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该函数返回替换后的数组或者字符串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0" presetClass="path" presetSubtype="0" accel="50000" decel="50000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animMotion origin="layout" path="M -0.43627 0.39023 L -0.21819 0.39023 C -0.12058 0.39023 0 0.27871 0 0.19511 L 0 6.39353E-7 " pathEditMode="relative" rAng="0" ptsTypes="AAAA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808" y="-195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0" y="1111880"/>
            <a:ext cx="13269685" cy="237949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42"/>
          <p:cNvSpPr>
            <a:spLocks noChangeArrowheads="1"/>
          </p:cNvSpPr>
          <p:nvPr/>
        </p:nvSpPr>
        <p:spPr bwMode="auto">
          <a:xfrm>
            <a:off x="503238" y="992875"/>
            <a:ext cx="905056" cy="5963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102870" tIns="51435" rIns="102870" bIns="51435">
            <a:spAutoFit/>
          </a:bodyPr>
          <a:lstStyle>
            <a:lvl1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3200">
                <a:solidFill>
                  <a:srgbClr val="EB6333"/>
                </a:solidFill>
                <a:latin typeface="Impact" pitchFamily="34" charset="0"/>
                <a:sym typeface="Impact" pitchFamily="34" charset="0"/>
              </a:rPr>
              <a:t>web</a:t>
            </a:r>
            <a:endParaRPr lang="zh-CN" altLang="en-US" sz="3200">
              <a:solidFill>
                <a:srgbClr val="EB6333"/>
              </a:solidFill>
              <a:latin typeface="Impact" pitchFamily="34" charset="0"/>
              <a:sym typeface="Impact" pitchFamily="34" charset="0"/>
            </a:endParaRPr>
          </a:p>
        </p:txBody>
      </p:sp>
      <p:grpSp>
        <p:nvGrpSpPr>
          <p:cNvPr id="4" name="组合 10"/>
          <p:cNvGrpSpPr/>
          <p:nvPr/>
        </p:nvGrpSpPr>
        <p:grpSpPr>
          <a:xfrm>
            <a:off x="455310" y="67081"/>
            <a:ext cx="3096418" cy="998078"/>
            <a:chOff x="704281" y="-173040"/>
            <a:chExt cx="3096418" cy="998078"/>
          </a:xfrm>
        </p:grpSpPr>
        <p:sp>
          <p:nvSpPr>
            <p:cNvPr id="17" name="矩形 16"/>
            <p:cNvSpPr/>
            <p:nvPr/>
          </p:nvSpPr>
          <p:spPr>
            <a:xfrm>
              <a:off x="1564189" y="-27944"/>
              <a:ext cx="2236510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40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sym typeface="+mn-ea"/>
                </a:rPr>
                <a:t>系统函数</a:t>
              </a:r>
              <a:endParaRPr lang="zh-CN" altLang="en-US" sz="4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椭圆 14"/>
            <p:cNvSpPr>
              <a:spLocks noChangeAspect="1"/>
            </p:cNvSpPr>
            <p:nvPr/>
          </p:nvSpPr>
          <p:spPr bwMode="auto">
            <a:xfrm>
              <a:off x="704281" y="-173040"/>
              <a:ext cx="780674" cy="998078"/>
            </a:xfrm>
            <a:custGeom>
              <a:avLst/>
              <a:gdLst>
                <a:gd name="connsiteX0" fmla="*/ 341785 w 683568"/>
                <a:gd name="connsiteY0" fmla="*/ 75471 h 864094"/>
                <a:gd name="connsiteX1" fmla="*/ 117720 w 683568"/>
                <a:gd name="connsiteY1" fmla="*/ 299536 h 864094"/>
                <a:gd name="connsiteX2" fmla="*/ 341785 w 683568"/>
                <a:gd name="connsiteY2" fmla="*/ 523601 h 864094"/>
                <a:gd name="connsiteX3" fmla="*/ 341785 w 683568"/>
                <a:gd name="connsiteY3" fmla="*/ 75471 h 864094"/>
                <a:gd name="connsiteX4" fmla="*/ 341784 w 683568"/>
                <a:gd name="connsiteY4" fmla="*/ 0 h 864094"/>
                <a:gd name="connsiteX5" fmla="*/ 683568 w 683568"/>
                <a:gd name="connsiteY5" fmla="*/ 341784 h 864094"/>
                <a:gd name="connsiteX6" fmla="*/ 577183 w 683568"/>
                <a:gd name="connsiteY6" fmla="*/ 588642 h 864094"/>
                <a:gd name="connsiteX7" fmla="*/ 341597 w 683568"/>
                <a:gd name="connsiteY7" fmla="*/ 864094 h 864094"/>
                <a:gd name="connsiteX8" fmla="*/ 105111 w 683568"/>
                <a:gd name="connsiteY8" fmla="*/ 587591 h 864094"/>
                <a:gd name="connsiteX9" fmla="*/ 59857 w 683568"/>
                <a:gd name="connsiteY9" fmla="*/ 534679 h 864094"/>
                <a:gd name="connsiteX10" fmla="*/ 59306 w 683568"/>
                <a:gd name="connsiteY10" fmla="*/ 534035 h 864094"/>
                <a:gd name="connsiteX11" fmla="*/ 59325 w 683568"/>
                <a:gd name="connsiteY11" fmla="*/ 534035 h 864094"/>
                <a:gd name="connsiteX12" fmla="*/ 0 w 683568"/>
                <a:gd name="connsiteY12" fmla="*/ 341784 h 864094"/>
                <a:gd name="connsiteX13" fmla="*/ 341784 w 683568"/>
                <a:gd name="connsiteY13" fmla="*/ 0 h 864094"/>
                <a:gd name="connsiteX0-1" fmla="*/ 341785 w 683568"/>
                <a:gd name="connsiteY0-2" fmla="*/ 523601 h 864094"/>
                <a:gd name="connsiteX1-3" fmla="*/ 117720 w 683568"/>
                <a:gd name="connsiteY1-4" fmla="*/ 299536 h 864094"/>
                <a:gd name="connsiteX2-5" fmla="*/ 341785 w 683568"/>
                <a:gd name="connsiteY2-6" fmla="*/ 523601 h 864094"/>
                <a:gd name="connsiteX3-7" fmla="*/ 341784 w 683568"/>
                <a:gd name="connsiteY3-8" fmla="*/ 0 h 864094"/>
                <a:gd name="connsiteX4-9" fmla="*/ 683568 w 683568"/>
                <a:gd name="connsiteY4-10" fmla="*/ 341784 h 864094"/>
                <a:gd name="connsiteX5-11" fmla="*/ 577183 w 683568"/>
                <a:gd name="connsiteY5-12" fmla="*/ 588642 h 864094"/>
                <a:gd name="connsiteX6-13" fmla="*/ 341597 w 683568"/>
                <a:gd name="connsiteY6-14" fmla="*/ 864094 h 864094"/>
                <a:gd name="connsiteX7-15" fmla="*/ 105111 w 683568"/>
                <a:gd name="connsiteY7-16" fmla="*/ 587591 h 864094"/>
                <a:gd name="connsiteX8-17" fmla="*/ 59857 w 683568"/>
                <a:gd name="connsiteY8-18" fmla="*/ 534679 h 864094"/>
                <a:gd name="connsiteX9-19" fmla="*/ 59306 w 683568"/>
                <a:gd name="connsiteY9-20" fmla="*/ 534035 h 864094"/>
                <a:gd name="connsiteX10-21" fmla="*/ 59325 w 683568"/>
                <a:gd name="connsiteY10-22" fmla="*/ 534035 h 864094"/>
                <a:gd name="connsiteX11-23" fmla="*/ 0 w 683568"/>
                <a:gd name="connsiteY11-24" fmla="*/ 341784 h 864094"/>
                <a:gd name="connsiteX12-25" fmla="*/ 341784 w 683568"/>
                <a:gd name="connsiteY12-26" fmla="*/ 0 h 864094"/>
                <a:gd name="connsiteX0-27" fmla="*/ 341784 w 683568"/>
                <a:gd name="connsiteY0-28" fmla="*/ 0 h 864094"/>
                <a:gd name="connsiteX1-29" fmla="*/ 683568 w 683568"/>
                <a:gd name="connsiteY1-30" fmla="*/ 341784 h 864094"/>
                <a:gd name="connsiteX2-31" fmla="*/ 577183 w 683568"/>
                <a:gd name="connsiteY2-32" fmla="*/ 588642 h 864094"/>
                <a:gd name="connsiteX3-33" fmla="*/ 341597 w 683568"/>
                <a:gd name="connsiteY3-34" fmla="*/ 864094 h 864094"/>
                <a:gd name="connsiteX4-35" fmla="*/ 105111 w 683568"/>
                <a:gd name="connsiteY4-36" fmla="*/ 587591 h 864094"/>
                <a:gd name="connsiteX5-37" fmla="*/ 59857 w 683568"/>
                <a:gd name="connsiteY5-38" fmla="*/ 534679 h 864094"/>
                <a:gd name="connsiteX6-39" fmla="*/ 59306 w 683568"/>
                <a:gd name="connsiteY6-40" fmla="*/ 534035 h 864094"/>
                <a:gd name="connsiteX7-41" fmla="*/ 59325 w 683568"/>
                <a:gd name="connsiteY7-42" fmla="*/ 534035 h 864094"/>
                <a:gd name="connsiteX8-43" fmla="*/ 0 w 683568"/>
                <a:gd name="connsiteY8-44" fmla="*/ 341784 h 864094"/>
                <a:gd name="connsiteX9-45" fmla="*/ 341784 w 683568"/>
                <a:gd name="connsiteY9-46" fmla="*/ 0 h 864094"/>
              </a:gdLst>
              <a:ahLst/>
              <a:cxnLst>
                <a:cxn ang="0">
                  <a:pos x="connsiteX0-27" y="connsiteY0-28"/>
                </a:cxn>
                <a:cxn ang="0">
                  <a:pos x="connsiteX1-29" y="connsiteY1-30"/>
                </a:cxn>
                <a:cxn ang="0">
                  <a:pos x="connsiteX2-31" y="connsiteY2-32"/>
                </a:cxn>
                <a:cxn ang="0">
                  <a:pos x="connsiteX3-33" y="connsiteY3-34"/>
                </a:cxn>
                <a:cxn ang="0">
                  <a:pos x="connsiteX4-35" y="connsiteY4-36"/>
                </a:cxn>
                <a:cxn ang="0">
                  <a:pos x="connsiteX5-37" y="connsiteY5-38"/>
                </a:cxn>
                <a:cxn ang="0">
                  <a:pos x="connsiteX6-39" y="connsiteY6-40"/>
                </a:cxn>
                <a:cxn ang="0">
                  <a:pos x="connsiteX7-41" y="connsiteY7-42"/>
                </a:cxn>
                <a:cxn ang="0">
                  <a:pos x="connsiteX8-43" y="connsiteY8-44"/>
                </a:cxn>
                <a:cxn ang="0">
                  <a:pos x="connsiteX9-45" y="connsiteY9-46"/>
                </a:cxn>
              </a:cxnLst>
              <a:rect l="l" t="t" r="r" b="b"/>
              <a:pathLst>
                <a:path w="683568" h="864094">
                  <a:moveTo>
                    <a:pt x="341784" y="0"/>
                  </a:moveTo>
                  <a:cubicBezTo>
                    <a:pt x="530546" y="0"/>
                    <a:pt x="683568" y="153022"/>
                    <a:pt x="683568" y="341784"/>
                  </a:cubicBezTo>
                  <a:cubicBezTo>
                    <a:pt x="683568" y="439085"/>
                    <a:pt x="642909" y="526890"/>
                    <a:pt x="577183" y="588642"/>
                  </a:cubicBezTo>
                  <a:lnTo>
                    <a:pt x="341597" y="864094"/>
                  </a:lnTo>
                  <a:lnTo>
                    <a:pt x="105111" y="587591"/>
                  </a:lnTo>
                  <a:cubicBezTo>
                    <a:pt x="87976" y="571864"/>
                    <a:pt x="72869" y="554041"/>
                    <a:pt x="59857" y="534679"/>
                  </a:cubicBezTo>
                  <a:lnTo>
                    <a:pt x="59306" y="534035"/>
                  </a:lnTo>
                  <a:lnTo>
                    <a:pt x="59325" y="534035"/>
                  </a:lnTo>
                  <a:cubicBezTo>
                    <a:pt x="21845" y="479324"/>
                    <a:pt x="0" y="413105"/>
                    <a:pt x="0" y="341784"/>
                  </a:cubicBezTo>
                  <a:cubicBezTo>
                    <a:pt x="0" y="153022"/>
                    <a:pt x="153022" y="0"/>
                    <a:pt x="341784" y="0"/>
                  </a:cubicBezTo>
                  <a:close/>
                </a:path>
              </a:pathLst>
            </a:custGeom>
            <a:solidFill>
              <a:srgbClr val="EB6333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4000">
                <a:latin typeface="Impact" pitchFamily="34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819582" y="-52125"/>
              <a:ext cx="502062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3200" smtClean="0">
                  <a:solidFill>
                    <a:schemeClr val="bg1"/>
                  </a:solidFill>
                  <a:latin typeface="Impact" pitchFamily="34" charset="0"/>
                </a:rPr>
                <a:t>17</a:t>
              </a:r>
              <a:endParaRPr lang="en-US" altLang="zh-CN" sz="3200">
                <a:solidFill>
                  <a:schemeClr val="bg1"/>
                </a:solidFill>
                <a:latin typeface="Impact" pitchFamily="34" charset="0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4688251" y="3660338"/>
            <a:ext cx="184731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sz="8000" b="1">
              <a:solidFill>
                <a:srgbClr val="EB633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2" name="图片 1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2981" y="136192"/>
            <a:ext cx="3463418" cy="87993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矩形 2"/>
          <p:cNvSpPr/>
          <p:nvPr/>
        </p:nvSpPr>
        <p:spPr>
          <a:xfrm>
            <a:off x="1416050" y="1455420"/>
            <a:ext cx="10683240" cy="62786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zh-CN" altLang="en-US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字符串函数 </a:t>
            </a: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– </a:t>
            </a:r>
            <a:r>
              <a:rPr lang="zh-CN" altLang="en-US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字符串查找替换</a:t>
            </a:r>
            <a:endParaRPr lang="zh-CN" altLang="en-US" sz="2800" b="1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int </a:t>
            </a:r>
            <a:r>
              <a:rPr lang="en-US" altLang="zh-CN" sz="2400" smtClean="0">
                <a:solidFill>
                  <a:srgbClr val="FF0000"/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substr_count 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(</a:t>
            </a:r>
            <a:r>
              <a:rPr lang="en-US" altLang="zh-CN" sz="2400" smtClean="0">
                <a:solidFill>
                  <a:schemeClr val="accent2">
                    <a:lumMod val="7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string </a:t>
            </a:r>
            <a:r>
              <a:rPr lang="zh-CN" altLang="en-US" sz="2400" smtClean="0">
                <a:solidFill>
                  <a:schemeClr val="accent2">
                    <a:lumMod val="7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被查找字符串</a:t>
            </a:r>
            <a:r>
              <a:rPr lang="en-US" altLang="zh-CN" sz="2400" smtClean="0">
                <a:solidFill>
                  <a:schemeClr val="accent2">
                    <a:lumMod val="7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 ,  string </a:t>
            </a:r>
            <a:r>
              <a:rPr lang="zh-CN" altLang="en-US" sz="2400" smtClean="0">
                <a:solidFill>
                  <a:schemeClr val="accent2">
                    <a:lumMod val="7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要搜索的字符串 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[ , int 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查找的开始位置 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[ , int 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搜索的长度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 ]] )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 - 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统计一个字符串在另一个字符串的出现次数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 - 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返回出现的次数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string </a:t>
            </a:r>
            <a:r>
              <a:rPr lang="en-US" altLang="zh-CN" sz="2400" smtClean="0">
                <a:solidFill>
                  <a:srgbClr val="FF0000"/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strstr 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(</a:t>
            </a:r>
            <a:r>
              <a:rPr lang="en-US" altLang="zh-CN" sz="2400" smtClean="0">
                <a:solidFill>
                  <a:schemeClr val="accent2">
                    <a:lumMod val="7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string </a:t>
            </a:r>
            <a:r>
              <a:rPr lang="zh-CN" altLang="en-US" sz="2400" smtClean="0">
                <a:solidFill>
                  <a:schemeClr val="accent2">
                    <a:lumMod val="7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查找的字符串</a:t>
            </a:r>
            <a:r>
              <a:rPr lang="en-US" altLang="zh-CN" sz="2400" smtClean="0">
                <a:solidFill>
                  <a:schemeClr val="accent2">
                    <a:lumMod val="7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 ,  mixed</a:t>
            </a:r>
            <a:r>
              <a:rPr lang="zh-CN" altLang="en-US" sz="2400" smtClean="0">
                <a:solidFill>
                  <a:schemeClr val="accent2">
                    <a:lumMod val="7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 被查找的内容  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[ , bool 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返回位置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] )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 - 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查找字符串的首次出现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,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区分大小写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 - 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返回字符串的一部分或者 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FALSE (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如果找不到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)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 - bool 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默认为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false , 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为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true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时则返回查找位置之前的位置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 - 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如果想区分大小写请使用 </a:t>
            </a:r>
            <a:r>
              <a:rPr lang="en-US" altLang="zh-CN" sz="2400" smtClean="0">
                <a:solidFill>
                  <a:srgbClr val="FF0000"/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stristr()</a:t>
            </a:r>
            <a:endParaRPr lang="en-US" altLang="zh-CN" sz="2400" smtClean="0">
              <a:solidFill>
                <a:srgbClr val="FF0000"/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0" presetClass="path" presetSubtype="0" accel="50000" decel="50000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animMotion origin="layout" path="M -0.43627 0.39023 L -0.21819 0.39023 C -0.12058 0.39023 0 0.27871 0 0.19511 L 0 6.39353E-7 " pathEditMode="relative" rAng="0" ptsTypes="AAAA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808" y="-195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0" y="1111880"/>
            <a:ext cx="13269685" cy="237949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42"/>
          <p:cNvSpPr>
            <a:spLocks noChangeArrowheads="1"/>
          </p:cNvSpPr>
          <p:nvPr/>
        </p:nvSpPr>
        <p:spPr bwMode="auto">
          <a:xfrm>
            <a:off x="503238" y="992875"/>
            <a:ext cx="905056" cy="5963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102870" tIns="51435" rIns="102870" bIns="51435">
            <a:spAutoFit/>
          </a:bodyPr>
          <a:lstStyle>
            <a:lvl1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3200">
                <a:solidFill>
                  <a:srgbClr val="EB6333"/>
                </a:solidFill>
                <a:latin typeface="Impact" pitchFamily="34" charset="0"/>
                <a:sym typeface="Impact" pitchFamily="34" charset="0"/>
              </a:rPr>
              <a:t>web</a:t>
            </a:r>
            <a:endParaRPr lang="zh-CN" altLang="en-US" sz="3200">
              <a:solidFill>
                <a:srgbClr val="EB6333"/>
              </a:solidFill>
              <a:latin typeface="Impact" pitchFamily="34" charset="0"/>
              <a:sym typeface="Impact" pitchFamily="34" charset="0"/>
            </a:endParaRPr>
          </a:p>
        </p:txBody>
      </p:sp>
      <p:grpSp>
        <p:nvGrpSpPr>
          <p:cNvPr id="4" name="组合 10"/>
          <p:cNvGrpSpPr/>
          <p:nvPr/>
        </p:nvGrpSpPr>
        <p:grpSpPr>
          <a:xfrm>
            <a:off x="455310" y="67081"/>
            <a:ext cx="3096418" cy="998078"/>
            <a:chOff x="704281" y="-173040"/>
            <a:chExt cx="3096418" cy="998078"/>
          </a:xfrm>
        </p:grpSpPr>
        <p:sp>
          <p:nvSpPr>
            <p:cNvPr id="17" name="矩形 16"/>
            <p:cNvSpPr/>
            <p:nvPr/>
          </p:nvSpPr>
          <p:spPr>
            <a:xfrm>
              <a:off x="1564189" y="-27944"/>
              <a:ext cx="2236510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40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sym typeface="+mn-ea"/>
                </a:rPr>
                <a:t>系统函数</a:t>
              </a:r>
              <a:endParaRPr lang="zh-CN" altLang="en-US" sz="4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椭圆 14"/>
            <p:cNvSpPr>
              <a:spLocks noChangeAspect="1"/>
            </p:cNvSpPr>
            <p:nvPr/>
          </p:nvSpPr>
          <p:spPr bwMode="auto">
            <a:xfrm>
              <a:off x="704281" y="-173040"/>
              <a:ext cx="780674" cy="998078"/>
            </a:xfrm>
            <a:custGeom>
              <a:avLst/>
              <a:gdLst>
                <a:gd name="connsiteX0" fmla="*/ 341785 w 683568"/>
                <a:gd name="connsiteY0" fmla="*/ 75471 h 864094"/>
                <a:gd name="connsiteX1" fmla="*/ 117720 w 683568"/>
                <a:gd name="connsiteY1" fmla="*/ 299536 h 864094"/>
                <a:gd name="connsiteX2" fmla="*/ 341785 w 683568"/>
                <a:gd name="connsiteY2" fmla="*/ 523601 h 864094"/>
                <a:gd name="connsiteX3" fmla="*/ 341785 w 683568"/>
                <a:gd name="connsiteY3" fmla="*/ 75471 h 864094"/>
                <a:gd name="connsiteX4" fmla="*/ 341784 w 683568"/>
                <a:gd name="connsiteY4" fmla="*/ 0 h 864094"/>
                <a:gd name="connsiteX5" fmla="*/ 683568 w 683568"/>
                <a:gd name="connsiteY5" fmla="*/ 341784 h 864094"/>
                <a:gd name="connsiteX6" fmla="*/ 577183 w 683568"/>
                <a:gd name="connsiteY6" fmla="*/ 588642 h 864094"/>
                <a:gd name="connsiteX7" fmla="*/ 341597 w 683568"/>
                <a:gd name="connsiteY7" fmla="*/ 864094 h 864094"/>
                <a:gd name="connsiteX8" fmla="*/ 105111 w 683568"/>
                <a:gd name="connsiteY8" fmla="*/ 587591 h 864094"/>
                <a:gd name="connsiteX9" fmla="*/ 59857 w 683568"/>
                <a:gd name="connsiteY9" fmla="*/ 534679 h 864094"/>
                <a:gd name="connsiteX10" fmla="*/ 59306 w 683568"/>
                <a:gd name="connsiteY10" fmla="*/ 534035 h 864094"/>
                <a:gd name="connsiteX11" fmla="*/ 59325 w 683568"/>
                <a:gd name="connsiteY11" fmla="*/ 534035 h 864094"/>
                <a:gd name="connsiteX12" fmla="*/ 0 w 683568"/>
                <a:gd name="connsiteY12" fmla="*/ 341784 h 864094"/>
                <a:gd name="connsiteX13" fmla="*/ 341784 w 683568"/>
                <a:gd name="connsiteY13" fmla="*/ 0 h 864094"/>
                <a:gd name="connsiteX0-1" fmla="*/ 341785 w 683568"/>
                <a:gd name="connsiteY0-2" fmla="*/ 523601 h 864094"/>
                <a:gd name="connsiteX1-3" fmla="*/ 117720 w 683568"/>
                <a:gd name="connsiteY1-4" fmla="*/ 299536 h 864094"/>
                <a:gd name="connsiteX2-5" fmla="*/ 341785 w 683568"/>
                <a:gd name="connsiteY2-6" fmla="*/ 523601 h 864094"/>
                <a:gd name="connsiteX3-7" fmla="*/ 341784 w 683568"/>
                <a:gd name="connsiteY3-8" fmla="*/ 0 h 864094"/>
                <a:gd name="connsiteX4-9" fmla="*/ 683568 w 683568"/>
                <a:gd name="connsiteY4-10" fmla="*/ 341784 h 864094"/>
                <a:gd name="connsiteX5-11" fmla="*/ 577183 w 683568"/>
                <a:gd name="connsiteY5-12" fmla="*/ 588642 h 864094"/>
                <a:gd name="connsiteX6-13" fmla="*/ 341597 w 683568"/>
                <a:gd name="connsiteY6-14" fmla="*/ 864094 h 864094"/>
                <a:gd name="connsiteX7-15" fmla="*/ 105111 w 683568"/>
                <a:gd name="connsiteY7-16" fmla="*/ 587591 h 864094"/>
                <a:gd name="connsiteX8-17" fmla="*/ 59857 w 683568"/>
                <a:gd name="connsiteY8-18" fmla="*/ 534679 h 864094"/>
                <a:gd name="connsiteX9-19" fmla="*/ 59306 w 683568"/>
                <a:gd name="connsiteY9-20" fmla="*/ 534035 h 864094"/>
                <a:gd name="connsiteX10-21" fmla="*/ 59325 w 683568"/>
                <a:gd name="connsiteY10-22" fmla="*/ 534035 h 864094"/>
                <a:gd name="connsiteX11-23" fmla="*/ 0 w 683568"/>
                <a:gd name="connsiteY11-24" fmla="*/ 341784 h 864094"/>
                <a:gd name="connsiteX12-25" fmla="*/ 341784 w 683568"/>
                <a:gd name="connsiteY12-26" fmla="*/ 0 h 864094"/>
                <a:gd name="connsiteX0-27" fmla="*/ 341784 w 683568"/>
                <a:gd name="connsiteY0-28" fmla="*/ 0 h 864094"/>
                <a:gd name="connsiteX1-29" fmla="*/ 683568 w 683568"/>
                <a:gd name="connsiteY1-30" fmla="*/ 341784 h 864094"/>
                <a:gd name="connsiteX2-31" fmla="*/ 577183 w 683568"/>
                <a:gd name="connsiteY2-32" fmla="*/ 588642 h 864094"/>
                <a:gd name="connsiteX3-33" fmla="*/ 341597 w 683568"/>
                <a:gd name="connsiteY3-34" fmla="*/ 864094 h 864094"/>
                <a:gd name="connsiteX4-35" fmla="*/ 105111 w 683568"/>
                <a:gd name="connsiteY4-36" fmla="*/ 587591 h 864094"/>
                <a:gd name="connsiteX5-37" fmla="*/ 59857 w 683568"/>
                <a:gd name="connsiteY5-38" fmla="*/ 534679 h 864094"/>
                <a:gd name="connsiteX6-39" fmla="*/ 59306 w 683568"/>
                <a:gd name="connsiteY6-40" fmla="*/ 534035 h 864094"/>
                <a:gd name="connsiteX7-41" fmla="*/ 59325 w 683568"/>
                <a:gd name="connsiteY7-42" fmla="*/ 534035 h 864094"/>
                <a:gd name="connsiteX8-43" fmla="*/ 0 w 683568"/>
                <a:gd name="connsiteY8-44" fmla="*/ 341784 h 864094"/>
                <a:gd name="connsiteX9-45" fmla="*/ 341784 w 683568"/>
                <a:gd name="connsiteY9-46" fmla="*/ 0 h 864094"/>
              </a:gdLst>
              <a:ahLst/>
              <a:cxnLst>
                <a:cxn ang="0">
                  <a:pos x="connsiteX0-27" y="connsiteY0-28"/>
                </a:cxn>
                <a:cxn ang="0">
                  <a:pos x="connsiteX1-29" y="connsiteY1-30"/>
                </a:cxn>
                <a:cxn ang="0">
                  <a:pos x="connsiteX2-31" y="connsiteY2-32"/>
                </a:cxn>
                <a:cxn ang="0">
                  <a:pos x="connsiteX3-33" y="connsiteY3-34"/>
                </a:cxn>
                <a:cxn ang="0">
                  <a:pos x="connsiteX4-35" y="connsiteY4-36"/>
                </a:cxn>
                <a:cxn ang="0">
                  <a:pos x="connsiteX5-37" y="connsiteY5-38"/>
                </a:cxn>
                <a:cxn ang="0">
                  <a:pos x="connsiteX6-39" y="connsiteY6-40"/>
                </a:cxn>
                <a:cxn ang="0">
                  <a:pos x="connsiteX7-41" y="connsiteY7-42"/>
                </a:cxn>
                <a:cxn ang="0">
                  <a:pos x="connsiteX8-43" y="connsiteY8-44"/>
                </a:cxn>
                <a:cxn ang="0">
                  <a:pos x="connsiteX9-45" y="connsiteY9-46"/>
                </a:cxn>
              </a:cxnLst>
              <a:rect l="l" t="t" r="r" b="b"/>
              <a:pathLst>
                <a:path w="683568" h="864094">
                  <a:moveTo>
                    <a:pt x="341784" y="0"/>
                  </a:moveTo>
                  <a:cubicBezTo>
                    <a:pt x="530546" y="0"/>
                    <a:pt x="683568" y="153022"/>
                    <a:pt x="683568" y="341784"/>
                  </a:cubicBezTo>
                  <a:cubicBezTo>
                    <a:pt x="683568" y="439085"/>
                    <a:pt x="642909" y="526890"/>
                    <a:pt x="577183" y="588642"/>
                  </a:cubicBezTo>
                  <a:lnTo>
                    <a:pt x="341597" y="864094"/>
                  </a:lnTo>
                  <a:lnTo>
                    <a:pt x="105111" y="587591"/>
                  </a:lnTo>
                  <a:cubicBezTo>
                    <a:pt x="87976" y="571864"/>
                    <a:pt x="72869" y="554041"/>
                    <a:pt x="59857" y="534679"/>
                  </a:cubicBezTo>
                  <a:lnTo>
                    <a:pt x="59306" y="534035"/>
                  </a:lnTo>
                  <a:lnTo>
                    <a:pt x="59325" y="534035"/>
                  </a:lnTo>
                  <a:cubicBezTo>
                    <a:pt x="21845" y="479324"/>
                    <a:pt x="0" y="413105"/>
                    <a:pt x="0" y="341784"/>
                  </a:cubicBezTo>
                  <a:cubicBezTo>
                    <a:pt x="0" y="153022"/>
                    <a:pt x="153022" y="0"/>
                    <a:pt x="341784" y="0"/>
                  </a:cubicBezTo>
                  <a:close/>
                </a:path>
              </a:pathLst>
            </a:custGeom>
            <a:solidFill>
              <a:srgbClr val="EB6333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4000">
                <a:latin typeface="Impact" pitchFamily="34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789927" y="-52125"/>
              <a:ext cx="561372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3200" smtClean="0">
                  <a:solidFill>
                    <a:schemeClr val="bg1"/>
                  </a:solidFill>
                  <a:latin typeface="Impact" pitchFamily="34" charset="0"/>
                </a:rPr>
                <a:t>18</a:t>
              </a:r>
              <a:endParaRPr lang="en-US" altLang="zh-CN" sz="3200">
                <a:solidFill>
                  <a:schemeClr val="bg1"/>
                </a:solidFill>
                <a:latin typeface="Impact" pitchFamily="34" charset="0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4688251" y="3660338"/>
            <a:ext cx="184731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sz="8000" b="1">
              <a:solidFill>
                <a:srgbClr val="EB633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2" name="图片 1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2981" y="136192"/>
            <a:ext cx="3463418" cy="87993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矩形 2"/>
          <p:cNvSpPr/>
          <p:nvPr/>
        </p:nvSpPr>
        <p:spPr>
          <a:xfrm>
            <a:off x="1416050" y="1455420"/>
            <a:ext cx="10683240" cy="3508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zh-CN" altLang="en-US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字符串函数 </a:t>
            </a: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– </a:t>
            </a:r>
            <a:r>
              <a:rPr lang="zh-CN" altLang="en-US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字符串查找替换</a:t>
            </a:r>
            <a:endParaRPr lang="zh-CN" altLang="en-US" sz="2800" b="1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int </a:t>
            </a:r>
            <a:r>
              <a:rPr lang="en-US" altLang="zh-CN" sz="2400" smtClean="0">
                <a:solidFill>
                  <a:srgbClr val="FF0000"/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strpos 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(</a:t>
            </a:r>
            <a:r>
              <a:rPr lang="en-US" altLang="zh-CN" sz="2400" smtClean="0">
                <a:solidFill>
                  <a:schemeClr val="accent2">
                    <a:lumMod val="7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string </a:t>
            </a:r>
            <a:r>
              <a:rPr lang="zh-CN" altLang="en-US" sz="2400" smtClean="0">
                <a:solidFill>
                  <a:schemeClr val="accent2">
                    <a:lumMod val="7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被查找字符串</a:t>
            </a:r>
            <a:r>
              <a:rPr lang="en-US" altLang="zh-CN" sz="2400" smtClean="0">
                <a:solidFill>
                  <a:schemeClr val="accent2">
                    <a:lumMod val="7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 ,  string </a:t>
            </a:r>
            <a:r>
              <a:rPr lang="zh-CN" altLang="en-US" sz="2400" smtClean="0">
                <a:solidFill>
                  <a:schemeClr val="accent2">
                    <a:lumMod val="7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要搜索的字符串 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[ , int 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查找的开始位置 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] )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 - 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查找字符串首次出现的数字位置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,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区分大小写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 - 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返回起始位置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 - 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如果要不区分大小写可以使用 </a:t>
            </a:r>
            <a:r>
              <a:rPr lang="en-US" altLang="zh-CN" sz="2400" smtClean="0">
                <a:solidFill>
                  <a:srgbClr val="FF0000"/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stripos()</a:t>
            </a:r>
            <a:endParaRPr lang="en-US" altLang="zh-CN" sz="2400" smtClean="0">
              <a:solidFill>
                <a:srgbClr val="FF0000"/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0" presetClass="path" presetSubtype="0" accel="50000" decel="50000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animMotion origin="layout" path="M -0.43627 0.39023 L -0.21819 0.39023 C -0.12058 0.39023 0 0.27871 0 0.19511 L 0 6.39353E-7 " pathEditMode="relative" rAng="0" ptsTypes="AAAA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808" y="-195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0" y="1111880"/>
            <a:ext cx="13269685" cy="237949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42"/>
          <p:cNvSpPr>
            <a:spLocks noChangeArrowheads="1"/>
          </p:cNvSpPr>
          <p:nvPr/>
        </p:nvSpPr>
        <p:spPr bwMode="auto">
          <a:xfrm>
            <a:off x="503238" y="992875"/>
            <a:ext cx="896620" cy="5949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102870" tIns="51435" rIns="102870" bIns="51435">
            <a:spAutoFit/>
          </a:bodyPr>
          <a:lstStyle>
            <a:lvl1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>
                <a:solidFill>
                  <a:srgbClr val="EB6333"/>
                </a:solidFill>
                <a:latin typeface="Impact" pitchFamily="34" charset="0"/>
                <a:sym typeface="Impact" pitchFamily="34" charset="0"/>
              </a:rPr>
              <a:t>web</a:t>
            </a:r>
            <a:endParaRPr lang="en-US" altLang="zh-CN" sz="3200">
              <a:solidFill>
                <a:srgbClr val="EB6333"/>
              </a:solidFill>
              <a:latin typeface="Impact" pitchFamily="34" charset="0"/>
              <a:sym typeface="Impact" pitchFamily="34" charset="0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455310" y="67081"/>
            <a:ext cx="2073702" cy="998078"/>
            <a:chOff x="704281" y="-173040"/>
            <a:chExt cx="2073702" cy="998078"/>
          </a:xfrm>
        </p:grpSpPr>
        <p:sp>
          <p:nvSpPr>
            <p:cNvPr id="13" name="矩形 12"/>
            <p:cNvSpPr/>
            <p:nvPr/>
          </p:nvSpPr>
          <p:spPr>
            <a:xfrm>
              <a:off x="1564189" y="-27944"/>
              <a:ext cx="1213794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40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sym typeface="Impact" pitchFamily="34" charset="0"/>
                </a:rPr>
                <a:t>目录</a:t>
              </a:r>
              <a:endParaRPr lang="zh-CN" altLang="en-US" sz="4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Impact" pitchFamily="34" charset="0"/>
              </a:endParaRPr>
            </a:p>
          </p:txBody>
        </p:sp>
        <p:sp>
          <p:nvSpPr>
            <p:cNvPr id="14" name="椭圆 14"/>
            <p:cNvSpPr>
              <a:spLocks noChangeAspect="1"/>
            </p:cNvSpPr>
            <p:nvPr/>
          </p:nvSpPr>
          <p:spPr bwMode="auto">
            <a:xfrm>
              <a:off x="704281" y="-173040"/>
              <a:ext cx="780674" cy="998078"/>
            </a:xfrm>
            <a:custGeom>
              <a:avLst/>
              <a:gdLst>
                <a:gd name="connsiteX0" fmla="*/ 341785 w 683568"/>
                <a:gd name="connsiteY0" fmla="*/ 75471 h 864094"/>
                <a:gd name="connsiteX1" fmla="*/ 117720 w 683568"/>
                <a:gd name="connsiteY1" fmla="*/ 299536 h 864094"/>
                <a:gd name="connsiteX2" fmla="*/ 341785 w 683568"/>
                <a:gd name="connsiteY2" fmla="*/ 523601 h 864094"/>
                <a:gd name="connsiteX3" fmla="*/ 341785 w 683568"/>
                <a:gd name="connsiteY3" fmla="*/ 75471 h 864094"/>
                <a:gd name="connsiteX4" fmla="*/ 341784 w 683568"/>
                <a:gd name="connsiteY4" fmla="*/ 0 h 864094"/>
                <a:gd name="connsiteX5" fmla="*/ 683568 w 683568"/>
                <a:gd name="connsiteY5" fmla="*/ 341784 h 864094"/>
                <a:gd name="connsiteX6" fmla="*/ 577183 w 683568"/>
                <a:gd name="connsiteY6" fmla="*/ 588642 h 864094"/>
                <a:gd name="connsiteX7" fmla="*/ 341597 w 683568"/>
                <a:gd name="connsiteY7" fmla="*/ 864094 h 864094"/>
                <a:gd name="connsiteX8" fmla="*/ 105111 w 683568"/>
                <a:gd name="connsiteY8" fmla="*/ 587591 h 864094"/>
                <a:gd name="connsiteX9" fmla="*/ 59857 w 683568"/>
                <a:gd name="connsiteY9" fmla="*/ 534679 h 864094"/>
                <a:gd name="connsiteX10" fmla="*/ 59306 w 683568"/>
                <a:gd name="connsiteY10" fmla="*/ 534035 h 864094"/>
                <a:gd name="connsiteX11" fmla="*/ 59325 w 683568"/>
                <a:gd name="connsiteY11" fmla="*/ 534035 h 864094"/>
                <a:gd name="connsiteX12" fmla="*/ 0 w 683568"/>
                <a:gd name="connsiteY12" fmla="*/ 341784 h 864094"/>
                <a:gd name="connsiteX13" fmla="*/ 341784 w 683568"/>
                <a:gd name="connsiteY13" fmla="*/ 0 h 864094"/>
                <a:gd name="connsiteX0-1" fmla="*/ 341785 w 683568"/>
                <a:gd name="connsiteY0-2" fmla="*/ 523601 h 864094"/>
                <a:gd name="connsiteX1-3" fmla="*/ 117720 w 683568"/>
                <a:gd name="connsiteY1-4" fmla="*/ 299536 h 864094"/>
                <a:gd name="connsiteX2-5" fmla="*/ 341785 w 683568"/>
                <a:gd name="connsiteY2-6" fmla="*/ 523601 h 864094"/>
                <a:gd name="connsiteX3-7" fmla="*/ 341784 w 683568"/>
                <a:gd name="connsiteY3-8" fmla="*/ 0 h 864094"/>
                <a:gd name="connsiteX4-9" fmla="*/ 683568 w 683568"/>
                <a:gd name="connsiteY4-10" fmla="*/ 341784 h 864094"/>
                <a:gd name="connsiteX5-11" fmla="*/ 577183 w 683568"/>
                <a:gd name="connsiteY5-12" fmla="*/ 588642 h 864094"/>
                <a:gd name="connsiteX6-13" fmla="*/ 341597 w 683568"/>
                <a:gd name="connsiteY6-14" fmla="*/ 864094 h 864094"/>
                <a:gd name="connsiteX7-15" fmla="*/ 105111 w 683568"/>
                <a:gd name="connsiteY7-16" fmla="*/ 587591 h 864094"/>
                <a:gd name="connsiteX8-17" fmla="*/ 59857 w 683568"/>
                <a:gd name="connsiteY8-18" fmla="*/ 534679 h 864094"/>
                <a:gd name="connsiteX9-19" fmla="*/ 59306 w 683568"/>
                <a:gd name="connsiteY9-20" fmla="*/ 534035 h 864094"/>
                <a:gd name="connsiteX10-21" fmla="*/ 59325 w 683568"/>
                <a:gd name="connsiteY10-22" fmla="*/ 534035 h 864094"/>
                <a:gd name="connsiteX11-23" fmla="*/ 0 w 683568"/>
                <a:gd name="connsiteY11-24" fmla="*/ 341784 h 864094"/>
                <a:gd name="connsiteX12-25" fmla="*/ 341784 w 683568"/>
                <a:gd name="connsiteY12-26" fmla="*/ 0 h 864094"/>
                <a:gd name="connsiteX0-27" fmla="*/ 341784 w 683568"/>
                <a:gd name="connsiteY0-28" fmla="*/ 0 h 864094"/>
                <a:gd name="connsiteX1-29" fmla="*/ 683568 w 683568"/>
                <a:gd name="connsiteY1-30" fmla="*/ 341784 h 864094"/>
                <a:gd name="connsiteX2-31" fmla="*/ 577183 w 683568"/>
                <a:gd name="connsiteY2-32" fmla="*/ 588642 h 864094"/>
                <a:gd name="connsiteX3-33" fmla="*/ 341597 w 683568"/>
                <a:gd name="connsiteY3-34" fmla="*/ 864094 h 864094"/>
                <a:gd name="connsiteX4-35" fmla="*/ 105111 w 683568"/>
                <a:gd name="connsiteY4-36" fmla="*/ 587591 h 864094"/>
                <a:gd name="connsiteX5-37" fmla="*/ 59857 w 683568"/>
                <a:gd name="connsiteY5-38" fmla="*/ 534679 h 864094"/>
                <a:gd name="connsiteX6-39" fmla="*/ 59306 w 683568"/>
                <a:gd name="connsiteY6-40" fmla="*/ 534035 h 864094"/>
                <a:gd name="connsiteX7-41" fmla="*/ 59325 w 683568"/>
                <a:gd name="connsiteY7-42" fmla="*/ 534035 h 864094"/>
                <a:gd name="connsiteX8-43" fmla="*/ 0 w 683568"/>
                <a:gd name="connsiteY8-44" fmla="*/ 341784 h 864094"/>
                <a:gd name="connsiteX9-45" fmla="*/ 341784 w 683568"/>
                <a:gd name="connsiteY9-46" fmla="*/ 0 h 864094"/>
              </a:gdLst>
              <a:ahLst/>
              <a:cxnLst>
                <a:cxn ang="0">
                  <a:pos x="connsiteX0-27" y="connsiteY0-28"/>
                </a:cxn>
                <a:cxn ang="0">
                  <a:pos x="connsiteX1-29" y="connsiteY1-30"/>
                </a:cxn>
                <a:cxn ang="0">
                  <a:pos x="connsiteX2-31" y="connsiteY2-32"/>
                </a:cxn>
                <a:cxn ang="0">
                  <a:pos x="connsiteX3-33" y="connsiteY3-34"/>
                </a:cxn>
                <a:cxn ang="0">
                  <a:pos x="connsiteX4-35" y="connsiteY4-36"/>
                </a:cxn>
                <a:cxn ang="0">
                  <a:pos x="connsiteX5-37" y="connsiteY5-38"/>
                </a:cxn>
                <a:cxn ang="0">
                  <a:pos x="connsiteX6-39" y="connsiteY6-40"/>
                </a:cxn>
                <a:cxn ang="0">
                  <a:pos x="connsiteX7-41" y="connsiteY7-42"/>
                </a:cxn>
                <a:cxn ang="0">
                  <a:pos x="connsiteX8-43" y="connsiteY8-44"/>
                </a:cxn>
                <a:cxn ang="0">
                  <a:pos x="connsiteX9-45" y="connsiteY9-46"/>
                </a:cxn>
              </a:cxnLst>
              <a:rect l="l" t="t" r="r" b="b"/>
              <a:pathLst>
                <a:path w="683568" h="864094">
                  <a:moveTo>
                    <a:pt x="341784" y="0"/>
                  </a:moveTo>
                  <a:cubicBezTo>
                    <a:pt x="530546" y="0"/>
                    <a:pt x="683568" y="153022"/>
                    <a:pt x="683568" y="341784"/>
                  </a:cubicBezTo>
                  <a:cubicBezTo>
                    <a:pt x="683568" y="439085"/>
                    <a:pt x="642909" y="526890"/>
                    <a:pt x="577183" y="588642"/>
                  </a:cubicBezTo>
                  <a:lnTo>
                    <a:pt x="341597" y="864094"/>
                  </a:lnTo>
                  <a:lnTo>
                    <a:pt x="105111" y="587591"/>
                  </a:lnTo>
                  <a:cubicBezTo>
                    <a:pt x="87976" y="571864"/>
                    <a:pt x="72869" y="554041"/>
                    <a:pt x="59857" y="534679"/>
                  </a:cubicBezTo>
                  <a:lnTo>
                    <a:pt x="59306" y="534035"/>
                  </a:lnTo>
                  <a:lnTo>
                    <a:pt x="59325" y="534035"/>
                  </a:lnTo>
                  <a:cubicBezTo>
                    <a:pt x="21845" y="479324"/>
                    <a:pt x="0" y="413105"/>
                    <a:pt x="0" y="341784"/>
                  </a:cubicBezTo>
                  <a:cubicBezTo>
                    <a:pt x="0" y="153022"/>
                    <a:pt x="153022" y="0"/>
                    <a:pt x="341784" y="0"/>
                  </a:cubicBezTo>
                  <a:close/>
                </a:path>
              </a:pathLst>
            </a:custGeom>
            <a:solidFill>
              <a:srgbClr val="EB6333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4000">
                <a:latin typeface="Impact" pitchFamily="34" charset="0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877573" y="-52125"/>
              <a:ext cx="386080" cy="5791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3200">
                  <a:solidFill>
                    <a:schemeClr val="bg1"/>
                  </a:solidFill>
                  <a:latin typeface="Impact" pitchFamily="34" charset="0"/>
                </a:rPr>
                <a:t>1</a:t>
              </a:r>
              <a:endParaRPr lang="en-US" altLang="zh-CN" sz="3200">
                <a:solidFill>
                  <a:schemeClr val="bg1"/>
                </a:solidFill>
                <a:latin typeface="Impact" pitchFamily="34" charset="0"/>
              </a:endParaRPr>
            </a:p>
          </p:txBody>
        </p:sp>
      </p:grpSp>
      <p:sp>
        <p:nvSpPr>
          <p:cNvPr id="27" name="Shape 257"/>
          <p:cNvSpPr/>
          <p:nvPr/>
        </p:nvSpPr>
        <p:spPr>
          <a:xfrm>
            <a:off x="2404522" y="5184999"/>
            <a:ext cx="10048858" cy="564574"/>
          </a:xfrm>
          <a:prstGeom prst="rect">
            <a:avLst/>
          </a:prstGeom>
          <a:noFill/>
          <a:ln w="12700">
            <a:miter lim="400000"/>
          </a:ln>
        </p:spPr>
        <p:txBody>
          <a:bodyPr wrap="square" lIns="35717" tIns="35717" rIns="35717" bIns="35717" anchor="ctr">
            <a:spAutoFit/>
          </a:bodyPr>
          <a:lstStyle/>
          <a:p>
            <a:endParaRPr lang="en-US" altLang="zh-CN" sz="3200">
              <a:solidFill>
                <a:srgbClr val="FFFFFF"/>
              </a:solidFill>
              <a:latin typeface="微软雅黑" pitchFamily="34" charset="-122"/>
              <a:ea typeface="微软雅黑" pitchFamily="34" charset="-122"/>
              <a:cs typeface="Menlo Regular"/>
              <a:sym typeface="Menlo Regular"/>
            </a:endParaRPr>
          </a:p>
        </p:txBody>
      </p:sp>
      <p:pic>
        <p:nvPicPr>
          <p:cNvPr id="16" name="图片 1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2981" y="136192"/>
            <a:ext cx="3463418" cy="879931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矩形 3"/>
          <p:cNvSpPr/>
          <p:nvPr/>
        </p:nvSpPr>
        <p:spPr>
          <a:xfrm>
            <a:off x="2740198" y="1604648"/>
            <a:ext cx="811876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lnSpc>
                <a:spcPct val="150000"/>
              </a:lnSpc>
              <a:buFont typeface="+mj-ea"/>
              <a:buAutoNum type="ea1JpnChsDbPeriod"/>
            </a:pPr>
            <a:r>
              <a:rPr lang="zh-CN" altLang="en-US" sz="3200" b="1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内置函数</a:t>
            </a:r>
            <a:endParaRPr lang="en-US" altLang="zh-CN" sz="3200" b="1" smtClean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  <a:p>
            <a:pPr marL="571500" indent="-571500">
              <a:lnSpc>
                <a:spcPct val="150000"/>
              </a:lnSpc>
              <a:buFont typeface="+mj-ea"/>
              <a:buAutoNum type="ea1JpnChsDbPeriod"/>
            </a:pPr>
            <a:r>
              <a:rPr lang="zh-CN" altLang="en-US" sz="3200" b="1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检测函数</a:t>
            </a:r>
            <a:endParaRPr lang="zh-CN" altLang="en-US" sz="3200" b="1" smtClean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  <a:p>
            <a:pPr marL="571500" indent="-571500">
              <a:lnSpc>
                <a:spcPct val="150000"/>
              </a:lnSpc>
              <a:buFont typeface="+mj-ea"/>
              <a:buAutoNum type="ea1JpnChsDbPeriod"/>
            </a:pPr>
            <a:r>
              <a:rPr lang="zh-CN" altLang="en-US" sz="3200" b="1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字符串函数</a:t>
            </a:r>
            <a:endParaRPr lang="zh-CN" altLang="en-US" sz="3200" b="1" smtClean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0" y="1111880"/>
            <a:ext cx="13269685" cy="237949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42"/>
          <p:cNvSpPr>
            <a:spLocks noChangeArrowheads="1"/>
          </p:cNvSpPr>
          <p:nvPr/>
        </p:nvSpPr>
        <p:spPr bwMode="auto">
          <a:xfrm>
            <a:off x="503238" y="992875"/>
            <a:ext cx="905056" cy="5963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102870" tIns="51435" rIns="102870" bIns="51435">
            <a:spAutoFit/>
          </a:bodyPr>
          <a:lstStyle>
            <a:lvl1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3200">
                <a:solidFill>
                  <a:srgbClr val="EB6333"/>
                </a:solidFill>
                <a:latin typeface="Impact" pitchFamily="34" charset="0"/>
                <a:sym typeface="Impact" pitchFamily="34" charset="0"/>
              </a:rPr>
              <a:t>web</a:t>
            </a:r>
            <a:endParaRPr lang="zh-CN" altLang="en-US" sz="3200">
              <a:solidFill>
                <a:srgbClr val="EB6333"/>
              </a:solidFill>
              <a:latin typeface="Impact" pitchFamily="34" charset="0"/>
              <a:sym typeface="Impact" pitchFamily="34" charset="0"/>
            </a:endParaRPr>
          </a:p>
        </p:txBody>
      </p:sp>
      <p:grpSp>
        <p:nvGrpSpPr>
          <p:cNvPr id="4" name="组合 10"/>
          <p:cNvGrpSpPr/>
          <p:nvPr/>
        </p:nvGrpSpPr>
        <p:grpSpPr>
          <a:xfrm>
            <a:off x="455310" y="67081"/>
            <a:ext cx="3096418" cy="998078"/>
            <a:chOff x="704281" y="-173040"/>
            <a:chExt cx="3096418" cy="998078"/>
          </a:xfrm>
        </p:grpSpPr>
        <p:sp>
          <p:nvSpPr>
            <p:cNvPr id="17" name="矩形 16"/>
            <p:cNvSpPr/>
            <p:nvPr/>
          </p:nvSpPr>
          <p:spPr>
            <a:xfrm>
              <a:off x="1564189" y="-27944"/>
              <a:ext cx="2236510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40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sym typeface="+mn-ea"/>
                </a:rPr>
                <a:t>系统函数</a:t>
              </a:r>
              <a:endParaRPr lang="zh-CN" altLang="en-US" sz="4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椭圆 14"/>
            <p:cNvSpPr>
              <a:spLocks noChangeAspect="1"/>
            </p:cNvSpPr>
            <p:nvPr/>
          </p:nvSpPr>
          <p:spPr bwMode="auto">
            <a:xfrm>
              <a:off x="704281" y="-173040"/>
              <a:ext cx="780674" cy="998078"/>
            </a:xfrm>
            <a:custGeom>
              <a:avLst/>
              <a:gdLst>
                <a:gd name="connsiteX0" fmla="*/ 341785 w 683568"/>
                <a:gd name="connsiteY0" fmla="*/ 75471 h 864094"/>
                <a:gd name="connsiteX1" fmla="*/ 117720 w 683568"/>
                <a:gd name="connsiteY1" fmla="*/ 299536 h 864094"/>
                <a:gd name="connsiteX2" fmla="*/ 341785 w 683568"/>
                <a:gd name="connsiteY2" fmla="*/ 523601 h 864094"/>
                <a:gd name="connsiteX3" fmla="*/ 341785 w 683568"/>
                <a:gd name="connsiteY3" fmla="*/ 75471 h 864094"/>
                <a:gd name="connsiteX4" fmla="*/ 341784 w 683568"/>
                <a:gd name="connsiteY4" fmla="*/ 0 h 864094"/>
                <a:gd name="connsiteX5" fmla="*/ 683568 w 683568"/>
                <a:gd name="connsiteY5" fmla="*/ 341784 h 864094"/>
                <a:gd name="connsiteX6" fmla="*/ 577183 w 683568"/>
                <a:gd name="connsiteY6" fmla="*/ 588642 h 864094"/>
                <a:gd name="connsiteX7" fmla="*/ 341597 w 683568"/>
                <a:gd name="connsiteY7" fmla="*/ 864094 h 864094"/>
                <a:gd name="connsiteX8" fmla="*/ 105111 w 683568"/>
                <a:gd name="connsiteY8" fmla="*/ 587591 h 864094"/>
                <a:gd name="connsiteX9" fmla="*/ 59857 w 683568"/>
                <a:gd name="connsiteY9" fmla="*/ 534679 h 864094"/>
                <a:gd name="connsiteX10" fmla="*/ 59306 w 683568"/>
                <a:gd name="connsiteY10" fmla="*/ 534035 h 864094"/>
                <a:gd name="connsiteX11" fmla="*/ 59325 w 683568"/>
                <a:gd name="connsiteY11" fmla="*/ 534035 h 864094"/>
                <a:gd name="connsiteX12" fmla="*/ 0 w 683568"/>
                <a:gd name="connsiteY12" fmla="*/ 341784 h 864094"/>
                <a:gd name="connsiteX13" fmla="*/ 341784 w 683568"/>
                <a:gd name="connsiteY13" fmla="*/ 0 h 864094"/>
                <a:gd name="connsiteX0-1" fmla="*/ 341785 w 683568"/>
                <a:gd name="connsiteY0-2" fmla="*/ 523601 h 864094"/>
                <a:gd name="connsiteX1-3" fmla="*/ 117720 w 683568"/>
                <a:gd name="connsiteY1-4" fmla="*/ 299536 h 864094"/>
                <a:gd name="connsiteX2-5" fmla="*/ 341785 w 683568"/>
                <a:gd name="connsiteY2-6" fmla="*/ 523601 h 864094"/>
                <a:gd name="connsiteX3-7" fmla="*/ 341784 w 683568"/>
                <a:gd name="connsiteY3-8" fmla="*/ 0 h 864094"/>
                <a:gd name="connsiteX4-9" fmla="*/ 683568 w 683568"/>
                <a:gd name="connsiteY4-10" fmla="*/ 341784 h 864094"/>
                <a:gd name="connsiteX5-11" fmla="*/ 577183 w 683568"/>
                <a:gd name="connsiteY5-12" fmla="*/ 588642 h 864094"/>
                <a:gd name="connsiteX6-13" fmla="*/ 341597 w 683568"/>
                <a:gd name="connsiteY6-14" fmla="*/ 864094 h 864094"/>
                <a:gd name="connsiteX7-15" fmla="*/ 105111 w 683568"/>
                <a:gd name="connsiteY7-16" fmla="*/ 587591 h 864094"/>
                <a:gd name="connsiteX8-17" fmla="*/ 59857 w 683568"/>
                <a:gd name="connsiteY8-18" fmla="*/ 534679 h 864094"/>
                <a:gd name="connsiteX9-19" fmla="*/ 59306 w 683568"/>
                <a:gd name="connsiteY9-20" fmla="*/ 534035 h 864094"/>
                <a:gd name="connsiteX10-21" fmla="*/ 59325 w 683568"/>
                <a:gd name="connsiteY10-22" fmla="*/ 534035 h 864094"/>
                <a:gd name="connsiteX11-23" fmla="*/ 0 w 683568"/>
                <a:gd name="connsiteY11-24" fmla="*/ 341784 h 864094"/>
                <a:gd name="connsiteX12-25" fmla="*/ 341784 w 683568"/>
                <a:gd name="connsiteY12-26" fmla="*/ 0 h 864094"/>
                <a:gd name="connsiteX0-27" fmla="*/ 341784 w 683568"/>
                <a:gd name="connsiteY0-28" fmla="*/ 0 h 864094"/>
                <a:gd name="connsiteX1-29" fmla="*/ 683568 w 683568"/>
                <a:gd name="connsiteY1-30" fmla="*/ 341784 h 864094"/>
                <a:gd name="connsiteX2-31" fmla="*/ 577183 w 683568"/>
                <a:gd name="connsiteY2-32" fmla="*/ 588642 h 864094"/>
                <a:gd name="connsiteX3-33" fmla="*/ 341597 w 683568"/>
                <a:gd name="connsiteY3-34" fmla="*/ 864094 h 864094"/>
                <a:gd name="connsiteX4-35" fmla="*/ 105111 w 683568"/>
                <a:gd name="connsiteY4-36" fmla="*/ 587591 h 864094"/>
                <a:gd name="connsiteX5-37" fmla="*/ 59857 w 683568"/>
                <a:gd name="connsiteY5-38" fmla="*/ 534679 h 864094"/>
                <a:gd name="connsiteX6-39" fmla="*/ 59306 w 683568"/>
                <a:gd name="connsiteY6-40" fmla="*/ 534035 h 864094"/>
                <a:gd name="connsiteX7-41" fmla="*/ 59325 w 683568"/>
                <a:gd name="connsiteY7-42" fmla="*/ 534035 h 864094"/>
                <a:gd name="connsiteX8-43" fmla="*/ 0 w 683568"/>
                <a:gd name="connsiteY8-44" fmla="*/ 341784 h 864094"/>
                <a:gd name="connsiteX9-45" fmla="*/ 341784 w 683568"/>
                <a:gd name="connsiteY9-46" fmla="*/ 0 h 864094"/>
              </a:gdLst>
              <a:ahLst/>
              <a:cxnLst>
                <a:cxn ang="0">
                  <a:pos x="connsiteX0-27" y="connsiteY0-28"/>
                </a:cxn>
                <a:cxn ang="0">
                  <a:pos x="connsiteX1-29" y="connsiteY1-30"/>
                </a:cxn>
                <a:cxn ang="0">
                  <a:pos x="connsiteX2-31" y="connsiteY2-32"/>
                </a:cxn>
                <a:cxn ang="0">
                  <a:pos x="connsiteX3-33" y="connsiteY3-34"/>
                </a:cxn>
                <a:cxn ang="0">
                  <a:pos x="connsiteX4-35" y="connsiteY4-36"/>
                </a:cxn>
                <a:cxn ang="0">
                  <a:pos x="connsiteX5-37" y="connsiteY5-38"/>
                </a:cxn>
                <a:cxn ang="0">
                  <a:pos x="connsiteX6-39" y="connsiteY6-40"/>
                </a:cxn>
                <a:cxn ang="0">
                  <a:pos x="connsiteX7-41" y="connsiteY7-42"/>
                </a:cxn>
                <a:cxn ang="0">
                  <a:pos x="connsiteX8-43" y="connsiteY8-44"/>
                </a:cxn>
                <a:cxn ang="0">
                  <a:pos x="connsiteX9-45" y="connsiteY9-46"/>
                </a:cxn>
              </a:cxnLst>
              <a:rect l="l" t="t" r="r" b="b"/>
              <a:pathLst>
                <a:path w="683568" h="864094">
                  <a:moveTo>
                    <a:pt x="341784" y="0"/>
                  </a:moveTo>
                  <a:cubicBezTo>
                    <a:pt x="530546" y="0"/>
                    <a:pt x="683568" y="153022"/>
                    <a:pt x="683568" y="341784"/>
                  </a:cubicBezTo>
                  <a:cubicBezTo>
                    <a:pt x="683568" y="439085"/>
                    <a:pt x="642909" y="526890"/>
                    <a:pt x="577183" y="588642"/>
                  </a:cubicBezTo>
                  <a:lnTo>
                    <a:pt x="341597" y="864094"/>
                  </a:lnTo>
                  <a:lnTo>
                    <a:pt x="105111" y="587591"/>
                  </a:lnTo>
                  <a:cubicBezTo>
                    <a:pt x="87976" y="571864"/>
                    <a:pt x="72869" y="554041"/>
                    <a:pt x="59857" y="534679"/>
                  </a:cubicBezTo>
                  <a:lnTo>
                    <a:pt x="59306" y="534035"/>
                  </a:lnTo>
                  <a:lnTo>
                    <a:pt x="59325" y="534035"/>
                  </a:lnTo>
                  <a:cubicBezTo>
                    <a:pt x="21845" y="479324"/>
                    <a:pt x="0" y="413105"/>
                    <a:pt x="0" y="341784"/>
                  </a:cubicBezTo>
                  <a:cubicBezTo>
                    <a:pt x="0" y="153022"/>
                    <a:pt x="153022" y="0"/>
                    <a:pt x="341784" y="0"/>
                  </a:cubicBezTo>
                  <a:close/>
                </a:path>
              </a:pathLst>
            </a:custGeom>
            <a:solidFill>
              <a:srgbClr val="EB6333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4000">
                <a:latin typeface="Impact" pitchFamily="34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788324" y="-52125"/>
              <a:ext cx="564578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3200" smtClean="0">
                  <a:solidFill>
                    <a:schemeClr val="bg1"/>
                  </a:solidFill>
                  <a:latin typeface="Impact" pitchFamily="34" charset="0"/>
                </a:rPr>
                <a:t>19</a:t>
              </a:r>
              <a:endParaRPr lang="en-US" altLang="zh-CN" sz="3200">
                <a:solidFill>
                  <a:schemeClr val="bg1"/>
                </a:solidFill>
                <a:latin typeface="Impact" pitchFamily="34" charset="0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4688251" y="3660338"/>
            <a:ext cx="184731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sz="8000" b="1">
              <a:solidFill>
                <a:srgbClr val="EB633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2" name="图片 1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2981" y="136192"/>
            <a:ext cx="3463418" cy="87993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矩形 2"/>
          <p:cNvSpPr/>
          <p:nvPr/>
        </p:nvSpPr>
        <p:spPr>
          <a:xfrm>
            <a:off x="1416050" y="1455420"/>
            <a:ext cx="10683240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zh-CN" altLang="en-US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字符串函数 </a:t>
            </a: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– </a:t>
            </a:r>
            <a:r>
              <a:rPr lang="zh-CN" altLang="en-US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字符串统计</a:t>
            </a:r>
            <a:endParaRPr lang="zh-CN" altLang="en-US" sz="2800" b="1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int </a:t>
            </a:r>
            <a:r>
              <a:rPr lang="en-US" altLang="zh-CN" sz="2400" smtClean="0">
                <a:solidFill>
                  <a:srgbClr val="FF0000"/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strlen 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(</a:t>
            </a:r>
            <a:r>
              <a:rPr lang="en-US" altLang="zh-CN" sz="2400" smtClean="0">
                <a:solidFill>
                  <a:schemeClr val="accent2">
                    <a:lumMod val="7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string </a:t>
            </a:r>
            <a:r>
              <a:rPr lang="zh-CN" altLang="en-US" sz="2400" smtClean="0">
                <a:solidFill>
                  <a:schemeClr val="accent2">
                    <a:lumMod val="7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字符串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 )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 - 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统计字符串长度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 - 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返回字符串长度</a:t>
            </a:r>
            <a:endParaRPr lang="en-US" altLang="zh-CN" sz="2400" smtClean="0">
              <a:solidFill>
                <a:srgbClr val="FF0000"/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0" presetClass="path" presetSubtype="0" accel="50000" decel="50000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animMotion origin="layout" path="M -0.43627 0.39023 L -0.21819 0.39023 C -0.12058 0.39023 0 0.27871 0 0.19511 L 0 6.39353E-7 " pathEditMode="relative" rAng="0" ptsTypes="AAAA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808" y="-195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0" y="1111880"/>
            <a:ext cx="13269685" cy="237949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42"/>
          <p:cNvSpPr>
            <a:spLocks noChangeArrowheads="1"/>
          </p:cNvSpPr>
          <p:nvPr/>
        </p:nvSpPr>
        <p:spPr bwMode="auto">
          <a:xfrm>
            <a:off x="503238" y="992875"/>
            <a:ext cx="905056" cy="5963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102870" tIns="51435" rIns="102870" bIns="51435">
            <a:spAutoFit/>
          </a:bodyPr>
          <a:lstStyle>
            <a:lvl1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3200">
                <a:solidFill>
                  <a:srgbClr val="EB6333"/>
                </a:solidFill>
                <a:latin typeface="Impact" pitchFamily="34" charset="0"/>
                <a:sym typeface="Impact" pitchFamily="34" charset="0"/>
              </a:rPr>
              <a:t>web</a:t>
            </a:r>
            <a:endParaRPr lang="zh-CN" altLang="en-US" sz="3200">
              <a:solidFill>
                <a:srgbClr val="EB6333"/>
              </a:solidFill>
              <a:latin typeface="Impact" pitchFamily="34" charset="0"/>
              <a:sym typeface="Impact" pitchFamily="34" charset="0"/>
            </a:endParaRPr>
          </a:p>
        </p:txBody>
      </p:sp>
      <p:grpSp>
        <p:nvGrpSpPr>
          <p:cNvPr id="4" name="组合 10"/>
          <p:cNvGrpSpPr/>
          <p:nvPr/>
        </p:nvGrpSpPr>
        <p:grpSpPr>
          <a:xfrm>
            <a:off x="455310" y="67081"/>
            <a:ext cx="3096418" cy="998078"/>
            <a:chOff x="704281" y="-173040"/>
            <a:chExt cx="3096418" cy="998078"/>
          </a:xfrm>
        </p:grpSpPr>
        <p:sp>
          <p:nvSpPr>
            <p:cNvPr id="17" name="矩形 16"/>
            <p:cNvSpPr/>
            <p:nvPr/>
          </p:nvSpPr>
          <p:spPr>
            <a:xfrm>
              <a:off x="1564189" y="-27944"/>
              <a:ext cx="2236510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40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sym typeface="+mn-ea"/>
                </a:rPr>
                <a:t>系统函数</a:t>
              </a:r>
              <a:endParaRPr lang="zh-CN" altLang="en-US" sz="4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椭圆 14"/>
            <p:cNvSpPr>
              <a:spLocks noChangeAspect="1"/>
            </p:cNvSpPr>
            <p:nvPr/>
          </p:nvSpPr>
          <p:spPr bwMode="auto">
            <a:xfrm>
              <a:off x="704281" y="-173040"/>
              <a:ext cx="780674" cy="998078"/>
            </a:xfrm>
            <a:custGeom>
              <a:avLst/>
              <a:gdLst>
                <a:gd name="connsiteX0" fmla="*/ 341785 w 683568"/>
                <a:gd name="connsiteY0" fmla="*/ 75471 h 864094"/>
                <a:gd name="connsiteX1" fmla="*/ 117720 w 683568"/>
                <a:gd name="connsiteY1" fmla="*/ 299536 h 864094"/>
                <a:gd name="connsiteX2" fmla="*/ 341785 w 683568"/>
                <a:gd name="connsiteY2" fmla="*/ 523601 h 864094"/>
                <a:gd name="connsiteX3" fmla="*/ 341785 w 683568"/>
                <a:gd name="connsiteY3" fmla="*/ 75471 h 864094"/>
                <a:gd name="connsiteX4" fmla="*/ 341784 w 683568"/>
                <a:gd name="connsiteY4" fmla="*/ 0 h 864094"/>
                <a:gd name="connsiteX5" fmla="*/ 683568 w 683568"/>
                <a:gd name="connsiteY5" fmla="*/ 341784 h 864094"/>
                <a:gd name="connsiteX6" fmla="*/ 577183 w 683568"/>
                <a:gd name="connsiteY6" fmla="*/ 588642 h 864094"/>
                <a:gd name="connsiteX7" fmla="*/ 341597 w 683568"/>
                <a:gd name="connsiteY7" fmla="*/ 864094 h 864094"/>
                <a:gd name="connsiteX8" fmla="*/ 105111 w 683568"/>
                <a:gd name="connsiteY8" fmla="*/ 587591 h 864094"/>
                <a:gd name="connsiteX9" fmla="*/ 59857 w 683568"/>
                <a:gd name="connsiteY9" fmla="*/ 534679 h 864094"/>
                <a:gd name="connsiteX10" fmla="*/ 59306 w 683568"/>
                <a:gd name="connsiteY10" fmla="*/ 534035 h 864094"/>
                <a:gd name="connsiteX11" fmla="*/ 59325 w 683568"/>
                <a:gd name="connsiteY11" fmla="*/ 534035 h 864094"/>
                <a:gd name="connsiteX12" fmla="*/ 0 w 683568"/>
                <a:gd name="connsiteY12" fmla="*/ 341784 h 864094"/>
                <a:gd name="connsiteX13" fmla="*/ 341784 w 683568"/>
                <a:gd name="connsiteY13" fmla="*/ 0 h 864094"/>
                <a:gd name="connsiteX0-1" fmla="*/ 341785 w 683568"/>
                <a:gd name="connsiteY0-2" fmla="*/ 523601 h 864094"/>
                <a:gd name="connsiteX1-3" fmla="*/ 117720 w 683568"/>
                <a:gd name="connsiteY1-4" fmla="*/ 299536 h 864094"/>
                <a:gd name="connsiteX2-5" fmla="*/ 341785 w 683568"/>
                <a:gd name="connsiteY2-6" fmla="*/ 523601 h 864094"/>
                <a:gd name="connsiteX3-7" fmla="*/ 341784 w 683568"/>
                <a:gd name="connsiteY3-8" fmla="*/ 0 h 864094"/>
                <a:gd name="connsiteX4-9" fmla="*/ 683568 w 683568"/>
                <a:gd name="connsiteY4-10" fmla="*/ 341784 h 864094"/>
                <a:gd name="connsiteX5-11" fmla="*/ 577183 w 683568"/>
                <a:gd name="connsiteY5-12" fmla="*/ 588642 h 864094"/>
                <a:gd name="connsiteX6-13" fmla="*/ 341597 w 683568"/>
                <a:gd name="connsiteY6-14" fmla="*/ 864094 h 864094"/>
                <a:gd name="connsiteX7-15" fmla="*/ 105111 w 683568"/>
                <a:gd name="connsiteY7-16" fmla="*/ 587591 h 864094"/>
                <a:gd name="connsiteX8-17" fmla="*/ 59857 w 683568"/>
                <a:gd name="connsiteY8-18" fmla="*/ 534679 h 864094"/>
                <a:gd name="connsiteX9-19" fmla="*/ 59306 w 683568"/>
                <a:gd name="connsiteY9-20" fmla="*/ 534035 h 864094"/>
                <a:gd name="connsiteX10-21" fmla="*/ 59325 w 683568"/>
                <a:gd name="connsiteY10-22" fmla="*/ 534035 h 864094"/>
                <a:gd name="connsiteX11-23" fmla="*/ 0 w 683568"/>
                <a:gd name="connsiteY11-24" fmla="*/ 341784 h 864094"/>
                <a:gd name="connsiteX12-25" fmla="*/ 341784 w 683568"/>
                <a:gd name="connsiteY12-26" fmla="*/ 0 h 864094"/>
                <a:gd name="connsiteX0-27" fmla="*/ 341784 w 683568"/>
                <a:gd name="connsiteY0-28" fmla="*/ 0 h 864094"/>
                <a:gd name="connsiteX1-29" fmla="*/ 683568 w 683568"/>
                <a:gd name="connsiteY1-30" fmla="*/ 341784 h 864094"/>
                <a:gd name="connsiteX2-31" fmla="*/ 577183 w 683568"/>
                <a:gd name="connsiteY2-32" fmla="*/ 588642 h 864094"/>
                <a:gd name="connsiteX3-33" fmla="*/ 341597 w 683568"/>
                <a:gd name="connsiteY3-34" fmla="*/ 864094 h 864094"/>
                <a:gd name="connsiteX4-35" fmla="*/ 105111 w 683568"/>
                <a:gd name="connsiteY4-36" fmla="*/ 587591 h 864094"/>
                <a:gd name="connsiteX5-37" fmla="*/ 59857 w 683568"/>
                <a:gd name="connsiteY5-38" fmla="*/ 534679 h 864094"/>
                <a:gd name="connsiteX6-39" fmla="*/ 59306 w 683568"/>
                <a:gd name="connsiteY6-40" fmla="*/ 534035 h 864094"/>
                <a:gd name="connsiteX7-41" fmla="*/ 59325 w 683568"/>
                <a:gd name="connsiteY7-42" fmla="*/ 534035 h 864094"/>
                <a:gd name="connsiteX8-43" fmla="*/ 0 w 683568"/>
                <a:gd name="connsiteY8-44" fmla="*/ 341784 h 864094"/>
                <a:gd name="connsiteX9-45" fmla="*/ 341784 w 683568"/>
                <a:gd name="connsiteY9-46" fmla="*/ 0 h 864094"/>
              </a:gdLst>
              <a:ahLst/>
              <a:cxnLst>
                <a:cxn ang="0">
                  <a:pos x="connsiteX0-27" y="connsiteY0-28"/>
                </a:cxn>
                <a:cxn ang="0">
                  <a:pos x="connsiteX1-29" y="connsiteY1-30"/>
                </a:cxn>
                <a:cxn ang="0">
                  <a:pos x="connsiteX2-31" y="connsiteY2-32"/>
                </a:cxn>
                <a:cxn ang="0">
                  <a:pos x="connsiteX3-33" y="connsiteY3-34"/>
                </a:cxn>
                <a:cxn ang="0">
                  <a:pos x="connsiteX4-35" y="connsiteY4-36"/>
                </a:cxn>
                <a:cxn ang="0">
                  <a:pos x="connsiteX5-37" y="connsiteY5-38"/>
                </a:cxn>
                <a:cxn ang="0">
                  <a:pos x="connsiteX6-39" y="connsiteY6-40"/>
                </a:cxn>
                <a:cxn ang="0">
                  <a:pos x="connsiteX7-41" y="connsiteY7-42"/>
                </a:cxn>
                <a:cxn ang="0">
                  <a:pos x="connsiteX8-43" y="connsiteY8-44"/>
                </a:cxn>
                <a:cxn ang="0">
                  <a:pos x="connsiteX9-45" y="connsiteY9-46"/>
                </a:cxn>
              </a:cxnLst>
              <a:rect l="l" t="t" r="r" b="b"/>
              <a:pathLst>
                <a:path w="683568" h="864094">
                  <a:moveTo>
                    <a:pt x="341784" y="0"/>
                  </a:moveTo>
                  <a:cubicBezTo>
                    <a:pt x="530546" y="0"/>
                    <a:pt x="683568" y="153022"/>
                    <a:pt x="683568" y="341784"/>
                  </a:cubicBezTo>
                  <a:cubicBezTo>
                    <a:pt x="683568" y="439085"/>
                    <a:pt x="642909" y="526890"/>
                    <a:pt x="577183" y="588642"/>
                  </a:cubicBezTo>
                  <a:lnTo>
                    <a:pt x="341597" y="864094"/>
                  </a:lnTo>
                  <a:lnTo>
                    <a:pt x="105111" y="587591"/>
                  </a:lnTo>
                  <a:cubicBezTo>
                    <a:pt x="87976" y="571864"/>
                    <a:pt x="72869" y="554041"/>
                    <a:pt x="59857" y="534679"/>
                  </a:cubicBezTo>
                  <a:lnTo>
                    <a:pt x="59306" y="534035"/>
                  </a:lnTo>
                  <a:lnTo>
                    <a:pt x="59325" y="534035"/>
                  </a:lnTo>
                  <a:cubicBezTo>
                    <a:pt x="21845" y="479324"/>
                    <a:pt x="0" y="413105"/>
                    <a:pt x="0" y="341784"/>
                  </a:cubicBezTo>
                  <a:cubicBezTo>
                    <a:pt x="0" y="153022"/>
                    <a:pt x="153022" y="0"/>
                    <a:pt x="341784" y="0"/>
                  </a:cubicBezTo>
                  <a:close/>
                </a:path>
              </a:pathLst>
            </a:custGeom>
            <a:solidFill>
              <a:srgbClr val="EB6333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4000">
                <a:latin typeface="Impact" pitchFamily="34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765080" y="-52125"/>
              <a:ext cx="611066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3200" smtClean="0">
                  <a:solidFill>
                    <a:schemeClr val="bg1"/>
                  </a:solidFill>
                  <a:latin typeface="Impact" pitchFamily="34" charset="0"/>
                </a:rPr>
                <a:t>20</a:t>
              </a:r>
              <a:endParaRPr lang="en-US" altLang="zh-CN" sz="3200">
                <a:solidFill>
                  <a:schemeClr val="bg1"/>
                </a:solidFill>
                <a:latin typeface="Impact" pitchFamily="34" charset="0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4688251" y="3660338"/>
            <a:ext cx="184731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sz="8000" b="1">
              <a:solidFill>
                <a:srgbClr val="EB633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2" name="图片 1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2981" y="136192"/>
            <a:ext cx="3463418" cy="87993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矩形 2"/>
          <p:cNvSpPr/>
          <p:nvPr/>
        </p:nvSpPr>
        <p:spPr>
          <a:xfrm>
            <a:off x="1416050" y="1455420"/>
            <a:ext cx="10683240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zh-CN" altLang="en-US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字符串函数 </a:t>
            </a: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– </a:t>
            </a:r>
            <a:r>
              <a:rPr lang="zh-CN" altLang="en-US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字符串加密</a:t>
            </a:r>
            <a:endParaRPr lang="zh-CN" altLang="en-US" sz="2800" b="1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string </a:t>
            </a:r>
            <a:r>
              <a:rPr lang="en-US" altLang="zh-CN" sz="2400" smtClean="0">
                <a:solidFill>
                  <a:srgbClr val="FF0000"/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md5 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(</a:t>
            </a:r>
            <a:r>
              <a:rPr lang="en-US" altLang="zh-CN" sz="2400" smtClean="0">
                <a:solidFill>
                  <a:schemeClr val="accent2">
                    <a:lumMod val="7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string </a:t>
            </a:r>
            <a:r>
              <a:rPr lang="zh-CN" altLang="en-US" sz="2400" smtClean="0">
                <a:solidFill>
                  <a:schemeClr val="accent2">
                    <a:lumMod val="7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字符串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 [ , bool true])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 - 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对字符串进行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MD5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方式加密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 - 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以 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32 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字符十六进制数字形式返回散列值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 - 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如果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bool 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为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true 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则返回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16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位二进制散列</a:t>
            </a:r>
            <a:endParaRPr lang="en-US" altLang="zh-CN" sz="2400" smtClean="0">
              <a:solidFill>
                <a:srgbClr val="FF0000"/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0" presetClass="path" presetSubtype="0" accel="50000" decel="50000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animMotion origin="layout" path="M -0.43627 0.39023 L -0.21819 0.39023 C -0.12058 0.39023 0 0.27871 0 0.19511 L 0 6.39353E-7 " pathEditMode="relative" rAng="0" ptsTypes="AAAA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808" y="-195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6"/>
          <p:cNvGrpSpPr/>
          <p:nvPr/>
        </p:nvGrpSpPr>
        <p:grpSpPr bwMode="auto">
          <a:xfrm>
            <a:off x="3619785" y="1552843"/>
            <a:ext cx="6886575" cy="3730469"/>
            <a:chOff x="520" y="936"/>
            <a:chExt cx="4715" cy="2433"/>
          </a:xfrm>
          <a:solidFill>
            <a:schemeClr val="tx2">
              <a:lumMod val="20000"/>
              <a:lumOff val="80000"/>
              <a:alpha val="40000"/>
            </a:schemeClr>
          </a:solidFill>
        </p:grpSpPr>
        <p:sp>
          <p:nvSpPr>
            <p:cNvPr id="18" name="Freeform 7"/>
            <p:cNvSpPr/>
            <p:nvPr/>
          </p:nvSpPr>
          <p:spPr bwMode="auto">
            <a:xfrm>
              <a:off x="520" y="936"/>
              <a:ext cx="1505" cy="2433"/>
            </a:xfrm>
            <a:custGeom>
              <a:avLst/>
              <a:gdLst>
                <a:gd name="T0" fmla="*/ 236 w 1505"/>
                <a:gd name="T1" fmla="*/ 454 h 2433"/>
                <a:gd name="T2" fmla="*/ 645 w 1505"/>
                <a:gd name="T3" fmla="*/ 1228 h 2433"/>
                <a:gd name="T4" fmla="*/ 716 w 1505"/>
                <a:gd name="T5" fmla="*/ 1236 h 2433"/>
                <a:gd name="T6" fmla="*/ 506 w 1505"/>
                <a:gd name="T7" fmla="*/ 649 h 2433"/>
                <a:gd name="T8" fmla="*/ 668 w 1505"/>
                <a:gd name="T9" fmla="*/ 973 h 2433"/>
                <a:gd name="T10" fmla="*/ 804 w 1505"/>
                <a:gd name="T11" fmla="*/ 1172 h 2433"/>
                <a:gd name="T12" fmla="*/ 675 w 1505"/>
                <a:gd name="T13" fmla="*/ 769 h 2433"/>
                <a:gd name="T14" fmla="*/ 558 w 1505"/>
                <a:gd name="T15" fmla="*/ 453 h 2433"/>
                <a:gd name="T16" fmla="*/ 772 w 1505"/>
                <a:gd name="T17" fmla="*/ 869 h 2433"/>
                <a:gd name="T18" fmla="*/ 807 w 1505"/>
                <a:gd name="T19" fmla="*/ 811 h 2433"/>
                <a:gd name="T20" fmla="*/ 870 w 1505"/>
                <a:gd name="T21" fmla="*/ 783 h 2433"/>
                <a:gd name="T22" fmla="*/ 878 w 1505"/>
                <a:gd name="T23" fmla="*/ 733 h 2433"/>
                <a:gd name="T24" fmla="*/ 931 w 1505"/>
                <a:gd name="T25" fmla="*/ 957 h 2433"/>
                <a:gd name="T26" fmla="*/ 1050 w 1505"/>
                <a:gd name="T27" fmla="*/ 1359 h 2433"/>
                <a:gd name="T28" fmla="*/ 1178 w 1505"/>
                <a:gd name="T29" fmla="*/ 1635 h 2433"/>
                <a:gd name="T30" fmla="*/ 1090 w 1505"/>
                <a:gd name="T31" fmla="*/ 1778 h 2433"/>
                <a:gd name="T32" fmla="*/ 1082 w 1505"/>
                <a:gd name="T33" fmla="*/ 1954 h 2433"/>
                <a:gd name="T34" fmla="*/ 1194 w 1505"/>
                <a:gd name="T35" fmla="*/ 2360 h 2433"/>
                <a:gd name="T36" fmla="*/ 1241 w 1505"/>
                <a:gd name="T37" fmla="*/ 2368 h 2433"/>
                <a:gd name="T38" fmla="*/ 1249 w 1505"/>
                <a:gd name="T39" fmla="*/ 2233 h 2433"/>
                <a:gd name="T40" fmla="*/ 1289 w 1505"/>
                <a:gd name="T41" fmla="*/ 2081 h 2433"/>
                <a:gd name="T42" fmla="*/ 1281 w 1505"/>
                <a:gd name="T43" fmla="*/ 1938 h 2433"/>
                <a:gd name="T44" fmla="*/ 1361 w 1505"/>
                <a:gd name="T45" fmla="*/ 1970 h 2433"/>
                <a:gd name="T46" fmla="*/ 1305 w 1505"/>
                <a:gd name="T47" fmla="*/ 1738 h 2433"/>
                <a:gd name="T48" fmla="*/ 1409 w 1505"/>
                <a:gd name="T49" fmla="*/ 1826 h 2433"/>
                <a:gd name="T50" fmla="*/ 1416 w 1505"/>
                <a:gd name="T51" fmla="*/ 1690 h 2433"/>
                <a:gd name="T52" fmla="*/ 1464 w 1505"/>
                <a:gd name="T53" fmla="*/ 1738 h 2433"/>
                <a:gd name="T54" fmla="*/ 1456 w 1505"/>
                <a:gd name="T55" fmla="*/ 1587 h 2433"/>
                <a:gd name="T56" fmla="*/ 1321 w 1505"/>
                <a:gd name="T57" fmla="*/ 1459 h 2433"/>
                <a:gd name="T58" fmla="*/ 1233 w 1505"/>
                <a:gd name="T59" fmla="*/ 1364 h 2433"/>
                <a:gd name="T60" fmla="*/ 1170 w 1505"/>
                <a:gd name="T61" fmla="*/ 1395 h 2433"/>
                <a:gd name="T62" fmla="*/ 1106 w 1505"/>
                <a:gd name="T63" fmla="*/ 1332 h 2433"/>
                <a:gd name="T64" fmla="*/ 1090 w 1505"/>
                <a:gd name="T65" fmla="*/ 1148 h 2433"/>
                <a:gd name="T66" fmla="*/ 1154 w 1505"/>
                <a:gd name="T67" fmla="*/ 1172 h 2433"/>
                <a:gd name="T68" fmla="*/ 1273 w 1505"/>
                <a:gd name="T69" fmla="*/ 1236 h 2433"/>
                <a:gd name="T70" fmla="*/ 1321 w 1505"/>
                <a:gd name="T71" fmla="*/ 1196 h 2433"/>
                <a:gd name="T72" fmla="*/ 1374 w 1505"/>
                <a:gd name="T73" fmla="*/ 1188 h 2433"/>
                <a:gd name="T74" fmla="*/ 1409 w 1505"/>
                <a:gd name="T75" fmla="*/ 1061 h 2433"/>
                <a:gd name="T76" fmla="*/ 1345 w 1505"/>
                <a:gd name="T77" fmla="*/ 997 h 2433"/>
                <a:gd name="T78" fmla="*/ 1305 w 1505"/>
                <a:gd name="T79" fmla="*/ 893 h 2433"/>
                <a:gd name="T80" fmla="*/ 1241 w 1505"/>
                <a:gd name="T81" fmla="*/ 750 h 2433"/>
                <a:gd name="T82" fmla="*/ 1122 w 1505"/>
                <a:gd name="T83" fmla="*/ 678 h 2433"/>
                <a:gd name="T84" fmla="*/ 1019 w 1505"/>
                <a:gd name="T85" fmla="*/ 558 h 2433"/>
                <a:gd name="T86" fmla="*/ 882 w 1505"/>
                <a:gd name="T87" fmla="*/ 448 h 2433"/>
                <a:gd name="T88" fmla="*/ 764 w 1505"/>
                <a:gd name="T89" fmla="*/ 399 h 2433"/>
                <a:gd name="T90" fmla="*/ 692 w 1505"/>
                <a:gd name="T91" fmla="*/ 407 h 2433"/>
                <a:gd name="T92" fmla="*/ 589 w 1505"/>
                <a:gd name="T93" fmla="*/ 303 h 2433"/>
                <a:gd name="T94" fmla="*/ 716 w 1505"/>
                <a:gd name="T95" fmla="*/ 622 h 2433"/>
                <a:gd name="T96" fmla="*/ 533 w 1505"/>
                <a:gd name="T97" fmla="*/ 311 h 2433"/>
                <a:gd name="T98" fmla="*/ 454 w 1505"/>
                <a:gd name="T99" fmla="*/ 287 h 2433"/>
                <a:gd name="T100" fmla="*/ 613 w 1505"/>
                <a:gd name="T101" fmla="*/ 686 h 2433"/>
                <a:gd name="T102" fmla="*/ 700 w 1505"/>
                <a:gd name="T103" fmla="*/ 949 h 2433"/>
                <a:gd name="T104" fmla="*/ 419 w 1505"/>
                <a:gd name="T105" fmla="*/ 361 h 2433"/>
                <a:gd name="T106" fmla="*/ 350 w 1505"/>
                <a:gd name="T107" fmla="*/ 343 h 2433"/>
                <a:gd name="T108" fmla="*/ 621 w 1505"/>
                <a:gd name="T109" fmla="*/ 1029 h 2433"/>
                <a:gd name="T110" fmla="*/ 462 w 1505"/>
                <a:gd name="T111" fmla="*/ 789 h 2433"/>
                <a:gd name="T112" fmla="*/ 16 w 1505"/>
                <a:gd name="T113" fmla="*/ 8 h 24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505" h="2433">
                  <a:moveTo>
                    <a:pt x="16" y="8"/>
                  </a:moveTo>
                  <a:lnTo>
                    <a:pt x="8" y="0"/>
                  </a:lnTo>
                  <a:lnTo>
                    <a:pt x="0" y="8"/>
                  </a:lnTo>
                  <a:lnTo>
                    <a:pt x="0" y="16"/>
                  </a:lnTo>
                  <a:lnTo>
                    <a:pt x="78" y="160"/>
                  </a:lnTo>
                  <a:lnTo>
                    <a:pt x="147" y="289"/>
                  </a:lnTo>
                  <a:lnTo>
                    <a:pt x="236" y="454"/>
                  </a:lnTo>
                  <a:lnTo>
                    <a:pt x="317" y="598"/>
                  </a:lnTo>
                  <a:lnTo>
                    <a:pt x="390" y="734"/>
                  </a:lnTo>
                  <a:lnTo>
                    <a:pt x="454" y="853"/>
                  </a:lnTo>
                  <a:lnTo>
                    <a:pt x="517" y="973"/>
                  </a:lnTo>
                  <a:lnTo>
                    <a:pt x="581" y="1100"/>
                  </a:lnTo>
                  <a:lnTo>
                    <a:pt x="620" y="1180"/>
                  </a:lnTo>
                  <a:lnTo>
                    <a:pt x="645" y="1228"/>
                  </a:lnTo>
                  <a:lnTo>
                    <a:pt x="660" y="1252"/>
                  </a:lnTo>
                  <a:lnTo>
                    <a:pt x="672" y="1272"/>
                  </a:lnTo>
                  <a:lnTo>
                    <a:pt x="687" y="1283"/>
                  </a:lnTo>
                  <a:lnTo>
                    <a:pt x="700" y="1284"/>
                  </a:lnTo>
                  <a:lnTo>
                    <a:pt x="708" y="1276"/>
                  </a:lnTo>
                  <a:lnTo>
                    <a:pt x="716" y="1260"/>
                  </a:lnTo>
                  <a:lnTo>
                    <a:pt x="716" y="1236"/>
                  </a:lnTo>
                  <a:lnTo>
                    <a:pt x="707" y="1200"/>
                  </a:lnTo>
                  <a:lnTo>
                    <a:pt x="676" y="1100"/>
                  </a:lnTo>
                  <a:lnTo>
                    <a:pt x="613" y="933"/>
                  </a:lnTo>
                  <a:lnTo>
                    <a:pt x="581" y="845"/>
                  </a:lnTo>
                  <a:lnTo>
                    <a:pt x="554" y="777"/>
                  </a:lnTo>
                  <a:lnTo>
                    <a:pt x="525" y="697"/>
                  </a:lnTo>
                  <a:lnTo>
                    <a:pt x="506" y="649"/>
                  </a:lnTo>
                  <a:lnTo>
                    <a:pt x="493" y="606"/>
                  </a:lnTo>
                  <a:lnTo>
                    <a:pt x="501" y="598"/>
                  </a:lnTo>
                  <a:lnTo>
                    <a:pt x="509" y="606"/>
                  </a:lnTo>
                  <a:lnTo>
                    <a:pt x="552" y="696"/>
                  </a:lnTo>
                  <a:lnTo>
                    <a:pt x="587" y="775"/>
                  </a:lnTo>
                  <a:lnTo>
                    <a:pt x="629" y="877"/>
                  </a:lnTo>
                  <a:lnTo>
                    <a:pt x="668" y="973"/>
                  </a:lnTo>
                  <a:lnTo>
                    <a:pt x="700" y="1045"/>
                  </a:lnTo>
                  <a:lnTo>
                    <a:pt x="731" y="1111"/>
                  </a:lnTo>
                  <a:lnTo>
                    <a:pt x="748" y="1148"/>
                  </a:lnTo>
                  <a:lnTo>
                    <a:pt x="759" y="1164"/>
                  </a:lnTo>
                  <a:lnTo>
                    <a:pt x="774" y="1174"/>
                  </a:lnTo>
                  <a:lnTo>
                    <a:pt x="792" y="1180"/>
                  </a:lnTo>
                  <a:lnTo>
                    <a:pt x="804" y="1172"/>
                  </a:lnTo>
                  <a:lnTo>
                    <a:pt x="812" y="1148"/>
                  </a:lnTo>
                  <a:lnTo>
                    <a:pt x="812" y="1116"/>
                  </a:lnTo>
                  <a:lnTo>
                    <a:pt x="800" y="1077"/>
                  </a:lnTo>
                  <a:lnTo>
                    <a:pt x="764" y="989"/>
                  </a:lnTo>
                  <a:lnTo>
                    <a:pt x="732" y="917"/>
                  </a:lnTo>
                  <a:lnTo>
                    <a:pt x="704" y="840"/>
                  </a:lnTo>
                  <a:lnTo>
                    <a:pt x="675" y="769"/>
                  </a:lnTo>
                  <a:lnTo>
                    <a:pt x="645" y="694"/>
                  </a:lnTo>
                  <a:lnTo>
                    <a:pt x="627" y="648"/>
                  </a:lnTo>
                  <a:lnTo>
                    <a:pt x="613" y="606"/>
                  </a:lnTo>
                  <a:lnTo>
                    <a:pt x="589" y="542"/>
                  </a:lnTo>
                  <a:lnTo>
                    <a:pt x="572" y="502"/>
                  </a:lnTo>
                  <a:lnTo>
                    <a:pt x="560" y="463"/>
                  </a:lnTo>
                  <a:lnTo>
                    <a:pt x="558" y="453"/>
                  </a:lnTo>
                  <a:lnTo>
                    <a:pt x="565" y="439"/>
                  </a:lnTo>
                  <a:lnTo>
                    <a:pt x="582" y="454"/>
                  </a:lnTo>
                  <a:lnTo>
                    <a:pt x="613" y="518"/>
                  </a:lnTo>
                  <a:lnTo>
                    <a:pt x="684" y="670"/>
                  </a:lnTo>
                  <a:lnTo>
                    <a:pt x="719" y="745"/>
                  </a:lnTo>
                  <a:lnTo>
                    <a:pt x="748" y="813"/>
                  </a:lnTo>
                  <a:lnTo>
                    <a:pt x="772" y="869"/>
                  </a:lnTo>
                  <a:lnTo>
                    <a:pt x="788" y="893"/>
                  </a:lnTo>
                  <a:lnTo>
                    <a:pt x="804" y="901"/>
                  </a:lnTo>
                  <a:lnTo>
                    <a:pt x="820" y="901"/>
                  </a:lnTo>
                  <a:lnTo>
                    <a:pt x="828" y="893"/>
                  </a:lnTo>
                  <a:lnTo>
                    <a:pt x="828" y="877"/>
                  </a:lnTo>
                  <a:lnTo>
                    <a:pt x="820" y="845"/>
                  </a:lnTo>
                  <a:lnTo>
                    <a:pt x="807" y="811"/>
                  </a:lnTo>
                  <a:lnTo>
                    <a:pt x="804" y="789"/>
                  </a:lnTo>
                  <a:lnTo>
                    <a:pt x="812" y="781"/>
                  </a:lnTo>
                  <a:lnTo>
                    <a:pt x="820" y="781"/>
                  </a:lnTo>
                  <a:lnTo>
                    <a:pt x="836" y="797"/>
                  </a:lnTo>
                  <a:lnTo>
                    <a:pt x="851" y="805"/>
                  </a:lnTo>
                  <a:lnTo>
                    <a:pt x="867" y="797"/>
                  </a:lnTo>
                  <a:lnTo>
                    <a:pt x="870" y="783"/>
                  </a:lnTo>
                  <a:lnTo>
                    <a:pt x="867" y="765"/>
                  </a:lnTo>
                  <a:lnTo>
                    <a:pt x="859" y="742"/>
                  </a:lnTo>
                  <a:lnTo>
                    <a:pt x="843" y="702"/>
                  </a:lnTo>
                  <a:lnTo>
                    <a:pt x="844" y="686"/>
                  </a:lnTo>
                  <a:lnTo>
                    <a:pt x="851" y="686"/>
                  </a:lnTo>
                  <a:lnTo>
                    <a:pt x="859" y="694"/>
                  </a:lnTo>
                  <a:lnTo>
                    <a:pt x="878" y="733"/>
                  </a:lnTo>
                  <a:lnTo>
                    <a:pt x="903" y="793"/>
                  </a:lnTo>
                  <a:lnTo>
                    <a:pt x="930" y="862"/>
                  </a:lnTo>
                  <a:lnTo>
                    <a:pt x="955" y="925"/>
                  </a:lnTo>
                  <a:lnTo>
                    <a:pt x="955" y="933"/>
                  </a:lnTo>
                  <a:lnTo>
                    <a:pt x="955" y="949"/>
                  </a:lnTo>
                  <a:lnTo>
                    <a:pt x="939" y="949"/>
                  </a:lnTo>
                  <a:lnTo>
                    <a:pt x="931" y="957"/>
                  </a:lnTo>
                  <a:lnTo>
                    <a:pt x="923" y="973"/>
                  </a:lnTo>
                  <a:lnTo>
                    <a:pt x="899" y="981"/>
                  </a:lnTo>
                  <a:lnTo>
                    <a:pt x="891" y="989"/>
                  </a:lnTo>
                  <a:lnTo>
                    <a:pt x="883" y="997"/>
                  </a:lnTo>
                  <a:lnTo>
                    <a:pt x="891" y="1021"/>
                  </a:lnTo>
                  <a:lnTo>
                    <a:pt x="947" y="1148"/>
                  </a:lnTo>
                  <a:lnTo>
                    <a:pt x="1050" y="1359"/>
                  </a:lnTo>
                  <a:lnTo>
                    <a:pt x="1106" y="1467"/>
                  </a:lnTo>
                  <a:lnTo>
                    <a:pt x="1130" y="1507"/>
                  </a:lnTo>
                  <a:lnTo>
                    <a:pt x="1142" y="1526"/>
                  </a:lnTo>
                  <a:lnTo>
                    <a:pt x="1154" y="1555"/>
                  </a:lnTo>
                  <a:lnTo>
                    <a:pt x="1162" y="1595"/>
                  </a:lnTo>
                  <a:lnTo>
                    <a:pt x="1170" y="1611"/>
                  </a:lnTo>
                  <a:lnTo>
                    <a:pt x="1178" y="1635"/>
                  </a:lnTo>
                  <a:lnTo>
                    <a:pt x="1154" y="1643"/>
                  </a:lnTo>
                  <a:lnTo>
                    <a:pt x="1138" y="1659"/>
                  </a:lnTo>
                  <a:lnTo>
                    <a:pt x="1130" y="1667"/>
                  </a:lnTo>
                  <a:lnTo>
                    <a:pt x="1088" y="1679"/>
                  </a:lnTo>
                  <a:lnTo>
                    <a:pt x="1074" y="1690"/>
                  </a:lnTo>
                  <a:lnTo>
                    <a:pt x="1074" y="1714"/>
                  </a:lnTo>
                  <a:lnTo>
                    <a:pt x="1090" y="1778"/>
                  </a:lnTo>
                  <a:lnTo>
                    <a:pt x="1090" y="1786"/>
                  </a:lnTo>
                  <a:lnTo>
                    <a:pt x="1066" y="1802"/>
                  </a:lnTo>
                  <a:lnTo>
                    <a:pt x="1066" y="1818"/>
                  </a:lnTo>
                  <a:lnTo>
                    <a:pt x="1074" y="1842"/>
                  </a:lnTo>
                  <a:lnTo>
                    <a:pt x="1106" y="1930"/>
                  </a:lnTo>
                  <a:lnTo>
                    <a:pt x="1106" y="1938"/>
                  </a:lnTo>
                  <a:lnTo>
                    <a:pt x="1082" y="1954"/>
                  </a:lnTo>
                  <a:lnTo>
                    <a:pt x="1074" y="1977"/>
                  </a:lnTo>
                  <a:lnTo>
                    <a:pt x="1090" y="2041"/>
                  </a:lnTo>
                  <a:lnTo>
                    <a:pt x="1127" y="2145"/>
                  </a:lnTo>
                  <a:lnTo>
                    <a:pt x="1146" y="2201"/>
                  </a:lnTo>
                  <a:lnTo>
                    <a:pt x="1162" y="2241"/>
                  </a:lnTo>
                  <a:lnTo>
                    <a:pt x="1186" y="2328"/>
                  </a:lnTo>
                  <a:lnTo>
                    <a:pt x="1194" y="2360"/>
                  </a:lnTo>
                  <a:lnTo>
                    <a:pt x="1186" y="2392"/>
                  </a:lnTo>
                  <a:lnTo>
                    <a:pt x="1194" y="2416"/>
                  </a:lnTo>
                  <a:lnTo>
                    <a:pt x="1210" y="2432"/>
                  </a:lnTo>
                  <a:lnTo>
                    <a:pt x="1233" y="2432"/>
                  </a:lnTo>
                  <a:lnTo>
                    <a:pt x="1249" y="2416"/>
                  </a:lnTo>
                  <a:lnTo>
                    <a:pt x="1249" y="2400"/>
                  </a:lnTo>
                  <a:lnTo>
                    <a:pt x="1241" y="2368"/>
                  </a:lnTo>
                  <a:lnTo>
                    <a:pt x="1241" y="2344"/>
                  </a:lnTo>
                  <a:lnTo>
                    <a:pt x="1241" y="2336"/>
                  </a:lnTo>
                  <a:lnTo>
                    <a:pt x="1257" y="2312"/>
                  </a:lnTo>
                  <a:lnTo>
                    <a:pt x="1257" y="2296"/>
                  </a:lnTo>
                  <a:lnTo>
                    <a:pt x="1257" y="2265"/>
                  </a:lnTo>
                  <a:lnTo>
                    <a:pt x="1249" y="2249"/>
                  </a:lnTo>
                  <a:lnTo>
                    <a:pt x="1249" y="2233"/>
                  </a:lnTo>
                  <a:lnTo>
                    <a:pt x="1249" y="2217"/>
                  </a:lnTo>
                  <a:lnTo>
                    <a:pt x="1257" y="2193"/>
                  </a:lnTo>
                  <a:lnTo>
                    <a:pt x="1273" y="2169"/>
                  </a:lnTo>
                  <a:lnTo>
                    <a:pt x="1273" y="2145"/>
                  </a:lnTo>
                  <a:lnTo>
                    <a:pt x="1265" y="2113"/>
                  </a:lnTo>
                  <a:lnTo>
                    <a:pt x="1273" y="2105"/>
                  </a:lnTo>
                  <a:lnTo>
                    <a:pt x="1289" y="2081"/>
                  </a:lnTo>
                  <a:lnTo>
                    <a:pt x="1313" y="2057"/>
                  </a:lnTo>
                  <a:lnTo>
                    <a:pt x="1321" y="2041"/>
                  </a:lnTo>
                  <a:lnTo>
                    <a:pt x="1329" y="2025"/>
                  </a:lnTo>
                  <a:lnTo>
                    <a:pt x="1329" y="2009"/>
                  </a:lnTo>
                  <a:lnTo>
                    <a:pt x="1305" y="1977"/>
                  </a:lnTo>
                  <a:lnTo>
                    <a:pt x="1289" y="1946"/>
                  </a:lnTo>
                  <a:lnTo>
                    <a:pt x="1281" y="1938"/>
                  </a:lnTo>
                  <a:lnTo>
                    <a:pt x="1289" y="1922"/>
                  </a:lnTo>
                  <a:lnTo>
                    <a:pt x="1305" y="1922"/>
                  </a:lnTo>
                  <a:lnTo>
                    <a:pt x="1313" y="1946"/>
                  </a:lnTo>
                  <a:lnTo>
                    <a:pt x="1329" y="1970"/>
                  </a:lnTo>
                  <a:lnTo>
                    <a:pt x="1337" y="1977"/>
                  </a:lnTo>
                  <a:lnTo>
                    <a:pt x="1353" y="1985"/>
                  </a:lnTo>
                  <a:lnTo>
                    <a:pt x="1361" y="1970"/>
                  </a:lnTo>
                  <a:lnTo>
                    <a:pt x="1361" y="1954"/>
                  </a:lnTo>
                  <a:lnTo>
                    <a:pt x="1345" y="1898"/>
                  </a:lnTo>
                  <a:lnTo>
                    <a:pt x="1329" y="1834"/>
                  </a:lnTo>
                  <a:lnTo>
                    <a:pt x="1321" y="1810"/>
                  </a:lnTo>
                  <a:lnTo>
                    <a:pt x="1313" y="1786"/>
                  </a:lnTo>
                  <a:lnTo>
                    <a:pt x="1305" y="1754"/>
                  </a:lnTo>
                  <a:lnTo>
                    <a:pt x="1305" y="1738"/>
                  </a:lnTo>
                  <a:lnTo>
                    <a:pt x="1313" y="1722"/>
                  </a:lnTo>
                  <a:lnTo>
                    <a:pt x="1329" y="1722"/>
                  </a:lnTo>
                  <a:lnTo>
                    <a:pt x="1345" y="1722"/>
                  </a:lnTo>
                  <a:lnTo>
                    <a:pt x="1361" y="1738"/>
                  </a:lnTo>
                  <a:lnTo>
                    <a:pt x="1369" y="1762"/>
                  </a:lnTo>
                  <a:lnTo>
                    <a:pt x="1385" y="1802"/>
                  </a:lnTo>
                  <a:lnTo>
                    <a:pt x="1409" y="1826"/>
                  </a:lnTo>
                  <a:lnTo>
                    <a:pt x="1424" y="1834"/>
                  </a:lnTo>
                  <a:lnTo>
                    <a:pt x="1432" y="1834"/>
                  </a:lnTo>
                  <a:lnTo>
                    <a:pt x="1448" y="1826"/>
                  </a:lnTo>
                  <a:lnTo>
                    <a:pt x="1448" y="1810"/>
                  </a:lnTo>
                  <a:lnTo>
                    <a:pt x="1448" y="1794"/>
                  </a:lnTo>
                  <a:lnTo>
                    <a:pt x="1424" y="1738"/>
                  </a:lnTo>
                  <a:lnTo>
                    <a:pt x="1416" y="1690"/>
                  </a:lnTo>
                  <a:lnTo>
                    <a:pt x="1409" y="1667"/>
                  </a:lnTo>
                  <a:lnTo>
                    <a:pt x="1401" y="1659"/>
                  </a:lnTo>
                  <a:lnTo>
                    <a:pt x="1409" y="1651"/>
                  </a:lnTo>
                  <a:lnTo>
                    <a:pt x="1424" y="1659"/>
                  </a:lnTo>
                  <a:lnTo>
                    <a:pt x="1432" y="1682"/>
                  </a:lnTo>
                  <a:lnTo>
                    <a:pt x="1448" y="1714"/>
                  </a:lnTo>
                  <a:lnTo>
                    <a:pt x="1464" y="1738"/>
                  </a:lnTo>
                  <a:lnTo>
                    <a:pt x="1480" y="1746"/>
                  </a:lnTo>
                  <a:lnTo>
                    <a:pt x="1496" y="1746"/>
                  </a:lnTo>
                  <a:lnTo>
                    <a:pt x="1504" y="1722"/>
                  </a:lnTo>
                  <a:lnTo>
                    <a:pt x="1504" y="1698"/>
                  </a:lnTo>
                  <a:lnTo>
                    <a:pt x="1480" y="1659"/>
                  </a:lnTo>
                  <a:lnTo>
                    <a:pt x="1464" y="1611"/>
                  </a:lnTo>
                  <a:lnTo>
                    <a:pt x="1456" y="1587"/>
                  </a:lnTo>
                  <a:lnTo>
                    <a:pt x="1440" y="1563"/>
                  </a:lnTo>
                  <a:lnTo>
                    <a:pt x="1401" y="1523"/>
                  </a:lnTo>
                  <a:lnTo>
                    <a:pt x="1393" y="1491"/>
                  </a:lnTo>
                  <a:lnTo>
                    <a:pt x="1377" y="1467"/>
                  </a:lnTo>
                  <a:lnTo>
                    <a:pt x="1361" y="1451"/>
                  </a:lnTo>
                  <a:lnTo>
                    <a:pt x="1345" y="1451"/>
                  </a:lnTo>
                  <a:lnTo>
                    <a:pt x="1321" y="1459"/>
                  </a:lnTo>
                  <a:lnTo>
                    <a:pt x="1305" y="1475"/>
                  </a:lnTo>
                  <a:lnTo>
                    <a:pt x="1313" y="1491"/>
                  </a:lnTo>
                  <a:lnTo>
                    <a:pt x="1305" y="1499"/>
                  </a:lnTo>
                  <a:lnTo>
                    <a:pt x="1297" y="1499"/>
                  </a:lnTo>
                  <a:lnTo>
                    <a:pt x="1273" y="1467"/>
                  </a:lnTo>
                  <a:lnTo>
                    <a:pt x="1249" y="1403"/>
                  </a:lnTo>
                  <a:lnTo>
                    <a:pt x="1233" y="1364"/>
                  </a:lnTo>
                  <a:lnTo>
                    <a:pt x="1218" y="1332"/>
                  </a:lnTo>
                  <a:lnTo>
                    <a:pt x="1210" y="1324"/>
                  </a:lnTo>
                  <a:lnTo>
                    <a:pt x="1186" y="1324"/>
                  </a:lnTo>
                  <a:lnTo>
                    <a:pt x="1170" y="1332"/>
                  </a:lnTo>
                  <a:lnTo>
                    <a:pt x="1162" y="1348"/>
                  </a:lnTo>
                  <a:lnTo>
                    <a:pt x="1170" y="1371"/>
                  </a:lnTo>
                  <a:lnTo>
                    <a:pt x="1170" y="1395"/>
                  </a:lnTo>
                  <a:lnTo>
                    <a:pt x="1178" y="1411"/>
                  </a:lnTo>
                  <a:lnTo>
                    <a:pt x="1162" y="1419"/>
                  </a:lnTo>
                  <a:lnTo>
                    <a:pt x="1146" y="1427"/>
                  </a:lnTo>
                  <a:lnTo>
                    <a:pt x="1138" y="1419"/>
                  </a:lnTo>
                  <a:lnTo>
                    <a:pt x="1106" y="1371"/>
                  </a:lnTo>
                  <a:lnTo>
                    <a:pt x="1106" y="1348"/>
                  </a:lnTo>
                  <a:lnTo>
                    <a:pt x="1106" y="1332"/>
                  </a:lnTo>
                  <a:lnTo>
                    <a:pt x="1114" y="1308"/>
                  </a:lnTo>
                  <a:lnTo>
                    <a:pt x="1082" y="1260"/>
                  </a:lnTo>
                  <a:lnTo>
                    <a:pt x="1066" y="1228"/>
                  </a:lnTo>
                  <a:lnTo>
                    <a:pt x="1066" y="1212"/>
                  </a:lnTo>
                  <a:lnTo>
                    <a:pt x="1082" y="1196"/>
                  </a:lnTo>
                  <a:lnTo>
                    <a:pt x="1090" y="1180"/>
                  </a:lnTo>
                  <a:lnTo>
                    <a:pt x="1090" y="1148"/>
                  </a:lnTo>
                  <a:lnTo>
                    <a:pt x="1074" y="1140"/>
                  </a:lnTo>
                  <a:lnTo>
                    <a:pt x="1082" y="1116"/>
                  </a:lnTo>
                  <a:lnTo>
                    <a:pt x="1098" y="1108"/>
                  </a:lnTo>
                  <a:lnTo>
                    <a:pt x="1114" y="1108"/>
                  </a:lnTo>
                  <a:lnTo>
                    <a:pt x="1130" y="1124"/>
                  </a:lnTo>
                  <a:lnTo>
                    <a:pt x="1138" y="1156"/>
                  </a:lnTo>
                  <a:lnTo>
                    <a:pt x="1154" y="1172"/>
                  </a:lnTo>
                  <a:lnTo>
                    <a:pt x="1170" y="1180"/>
                  </a:lnTo>
                  <a:lnTo>
                    <a:pt x="1202" y="1188"/>
                  </a:lnTo>
                  <a:lnTo>
                    <a:pt x="1210" y="1204"/>
                  </a:lnTo>
                  <a:lnTo>
                    <a:pt x="1225" y="1228"/>
                  </a:lnTo>
                  <a:lnTo>
                    <a:pt x="1242" y="1250"/>
                  </a:lnTo>
                  <a:lnTo>
                    <a:pt x="1265" y="1252"/>
                  </a:lnTo>
                  <a:lnTo>
                    <a:pt x="1273" y="1236"/>
                  </a:lnTo>
                  <a:lnTo>
                    <a:pt x="1273" y="1220"/>
                  </a:lnTo>
                  <a:lnTo>
                    <a:pt x="1265" y="1188"/>
                  </a:lnTo>
                  <a:lnTo>
                    <a:pt x="1273" y="1172"/>
                  </a:lnTo>
                  <a:lnTo>
                    <a:pt x="1289" y="1156"/>
                  </a:lnTo>
                  <a:lnTo>
                    <a:pt x="1305" y="1156"/>
                  </a:lnTo>
                  <a:lnTo>
                    <a:pt x="1316" y="1170"/>
                  </a:lnTo>
                  <a:lnTo>
                    <a:pt x="1321" y="1196"/>
                  </a:lnTo>
                  <a:lnTo>
                    <a:pt x="1334" y="1224"/>
                  </a:lnTo>
                  <a:lnTo>
                    <a:pt x="1345" y="1244"/>
                  </a:lnTo>
                  <a:lnTo>
                    <a:pt x="1361" y="1252"/>
                  </a:lnTo>
                  <a:lnTo>
                    <a:pt x="1377" y="1252"/>
                  </a:lnTo>
                  <a:lnTo>
                    <a:pt x="1385" y="1236"/>
                  </a:lnTo>
                  <a:lnTo>
                    <a:pt x="1385" y="1220"/>
                  </a:lnTo>
                  <a:lnTo>
                    <a:pt x="1374" y="1188"/>
                  </a:lnTo>
                  <a:lnTo>
                    <a:pt x="1361" y="1164"/>
                  </a:lnTo>
                  <a:lnTo>
                    <a:pt x="1345" y="1140"/>
                  </a:lnTo>
                  <a:lnTo>
                    <a:pt x="1345" y="1108"/>
                  </a:lnTo>
                  <a:lnTo>
                    <a:pt x="1353" y="1084"/>
                  </a:lnTo>
                  <a:lnTo>
                    <a:pt x="1361" y="1068"/>
                  </a:lnTo>
                  <a:lnTo>
                    <a:pt x="1385" y="1061"/>
                  </a:lnTo>
                  <a:lnTo>
                    <a:pt x="1409" y="1061"/>
                  </a:lnTo>
                  <a:lnTo>
                    <a:pt x="1424" y="1053"/>
                  </a:lnTo>
                  <a:lnTo>
                    <a:pt x="1440" y="1037"/>
                  </a:lnTo>
                  <a:lnTo>
                    <a:pt x="1440" y="1013"/>
                  </a:lnTo>
                  <a:lnTo>
                    <a:pt x="1432" y="1005"/>
                  </a:lnTo>
                  <a:lnTo>
                    <a:pt x="1409" y="997"/>
                  </a:lnTo>
                  <a:lnTo>
                    <a:pt x="1385" y="1005"/>
                  </a:lnTo>
                  <a:lnTo>
                    <a:pt x="1345" y="997"/>
                  </a:lnTo>
                  <a:lnTo>
                    <a:pt x="1313" y="997"/>
                  </a:lnTo>
                  <a:lnTo>
                    <a:pt x="1289" y="989"/>
                  </a:lnTo>
                  <a:lnTo>
                    <a:pt x="1289" y="973"/>
                  </a:lnTo>
                  <a:lnTo>
                    <a:pt x="1297" y="941"/>
                  </a:lnTo>
                  <a:lnTo>
                    <a:pt x="1297" y="925"/>
                  </a:lnTo>
                  <a:lnTo>
                    <a:pt x="1297" y="909"/>
                  </a:lnTo>
                  <a:lnTo>
                    <a:pt x="1305" y="893"/>
                  </a:lnTo>
                  <a:lnTo>
                    <a:pt x="1320" y="882"/>
                  </a:lnTo>
                  <a:lnTo>
                    <a:pt x="1321" y="869"/>
                  </a:lnTo>
                  <a:lnTo>
                    <a:pt x="1313" y="837"/>
                  </a:lnTo>
                  <a:lnTo>
                    <a:pt x="1289" y="797"/>
                  </a:lnTo>
                  <a:lnTo>
                    <a:pt x="1289" y="781"/>
                  </a:lnTo>
                  <a:lnTo>
                    <a:pt x="1273" y="758"/>
                  </a:lnTo>
                  <a:lnTo>
                    <a:pt x="1241" y="750"/>
                  </a:lnTo>
                  <a:lnTo>
                    <a:pt x="1225" y="734"/>
                  </a:lnTo>
                  <a:lnTo>
                    <a:pt x="1202" y="678"/>
                  </a:lnTo>
                  <a:lnTo>
                    <a:pt x="1187" y="664"/>
                  </a:lnTo>
                  <a:lnTo>
                    <a:pt x="1169" y="663"/>
                  </a:lnTo>
                  <a:lnTo>
                    <a:pt x="1154" y="670"/>
                  </a:lnTo>
                  <a:lnTo>
                    <a:pt x="1139" y="675"/>
                  </a:lnTo>
                  <a:lnTo>
                    <a:pt x="1122" y="678"/>
                  </a:lnTo>
                  <a:lnTo>
                    <a:pt x="1104" y="673"/>
                  </a:lnTo>
                  <a:lnTo>
                    <a:pt x="1090" y="662"/>
                  </a:lnTo>
                  <a:lnTo>
                    <a:pt x="1074" y="614"/>
                  </a:lnTo>
                  <a:lnTo>
                    <a:pt x="1066" y="590"/>
                  </a:lnTo>
                  <a:lnTo>
                    <a:pt x="1058" y="582"/>
                  </a:lnTo>
                  <a:lnTo>
                    <a:pt x="1028" y="579"/>
                  </a:lnTo>
                  <a:lnTo>
                    <a:pt x="1019" y="558"/>
                  </a:lnTo>
                  <a:lnTo>
                    <a:pt x="995" y="550"/>
                  </a:lnTo>
                  <a:lnTo>
                    <a:pt x="969" y="558"/>
                  </a:lnTo>
                  <a:lnTo>
                    <a:pt x="955" y="558"/>
                  </a:lnTo>
                  <a:lnTo>
                    <a:pt x="936" y="529"/>
                  </a:lnTo>
                  <a:lnTo>
                    <a:pt x="914" y="481"/>
                  </a:lnTo>
                  <a:lnTo>
                    <a:pt x="899" y="455"/>
                  </a:lnTo>
                  <a:lnTo>
                    <a:pt x="882" y="448"/>
                  </a:lnTo>
                  <a:lnTo>
                    <a:pt x="867" y="447"/>
                  </a:lnTo>
                  <a:lnTo>
                    <a:pt x="848" y="453"/>
                  </a:lnTo>
                  <a:lnTo>
                    <a:pt x="836" y="423"/>
                  </a:lnTo>
                  <a:lnTo>
                    <a:pt x="820" y="399"/>
                  </a:lnTo>
                  <a:lnTo>
                    <a:pt x="804" y="391"/>
                  </a:lnTo>
                  <a:lnTo>
                    <a:pt x="796" y="391"/>
                  </a:lnTo>
                  <a:lnTo>
                    <a:pt x="764" y="399"/>
                  </a:lnTo>
                  <a:lnTo>
                    <a:pt x="750" y="399"/>
                  </a:lnTo>
                  <a:lnTo>
                    <a:pt x="740" y="383"/>
                  </a:lnTo>
                  <a:lnTo>
                    <a:pt x="724" y="375"/>
                  </a:lnTo>
                  <a:lnTo>
                    <a:pt x="708" y="375"/>
                  </a:lnTo>
                  <a:lnTo>
                    <a:pt x="701" y="387"/>
                  </a:lnTo>
                  <a:lnTo>
                    <a:pt x="700" y="399"/>
                  </a:lnTo>
                  <a:lnTo>
                    <a:pt x="692" y="407"/>
                  </a:lnTo>
                  <a:lnTo>
                    <a:pt x="684" y="399"/>
                  </a:lnTo>
                  <a:lnTo>
                    <a:pt x="660" y="343"/>
                  </a:lnTo>
                  <a:lnTo>
                    <a:pt x="645" y="311"/>
                  </a:lnTo>
                  <a:lnTo>
                    <a:pt x="629" y="287"/>
                  </a:lnTo>
                  <a:lnTo>
                    <a:pt x="615" y="282"/>
                  </a:lnTo>
                  <a:lnTo>
                    <a:pt x="597" y="287"/>
                  </a:lnTo>
                  <a:lnTo>
                    <a:pt x="589" y="303"/>
                  </a:lnTo>
                  <a:lnTo>
                    <a:pt x="587" y="321"/>
                  </a:lnTo>
                  <a:lnTo>
                    <a:pt x="589" y="335"/>
                  </a:lnTo>
                  <a:lnTo>
                    <a:pt x="605" y="367"/>
                  </a:lnTo>
                  <a:lnTo>
                    <a:pt x="653" y="474"/>
                  </a:lnTo>
                  <a:lnTo>
                    <a:pt x="689" y="555"/>
                  </a:lnTo>
                  <a:lnTo>
                    <a:pt x="708" y="598"/>
                  </a:lnTo>
                  <a:lnTo>
                    <a:pt x="716" y="622"/>
                  </a:lnTo>
                  <a:lnTo>
                    <a:pt x="710" y="631"/>
                  </a:lnTo>
                  <a:lnTo>
                    <a:pt x="700" y="630"/>
                  </a:lnTo>
                  <a:lnTo>
                    <a:pt x="684" y="606"/>
                  </a:lnTo>
                  <a:lnTo>
                    <a:pt x="647" y="532"/>
                  </a:lnTo>
                  <a:lnTo>
                    <a:pt x="608" y="448"/>
                  </a:lnTo>
                  <a:lnTo>
                    <a:pt x="573" y="383"/>
                  </a:lnTo>
                  <a:lnTo>
                    <a:pt x="533" y="311"/>
                  </a:lnTo>
                  <a:lnTo>
                    <a:pt x="517" y="279"/>
                  </a:lnTo>
                  <a:lnTo>
                    <a:pt x="501" y="253"/>
                  </a:lnTo>
                  <a:lnTo>
                    <a:pt x="485" y="247"/>
                  </a:lnTo>
                  <a:lnTo>
                    <a:pt x="465" y="247"/>
                  </a:lnTo>
                  <a:lnTo>
                    <a:pt x="455" y="259"/>
                  </a:lnTo>
                  <a:lnTo>
                    <a:pt x="450" y="271"/>
                  </a:lnTo>
                  <a:lnTo>
                    <a:pt x="454" y="287"/>
                  </a:lnTo>
                  <a:lnTo>
                    <a:pt x="470" y="327"/>
                  </a:lnTo>
                  <a:lnTo>
                    <a:pt x="495" y="396"/>
                  </a:lnTo>
                  <a:lnTo>
                    <a:pt x="515" y="442"/>
                  </a:lnTo>
                  <a:lnTo>
                    <a:pt x="541" y="502"/>
                  </a:lnTo>
                  <a:lnTo>
                    <a:pt x="565" y="558"/>
                  </a:lnTo>
                  <a:lnTo>
                    <a:pt x="593" y="631"/>
                  </a:lnTo>
                  <a:lnTo>
                    <a:pt x="613" y="686"/>
                  </a:lnTo>
                  <a:lnTo>
                    <a:pt x="637" y="742"/>
                  </a:lnTo>
                  <a:lnTo>
                    <a:pt x="660" y="805"/>
                  </a:lnTo>
                  <a:lnTo>
                    <a:pt x="692" y="885"/>
                  </a:lnTo>
                  <a:lnTo>
                    <a:pt x="708" y="933"/>
                  </a:lnTo>
                  <a:lnTo>
                    <a:pt x="716" y="949"/>
                  </a:lnTo>
                  <a:lnTo>
                    <a:pt x="708" y="957"/>
                  </a:lnTo>
                  <a:lnTo>
                    <a:pt x="700" y="949"/>
                  </a:lnTo>
                  <a:lnTo>
                    <a:pt x="678" y="912"/>
                  </a:lnTo>
                  <a:lnTo>
                    <a:pt x="637" y="813"/>
                  </a:lnTo>
                  <a:lnTo>
                    <a:pt x="589" y="702"/>
                  </a:lnTo>
                  <a:lnTo>
                    <a:pt x="541" y="606"/>
                  </a:lnTo>
                  <a:lnTo>
                    <a:pt x="498" y="517"/>
                  </a:lnTo>
                  <a:lnTo>
                    <a:pt x="458" y="436"/>
                  </a:lnTo>
                  <a:lnTo>
                    <a:pt x="419" y="361"/>
                  </a:lnTo>
                  <a:lnTo>
                    <a:pt x="395" y="312"/>
                  </a:lnTo>
                  <a:lnTo>
                    <a:pt x="374" y="271"/>
                  </a:lnTo>
                  <a:lnTo>
                    <a:pt x="358" y="263"/>
                  </a:lnTo>
                  <a:lnTo>
                    <a:pt x="342" y="271"/>
                  </a:lnTo>
                  <a:lnTo>
                    <a:pt x="334" y="287"/>
                  </a:lnTo>
                  <a:lnTo>
                    <a:pt x="334" y="303"/>
                  </a:lnTo>
                  <a:lnTo>
                    <a:pt x="350" y="343"/>
                  </a:lnTo>
                  <a:lnTo>
                    <a:pt x="387" y="432"/>
                  </a:lnTo>
                  <a:lnTo>
                    <a:pt x="430" y="534"/>
                  </a:lnTo>
                  <a:lnTo>
                    <a:pt x="458" y="603"/>
                  </a:lnTo>
                  <a:lnTo>
                    <a:pt x="516" y="750"/>
                  </a:lnTo>
                  <a:lnTo>
                    <a:pt x="543" y="826"/>
                  </a:lnTo>
                  <a:lnTo>
                    <a:pt x="585" y="939"/>
                  </a:lnTo>
                  <a:lnTo>
                    <a:pt x="621" y="1029"/>
                  </a:lnTo>
                  <a:lnTo>
                    <a:pt x="653" y="1116"/>
                  </a:lnTo>
                  <a:lnTo>
                    <a:pt x="660" y="1140"/>
                  </a:lnTo>
                  <a:lnTo>
                    <a:pt x="653" y="1148"/>
                  </a:lnTo>
                  <a:lnTo>
                    <a:pt x="637" y="1140"/>
                  </a:lnTo>
                  <a:lnTo>
                    <a:pt x="593" y="1050"/>
                  </a:lnTo>
                  <a:lnTo>
                    <a:pt x="533" y="925"/>
                  </a:lnTo>
                  <a:lnTo>
                    <a:pt x="462" y="789"/>
                  </a:lnTo>
                  <a:lnTo>
                    <a:pt x="389" y="649"/>
                  </a:lnTo>
                  <a:lnTo>
                    <a:pt x="324" y="535"/>
                  </a:lnTo>
                  <a:lnTo>
                    <a:pt x="279" y="455"/>
                  </a:lnTo>
                  <a:lnTo>
                    <a:pt x="207" y="335"/>
                  </a:lnTo>
                  <a:lnTo>
                    <a:pt x="147" y="234"/>
                  </a:lnTo>
                  <a:lnTo>
                    <a:pt x="80" y="120"/>
                  </a:lnTo>
                  <a:lnTo>
                    <a:pt x="16" y="8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Freeform 8"/>
            <p:cNvSpPr/>
            <p:nvPr/>
          </p:nvSpPr>
          <p:spPr bwMode="auto">
            <a:xfrm>
              <a:off x="2520" y="1648"/>
              <a:ext cx="57" cy="113"/>
            </a:xfrm>
            <a:custGeom>
              <a:avLst/>
              <a:gdLst>
                <a:gd name="T0" fmla="*/ 14 w 57"/>
                <a:gd name="T1" fmla="*/ 0 h 113"/>
                <a:gd name="T2" fmla="*/ 0 w 57"/>
                <a:gd name="T3" fmla="*/ 7 h 113"/>
                <a:gd name="T4" fmla="*/ 0 w 57"/>
                <a:gd name="T5" fmla="*/ 37 h 113"/>
                <a:gd name="T6" fmla="*/ 0 w 57"/>
                <a:gd name="T7" fmla="*/ 60 h 113"/>
                <a:gd name="T8" fmla="*/ 0 w 57"/>
                <a:gd name="T9" fmla="*/ 82 h 113"/>
                <a:gd name="T10" fmla="*/ 21 w 57"/>
                <a:gd name="T11" fmla="*/ 105 h 113"/>
                <a:gd name="T12" fmla="*/ 42 w 57"/>
                <a:gd name="T13" fmla="*/ 112 h 113"/>
                <a:gd name="T14" fmla="*/ 56 w 57"/>
                <a:gd name="T15" fmla="*/ 97 h 113"/>
                <a:gd name="T16" fmla="*/ 49 w 57"/>
                <a:gd name="T17" fmla="*/ 67 h 113"/>
                <a:gd name="T18" fmla="*/ 42 w 57"/>
                <a:gd name="T19" fmla="*/ 37 h 113"/>
                <a:gd name="T20" fmla="*/ 35 w 57"/>
                <a:gd name="T21" fmla="*/ 15 h 113"/>
                <a:gd name="T22" fmla="*/ 28 w 57"/>
                <a:gd name="T23" fmla="*/ 0 h 113"/>
                <a:gd name="T24" fmla="*/ 14 w 57"/>
                <a:gd name="T25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113">
                  <a:moveTo>
                    <a:pt x="14" y="0"/>
                  </a:moveTo>
                  <a:lnTo>
                    <a:pt x="0" y="7"/>
                  </a:lnTo>
                  <a:lnTo>
                    <a:pt x="0" y="37"/>
                  </a:lnTo>
                  <a:lnTo>
                    <a:pt x="0" y="60"/>
                  </a:lnTo>
                  <a:lnTo>
                    <a:pt x="0" y="82"/>
                  </a:lnTo>
                  <a:lnTo>
                    <a:pt x="21" y="105"/>
                  </a:lnTo>
                  <a:lnTo>
                    <a:pt x="42" y="112"/>
                  </a:lnTo>
                  <a:lnTo>
                    <a:pt x="56" y="97"/>
                  </a:lnTo>
                  <a:lnTo>
                    <a:pt x="49" y="67"/>
                  </a:lnTo>
                  <a:lnTo>
                    <a:pt x="42" y="37"/>
                  </a:lnTo>
                  <a:lnTo>
                    <a:pt x="35" y="15"/>
                  </a:lnTo>
                  <a:lnTo>
                    <a:pt x="28" y="0"/>
                  </a:lnTo>
                  <a:lnTo>
                    <a:pt x="14" y="0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Freeform 9"/>
            <p:cNvSpPr/>
            <p:nvPr/>
          </p:nvSpPr>
          <p:spPr bwMode="auto">
            <a:xfrm>
              <a:off x="2328" y="1344"/>
              <a:ext cx="2907" cy="1817"/>
            </a:xfrm>
            <a:custGeom>
              <a:avLst/>
              <a:gdLst>
                <a:gd name="T0" fmla="*/ 415 w 2907"/>
                <a:gd name="T1" fmla="*/ 135 h 1817"/>
                <a:gd name="T2" fmla="*/ 558 w 2907"/>
                <a:gd name="T3" fmla="*/ 191 h 1817"/>
                <a:gd name="T4" fmla="*/ 686 w 2907"/>
                <a:gd name="T5" fmla="*/ 295 h 1817"/>
                <a:gd name="T6" fmla="*/ 614 w 2907"/>
                <a:gd name="T7" fmla="*/ 271 h 1817"/>
                <a:gd name="T8" fmla="*/ 423 w 2907"/>
                <a:gd name="T9" fmla="*/ 271 h 1817"/>
                <a:gd name="T10" fmla="*/ 343 w 2907"/>
                <a:gd name="T11" fmla="*/ 390 h 1817"/>
                <a:gd name="T12" fmla="*/ 191 w 2907"/>
                <a:gd name="T13" fmla="*/ 510 h 1817"/>
                <a:gd name="T14" fmla="*/ 335 w 2907"/>
                <a:gd name="T15" fmla="*/ 597 h 1817"/>
                <a:gd name="T16" fmla="*/ 375 w 2907"/>
                <a:gd name="T17" fmla="*/ 597 h 1817"/>
                <a:gd name="T18" fmla="*/ 558 w 2907"/>
                <a:gd name="T19" fmla="*/ 701 h 1817"/>
                <a:gd name="T20" fmla="*/ 351 w 2907"/>
                <a:gd name="T21" fmla="*/ 733 h 1817"/>
                <a:gd name="T22" fmla="*/ 207 w 2907"/>
                <a:gd name="T23" fmla="*/ 757 h 1817"/>
                <a:gd name="T24" fmla="*/ 64 w 2907"/>
                <a:gd name="T25" fmla="*/ 868 h 1817"/>
                <a:gd name="T26" fmla="*/ 48 w 2907"/>
                <a:gd name="T27" fmla="*/ 1083 h 1817"/>
                <a:gd name="T28" fmla="*/ 207 w 2907"/>
                <a:gd name="T29" fmla="*/ 1258 h 1817"/>
                <a:gd name="T30" fmla="*/ 207 w 2907"/>
                <a:gd name="T31" fmla="*/ 1553 h 1817"/>
                <a:gd name="T32" fmla="*/ 383 w 2907"/>
                <a:gd name="T33" fmla="*/ 1768 h 1817"/>
                <a:gd name="T34" fmla="*/ 431 w 2907"/>
                <a:gd name="T35" fmla="*/ 1521 h 1817"/>
                <a:gd name="T36" fmla="*/ 455 w 2907"/>
                <a:gd name="T37" fmla="*/ 1346 h 1817"/>
                <a:gd name="T38" fmla="*/ 503 w 2907"/>
                <a:gd name="T39" fmla="*/ 1083 h 1817"/>
                <a:gd name="T40" fmla="*/ 503 w 2907"/>
                <a:gd name="T41" fmla="*/ 804 h 1817"/>
                <a:gd name="T42" fmla="*/ 630 w 2907"/>
                <a:gd name="T43" fmla="*/ 1083 h 1817"/>
                <a:gd name="T44" fmla="*/ 742 w 2907"/>
                <a:gd name="T45" fmla="*/ 964 h 1817"/>
                <a:gd name="T46" fmla="*/ 941 w 2907"/>
                <a:gd name="T47" fmla="*/ 1115 h 1817"/>
                <a:gd name="T48" fmla="*/ 1053 w 2907"/>
                <a:gd name="T49" fmla="*/ 1043 h 1817"/>
                <a:gd name="T50" fmla="*/ 1197 w 2907"/>
                <a:gd name="T51" fmla="*/ 1067 h 1817"/>
                <a:gd name="T52" fmla="*/ 1284 w 2907"/>
                <a:gd name="T53" fmla="*/ 940 h 1817"/>
                <a:gd name="T54" fmla="*/ 1372 w 2907"/>
                <a:gd name="T55" fmla="*/ 796 h 1817"/>
                <a:gd name="T56" fmla="*/ 1442 w 2907"/>
                <a:gd name="T57" fmla="*/ 606 h 1817"/>
                <a:gd name="T58" fmla="*/ 1569 w 2907"/>
                <a:gd name="T59" fmla="*/ 550 h 1817"/>
                <a:gd name="T60" fmla="*/ 1778 w 2907"/>
                <a:gd name="T61" fmla="*/ 834 h 1817"/>
                <a:gd name="T62" fmla="*/ 1859 w 2907"/>
                <a:gd name="T63" fmla="*/ 693 h 1817"/>
                <a:gd name="T64" fmla="*/ 1955 w 2907"/>
                <a:gd name="T65" fmla="*/ 717 h 1817"/>
                <a:gd name="T66" fmla="*/ 2002 w 2907"/>
                <a:gd name="T67" fmla="*/ 589 h 1817"/>
                <a:gd name="T68" fmla="*/ 2242 w 2907"/>
                <a:gd name="T69" fmla="*/ 812 h 1817"/>
                <a:gd name="T70" fmla="*/ 2186 w 2907"/>
                <a:gd name="T71" fmla="*/ 470 h 1817"/>
                <a:gd name="T72" fmla="*/ 2641 w 2907"/>
                <a:gd name="T73" fmla="*/ 1227 h 1817"/>
                <a:gd name="T74" fmla="*/ 2393 w 2907"/>
                <a:gd name="T75" fmla="*/ 470 h 1817"/>
                <a:gd name="T76" fmla="*/ 2896 w 2907"/>
                <a:gd name="T77" fmla="*/ 1402 h 1817"/>
                <a:gd name="T78" fmla="*/ 2354 w 2907"/>
                <a:gd name="T79" fmla="*/ 319 h 1817"/>
                <a:gd name="T80" fmla="*/ 2411 w 2907"/>
                <a:gd name="T81" fmla="*/ 673 h 1817"/>
                <a:gd name="T82" fmla="*/ 2333 w 2907"/>
                <a:gd name="T83" fmla="*/ 643 h 1817"/>
                <a:gd name="T84" fmla="*/ 1985 w 2907"/>
                <a:gd name="T85" fmla="*/ 204 h 1817"/>
                <a:gd name="T86" fmla="*/ 1923 w 2907"/>
                <a:gd name="T87" fmla="*/ 223 h 1817"/>
                <a:gd name="T88" fmla="*/ 1955 w 2907"/>
                <a:gd name="T89" fmla="*/ 430 h 1817"/>
                <a:gd name="T90" fmla="*/ 1715 w 2907"/>
                <a:gd name="T91" fmla="*/ 159 h 1817"/>
                <a:gd name="T92" fmla="*/ 1715 w 2907"/>
                <a:gd name="T93" fmla="*/ 366 h 1817"/>
                <a:gd name="T94" fmla="*/ 1526 w 2907"/>
                <a:gd name="T95" fmla="*/ 241 h 1817"/>
                <a:gd name="T96" fmla="*/ 1430 w 2907"/>
                <a:gd name="T97" fmla="*/ 171 h 1817"/>
                <a:gd name="T98" fmla="*/ 1213 w 2907"/>
                <a:gd name="T99" fmla="*/ 119 h 1817"/>
                <a:gd name="T100" fmla="*/ 1069 w 2907"/>
                <a:gd name="T101" fmla="*/ 183 h 1817"/>
                <a:gd name="T102" fmla="*/ 1077 w 2907"/>
                <a:gd name="T103" fmla="*/ 406 h 1817"/>
                <a:gd name="T104" fmla="*/ 957 w 2907"/>
                <a:gd name="T105" fmla="*/ 358 h 1817"/>
                <a:gd name="T106" fmla="*/ 862 w 2907"/>
                <a:gd name="T107" fmla="*/ 279 h 1817"/>
                <a:gd name="T108" fmla="*/ 710 w 2907"/>
                <a:gd name="T109" fmla="*/ 207 h 1817"/>
                <a:gd name="T110" fmla="*/ 662 w 2907"/>
                <a:gd name="T111" fmla="*/ 48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907" h="1817">
                  <a:moveTo>
                    <a:pt x="471" y="0"/>
                  </a:moveTo>
                  <a:lnTo>
                    <a:pt x="455" y="16"/>
                  </a:lnTo>
                  <a:lnTo>
                    <a:pt x="455" y="40"/>
                  </a:lnTo>
                  <a:lnTo>
                    <a:pt x="463" y="80"/>
                  </a:lnTo>
                  <a:lnTo>
                    <a:pt x="447" y="80"/>
                  </a:lnTo>
                  <a:lnTo>
                    <a:pt x="431" y="88"/>
                  </a:lnTo>
                  <a:lnTo>
                    <a:pt x="415" y="96"/>
                  </a:lnTo>
                  <a:lnTo>
                    <a:pt x="415" y="112"/>
                  </a:lnTo>
                  <a:lnTo>
                    <a:pt x="415" y="135"/>
                  </a:lnTo>
                  <a:lnTo>
                    <a:pt x="407" y="159"/>
                  </a:lnTo>
                  <a:lnTo>
                    <a:pt x="415" y="191"/>
                  </a:lnTo>
                  <a:lnTo>
                    <a:pt x="423" y="207"/>
                  </a:lnTo>
                  <a:lnTo>
                    <a:pt x="447" y="207"/>
                  </a:lnTo>
                  <a:lnTo>
                    <a:pt x="463" y="199"/>
                  </a:lnTo>
                  <a:lnTo>
                    <a:pt x="495" y="191"/>
                  </a:lnTo>
                  <a:lnTo>
                    <a:pt x="519" y="191"/>
                  </a:lnTo>
                  <a:lnTo>
                    <a:pt x="535" y="199"/>
                  </a:lnTo>
                  <a:lnTo>
                    <a:pt x="558" y="191"/>
                  </a:lnTo>
                  <a:lnTo>
                    <a:pt x="574" y="183"/>
                  </a:lnTo>
                  <a:lnTo>
                    <a:pt x="598" y="183"/>
                  </a:lnTo>
                  <a:lnTo>
                    <a:pt x="614" y="199"/>
                  </a:lnTo>
                  <a:lnTo>
                    <a:pt x="614" y="215"/>
                  </a:lnTo>
                  <a:lnTo>
                    <a:pt x="614" y="239"/>
                  </a:lnTo>
                  <a:lnTo>
                    <a:pt x="630" y="255"/>
                  </a:lnTo>
                  <a:lnTo>
                    <a:pt x="646" y="279"/>
                  </a:lnTo>
                  <a:lnTo>
                    <a:pt x="670" y="279"/>
                  </a:lnTo>
                  <a:lnTo>
                    <a:pt x="686" y="295"/>
                  </a:lnTo>
                  <a:lnTo>
                    <a:pt x="702" y="327"/>
                  </a:lnTo>
                  <a:lnTo>
                    <a:pt x="710" y="350"/>
                  </a:lnTo>
                  <a:lnTo>
                    <a:pt x="710" y="374"/>
                  </a:lnTo>
                  <a:lnTo>
                    <a:pt x="702" y="390"/>
                  </a:lnTo>
                  <a:lnTo>
                    <a:pt x="694" y="398"/>
                  </a:lnTo>
                  <a:lnTo>
                    <a:pt x="670" y="374"/>
                  </a:lnTo>
                  <a:lnTo>
                    <a:pt x="654" y="342"/>
                  </a:lnTo>
                  <a:lnTo>
                    <a:pt x="622" y="295"/>
                  </a:lnTo>
                  <a:lnTo>
                    <a:pt x="614" y="271"/>
                  </a:lnTo>
                  <a:lnTo>
                    <a:pt x="598" y="255"/>
                  </a:lnTo>
                  <a:lnTo>
                    <a:pt x="574" y="263"/>
                  </a:lnTo>
                  <a:lnTo>
                    <a:pt x="566" y="279"/>
                  </a:lnTo>
                  <a:lnTo>
                    <a:pt x="543" y="287"/>
                  </a:lnTo>
                  <a:lnTo>
                    <a:pt x="527" y="271"/>
                  </a:lnTo>
                  <a:lnTo>
                    <a:pt x="503" y="279"/>
                  </a:lnTo>
                  <a:lnTo>
                    <a:pt x="463" y="279"/>
                  </a:lnTo>
                  <a:lnTo>
                    <a:pt x="447" y="263"/>
                  </a:lnTo>
                  <a:lnTo>
                    <a:pt x="423" y="271"/>
                  </a:lnTo>
                  <a:lnTo>
                    <a:pt x="415" y="295"/>
                  </a:lnTo>
                  <a:lnTo>
                    <a:pt x="399" y="287"/>
                  </a:lnTo>
                  <a:lnTo>
                    <a:pt x="375" y="255"/>
                  </a:lnTo>
                  <a:lnTo>
                    <a:pt x="351" y="255"/>
                  </a:lnTo>
                  <a:lnTo>
                    <a:pt x="327" y="271"/>
                  </a:lnTo>
                  <a:lnTo>
                    <a:pt x="327" y="295"/>
                  </a:lnTo>
                  <a:lnTo>
                    <a:pt x="335" y="335"/>
                  </a:lnTo>
                  <a:lnTo>
                    <a:pt x="351" y="358"/>
                  </a:lnTo>
                  <a:lnTo>
                    <a:pt x="343" y="390"/>
                  </a:lnTo>
                  <a:lnTo>
                    <a:pt x="319" y="390"/>
                  </a:lnTo>
                  <a:lnTo>
                    <a:pt x="303" y="406"/>
                  </a:lnTo>
                  <a:lnTo>
                    <a:pt x="295" y="422"/>
                  </a:lnTo>
                  <a:lnTo>
                    <a:pt x="287" y="438"/>
                  </a:lnTo>
                  <a:lnTo>
                    <a:pt x="255" y="446"/>
                  </a:lnTo>
                  <a:lnTo>
                    <a:pt x="231" y="454"/>
                  </a:lnTo>
                  <a:lnTo>
                    <a:pt x="231" y="478"/>
                  </a:lnTo>
                  <a:lnTo>
                    <a:pt x="215" y="502"/>
                  </a:lnTo>
                  <a:lnTo>
                    <a:pt x="191" y="510"/>
                  </a:lnTo>
                  <a:lnTo>
                    <a:pt x="168" y="542"/>
                  </a:lnTo>
                  <a:lnTo>
                    <a:pt x="160" y="573"/>
                  </a:lnTo>
                  <a:lnTo>
                    <a:pt x="176" y="597"/>
                  </a:lnTo>
                  <a:lnTo>
                    <a:pt x="199" y="605"/>
                  </a:lnTo>
                  <a:lnTo>
                    <a:pt x="231" y="589"/>
                  </a:lnTo>
                  <a:lnTo>
                    <a:pt x="255" y="573"/>
                  </a:lnTo>
                  <a:lnTo>
                    <a:pt x="287" y="573"/>
                  </a:lnTo>
                  <a:lnTo>
                    <a:pt x="319" y="573"/>
                  </a:lnTo>
                  <a:lnTo>
                    <a:pt x="335" y="597"/>
                  </a:lnTo>
                  <a:lnTo>
                    <a:pt x="335" y="621"/>
                  </a:lnTo>
                  <a:lnTo>
                    <a:pt x="327" y="645"/>
                  </a:lnTo>
                  <a:lnTo>
                    <a:pt x="327" y="669"/>
                  </a:lnTo>
                  <a:lnTo>
                    <a:pt x="359" y="677"/>
                  </a:lnTo>
                  <a:lnTo>
                    <a:pt x="391" y="677"/>
                  </a:lnTo>
                  <a:lnTo>
                    <a:pt x="407" y="661"/>
                  </a:lnTo>
                  <a:lnTo>
                    <a:pt x="399" y="629"/>
                  </a:lnTo>
                  <a:lnTo>
                    <a:pt x="383" y="613"/>
                  </a:lnTo>
                  <a:lnTo>
                    <a:pt x="375" y="597"/>
                  </a:lnTo>
                  <a:lnTo>
                    <a:pt x="399" y="597"/>
                  </a:lnTo>
                  <a:lnTo>
                    <a:pt x="431" y="597"/>
                  </a:lnTo>
                  <a:lnTo>
                    <a:pt x="439" y="581"/>
                  </a:lnTo>
                  <a:lnTo>
                    <a:pt x="471" y="605"/>
                  </a:lnTo>
                  <a:lnTo>
                    <a:pt x="511" y="605"/>
                  </a:lnTo>
                  <a:lnTo>
                    <a:pt x="527" y="621"/>
                  </a:lnTo>
                  <a:lnTo>
                    <a:pt x="535" y="637"/>
                  </a:lnTo>
                  <a:lnTo>
                    <a:pt x="535" y="653"/>
                  </a:lnTo>
                  <a:lnTo>
                    <a:pt x="558" y="701"/>
                  </a:lnTo>
                  <a:lnTo>
                    <a:pt x="566" y="725"/>
                  </a:lnTo>
                  <a:lnTo>
                    <a:pt x="574" y="749"/>
                  </a:lnTo>
                  <a:lnTo>
                    <a:pt x="519" y="741"/>
                  </a:lnTo>
                  <a:lnTo>
                    <a:pt x="471" y="733"/>
                  </a:lnTo>
                  <a:lnTo>
                    <a:pt x="431" y="725"/>
                  </a:lnTo>
                  <a:lnTo>
                    <a:pt x="415" y="741"/>
                  </a:lnTo>
                  <a:lnTo>
                    <a:pt x="399" y="757"/>
                  </a:lnTo>
                  <a:lnTo>
                    <a:pt x="367" y="757"/>
                  </a:lnTo>
                  <a:lnTo>
                    <a:pt x="351" y="733"/>
                  </a:lnTo>
                  <a:lnTo>
                    <a:pt x="335" y="701"/>
                  </a:lnTo>
                  <a:lnTo>
                    <a:pt x="311" y="685"/>
                  </a:lnTo>
                  <a:lnTo>
                    <a:pt x="287" y="669"/>
                  </a:lnTo>
                  <a:lnTo>
                    <a:pt x="255" y="669"/>
                  </a:lnTo>
                  <a:lnTo>
                    <a:pt x="239" y="693"/>
                  </a:lnTo>
                  <a:lnTo>
                    <a:pt x="239" y="717"/>
                  </a:lnTo>
                  <a:lnTo>
                    <a:pt x="223" y="725"/>
                  </a:lnTo>
                  <a:lnTo>
                    <a:pt x="207" y="741"/>
                  </a:lnTo>
                  <a:lnTo>
                    <a:pt x="207" y="757"/>
                  </a:lnTo>
                  <a:lnTo>
                    <a:pt x="223" y="796"/>
                  </a:lnTo>
                  <a:lnTo>
                    <a:pt x="215" y="812"/>
                  </a:lnTo>
                  <a:lnTo>
                    <a:pt x="199" y="812"/>
                  </a:lnTo>
                  <a:lnTo>
                    <a:pt x="183" y="812"/>
                  </a:lnTo>
                  <a:lnTo>
                    <a:pt x="168" y="836"/>
                  </a:lnTo>
                  <a:lnTo>
                    <a:pt x="128" y="844"/>
                  </a:lnTo>
                  <a:lnTo>
                    <a:pt x="104" y="836"/>
                  </a:lnTo>
                  <a:lnTo>
                    <a:pt x="80" y="844"/>
                  </a:lnTo>
                  <a:lnTo>
                    <a:pt x="64" y="868"/>
                  </a:lnTo>
                  <a:lnTo>
                    <a:pt x="72" y="892"/>
                  </a:lnTo>
                  <a:lnTo>
                    <a:pt x="80" y="908"/>
                  </a:lnTo>
                  <a:lnTo>
                    <a:pt x="64" y="932"/>
                  </a:lnTo>
                  <a:lnTo>
                    <a:pt x="24" y="932"/>
                  </a:lnTo>
                  <a:lnTo>
                    <a:pt x="8" y="956"/>
                  </a:lnTo>
                  <a:lnTo>
                    <a:pt x="0" y="988"/>
                  </a:lnTo>
                  <a:lnTo>
                    <a:pt x="8" y="1027"/>
                  </a:lnTo>
                  <a:lnTo>
                    <a:pt x="32" y="1067"/>
                  </a:lnTo>
                  <a:lnTo>
                    <a:pt x="48" y="1083"/>
                  </a:lnTo>
                  <a:lnTo>
                    <a:pt x="88" y="1075"/>
                  </a:lnTo>
                  <a:lnTo>
                    <a:pt x="112" y="1083"/>
                  </a:lnTo>
                  <a:lnTo>
                    <a:pt x="120" y="1115"/>
                  </a:lnTo>
                  <a:lnTo>
                    <a:pt x="144" y="1147"/>
                  </a:lnTo>
                  <a:lnTo>
                    <a:pt x="160" y="1163"/>
                  </a:lnTo>
                  <a:lnTo>
                    <a:pt x="191" y="1171"/>
                  </a:lnTo>
                  <a:lnTo>
                    <a:pt x="215" y="1203"/>
                  </a:lnTo>
                  <a:lnTo>
                    <a:pt x="231" y="1235"/>
                  </a:lnTo>
                  <a:lnTo>
                    <a:pt x="207" y="1258"/>
                  </a:lnTo>
                  <a:lnTo>
                    <a:pt x="199" y="1290"/>
                  </a:lnTo>
                  <a:lnTo>
                    <a:pt x="207" y="1314"/>
                  </a:lnTo>
                  <a:lnTo>
                    <a:pt x="199" y="1346"/>
                  </a:lnTo>
                  <a:lnTo>
                    <a:pt x="215" y="1386"/>
                  </a:lnTo>
                  <a:lnTo>
                    <a:pt x="191" y="1402"/>
                  </a:lnTo>
                  <a:lnTo>
                    <a:pt x="176" y="1434"/>
                  </a:lnTo>
                  <a:lnTo>
                    <a:pt x="191" y="1466"/>
                  </a:lnTo>
                  <a:lnTo>
                    <a:pt x="223" y="1513"/>
                  </a:lnTo>
                  <a:lnTo>
                    <a:pt x="207" y="1553"/>
                  </a:lnTo>
                  <a:lnTo>
                    <a:pt x="215" y="1585"/>
                  </a:lnTo>
                  <a:lnTo>
                    <a:pt x="231" y="1617"/>
                  </a:lnTo>
                  <a:lnTo>
                    <a:pt x="279" y="1673"/>
                  </a:lnTo>
                  <a:lnTo>
                    <a:pt x="311" y="1720"/>
                  </a:lnTo>
                  <a:lnTo>
                    <a:pt x="319" y="1760"/>
                  </a:lnTo>
                  <a:lnTo>
                    <a:pt x="327" y="1800"/>
                  </a:lnTo>
                  <a:lnTo>
                    <a:pt x="343" y="1816"/>
                  </a:lnTo>
                  <a:lnTo>
                    <a:pt x="367" y="1800"/>
                  </a:lnTo>
                  <a:lnTo>
                    <a:pt x="383" y="1768"/>
                  </a:lnTo>
                  <a:lnTo>
                    <a:pt x="367" y="1712"/>
                  </a:lnTo>
                  <a:lnTo>
                    <a:pt x="351" y="1673"/>
                  </a:lnTo>
                  <a:lnTo>
                    <a:pt x="359" y="1649"/>
                  </a:lnTo>
                  <a:lnTo>
                    <a:pt x="343" y="1625"/>
                  </a:lnTo>
                  <a:lnTo>
                    <a:pt x="351" y="1609"/>
                  </a:lnTo>
                  <a:lnTo>
                    <a:pt x="367" y="1593"/>
                  </a:lnTo>
                  <a:lnTo>
                    <a:pt x="375" y="1561"/>
                  </a:lnTo>
                  <a:lnTo>
                    <a:pt x="391" y="1529"/>
                  </a:lnTo>
                  <a:lnTo>
                    <a:pt x="431" y="1521"/>
                  </a:lnTo>
                  <a:lnTo>
                    <a:pt x="463" y="1537"/>
                  </a:lnTo>
                  <a:lnTo>
                    <a:pt x="487" y="1537"/>
                  </a:lnTo>
                  <a:lnTo>
                    <a:pt x="503" y="1513"/>
                  </a:lnTo>
                  <a:lnTo>
                    <a:pt x="495" y="1489"/>
                  </a:lnTo>
                  <a:lnTo>
                    <a:pt x="463" y="1442"/>
                  </a:lnTo>
                  <a:lnTo>
                    <a:pt x="479" y="1418"/>
                  </a:lnTo>
                  <a:lnTo>
                    <a:pt x="471" y="1402"/>
                  </a:lnTo>
                  <a:lnTo>
                    <a:pt x="455" y="1370"/>
                  </a:lnTo>
                  <a:lnTo>
                    <a:pt x="455" y="1346"/>
                  </a:lnTo>
                  <a:lnTo>
                    <a:pt x="487" y="1338"/>
                  </a:lnTo>
                  <a:lnTo>
                    <a:pt x="511" y="1314"/>
                  </a:lnTo>
                  <a:lnTo>
                    <a:pt x="503" y="1282"/>
                  </a:lnTo>
                  <a:lnTo>
                    <a:pt x="479" y="1243"/>
                  </a:lnTo>
                  <a:lnTo>
                    <a:pt x="487" y="1227"/>
                  </a:lnTo>
                  <a:lnTo>
                    <a:pt x="511" y="1211"/>
                  </a:lnTo>
                  <a:lnTo>
                    <a:pt x="527" y="1187"/>
                  </a:lnTo>
                  <a:lnTo>
                    <a:pt x="527" y="1139"/>
                  </a:lnTo>
                  <a:lnTo>
                    <a:pt x="503" y="1083"/>
                  </a:lnTo>
                  <a:lnTo>
                    <a:pt x="479" y="1027"/>
                  </a:lnTo>
                  <a:lnTo>
                    <a:pt x="487" y="1012"/>
                  </a:lnTo>
                  <a:lnTo>
                    <a:pt x="503" y="988"/>
                  </a:lnTo>
                  <a:lnTo>
                    <a:pt x="487" y="956"/>
                  </a:lnTo>
                  <a:lnTo>
                    <a:pt x="463" y="908"/>
                  </a:lnTo>
                  <a:lnTo>
                    <a:pt x="455" y="868"/>
                  </a:lnTo>
                  <a:lnTo>
                    <a:pt x="471" y="852"/>
                  </a:lnTo>
                  <a:lnTo>
                    <a:pt x="471" y="804"/>
                  </a:lnTo>
                  <a:lnTo>
                    <a:pt x="503" y="804"/>
                  </a:lnTo>
                  <a:lnTo>
                    <a:pt x="543" y="812"/>
                  </a:lnTo>
                  <a:lnTo>
                    <a:pt x="574" y="820"/>
                  </a:lnTo>
                  <a:lnTo>
                    <a:pt x="574" y="852"/>
                  </a:lnTo>
                  <a:lnTo>
                    <a:pt x="558" y="868"/>
                  </a:lnTo>
                  <a:lnTo>
                    <a:pt x="550" y="884"/>
                  </a:lnTo>
                  <a:lnTo>
                    <a:pt x="543" y="908"/>
                  </a:lnTo>
                  <a:lnTo>
                    <a:pt x="574" y="996"/>
                  </a:lnTo>
                  <a:lnTo>
                    <a:pt x="598" y="1051"/>
                  </a:lnTo>
                  <a:lnTo>
                    <a:pt x="630" y="1083"/>
                  </a:lnTo>
                  <a:lnTo>
                    <a:pt x="662" y="1091"/>
                  </a:lnTo>
                  <a:lnTo>
                    <a:pt x="694" y="1083"/>
                  </a:lnTo>
                  <a:lnTo>
                    <a:pt x="710" y="1059"/>
                  </a:lnTo>
                  <a:lnTo>
                    <a:pt x="694" y="1035"/>
                  </a:lnTo>
                  <a:lnTo>
                    <a:pt x="678" y="1012"/>
                  </a:lnTo>
                  <a:lnTo>
                    <a:pt x="678" y="988"/>
                  </a:lnTo>
                  <a:lnTo>
                    <a:pt x="694" y="964"/>
                  </a:lnTo>
                  <a:lnTo>
                    <a:pt x="726" y="956"/>
                  </a:lnTo>
                  <a:lnTo>
                    <a:pt x="742" y="964"/>
                  </a:lnTo>
                  <a:lnTo>
                    <a:pt x="766" y="996"/>
                  </a:lnTo>
                  <a:lnTo>
                    <a:pt x="782" y="1004"/>
                  </a:lnTo>
                  <a:lnTo>
                    <a:pt x="798" y="980"/>
                  </a:lnTo>
                  <a:lnTo>
                    <a:pt x="814" y="988"/>
                  </a:lnTo>
                  <a:lnTo>
                    <a:pt x="830" y="1020"/>
                  </a:lnTo>
                  <a:lnTo>
                    <a:pt x="862" y="1083"/>
                  </a:lnTo>
                  <a:lnTo>
                    <a:pt x="886" y="1123"/>
                  </a:lnTo>
                  <a:lnTo>
                    <a:pt x="917" y="1139"/>
                  </a:lnTo>
                  <a:lnTo>
                    <a:pt x="941" y="1115"/>
                  </a:lnTo>
                  <a:lnTo>
                    <a:pt x="941" y="1083"/>
                  </a:lnTo>
                  <a:lnTo>
                    <a:pt x="941" y="1027"/>
                  </a:lnTo>
                  <a:lnTo>
                    <a:pt x="973" y="1035"/>
                  </a:lnTo>
                  <a:lnTo>
                    <a:pt x="997" y="1020"/>
                  </a:lnTo>
                  <a:lnTo>
                    <a:pt x="997" y="988"/>
                  </a:lnTo>
                  <a:lnTo>
                    <a:pt x="1005" y="972"/>
                  </a:lnTo>
                  <a:lnTo>
                    <a:pt x="1021" y="988"/>
                  </a:lnTo>
                  <a:lnTo>
                    <a:pt x="1029" y="1020"/>
                  </a:lnTo>
                  <a:lnTo>
                    <a:pt x="1053" y="1043"/>
                  </a:lnTo>
                  <a:lnTo>
                    <a:pt x="1093" y="1043"/>
                  </a:lnTo>
                  <a:lnTo>
                    <a:pt x="1125" y="1035"/>
                  </a:lnTo>
                  <a:lnTo>
                    <a:pt x="1149" y="1027"/>
                  </a:lnTo>
                  <a:lnTo>
                    <a:pt x="1149" y="1004"/>
                  </a:lnTo>
                  <a:lnTo>
                    <a:pt x="1149" y="988"/>
                  </a:lnTo>
                  <a:lnTo>
                    <a:pt x="1165" y="980"/>
                  </a:lnTo>
                  <a:lnTo>
                    <a:pt x="1173" y="1004"/>
                  </a:lnTo>
                  <a:lnTo>
                    <a:pt x="1181" y="1051"/>
                  </a:lnTo>
                  <a:lnTo>
                    <a:pt x="1197" y="1067"/>
                  </a:lnTo>
                  <a:lnTo>
                    <a:pt x="1213" y="1067"/>
                  </a:lnTo>
                  <a:lnTo>
                    <a:pt x="1237" y="1051"/>
                  </a:lnTo>
                  <a:lnTo>
                    <a:pt x="1237" y="1012"/>
                  </a:lnTo>
                  <a:lnTo>
                    <a:pt x="1253" y="1012"/>
                  </a:lnTo>
                  <a:lnTo>
                    <a:pt x="1261" y="1035"/>
                  </a:lnTo>
                  <a:lnTo>
                    <a:pt x="1276" y="1043"/>
                  </a:lnTo>
                  <a:lnTo>
                    <a:pt x="1300" y="1027"/>
                  </a:lnTo>
                  <a:lnTo>
                    <a:pt x="1308" y="1004"/>
                  </a:lnTo>
                  <a:lnTo>
                    <a:pt x="1284" y="940"/>
                  </a:lnTo>
                  <a:lnTo>
                    <a:pt x="1269" y="884"/>
                  </a:lnTo>
                  <a:lnTo>
                    <a:pt x="1276" y="876"/>
                  </a:lnTo>
                  <a:lnTo>
                    <a:pt x="1300" y="876"/>
                  </a:lnTo>
                  <a:lnTo>
                    <a:pt x="1308" y="884"/>
                  </a:lnTo>
                  <a:lnTo>
                    <a:pt x="1332" y="892"/>
                  </a:lnTo>
                  <a:lnTo>
                    <a:pt x="1348" y="876"/>
                  </a:lnTo>
                  <a:lnTo>
                    <a:pt x="1356" y="844"/>
                  </a:lnTo>
                  <a:lnTo>
                    <a:pt x="1356" y="812"/>
                  </a:lnTo>
                  <a:lnTo>
                    <a:pt x="1372" y="796"/>
                  </a:lnTo>
                  <a:lnTo>
                    <a:pt x="1380" y="773"/>
                  </a:lnTo>
                  <a:lnTo>
                    <a:pt x="1380" y="741"/>
                  </a:lnTo>
                  <a:lnTo>
                    <a:pt x="1412" y="725"/>
                  </a:lnTo>
                  <a:lnTo>
                    <a:pt x="1428" y="709"/>
                  </a:lnTo>
                  <a:lnTo>
                    <a:pt x="1412" y="669"/>
                  </a:lnTo>
                  <a:lnTo>
                    <a:pt x="1396" y="637"/>
                  </a:lnTo>
                  <a:lnTo>
                    <a:pt x="1404" y="629"/>
                  </a:lnTo>
                  <a:lnTo>
                    <a:pt x="1428" y="621"/>
                  </a:lnTo>
                  <a:lnTo>
                    <a:pt x="1442" y="606"/>
                  </a:lnTo>
                  <a:lnTo>
                    <a:pt x="1442" y="585"/>
                  </a:lnTo>
                  <a:lnTo>
                    <a:pt x="1436" y="566"/>
                  </a:lnTo>
                  <a:lnTo>
                    <a:pt x="1420" y="542"/>
                  </a:lnTo>
                  <a:lnTo>
                    <a:pt x="1428" y="534"/>
                  </a:lnTo>
                  <a:lnTo>
                    <a:pt x="1460" y="534"/>
                  </a:lnTo>
                  <a:lnTo>
                    <a:pt x="1500" y="558"/>
                  </a:lnTo>
                  <a:lnTo>
                    <a:pt x="1532" y="566"/>
                  </a:lnTo>
                  <a:lnTo>
                    <a:pt x="1548" y="550"/>
                  </a:lnTo>
                  <a:lnTo>
                    <a:pt x="1569" y="550"/>
                  </a:lnTo>
                  <a:lnTo>
                    <a:pt x="1580" y="534"/>
                  </a:lnTo>
                  <a:lnTo>
                    <a:pt x="1588" y="518"/>
                  </a:lnTo>
                  <a:lnTo>
                    <a:pt x="1612" y="534"/>
                  </a:lnTo>
                  <a:lnTo>
                    <a:pt x="1635" y="589"/>
                  </a:lnTo>
                  <a:lnTo>
                    <a:pt x="1674" y="681"/>
                  </a:lnTo>
                  <a:lnTo>
                    <a:pt x="1707" y="749"/>
                  </a:lnTo>
                  <a:lnTo>
                    <a:pt x="1739" y="812"/>
                  </a:lnTo>
                  <a:lnTo>
                    <a:pt x="1763" y="828"/>
                  </a:lnTo>
                  <a:lnTo>
                    <a:pt x="1778" y="834"/>
                  </a:lnTo>
                  <a:lnTo>
                    <a:pt x="1800" y="837"/>
                  </a:lnTo>
                  <a:lnTo>
                    <a:pt x="1827" y="836"/>
                  </a:lnTo>
                  <a:lnTo>
                    <a:pt x="1835" y="812"/>
                  </a:lnTo>
                  <a:lnTo>
                    <a:pt x="1819" y="773"/>
                  </a:lnTo>
                  <a:lnTo>
                    <a:pt x="1795" y="733"/>
                  </a:lnTo>
                  <a:lnTo>
                    <a:pt x="1795" y="717"/>
                  </a:lnTo>
                  <a:lnTo>
                    <a:pt x="1819" y="717"/>
                  </a:lnTo>
                  <a:lnTo>
                    <a:pt x="1835" y="693"/>
                  </a:lnTo>
                  <a:lnTo>
                    <a:pt x="1859" y="693"/>
                  </a:lnTo>
                  <a:lnTo>
                    <a:pt x="1875" y="701"/>
                  </a:lnTo>
                  <a:lnTo>
                    <a:pt x="1891" y="709"/>
                  </a:lnTo>
                  <a:lnTo>
                    <a:pt x="1907" y="693"/>
                  </a:lnTo>
                  <a:lnTo>
                    <a:pt x="1899" y="653"/>
                  </a:lnTo>
                  <a:lnTo>
                    <a:pt x="1827" y="486"/>
                  </a:lnTo>
                  <a:lnTo>
                    <a:pt x="1827" y="470"/>
                  </a:lnTo>
                  <a:lnTo>
                    <a:pt x="1835" y="462"/>
                  </a:lnTo>
                  <a:lnTo>
                    <a:pt x="1867" y="518"/>
                  </a:lnTo>
                  <a:lnTo>
                    <a:pt x="1955" y="717"/>
                  </a:lnTo>
                  <a:lnTo>
                    <a:pt x="1995" y="804"/>
                  </a:lnTo>
                  <a:lnTo>
                    <a:pt x="2018" y="836"/>
                  </a:lnTo>
                  <a:lnTo>
                    <a:pt x="2042" y="836"/>
                  </a:lnTo>
                  <a:lnTo>
                    <a:pt x="2058" y="820"/>
                  </a:lnTo>
                  <a:lnTo>
                    <a:pt x="2042" y="773"/>
                  </a:lnTo>
                  <a:lnTo>
                    <a:pt x="2004" y="682"/>
                  </a:lnTo>
                  <a:lnTo>
                    <a:pt x="1979" y="605"/>
                  </a:lnTo>
                  <a:lnTo>
                    <a:pt x="1987" y="589"/>
                  </a:lnTo>
                  <a:lnTo>
                    <a:pt x="2002" y="589"/>
                  </a:lnTo>
                  <a:lnTo>
                    <a:pt x="2026" y="621"/>
                  </a:lnTo>
                  <a:lnTo>
                    <a:pt x="2050" y="637"/>
                  </a:lnTo>
                  <a:lnTo>
                    <a:pt x="2074" y="645"/>
                  </a:lnTo>
                  <a:lnTo>
                    <a:pt x="2098" y="629"/>
                  </a:lnTo>
                  <a:lnTo>
                    <a:pt x="2106" y="605"/>
                  </a:lnTo>
                  <a:lnTo>
                    <a:pt x="2122" y="621"/>
                  </a:lnTo>
                  <a:lnTo>
                    <a:pt x="2194" y="749"/>
                  </a:lnTo>
                  <a:lnTo>
                    <a:pt x="2218" y="789"/>
                  </a:lnTo>
                  <a:lnTo>
                    <a:pt x="2242" y="812"/>
                  </a:lnTo>
                  <a:lnTo>
                    <a:pt x="2266" y="804"/>
                  </a:lnTo>
                  <a:lnTo>
                    <a:pt x="2274" y="781"/>
                  </a:lnTo>
                  <a:lnTo>
                    <a:pt x="2240" y="687"/>
                  </a:lnTo>
                  <a:lnTo>
                    <a:pt x="2174" y="543"/>
                  </a:lnTo>
                  <a:lnTo>
                    <a:pt x="2120" y="415"/>
                  </a:lnTo>
                  <a:lnTo>
                    <a:pt x="2091" y="354"/>
                  </a:lnTo>
                  <a:lnTo>
                    <a:pt x="2090" y="342"/>
                  </a:lnTo>
                  <a:lnTo>
                    <a:pt x="2106" y="350"/>
                  </a:lnTo>
                  <a:lnTo>
                    <a:pt x="2186" y="470"/>
                  </a:lnTo>
                  <a:lnTo>
                    <a:pt x="2282" y="637"/>
                  </a:lnTo>
                  <a:lnTo>
                    <a:pt x="2364" y="807"/>
                  </a:lnTo>
                  <a:lnTo>
                    <a:pt x="2441" y="964"/>
                  </a:lnTo>
                  <a:lnTo>
                    <a:pt x="2505" y="1099"/>
                  </a:lnTo>
                  <a:lnTo>
                    <a:pt x="2561" y="1195"/>
                  </a:lnTo>
                  <a:lnTo>
                    <a:pt x="2582" y="1220"/>
                  </a:lnTo>
                  <a:lnTo>
                    <a:pt x="2601" y="1235"/>
                  </a:lnTo>
                  <a:lnTo>
                    <a:pt x="2633" y="1250"/>
                  </a:lnTo>
                  <a:lnTo>
                    <a:pt x="2641" y="1227"/>
                  </a:lnTo>
                  <a:lnTo>
                    <a:pt x="2637" y="1179"/>
                  </a:lnTo>
                  <a:lnTo>
                    <a:pt x="2615" y="1092"/>
                  </a:lnTo>
                  <a:lnTo>
                    <a:pt x="2585" y="996"/>
                  </a:lnTo>
                  <a:lnTo>
                    <a:pt x="2508" y="790"/>
                  </a:lnTo>
                  <a:lnTo>
                    <a:pt x="2439" y="624"/>
                  </a:lnTo>
                  <a:lnTo>
                    <a:pt x="2393" y="517"/>
                  </a:lnTo>
                  <a:lnTo>
                    <a:pt x="2377" y="470"/>
                  </a:lnTo>
                  <a:lnTo>
                    <a:pt x="2377" y="454"/>
                  </a:lnTo>
                  <a:lnTo>
                    <a:pt x="2393" y="470"/>
                  </a:lnTo>
                  <a:lnTo>
                    <a:pt x="2465" y="589"/>
                  </a:lnTo>
                  <a:lnTo>
                    <a:pt x="2576" y="786"/>
                  </a:lnTo>
                  <a:lnTo>
                    <a:pt x="2665" y="956"/>
                  </a:lnTo>
                  <a:lnTo>
                    <a:pt x="2752" y="1139"/>
                  </a:lnTo>
                  <a:lnTo>
                    <a:pt x="2800" y="1250"/>
                  </a:lnTo>
                  <a:lnTo>
                    <a:pt x="2840" y="1346"/>
                  </a:lnTo>
                  <a:lnTo>
                    <a:pt x="2864" y="1394"/>
                  </a:lnTo>
                  <a:lnTo>
                    <a:pt x="2879" y="1407"/>
                  </a:lnTo>
                  <a:lnTo>
                    <a:pt x="2896" y="1402"/>
                  </a:lnTo>
                  <a:lnTo>
                    <a:pt x="2906" y="1389"/>
                  </a:lnTo>
                  <a:lnTo>
                    <a:pt x="2904" y="1370"/>
                  </a:lnTo>
                  <a:lnTo>
                    <a:pt x="2872" y="1306"/>
                  </a:lnTo>
                  <a:lnTo>
                    <a:pt x="2768" y="1091"/>
                  </a:lnTo>
                  <a:lnTo>
                    <a:pt x="2681" y="916"/>
                  </a:lnTo>
                  <a:lnTo>
                    <a:pt x="2601" y="757"/>
                  </a:lnTo>
                  <a:lnTo>
                    <a:pt x="2497" y="573"/>
                  </a:lnTo>
                  <a:lnTo>
                    <a:pt x="2409" y="414"/>
                  </a:lnTo>
                  <a:lnTo>
                    <a:pt x="2354" y="319"/>
                  </a:lnTo>
                  <a:lnTo>
                    <a:pt x="2338" y="295"/>
                  </a:lnTo>
                  <a:lnTo>
                    <a:pt x="2328" y="282"/>
                  </a:lnTo>
                  <a:lnTo>
                    <a:pt x="2314" y="279"/>
                  </a:lnTo>
                  <a:lnTo>
                    <a:pt x="2297" y="286"/>
                  </a:lnTo>
                  <a:lnTo>
                    <a:pt x="2290" y="303"/>
                  </a:lnTo>
                  <a:lnTo>
                    <a:pt x="2290" y="335"/>
                  </a:lnTo>
                  <a:lnTo>
                    <a:pt x="2306" y="406"/>
                  </a:lnTo>
                  <a:lnTo>
                    <a:pt x="2352" y="534"/>
                  </a:lnTo>
                  <a:lnTo>
                    <a:pt x="2411" y="673"/>
                  </a:lnTo>
                  <a:lnTo>
                    <a:pt x="2457" y="781"/>
                  </a:lnTo>
                  <a:lnTo>
                    <a:pt x="2497" y="884"/>
                  </a:lnTo>
                  <a:lnTo>
                    <a:pt x="2529" y="964"/>
                  </a:lnTo>
                  <a:lnTo>
                    <a:pt x="2553" y="1027"/>
                  </a:lnTo>
                  <a:lnTo>
                    <a:pt x="2553" y="1051"/>
                  </a:lnTo>
                  <a:lnTo>
                    <a:pt x="2541" y="1052"/>
                  </a:lnTo>
                  <a:lnTo>
                    <a:pt x="2529" y="1041"/>
                  </a:lnTo>
                  <a:lnTo>
                    <a:pt x="2457" y="900"/>
                  </a:lnTo>
                  <a:lnTo>
                    <a:pt x="2333" y="643"/>
                  </a:lnTo>
                  <a:lnTo>
                    <a:pt x="2229" y="453"/>
                  </a:lnTo>
                  <a:lnTo>
                    <a:pt x="2162" y="335"/>
                  </a:lnTo>
                  <a:lnTo>
                    <a:pt x="2074" y="199"/>
                  </a:lnTo>
                  <a:lnTo>
                    <a:pt x="2050" y="167"/>
                  </a:lnTo>
                  <a:lnTo>
                    <a:pt x="2026" y="159"/>
                  </a:lnTo>
                  <a:lnTo>
                    <a:pt x="2002" y="159"/>
                  </a:lnTo>
                  <a:lnTo>
                    <a:pt x="1991" y="168"/>
                  </a:lnTo>
                  <a:lnTo>
                    <a:pt x="1987" y="183"/>
                  </a:lnTo>
                  <a:lnTo>
                    <a:pt x="1985" y="204"/>
                  </a:lnTo>
                  <a:lnTo>
                    <a:pt x="1987" y="223"/>
                  </a:lnTo>
                  <a:lnTo>
                    <a:pt x="2021" y="301"/>
                  </a:lnTo>
                  <a:lnTo>
                    <a:pt x="2042" y="350"/>
                  </a:lnTo>
                  <a:lnTo>
                    <a:pt x="2042" y="366"/>
                  </a:lnTo>
                  <a:lnTo>
                    <a:pt x="2028" y="369"/>
                  </a:lnTo>
                  <a:lnTo>
                    <a:pt x="2018" y="358"/>
                  </a:lnTo>
                  <a:lnTo>
                    <a:pt x="1965" y="273"/>
                  </a:lnTo>
                  <a:lnTo>
                    <a:pt x="1939" y="231"/>
                  </a:lnTo>
                  <a:lnTo>
                    <a:pt x="1923" y="223"/>
                  </a:lnTo>
                  <a:lnTo>
                    <a:pt x="1899" y="239"/>
                  </a:lnTo>
                  <a:lnTo>
                    <a:pt x="1891" y="255"/>
                  </a:lnTo>
                  <a:lnTo>
                    <a:pt x="1907" y="279"/>
                  </a:lnTo>
                  <a:lnTo>
                    <a:pt x="1955" y="366"/>
                  </a:lnTo>
                  <a:lnTo>
                    <a:pt x="1971" y="398"/>
                  </a:lnTo>
                  <a:lnTo>
                    <a:pt x="1986" y="423"/>
                  </a:lnTo>
                  <a:lnTo>
                    <a:pt x="1995" y="446"/>
                  </a:lnTo>
                  <a:lnTo>
                    <a:pt x="1979" y="462"/>
                  </a:lnTo>
                  <a:lnTo>
                    <a:pt x="1955" y="430"/>
                  </a:lnTo>
                  <a:lnTo>
                    <a:pt x="1890" y="307"/>
                  </a:lnTo>
                  <a:lnTo>
                    <a:pt x="1827" y="191"/>
                  </a:lnTo>
                  <a:lnTo>
                    <a:pt x="1803" y="143"/>
                  </a:lnTo>
                  <a:lnTo>
                    <a:pt x="1779" y="127"/>
                  </a:lnTo>
                  <a:lnTo>
                    <a:pt x="1755" y="135"/>
                  </a:lnTo>
                  <a:lnTo>
                    <a:pt x="1747" y="159"/>
                  </a:lnTo>
                  <a:lnTo>
                    <a:pt x="1747" y="191"/>
                  </a:lnTo>
                  <a:lnTo>
                    <a:pt x="1731" y="191"/>
                  </a:lnTo>
                  <a:lnTo>
                    <a:pt x="1715" y="159"/>
                  </a:lnTo>
                  <a:lnTo>
                    <a:pt x="1683" y="96"/>
                  </a:lnTo>
                  <a:lnTo>
                    <a:pt x="1659" y="56"/>
                  </a:lnTo>
                  <a:lnTo>
                    <a:pt x="1628" y="56"/>
                  </a:lnTo>
                  <a:lnTo>
                    <a:pt x="1604" y="80"/>
                  </a:lnTo>
                  <a:lnTo>
                    <a:pt x="1612" y="112"/>
                  </a:lnTo>
                  <a:lnTo>
                    <a:pt x="1667" y="223"/>
                  </a:lnTo>
                  <a:lnTo>
                    <a:pt x="1715" y="319"/>
                  </a:lnTo>
                  <a:lnTo>
                    <a:pt x="1723" y="350"/>
                  </a:lnTo>
                  <a:lnTo>
                    <a:pt x="1715" y="366"/>
                  </a:lnTo>
                  <a:lnTo>
                    <a:pt x="1699" y="342"/>
                  </a:lnTo>
                  <a:lnTo>
                    <a:pt x="1612" y="167"/>
                  </a:lnTo>
                  <a:lnTo>
                    <a:pt x="1564" y="64"/>
                  </a:lnTo>
                  <a:lnTo>
                    <a:pt x="1540" y="48"/>
                  </a:lnTo>
                  <a:lnTo>
                    <a:pt x="1508" y="64"/>
                  </a:lnTo>
                  <a:lnTo>
                    <a:pt x="1484" y="72"/>
                  </a:lnTo>
                  <a:lnTo>
                    <a:pt x="1460" y="96"/>
                  </a:lnTo>
                  <a:lnTo>
                    <a:pt x="1460" y="127"/>
                  </a:lnTo>
                  <a:lnTo>
                    <a:pt x="1526" y="241"/>
                  </a:lnTo>
                  <a:lnTo>
                    <a:pt x="1580" y="335"/>
                  </a:lnTo>
                  <a:lnTo>
                    <a:pt x="1596" y="363"/>
                  </a:lnTo>
                  <a:lnTo>
                    <a:pt x="1598" y="385"/>
                  </a:lnTo>
                  <a:lnTo>
                    <a:pt x="1588" y="406"/>
                  </a:lnTo>
                  <a:lnTo>
                    <a:pt x="1572" y="414"/>
                  </a:lnTo>
                  <a:lnTo>
                    <a:pt x="1524" y="337"/>
                  </a:lnTo>
                  <a:lnTo>
                    <a:pt x="1467" y="231"/>
                  </a:lnTo>
                  <a:lnTo>
                    <a:pt x="1444" y="191"/>
                  </a:lnTo>
                  <a:lnTo>
                    <a:pt x="1430" y="171"/>
                  </a:lnTo>
                  <a:lnTo>
                    <a:pt x="1404" y="159"/>
                  </a:lnTo>
                  <a:lnTo>
                    <a:pt x="1367" y="162"/>
                  </a:lnTo>
                  <a:lnTo>
                    <a:pt x="1340" y="167"/>
                  </a:lnTo>
                  <a:lnTo>
                    <a:pt x="1292" y="80"/>
                  </a:lnTo>
                  <a:lnTo>
                    <a:pt x="1269" y="48"/>
                  </a:lnTo>
                  <a:lnTo>
                    <a:pt x="1245" y="40"/>
                  </a:lnTo>
                  <a:lnTo>
                    <a:pt x="1221" y="56"/>
                  </a:lnTo>
                  <a:lnTo>
                    <a:pt x="1221" y="88"/>
                  </a:lnTo>
                  <a:lnTo>
                    <a:pt x="1213" y="119"/>
                  </a:lnTo>
                  <a:lnTo>
                    <a:pt x="1189" y="135"/>
                  </a:lnTo>
                  <a:lnTo>
                    <a:pt x="1165" y="135"/>
                  </a:lnTo>
                  <a:lnTo>
                    <a:pt x="1141" y="127"/>
                  </a:lnTo>
                  <a:lnTo>
                    <a:pt x="1117" y="112"/>
                  </a:lnTo>
                  <a:lnTo>
                    <a:pt x="1093" y="119"/>
                  </a:lnTo>
                  <a:lnTo>
                    <a:pt x="1085" y="143"/>
                  </a:lnTo>
                  <a:lnTo>
                    <a:pt x="1093" y="167"/>
                  </a:lnTo>
                  <a:lnTo>
                    <a:pt x="1093" y="183"/>
                  </a:lnTo>
                  <a:lnTo>
                    <a:pt x="1069" y="183"/>
                  </a:lnTo>
                  <a:lnTo>
                    <a:pt x="1053" y="183"/>
                  </a:lnTo>
                  <a:lnTo>
                    <a:pt x="1037" y="207"/>
                  </a:lnTo>
                  <a:lnTo>
                    <a:pt x="1037" y="231"/>
                  </a:lnTo>
                  <a:lnTo>
                    <a:pt x="1053" y="263"/>
                  </a:lnTo>
                  <a:lnTo>
                    <a:pt x="1061" y="279"/>
                  </a:lnTo>
                  <a:lnTo>
                    <a:pt x="1061" y="295"/>
                  </a:lnTo>
                  <a:lnTo>
                    <a:pt x="1053" y="311"/>
                  </a:lnTo>
                  <a:lnTo>
                    <a:pt x="1045" y="342"/>
                  </a:lnTo>
                  <a:lnTo>
                    <a:pt x="1077" y="406"/>
                  </a:lnTo>
                  <a:lnTo>
                    <a:pt x="1109" y="478"/>
                  </a:lnTo>
                  <a:lnTo>
                    <a:pt x="1109" y="502"/>
                  </a:lnTo>
                  <a:lnTo>
                    <a:pt x="1101" y="510"/>
                  </a:lnTo>
                  <a:lnTo>
                    <a:pt x="1085" y="502"/>
                  </a:lnTo>
                  <a:lnTo>
                    <a:pt x="1045" y="422"/>
                  </a:lnTo>
                  <a:lnTo>
                    <a:pt x="1013" y="350"/>
                  </a:lnTo>
                  <a:lnTo>
                    <a:pt x="997" y="335"/>
                  </a:lnTo>
                  <a:lnTo>
                    <a:pt x="973" y="342"/>
                  </a:lnTo>
                  <a:lnTo>
                    <a:pt x="957" y="358"/>
                  </a:lnTo>
                  <a:lnTo>
                    <a:pt x="973" y="398"/>
                  </a:lnTo>
                  <a:lnTo>
                    <a:pt x="993" y="442"/>
                  </a:lnTo>
                  <a:lnTo>
                    <a:pt x="1004" y="468"/>
                  </a:lnTo>
                  <a:lnTo>
                    <a:pt x="997" y="486"/>
                  </a:lnTo>
                  <a:lnTo>
                    <a:pt x="981" y="478"/>
                  </a:lnTo>
                  <a:lnTo>
                    <a:pt x="941" y="390"/>
                  </a:lnTo>
                  <a:lnTo>
                    <a:pt x="902" y="303"/>
                  </a:lnTo>
                  <a:lnTo>
                    <a:pt x="886" y="279"/>
                  </a:lnTo>
                  <a:lnTo>
                    <a:pt x="862" y="279"/>
                  </a:lnTo>
                  <a:lnTo>
                    <a:pt x="838" y="287"/>
                  </a:lnTo>
                  <a:lnTo>
                    <a:pt x="822" y="303"/>
                  </a:lnTo>
                  <a:lnTo>
                    <a:pt x="798" y="295"/>
                  </a:lnTo>
                  <a:lnTo>
                    <a:pt x="790" y="287"/>
                  </a:lnTo>
                  <a:lnTo>
                    <a:pt x="782" y="271"/>
                  </a:lnTo>
                  <a:lnTo>
                    <a:pt x="758" y="263"/>
                  </a:lnTo>
                  <a:lnTo>
                    <a:pt x="742" y="263"/>
                  </a:lnTo>
                  <a:lnTo>
                    <a:pt x="726" y="239"/>
                  </a:lnTo>
                  <a:lnTo>
                    <a:pt x="710" y="207"/>
                  </a:lnTo>
                  <a:lnTo>
                    <a:pt x="710" y="191"/>
                  </a:lnTo>
                  <a:lnTo>
                    <a:pt x="742" y="199"/>
                  </a:lnTo>
                  <a:lnTo>
                    <a:pt x="758" y="183"/>
                  </a:lnTo>
                  <a:lnTo>
                    <a:pt x="758" y="127"/>
                  </a:lnTo>
                  <a:lnTo>
                    <a:pt x="734" y="112"/>
                  </a:lnTo>
                  <a:lnTo>
                    <a:pt x="718" y="80"/>
                  </a:lnTo>
                  <a:lnTo>
                    <a:pt x="694" y="64"/>
                  </a:lnTo>
                  <a:lnTo>
                    <a:pt x="678" y="72"/>
                  </a:lnTo>
                  <a:lnTo>
                    <a:pt x="662" y="48"/>
                  </a:lnTo>
                  <a:lnTo>
                    <a:pt x="630" y="48"/>
                  </a:lnTo>
                  <a:lnTo>
                    <a:pt x="614" y="72"/>
                  </a:lnTo>
                  <a:lnTo>
                    <a:pt x="598" y="64"/>
                  </a:lnTo>
                  <a:lnTo>
                    <a:pt x="574" y="56"/>
                  </a:lnTo>
                  <a:lnTo>
                    <a:pt x="550" y="32"/>
                  </a:lnTo>
                  <a:lnTo>
                    <a:pt x="511" y="24"/>
                  </a:lnTo>
                  <a:lnTo>
                    <a:pt x="495" y="8"/>
                  </a:lnTo>
                  <a:lnTo>
                    <a:pt x="471" y="0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Freeform 10"/>
            <p:cNvSpPr/>
            <p:nvPr/>
          </p:nvSpPr>
          <p:spPr bwMode="auto">
            <a:xfrm>
              <a:off x="3840" y="2072"/>
              <a:ext cx="249" cy="505"/>
            </a:xfrm>
            <a:custGeom>
              <a:avLst/>
              <a:gdLst>
                <a:gd name="T0" fmla="*/ 8 w 249"/>
                <a:gd name="T1" fmla="*/ 8 h 505"/>
                <a:gd name="T2" fmla="*/ 0 w 249"/>
                <a:gd name="T3" fmla="*/ 16 h 505"/>
                <a:gd name="T4" fmla="*/ 8 w 249"/>
                <a:gd name="T5" fmla="*/ 39 h 505"/>
                <a:gd name="T6" fmla="*/ 20 w 249"/>
                <a:gd name="T7" fmla="*/ 64 h 505"/>
                <a:gd name="T8" fmla="*/ 54 w 249"/>
                <a:gd name="T9" fmla="*/ 141 h 505"/>
                <a:gd name="T10" fmla="*/ 70 w 249"/>
                <a:gd name="T11" fmla="*/ 189 h 505"/>
                <a:gd name="T12" fmla="*/ 89 w 249"/>
                <a:gd name="T13" fmla="*/ 235 h 505"/>
                <a:gd name="T14" fmla="*/ 108 w 249"/>
                <a:gd name="T15" fmla="*/ 285 h 505"/>
                <a:gd name="T16" fmla="*/ 116 w 249"/>
                <a:gd name="T17" fmla="*/ 315 h 505"/>
                <a:gd name="T18" fmla="*/ 109 w 249"/>
                <a:gd name="T19" fmla="*/ 331 h 505"/>
                <a:gd name="T20" fmla="*/ 93 w 249"/>
                <a:gd name="T21" fmla="*/ 331 h 505"/>
                <a:gd name="T22" fmla="*/ 78 w 249"/>
                <a:gd name="T23" fmla="*/ 309 h 505"/>
                <a:gd name="T24" fmla="*/ 60 w 249"/>
                <a:gd name="T25" fmla="*/ 271 h 505"/>
                <a:gd name="T26" fmla="*/ 47 w 249"/>
                <a:gd name="T27" fmla="*/ 244 h 505"/>
                <a:gd name="T28" fmla="*/ 27 w 249"/>
                <a:gd name="T29" fmla="*/ 210 h 505"/>
                <a:gd name="T30" fmla="*/ 16 w 249"/>
                <a:gd name="T31" fmla="*/ 197 h 505"/>
                <a:gd name="T32" fmla="*/ 3 w 249"/>
                <a:gd name="T33" fmla="*/ 213 h 505"/>
                <a:gd name="T34" fmla="*/ 8 w 249"/>
                <a:gd name="T35" fmla="*/ 232 h 505"/>
                <a:gd name="T36" fmla="*/ 31 w 249"/>
                <a:gd name="T37" fmla="*/ 284 h 505"/>
                <a:gd name="T38" fmla="*/ 62 w 249"/>
                <a:gd name="T39" fmla="*/ 354 h 505"/>
                <a:gd name="T40" fmla="*/ 85 w 249"/>
                <a:gd name="T41" fmla="*/ 402 h 505"/>
                <a:gd name="T42" fmla="*/ 101 w 249"/>
                <a:gd name="T43" fmla="*/ 433 h 505"/>
                <a:gd name="T44" fmla="*/ 117 w 249"/>
                <a:gd name="T45" fmla="*/ 459 h 505"/>
                <a:gd name="T46" fmla="*/ 140 w 249"/>
                <a:gd name="T47" fmla="*/ 488 h 505"/>
                <a:gd name="T48" fmla="*/ 163 w 249"/>
                <a:gd name="T49" fmla="*/ 504 h 505"/>
                <a:gd name="T50" fmla="*/ 186 w 249"/>
                <a:gd name="T51" fmla="*/ 504 h 505"/>
                <a:gd name="T52" fmla="*/ 198 w 249"/>
                <a:gd name="T53" fmla="*/ 483 h 505"/>
                <a:gd name="T54" fmla="*/ 194 w 249"/>
                <a:gd name="T55" fmla="*/ 457 h 505"/>
                <a:gd name="T56" fmla="*/ 178 w 249"/>
                <a:gd name="T57" fmla="*/ 425 h 505"/>
                <a:gd name="T58" fmla="*/ 171 w 249"/>
                <a:gd name="T59" fmla="*/ 402 h 505"/>
                <a:gd name="T60" fmla="*/ 171 w 249"/>
                <a:gd name="T61" fmla="*/ 378 h 505"/>
                <a:gd name="T62" fmla="*/ 186 w 249"/>
                <a:gd name="T63" fmla="*/ 378 h 505"/>
                <a:gd name="T64" fmla="*/ 209 w 249"/>
                <a:gd name="T65" fmla="*/ 402 h 505"/>
                <a:gd name="T66" fmla="*/ 225 w 249"/>
                <a:gd name="T67" fmla="*/ 410 h 505"/>
                <a:gd name="T68" fmla="*/ 240 w 249"/>
                <a:gd name="T69" fmla="*/ 394 h 505"/>
                <a:gd name="T70" fmla="*/ 248 w 249"/>
                <a:gd name="T71" fmla="*/ 378 h 505"/>
                <a:gd name="T72" fmla="*/ 240 w 249"/>
                <a:gd name="T73" fmla="*/ 347 h 505"/>
                <a:gd name="T74" fmla="*/ 217 w 249"/>
                <a:gd name="T75" fmla="*/ 284 h 505"/>
                <a:gd name="T76" fmla="*/ 194 w 249"/>
                <a:gd name="T77" fmla="*/ 236 h 505"/>
                <a:gd name="T78" fmla="*/ 202 w 249"/>
                <a:gd name="T79" fmla="*/ 205 h 505"/>
                <a:gd name="T80" fmla="*/ 202 w 249"/>
                <a:gd name="T81" fmla="*/ 173 h 505"/>
                <a:gd name="T82" fmla="*/ 194 w 249"/>
                <a:gd name="T83" fmla="*/ 150 h 505"/>
                <a:gd name="T84" fmla="*/ 165 w 249"/>
                <a:gd name="T85" fmla="*/ 97 h 505"/>
                <a:gd name="T86" fmla="*/ 138 w 249"/>
                <a:gd name="T87" fmla="*/ 53 h 505"/>
                <a:gd name="T88" fmla="*/ 123 w 249"/>
                <a:gd name="T89" fmla="*/ 29 h 505"/>
                <a:gd name="T90" fmla="*/ 109 w 249"/>
                <a:gd name="T91" fmla="*/ 16 h 505"/>
                <a:gd name="T92" fmla="*/ 85 w 249"/>
                <a:gd name="T93" fmla="*/ 8 h 505"/>
                <a:gd name="T94" fmla="*/ 70 w 249"/>
                <a:gd name="T95" fmla="*/ 16 h 505"/>
                <a:gd name="T96" fmla="*/ 54 w 249"/>
                <a:gd name="T97" fmla="*/ 24 h 505"/>
                <a:gd name="T98" fmla="*/ 39 w 249"/>
                <a:gd name="T99" fmla="*/ 8 h 505"/>
                <a:gd name="T100" fmla="*/ 23 w 249"/>
                <a:gd name="T101" fmla="*/ 0 h 505"/>
                <a:gd name="T102" fmla="*/ 8 w 249"/>
                <a:gd name="T103" fmla="*/ 8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49" h="505">
                  <a:moveTo>
                    <a:pt x="8" y="8"/>
                  </a:moveTo>
                  <a:lnTo>
                    <a:pt x="0" y="16"/>
                  </a:lnTo>
                  <a:lnTo>
                    <a:pt x="8" y="39"/>
                  </a:lnTo>
                  <a:lnTo>
                    <a:pt x="20" y="64"/>
                  </a:lnTo>
                  <a:lnTo>
                    <a:pt x="54" y="141"/>
                  </a:lnTo>
                  <a:lnTo>
                    <a:pt x="70" y="189"/>
                  </a:lnTo>
                  <a:lnTo>
                    <a:pt x="89" y="235"/>
                  </a:lnTo>
                  <a:lnTo>
                    <a:pt x="108" y="285"/>
                  </a:lnTo>
                  <a:lnTo>
                    <a:pt x="116" y="315"/>
                  </a:lnTo>
                  <a:lnTo>
                    <a:pt x="109" y="331"/>
                  </a:lnTo>
                  <a:lnTo>
                    <a:pt x="93" y="331"/>
                  </a:lnTo>
                  <a:lnTo>
                    <a:pt x="78" y="309"/>
                  </a:lnTo>
                  <a:lnTo>
                    <a:pt x="60" y="271"/>
                  </a:lnTo>
                  <a:lnTo>
                    <a:pt x="47" y="244"/>
                  </a:lnTo>
                  <a:lnTo>
                    <a:pt x="27" y="210"/>
                  </a:lnTo>
                  <a:lnTo>
                    <a:pt x="16" y="197"/>
                  </a:lnTo>
                  <a:lnTo>
                    <a:pt x="3" y="213"/>
                  </a:lnTo>
                  <a:lnTo>
                    <a:pt x="8" y="232"/>
                  </a:lnTo>
                  <a:lnTo>
                    <a:pt x="31" y="284"/>
                  </a:lnTo>
                  <a:lnTo>
                    <a:pt x="62" y="354"/>
                  </a:lnTo>
                  <a:lnTo>
                    <a:pt x="85" y="402"/>
                  </a:lnTo>
                  <a:lnTo>
                    <a:pt x="101" y="433"/>
                  </a:lnTo>
                  <a:lnTo>
                    <a:pt x="117" y="459"/>
                  </a:lnTo>
                  <a:lnTo>
                    <a:pt x="140" y="488"/>
                  </a:lnTo>
                  <a:lnTo>
                    <a:pt x="163" y="504"/>
                  </a:lnTo>
                  <a:lnTo>
                    <a:pt x="186" y="504"/>
                  </a:lnTo>
                  <a:lnTo>
                    <a:pt x="198" y="483"/>
                  </a:lnTo>
                  <a:lnTo>
                    <a:pt x="194" y="457"/>
                  </a:lnTo>
                  <a:lnTo>
                    <a:pt x="178" y="425"/>
                  </a:lnTo>
                  <a:lnTo>
                    <a:pt x="171" y="402"/>
                  </a:lnTo>
                  <a:lnTo>
                    <a:pt x="171" y="378"/>
                  </a:lnTo>
                  <a:lnTo>
                    <a:pt x="186" y="378"/>
                  </a:lnTo>
                  <a:lnTo>
                    <a:pt x="209" y="402"/>
                  </a:lnTo>
                  <a:lnTo>
                    <a:pt x="225" y="410"/>
                  </a:lnTo>
                  <a:lnTo>
                    <a:pt x="240" y="394"/>
                  </a:lnTo>
                  <a:lnTo>
                    <a:pt x="248" y="378"/>
                  </a:lnTo>
                  <a:lnTo>
                    <a:pt x="240" y="347"/>
                  </a:lnTo>
                  <a:lnTo>
                    <a:pt x="217" y="284"/>
                  </a:lnTo>
                  <a:lnTo>
                    <a:pt x="194" y="236"/>
                  </a:lnTo>
                  <a:lnTo>
                    <a:pt x="202" y="205"/>
                  </a:lnTo>
                  <a:lnTo>
                    <a:pt x="202" y="173"/>
                  </a:lnTo>
                  <a:lnTo>
                    <a:pt x="194" y="150"/>
                  </a:lnTo>
                  <a:lnTo>
                    <a:pt x="165" y="97"/>
                  </a:lnTo>
                  <a:lnTo>
                    <a:pt x="138" y="53"/>
                  </a:lnTo>
                  <a:lnTo>
                    <a:pt x="123" y="29"/>
                  </a:lnTo>
                  <a:lnTo>
                    <a:pt x="109" y="16"/>
                  </a:lnTo>
                  <a:lnTo>
                    <a:pt x="85" y="8"/>
                  </a:lnTo>
                  <a:lnTo>
                    <a:pt x="70" y="16"/>
                  </a:lnTo>
                  <a:lnTo>
                    <a:pt x="54" y="24"/>
                  </a:lnTo>
                  <a:lnTo>
                    <a:pt x="39" y="8"/>
                  </a:lnTo>
                  <a:lnTo>
                    <a:pt x="23" y="0"/>
                  </a:lnTo>
                  <a:lnTo>
                    <a:pt x="8" y="8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Freeform 11"/>
            <p:cNvSpPr/>
            <p:nvPr/>
          </p:nvSpPr>
          <p:spPr bwMode="auto">
            <a:xfrm>
              <a:off x="3480" y="2824"/>
              <a:ext cx="385" cy="353"/>
            </a:xfrm>
            <a:custGeom>
              <a:avLst/>
              <a:gdLst>
                <a:gd name="T0" fmla="*/ 165 w 385"/>
                <a:gd name="T1" fmla="*/ 0 h 353"/>
                <a:gd name="T2" fmla="*/ 149 w 385"/>
                <a:gd name="T3" fmla="*/ 8 h 353"/>
                <a:gd name="T4" fmla="*/ 149 w 385"/>
                <a:gd name="T5" fmla="*/ 31 h 353"/>
                <a:gd name="T6" fmla="*/ 149 w 385"/>
                <a:gd name="T7" fmla="*/ 55 h 353"/>
                <a:gd name="T8" fmla="*/ 141 w 385"/>
                <a:gd name="T9" fmla="*/ 63 h 353"/>
                <a:gd name="T10" fmla="*/ 118 w 385"/>
                <a:gd name="T11" fmla="*/ 70 h 353"/>
                <a:gd name="T12" fmla="*/ 94 w 385"/>
                <a:gd name="T13" fmla="*/ 94 h 353"/>
                <a:gd name="T14" fmla="*/ 71 w 385"/>
                <a:gd name="T15" fmla="*/ 110 h 353"/>
                <a:gd name="T16" fmla="*/ 63 w 385"/>
                <a:gd name="T17" fmla="*/ 125 h 353"/>
                <a:gd name="T18" fmla="*/ 55 w 385"/>
                <a:gd name="T19" fmla="*/ 149 h 353"/>
                <a:gd name="T20" fmla="*/ 39 w 385"/>
                <a:gd name="T21" fmla="*/ 156 h 353"/>
                <a:gd name="T22" fmla="*/ 24 w 385"/>
                <a:gd name="T23" fmla="*/ 156 h 353"/>
                <a:gd name="T24" fmla="*/ 0 w 385"/>
                <a:gd name="T25" fmla="*/ 172 h 353"/>
                <a:gd name="T26" fmla="*/ 0 w 385"/>
                <a:gd name="T27" fmla="*/ 188 h 353"/>
                <a:gd name="T28" fmla="*/ 8 w 385"/>
                <a:gd name="T29" fmla="*/ 211 h 353"/>
                <a:gd name="T30" fmla="*/ 16 w 385"/>
                <a:gd name="T31" fmla="*/ 242 h 353"/>
                <a:gd name="T32" fmla="*/ 31 w 385"/>
                <a:gd name="T33" fmla="*/ 274 h 353"/>
                <a:gd name="T34" fmla="*/ 47 w 385"/>
                <a:gd name="T35" fmla="*/ 282 h 353"/>
                <a:gd name="T36" fmla="*/ 71 w 385"/>
                <a:gd name="T37" fmla="*/ 282 h 353"/>
                <a:gd name="T38" fmla="*/ 71 w 385"/>
                <a:gd name="T39" fmla="*/ 297 h 353"/>
                <a:gd name="T40" fmla="*/ 86 w 385"/>
                <a:gd name="T41" fmla="*/ 321 h 353"/>
                <a:gd name="T42" fmla="*/ 102 w 385"/>
                <a:gd name="T43" fmla="*/ 329 h 353"/>
                <a:gd name="T44" fmla="*/ 118 w 385"/>
                <a:gd name="T45" fmla="*/ 313 h 353"/>
                <a:gd name="T46" fmla="*/ 125 w 385"/>
                <a:gd name="T47" fmla="*/ 297 h 353"/>
                <a:gd name="T48" fmla="*/ 157 w 385"/>
                <a:gd name="T49" fmla="*/ 289 h 353"/>
                <a:gd name="T50" fmla="*/ 180 w 385"/>
                <a:gd name="T51" fmla="*/ 282 h 353"/>
                <a:gd name="T52" fmla="*/ 204 w 385"/>
                <a:gd name="T53" fmla="*/ 282 h 353"/>
                <a:gd name="T54" fmla="*/ 235 w 385"/>
                <a:gd name="T55" fmla="*/ 282 h 353"/>
                <a:gd name="T56" fmla="*/ 259 w 385"/>
                <a:gd name="T57" fmla="*/ 313 h 353"/>
                <a:gd name="T58" fmla="*/ 274 w 385"/>
                <a:gd name="T59" fmla="*/ 344 h 353"/>
                <a:gd name="T60" fmla="*/ 298 w 385"/>
                <a:gd name="T61" fmla="*/ 352 h 353"/>
                <a:gd name="T62" fmla="*/ 329 w 385"/>
                <a:gd name="T63" fmla="*/ 352 h 353"/>
                <a:gd name="T64" fmla="*/ 353 w 385"/>
                <a:gd name="T65" fmla="*/ 329 h 353"/>
                <a:gd name="T66" fmla="*/ 353 w 385"/>
                <a:gd name="T67" fmla="*/ 305 h 353"/>
                <a:gd name="T68" fmla="*/ 345 w 385"/>
                <a:gd name="T69" fmla="*/ 274 h 353"/>
                <a:gd name="T70" fmla="*/ 345 w 385"/>
                <a:gd name="T71" fmla="*/ 266 h 353"/>
                <a:gd name="T72" fmla="*/ 360 w 385"/>
                <a:gd name="T73" fmla="*/ 258 h 353"/>
                <a:gd name="T74" fmla="*/ 376 w 385"/>
                <a:gd name="T75" fmla="*/ 258 h 353"/>
                <a:gd name="T76" fmla="*/ 384 w 385"/>
                <a:gd name="T77" fmla="*/ 235 h 353"/>
                <a:gd name="T78" fmla="*/ 376 w 385"/>
                <a:gd name="T79" fmla="*/ 196 h 353"/>
                <a:gd name="T80" fmla="*/ 360 w 385"/>
                <a:gd name="T81" fmla="*/ 156 h 353"/>
                <a:gd name="T82" fmla="*/ 337 w 385"/>
                <a:gd name="T83" fmla="*/ 117 h 353"/>
                <a:gd name="T84" fmla="*/ 306 w 385"/>
                <a:gd name="T85" fmla="*/ 70 h 353"/>
                <a:gd name="T86" fmla="*/ 298 w 385"/>
                <a:gd name="T87" fmla="*/ 47 h 353"/>
                <a:gd name="T88" fmla="*/ 290 w 385"/>
                <a:gd name="T89" fmla="*/ 23 h 353"/>
                <a:gd name="T90" fmla="*/ 274 w 385"/>
                <a:gd name="T91" fmla="*/ 8 h 353"/>
                <a:gd name="T92" fmla="*/ 259 w 385"/>
                <a:gd name="T93" fmla="*/ 8 h 353"/>
                <a:gd name="T94" fmla="*/ 243 w 385"/>
                <a:gd name="T95" fmla="*/ 8 h 353"/>
                <a:gd name="T96" fmla="*/ 243 w 385"/>
                <a:gd name="T97" fmla="*/ 23 h 353"/>
                <a:gd name="T98" fmla="*/ 235 w 385"/>
                <a:gd name="T99" fmla="*/ 39 h 353"/>
                <a:gd name="T100" fmla="*/ 212 w 385"/>
                <a:gd name="T101" fmla="*/ 39 h 353"/>
                <a:gd name="T102" fmla="*/ 188 w 385"/>
                <a:gd name="T103" fmla="*/ 31 h 353"/>
                <a:gd name="T104" fmla="*/ 180 w 385"/>
                <a:gd name="T105" fmla="*/ 8 h 353"/>
                <a:gd name="T106" fmla="*/ 172 w 385"/>
                <a:gd name="T107" fmla="*/ 0 h 353"/>
                <a:gd name="T108" fmla="*/ 165 w 385"/>
                <a:gd name="T109" fmla="*/ 0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85" h="353">
                  <a:moveTo>
                    <a:pt x="165" y="0"/>
                  </a:moveTo>
                  <a:lnTo>
                    <a:pt x="149" y="8"/>
                  </a:lnTo>
                  <a:lnTo>
                    <a:pt x="149" y="31"/>
                  </a:lnTo>
                  <a:lnTo>
                    <a:pt x="149" y="55"/>
                  </a:lnTo>
                  <a:lnTo>
                    <a:pt x="141" y="63"/>
                  </a:lnTo>
                  <a:lnTo>
                    <a:pt x="118" y="70"/>
                  </a:lnTo>
                  <a:lnTo>
                    <a:pt x="94" y="94"/>
                  </a:lnTo>
                  <a:lnTo>
                    <a:pt x="71" y="110"/>
                  </a:lnTo>
                  <a:lnTo>
                    <a:pt x="63" y="125"/>
                  </a:lnTo>
                  <a:lnTo>
                    <a:pt x="55" y="149"/>
                  </a:lnTo>
                  <a:lnTo>
                    <a:pt x="39" y="156"/>
                  </a:lnTo>
                  <a:lnTo>
                    <a:pt x="24" y="156"/>
                  </a:lnTo>
                  <a:lnTo>
                    <a:pt x="0" y="172"/>
                  </a:lnTo>
                  <a:lnTo>
                    <a:pt x="0" y="188"/>
                  </a:lnTo>
                  <a:lnTo>
                    <a:pt x="8" y="211"/>
                  </a:lnTo>
                  <a:lnTo>
                    <a:pt x="16" y="242"/>
                  </a:lnTo>
                  <a:lnTo>
                    <a:pt x="31" y="274"/>
                  </a:lnTo>
                  <a:lnTo>
                    <a:pt x="47" y="282"/>
                  </a:lnTo>
                  <a:lnTo>
                    <a:pt x="71" y="282"/>
                  </a:lnTo>
                  <a:lnTo>
                    <a:pt x="71" y="297"/>
                  </a:lnTo>
                  <a:lnTo>
                    <a:pt x="86" y="321"/>
                  </a:lnTo>
                  <a:lnTo>
                    <a:pt x="102" y="329"/>
                  </a:lnTo>
                  <a:lnTo>
                    <a:pt x="118" y="313"/>
                  </a:lnTo>
                  <a:lnTo>
                    <a:pt x="125" y="297"/>
                  </a:lnTo>
                  <a:lnTo>
                    <a:pt x="157" y="289"/>
                  </a:lnTo>
                  <a:lnTo>
                    <a:pt x="180" y="282"/>
                  </a:lnTo>
                  <a:lnTo>
                    <a:pt x="204" y="282"/>
                  </a:lnTo>
                  <a:lnTo>
                    <a:pt x="235" y="282"/>
                  </a:lnTo>
                  <a:lnTo>
                    <a:pt x="259" y="313"/>
                  </a:lnTo>
                  <a:lnTo>
                    <a:pt x="274" y="344"/>
                  </a:lnTo>
                  <a:lnTo>
                    <a:pt x="298" y="352"/>
                  </a:lnTo>
                  <a:lnTo>
                    <a:pt x="329" y="352"/>
                  </a:lnTo>
                  <a:lnTo>
                    <a:pt x="353" y="329"/>
                  </a:lnTo>
                  <a:lnTo>
                    <a:pt x="353" y="305"/>
                  </a:lnTo>
                  <a:lnTo>
                    <a:pt x="345" y="274"/>
                  </a:lnTo>
                  <a:lnTo>
                    <a:pt x="345" y="266"/>
                  </a:lnTo>
                  <a:lnTo>
                    <a:pt x="360" y="258"/>
                  </a:lnTo>
                  <a:lnTo>
                    <a:pt x="376" y="258"/>
                  </a:lnTo>
                  <a:lnTo>
                    <a:pt x="384" y="235"/>
                  </a:lnTo>
                  <a:lnTo>
                    <a:pt x="376" y="196"/>
                  </a:lnTo>
                  <a:lnTo>
                    <a:pt x="360" y="156"/>
                  </a:lnTo>
                  <a:lnTo>
                    <a:pt x="337" y="117"/>
                  </a:lnTo>
                  <a:lnTo>
                    <a:pt x="306" y="70"/>
                  </a:lnTo>
                  <a:lnTo>
                    <a:pt x="298" y="47"/>
                  </a:lnTo>
                  <a:lnTo>
                    <a:pt x="290" y="23"/>
                  </a:lnTo>
                  <a:lnTo>
                    <a:pt x="274" y="8"/>
                  </a:lnTo>
                  <a:lnTo>
                    <a:pt x="259" y="8"/>
                  </a:lnTo>
                  <a:lnTo>
                    <a:pt x="243" y="8"/>
                  </a:lnTo>
                  <a:lnTo>
                    <a:pt x="243" y="23"/>
                  </a:lnTo>
                  <a:lnTo>
                    <a:pt x="235" y="39"/>
                  </a:lnTo>
                  <a:lnTo>
                    <a:pt x="212" y="39"/>
                  </a:lnTo>
                  <a:lnTo>
                    <a:pt x="188" y="31"/>
                  </a:lnTo>
                  <a:lnTo>
                    <a:pt x="180" y="8"/>
                  </a:lnTo>
                  <a:lnTo>
                    <a:pt x="172" y="0"/>
                  </a:lnTo>
                  <a:lnTo>
                    <a:pt x="165" y="0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" name="TextBox 3"/>
          <p:cNvSpPr>
            <a:spLocks noChangeArrowheads="1"/>
          </p:cNvSpPr>
          <p:nvPr/>
        </p:nvSpPr>
        <p:spPr bwMode="auto">
          <a:xfrm>
            <a:off x="5001052" y="2346848"/>
            <a:ext cx="3831498" cy="1446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8800">
                <a:solidFill>
                  <a:srgbClr val="EB6333"/>
                </a:solidFill>
                <a:latin typeface="Impact" pitchFamily="34" charset="0"/>
                <a:sym typeface="Calibri" pitchFamily="34" charset="0"/>
              </a:rPr>
              <a:t>Thanks!</a:t>
            </a:r>
            <a:endParaRPr lang="zh-CN" altLang="en-US" sz="8800">
              <a:solidFill>
                <a:srgbClr val="EB6333"/>
              </a:solidFill>
              <a:latin typeface="Impact" pitchFamily="34" charset="0"/>
              <a:sym typeface="Calibri" pitchFamily="34" charset="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0" y="5866428"/>
            <a:ext cx="13823950" cy="2774336"/>
          </a:xfrm>
          <a:prstGeom prst="rect">
            <a:avLst/>
          </a:prstGeom>
          <a:solidFill>
            <a:srgbClr val="EB633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208AD4"/>
              </a:solidFill>
            </a:endParaRPr>
          </a:p>
        </p:txBody>
      </p:sp>
      <p:sp>
        <p:nvSpPr>
          <p:cNvPr id="46" name="TextBox 2"/>
          <p:cNvSpPr>
            <a:spLocks noChangeArrowheads="1"/>
          </p:cNvSpPr>
          <p:nvPr/>
        </p:nvSpPr>
        <p:spPr bwMode="auto">
          <a:xfrm>
            <a:off x="10956925" y="6656116"/>
            <a:ext cx="1761548" cy="69249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3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微信：优才创智</a:t>
            </a:r>
            <a:endParaRPr lang="en-US" sz="130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3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微博：优才创智</a:t>
            </a:r>
            <a:endParaRPr lang="en-US" sz="130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pic>
        <p:nvPicPr>
          <p:cNvPr id="48" name="图片 4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1448" y="6708362"/>
            <a:ext cx="1054271" cy="1054271"/>
          </a:xfrm>
          <a:prstGeom prst="rect">
            <a:avLst/>
          </a:prstGeom>
        </p:spPr>
      </p:pic>
      <p:sp>
        <p:nvSpPr>
          <p:cNvPr id="50" name="副标题 2"/>
          <p:cNvSpPr txBox="1"/>
          <p:nvPr/>
        </p:nvSpPr>
        <p:spPr>
          <a:xfrm>
            <a:off x="5313891" y="3865026"/>
            <a:ext cx="3196168" cy="1151730"/>
          </a:xfrm>
          <a:prstGeom prst="rect">
            <a:avLst/>
          </a:prstGeom>
        </p:spPr>
        <p:txBody>
          <a:bodyPr>
            <a:noAutofit/>
          </a:bodyPr>
          <a:lstStyle>
            <a:lvl1pPr marL="282575" indent="-282575" algn="l" defTabSz="914400" rtl="0" eaLnBrk="1" latinLnBrk="0" hangingPunct="1">
              <a:spcBef>
                <a:spcPts val="2000"/>
              </a:spcBef>
              <a:buFont typeface="Wingdings 2" pitchFamily="18" charset="2"/>
              <a:buChar char=""/>
              <a:defRPr sz="2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77850" indent="-295275" algn="l" defTabSz="914400" rtl="0" eaLnBrk="1" latinLnBrk="0" hangingPunct="1">
              <a:spcBef>
                <a:spcPts val="600"/>
              </a:spcBef>
              <a:buFont typeface="Wingdings 2" pitchFamily="18" charset="2"/>
              <a:buChar char="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860425" indent="-282575" algn="l" defTabSz="914400" rtl="0" eaLnBrk="1" latinLnBrk="0" hangingPunct="1">
              <a:spcBef>
                <a:spcPts val="600"/>
              </a:spcBef>
              <a:buFont typeface="Wingdings 2" pitchFamily="18" charset="2"/>
              <a:buChar char="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143000" indent="-282575" algn="l" defTabSz="914400" rtl="0" eaLnBrk="1" latinLnBrk="0" hangingPunct="1">
              <a:spcBef>
                <a:spcPts val="600"/>
              </a:spcBef>
              <a:buFont typeface="Wingdings 2" pitchFamily="18" charset="2"/>
              <a:buChar char="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425575" indent="-282575" algn="l" defTabSz="914400" rtl="0" eaLnBrk="1" latinLnBrk="0" hangingPunct="1">
              <a:spcBef>
                <a:spcPts val="600"/>
              </a:spcBef>
              <a:buFont typeface="Wingdings 2" pitchFamily="18" charset="2"/>
              <a:buChar char="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1711325" indent="-288925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"/>
              <a:defRPr lang="en-US" sz="1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2000250" indent="-288925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"/>
              <a:defRPr lang="en-US" sz="1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2291080" indent="-288925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"/>
              <a:defRPr lang="en-US" sz="1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 marL="2571750" indent="-288925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"/>
              <a:defRPr lang="en-US"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kumimoji="1" lang="zh-CN" altLang="en-US" sz="2400">
                <a:solidFill>
                  <a:srgbClr val="EB6333"/>
                </a:solidFill>
                <a:latin typeface="华文细黑"/>
                <a:ea typeface="华文细黑"/>
                <a:cs typeface="华文细黑"/>
              </a:rPr>
              <a:t>尚教全</a:t>
            </a:r>
            <a:br>
              <a:rPr kumimoji="1" lang="en-US" altLang="zh-CN" sz="2400">
                <a:solidFill>
                  <a:srgbClr val="EB6333"/>
                </a:solidFill>
                <a:latin typeface="华文细黑"/>
                <a:ea typeface="华文细黑"/>
                <a:cs typeface="华文细黑"/>
              </a:rPr>
            </a:br>
            <a:r>
              <a:rPr kumimoji="1" lang="en-US" altLang="zh-CN" sz="2400" smtClean="0">
                <a:solidFill>
                  <a:srgbClr val="EB6333"/>
                </a:solidFill>
                <a:latin typeface="华文细黑"/>
                <a:ea typeface="华文细黑"/>
                <a:cs typeface="华文细黑"/>
              </a:rPr>
              <a:t>www.ucai.cn</a:t>
            </a:r>
            <a:endParaRPr kumimoji="1" lang="en-US" altLang="zh-CN" sz="2400">
              <a:solidFill>
                <a:srgbClr val="EB6333"/>
              </a:solidFill>
              <a:latin typeface="华文细黑"/>
              <a:ea typeface="华文细黑"/>
              <a:cs typeface="华文细黑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05271" y="6227289"/>
            <a:ext cx="7280615" cy="24919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优才学院 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Web 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开发全栈工程师，全网绝无仅有的课程体系，一线全栈专家倾囊相授，造就全栈工程师、打造后端架构师、成就未来</a:t>
            </a: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CTO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！</a:t>
            </a:r>
            <a:endParaRPr lang="zh-CN" altLang="en-US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>
              <a:lnSpc>
                <a:spcPct val="150000"/>
              </a:lnSpc>
            </a:pP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1" name="TextBox 3"/>
          <p:cNvSpPr>
            <a:spLocks noChangeArrowheads="1"/>
          </p:cNvSpPr>
          <p:nvPr/>
        </p:nvSpPr>
        <p:spPr bwMode="auto">
          <a:xfrm>
            <a:off x="10956925" y="7453383"/>
            <a:ext cx="2354063" cy="3231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1500"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  <a:sym typeface="华文中宋" pitchFamily="2" charset="-122"/>
              </a:rPr>
              <a:t>扫一下，有更多惊喜！</a:t>
            </a:r>
            <a:endParaRPr lang="zh-CN" altLang="en-US" sz="1500">
              <a:solidFill>
                <a:schemeClr val="bg1"/>
              </a:solidFill>
              <a:latin typeface="华文中宋" pitchFamily="2" charset="-122"/>
              <a:ea typeface="华文中宋" pitchFamily="2" charset="-122"/>
              <a:sym typeface="华文中宋" pitchFamily="2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0" y="1111880"/>
            <a:ext cx="13269685" cy="237949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42"/>
          <p:cNvSpPr>
            <a:spLocks noChangeArrowheads="1"/>
          </p:cNvSpPr>
          <p:nvPr/>
        </p:nvSpPr>
        <p:spPr bwMode="auto">
          <a:xfrm>
            <a:off x="503238" y="992875"/>
            <a:ext cx="896620" cy="5949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102870" tIns="51435" rIns="102870" bIns="51435">
            <a:spAutoFit/>
          </a:bodyPr>
          <a:lstStyle>
            <a:lvl1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>
                <a:solidFill>
                  <a:srgbClr val="EB6333"/>
                </a:solidFill>
                <a:latin typeface="Impact" pitchFamily="34" charset="0"/>
                <a:sym typeface="Impact" pitchFamily="34" charset="0"/>
              </a:rPr>
              <a:t>web</a:t>
            </a:r>
            <a:endParaRPr lang="en-US" altLang="zh-CN" sz="3200">
              <a:solidFill>
                <a:srgbClr val="EB6333"/>
              </a:solidFill>
              <a:latin typeface="Impact" pitchFamily="34" charset="0"/>
              <a:sym typeface="Impact" pitchFamily="34" charset="0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455310" y="67081"/>
            <a:ext cx="3096418" cy="998078"/>
            <a:chOff x="704281" y="-173040"/>
            <a:chExt cx="3096418" cy="998078"/>
          </a:xfrm>
        </p:grpSpPr>
        <p:sp>
          <p:nvSpPr>
            <p:cNvPr id="13" name="矩形 12"/>
            <p:cNvSpPr/>
            <p:nvPr/>
          </p:nvSpPr>
          <p:spPr>
            <a:xfrm>
              <a:off x="1564189" y="-27944"/>
              <a:ext cx="2236510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40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sym typeface="+mn-ea"/>
                </a:rPr>
                <a:t>系统函</a:t>
              </a:r>
              <a:r>
                <a:rPr lang="zh-CN" altLang="en-US" sz="40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sym typeface="+mn-ea"/>
                </a:rPr>
                <a:t>数</a:t>
              </a:r>
              <a:endParaRPr lang="zh-CN" altLang="en-US" sz="4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Impact" pitchFamily="34" charset="0"/>
              </a:endParaRPr>
            </a:p>
          </p:txBody>
        </p:sp>
        <p:sp>
          <p:nvSpPr>
            <p:cNvPr id="14" name="椭圆 14"/>
            <p:cNvSpPr>
              <a:spLocks noChangeAspect="1"/>
            </p:cNvSpPr>
            <p:nvPr/>
          </p:nvSpPr>
          <p:spPr bwMode="auto">
            <a:xfrm>
              <a:off x="704281" y="-173040"/>
              <a:ext cx="780674" cy="998078"/>
            </a:xfrm>
            <a:custGeom>
              <a:avLst/>
              <a:gdLst>
                <a:gd name="connsiteX0" fmla="*/ 341785 w 683568"/>
                <a:gd name="connsiteY0" fmla="*/ 75471 h 864094"/>
                <a:gd name="connsiteX1" fmla="*/ 117720 w 683568"/>
                <a:gd name="connsiteY1" fmla="*/ 299536 h 864094"/>
                <a:gd name="connsiteX2" fmla="*/ 341785 w 683568"/>
                <a:gd name="connsiteY2" fmla="*/ 523601 h 864094"/>
                <a:gd name="connsiteX3" fmla="*/ 341785 w 683568"/>
                <a:gd name="connsiteY3" fmla="*/ 75471 h 864094"/>
                <a:gd name="connsiteX4" fmla="*/ 341784 w 683568"/>
                <a:gd name="connsiteY4" fmla="*/ 0 h 864094"/>
                <a:gd name="connsiteX5" fmla="*/ 683568 w 683568"/>
                <a:gd name="connsiteY5" fmla="*/ 341784 h 864094"/>
                <a:gd name="connsiteX6" fmla="*/ 577183 w 683568"/>
                <a:gd name="connsiteY6" fmla="*/ 588642 h 864094"/>
                <a:gd name="connsiteX7" fmla="*/ 341597 w 683568"/>
                <a:gd name="connsiteY7" fmla="*/ 864094 h 864094"/>
                <a:gd name="connsiteX8" fmla="*/ 105111 w 683568"/>
                <a:gd name="connsiteY8" fmla="*/ 587591 h 864094"/>
                <a:gd name="connsiteX9" fmla="*/ 59857 w 683568"/>
                <a:gd name="connsiteY9" fmla="*/ 534679 h 864094"/>
                <a:gd name="connsiteX10" fmla="*/ 59306 w 683568"/>
                <a:gd name="connsiteY10" fmla="*/ 534035 h 864094"/>
                <a:gd name="connsiteX11" fmla="*/ 59325 w 683568"/>
                <a:gd name="connsiteY11" fmla="*/ 534035 h 864094"/>
                <a:gd name="connsiteX12" fmla="*/ 0 w 683568"/>
                <a:gd name="connsiteY12" fmla="*/ 341784 h 864094"/>
                <a:gd name="connsiteX13" fmla="*/ 341784 w 683568"/>
                <a:gd name="connsiteY13" fmla="*/ 0 h 864094"/>
                <a:gd name="connsiteX0-1" fmla="*/ 341785 w 683568"/>
                <a:gd name="connsiteY0-2" fmla="*/ 523601 h 864094"/>
                <a:gd name="connsiteX1-3" fmla="*/ 117720 w 683568"/>
                <a:gd name="connsiteY1-4" fmla="*/ 299536 h 864094"/>
                <a:gd name="connsiteX2-5" fmla="*/ 341785 w 683568"/>
                <a:gd name="connsiteY2-6" fmla="*/ 523601 h 864094"/>
                <a:gd name="connsiteX3-7" fmla="*/ 341784 w 683568"/>
                <a:gd name="connsiteY3-8" fmla="*/ 0 h 864094"/>
                <a:gd name="connsiteX4-9" fmla="*/ 683568 w 683568"/>
                <a:gd name="connsiteY4-10" fmla="*/ 341784 h 864094"/>
                <a:gd name="connsiteX5-11" fmla="*/ 577183 w 683568"/>
                <a:gd name="connsiteY5-12" fmla="*/ 588642 h 864094"/>
                <a:gd name="connsiteX6-13" fmla="*/ 341597 w 683568"/>
                <a:gd name="connsiteY6-14" fmla="*/ 864094 h 864094"/>
                <a:gd name="connsiteX7-15" fmla="*/ 105111 w 683568"/>
                <a:gd name="connsiteY7-16" fmla="*/ 587591 h 864094"/>
                <a:gd name="connsiteX8-17" fmla="*/ 59857 w 683568"/>
                <a:gd name="connsiteY8-18" fmla="*/ 534679 h 864094"/>
                <a:gd name="connsiteX9-19" fmla="*/ 59306 w 683568"/>
                <a:gd name="connsiteY9-20" fmla="*/ 534035 h 864094"/>
                <a:gd name="connsiteX10-21" fmla="*/ 59325 w 683568"/>
                <a:gd name="connsiteY10-22" fmla="*/ 534035 h 864094"/>
                <a:gd name="connsiteX11-23" fmla="*/ 0 w 683568"/>
                <a:gd name="connsiteY11-24" fmla="*/ 341784 h 864094"/>
                <a:gd name="connsiteX12-25" fmla="*/ 341784 w 683568"/>
                <a:gd name="connsiteY12-26" fmla="*/ 0 h 864094"/>
                <a:gd name="connsiteX0-27" fmla="*/ 341784 w 683568"/>
                <a:gd name="connsiteY0-28" fmla="*/ 0 h 864094"/>
                <a:gd name="connsiteX1-29" fmla="*/ 683568 w 683568"/>
                <a:gd name="connsiteY1-30" fmla="*/ 341784 h 864094"/>
                <a:gd name="connsiteX2-31" fmla="*/ 577183 w 683568"/>
                <a:gd name="connsiteY2-32" fmla="*/ 588642 h 864094"/>
                <a:gd name="connsiteX3-33" fmla="*/ 341597 w 683568"/>
                <a:gd name="connsiteY3-34" fmla="*/ 864094 h 864094"/>
                <a:gd name="connsiteX4-35" fmla="*/ 105111 w 683568"/>
                <a:gd name="connsiteY4-36" fmla="*/ 587591 h 864094"/>
                <a:gd name="connsiteX5-37" fmla="*/ 59857 w 683568"/>
                <a:gd name="connsiteY5-38" fmla="*/ 534679 h 864094"/>
                <a:gd name="connsiteX6-39" fmla="*/ 59306 w 683568"/>
                <a:gd name="connsiteY6-40" fmla="*/ 534035 h 864094"/>
                <a:gd name="connsiteX7-41" fmla="*/ 59325 w 683568"/>
                <a:gd name="connsiteY7-42" fmla="*/ 534035 h 864094"/>
                <a:gd name="connsiteX8-43" fmla="*/ 0 w 683568"/>
                <a:gd name="connsiteY8-44" fmla="*/ 341784 h 864094"/>
                <a:gd name="connsiteX9-45" fmla="*/ 341784 w 683568"/>
                <a:gd name="connsiteY9-46" fmla="*/ 0 h 864094"/>
              </a:gdLst>
              <a:ahLst/>
              <a:cxnLst>
                <a:cxn ang="0">
                  <a:pos x="connsiteX0-27" y="connsiteY0-28"/>
                </a:cxn>
                <a:cxn ang="0">
                  <a:pos x="connsiteX1-29" y="connsiteY1-30"/>
                </a:cxn>
                <a:cxn ang="0">
                  <a:pos x="connsiteX2-31" y="connsiteY2-32"/>
                </a:cxn>
                <a:cxn ang="0">
                  <a:pos x="connsiteX3-33" y="connsiteY3-34"/>
                </a:cxn>
                <a:cxn ang="0">
                  <a:pos x="connsiteX4-35" y="connsiteY4-36"/>
                </a:cxn>
                <a:cxn ang="0">
                  <a:pos x="connsiteX5-37" y="connsiteY5-38"/>
                </a:cxn>
                <a:cxn ang="0">
                  <a:pos x="connsiteX6-39" y="connsiteY6-40"/>
                </a:cxn>
                <a:cxn ang="0">
                  <a:pos x="connsiteX7-41" y="connsiteY7-42"/>
                </a:cxn>
                <a:cxn ang="0">
                  <a:pos x="connsiteX8-43" y="connsiteY8-44"/>
                </a:cxn>
                <a:cxn ang="0">
                  <a:pos x="connsiteX9-45" y="connsiteY9-46"/>
                </a:cxn>
              </a:cxnLst>
              <a:rect l="l" t="t" r="r" b="b"/>
              <a:pathLst>
                <a:path w="683568" h="864094">
                  <a:moveTo>
                    <a:pt x="341784" y="0"/>
                  </a:moveTo>
                  <a:cubicBezTo>
                    <a:pt x="530546" y="0"/>
                    <a:pt x="683568" y="153022"/>
                    <a:pt x="683568" y="341784"/>
                  </a:cubicBezTo>
                  <a:cubicBezTo>
                    <a:pt x="683568" y="439085"/>
                    <a:pt x="642909" y="526890"/>
                    <a:pt x="577183" y="588642"/>
                  </a:cubicBezTo>
                  <a:lnTo>
                    <a:pt x="341597" y="864094"/>
                  </a:lnTo>
                  <a:lnTo>
                    <a:pt x="105111" y="587591"/>
                  </a:lnTo>
                  <a:cubicBezTo>
                    <a:pt x="87976" y="571864"/>
                    <a:pt x="72869" y="554041"/>
                    <a:pt x="59857" y="534679"/>
                  </a:cubicBezTo>
                  <a:lnTo>
                    <a:pt x="59306" y="534035"/>
                  </a:lnTo>
                  <a:lnTo>
                    <a:pt x="59325" y="534035"/>
                  </a:lnTo>
                  <a:cubicBezTo>
                    <a:pt x="21845" y="479324"/>
                    <a:pt x="0" y="413105"/>
                    <a:pt x="0" y="341784"/>
                  </a:cubicBezTo>
                  <a:cubicBezTo>
                    <a:pt x="0" y="153022"/>
                    <a:pt x="153022" y="0"/>
                    <a:pt x="341784" y="0"/>
                  </a:cubicBezTo>
                  <a:close/>
                </a:path>
              </a:pathLst>
            </a:custGeom>
            <a:solidFill>
              <a:srgbClr val="EB6333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4000">
                <a:latin typeface="Impact" pitchFamily="34" charset="0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877256" y="-52125"/>
              <a:ext cx="386715" cy="5835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3200">
                  <a:solidFill>
                    <a:schemeClr val="bg1"/>
                  </a:solidFill>
                  <a:latin typeface="Impact" pitchFamily="34" charset="0"/>
                </a:rPr>
                <a:t>2</a:t>
              </a:r>
              <a:endParaRPr lang="en-US" altLang="zh-CN" sz="3200">
                <a:solidFill>
                  <a:schemeClr val="bg1"/>
                </a:solidFill>
                <a:latin typeface="Impact" pitchFamily="34" charset="0"/>
              </a:endParaRPr>
            </a:p>
          </p:txBody>
        </p:sp>
      </p:grpSp>
      <p:sp>
        <p:nvSpPr>
          <p:cNvPr id="27" name="Shape 257"/>
          <p:cNvSpPr/>
          <p:nvPr/>
        </p:nvSpPr>
        <p:spPr>
          <a:xfrm>
            <a:off x="2404522" y="5184999"/>
            <a:ext cx="10048858" cy="564574"/>
          </a:xfrm>
          <a:prstGeom prst="rect">
            <a:avLst/>
          </a:prstGeom>
          <a:noFill/>
          <a:ln w="12700">
            <a:miter lim="400000"/>
          </a:ln>
        </p:spPr>
        <p:txBody>
          <a:bodyPr wrap="square" lIns="35717" tIns="35717" rIns="35717" bIns="35717" anchor="ctr">
            <a:spAutoFit/>
          </a:bodyPr>
          <a:lstStyle/>
          <a:p>
            <a:endParaRPr lang="en-US" altLang="zh-CN" sz="3200">
              <a:solidFill>
                <a:srgbClr val="FFFFFF"/>
              </a:solidFill>
              <a:latin typeface="微软雅黑" pitchFamily="34" charset="-122"/>
              <a:ea typeface="微软雅黑" pitchFamily="34" charset="-122"/>
              <a:cs typeface="Menlo Regular"/>
              <a:sym typeface="Menlo Regular"/>
            </a:endParaRPr>
          </a:p>
        </p:txBody>
      </p:sp>
      <p:pic>
        <p:nvPicPr>
          <p:cNvPr id="16" name="图片 1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2981" y="136192"/>
            <a:ext cx="3463418" cy="879931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矩形 3"/>
          <p:cNvSpPr/>
          <p:nvPr/>
        </p:nvSpPr>
        <p:spPr>
          <a:xfrm>
            <a:off x="1382395" y="1445260"/>
            <a:ext cx="10874375" cy="36502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>
              <a:lnSpc>
                <a:spcPct val="140000"/>
              </a:lnSpc>
              <a:buFont typeface="+mj-ea"/>
              <a:buNone/>
            </a:pPr>
            <a:r>
              <a:rPr lang="zh-CN" altLang="en-US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内置函数</a:t>
            </a:r>
            <a:endParaRPr lang="zh-CN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0">
              <a:lnSpc>
                <a:spcPct val="200000"/>
              </a:lnSpc>
              <a:buFont typeface="+mj-ea"/>
              <a:buNone/>
            </a:pP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内置函数是指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PHP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默认支持的函数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,PHP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内置了很多标准的常用的处理函数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包括字符串处理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数组处理函数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文件函数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会话控制函数等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正因为有了这些系统函数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可以使我们开发更加高效和便捷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0">
              <a:lnSpc>
                <a:spcPct val="200000"/>
              </a:lnSpc>
              <a:buFont typeface="+mj-ea"/>
              <a:buNone/>
            </a:pP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- 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如时间函数 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date(); 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可以获取当前系统时间</a:t>
            </a:r>
            <a:endParaRPr lang="en-US" altLang="zh-CN" sz="24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0" y="1111880"/>
            <a:ext cx="13269685" cy="237949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42"/>
          <p:cNvSpPr>
            <a:spLocks noChangeArrowheads="1"/>
          </p:cNvSpPr>
          <p:nvPr/>
        </p:nvSpPr>
        <p:spPr bwMode="auto">
          <a:xfrm>
            <a:off x="503238" y="992875"/>
            <a:ext cx="896620" cy="5949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102870" tIns="51435" rIns="102870" bIns="51435">
            <a:spAutoFit/>
          </a:bodyPr>
          <a:lstStyle>
            <a:lvl1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>
                <a:solidFill>
                  <a:srgbClr val="EB6333"/>
                </a:solidFill>
                <a:latin typeface="Impact" pitchFamily="34" charset="0"/>
                <a:sym typeface="Impact" pitchFamily="34" charset="0"/>
              </a:rPr>
              <a:t>web</a:t>
            </a:r>
            <a:endParaRPr lang="en-US" altLang="zh-CN" sz="3200">
              <a:solidFill>
                <a:srgbClr val="EB6333"/>
              </a:solidFill>
              <a:latin typeface="Impact" pitchFamily="34" charset="0"/>
              <a:sym typeface="Impact" pitchFamily="34" charset="0"/>
            </a:endParaRPr>
          </a:p>
        </p:txBody>
      </p:sp>
      <p:grpSp>
        <p:nvGrpSpPr>
          <p:cNvPr id="2" name="组合 11"/>
          <p:cNvGrpSpPr/>
          <p:nvPr/>
        </p:nvGrpSpPr>
        <p:grpSpPr>
          <a:xfrm>
            <a:off x="455310" y="67081"/>
            <a:ext cx="3096418" cy="998078"/>
            <a:chOff x="704281" y="-173040"/>
            <a:chExt cx="3096418" cy="998078"/>
          </a:xfrm>
        </p:grpSpPr>
        <p:sp>
          <p:nvSpPr>
            <p:cNvPr id="13" name="矩形 12"/>
            <p:cNvSpPr/>
            <p:nvPr/>
          </p:nvSpPr>
          <p:spPr>
            <a:xfrm>
              <a:off x="1564189" y="-27944"/>
              <a:ext cx="2236510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40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sym typeface="+mn-ea"/>
                </a:rPr>
                <a:t>系统函数</a:t>
              </a:r>
              <a:endParaRPr lang="zh-CN" altLang="en-US" sz="4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Impact" pitchFamily="34" charset="0"/>
              </a:endParaRPr>
            </a:p>
          </p:txBody>
        </p:sp>
        <p:sp>
          <p:nvSpPr>
            <p:cNvPr id="14" name="椭圆 14"/>
            <p:cNvSpPr>
              <a:spLocks noChangeAspect="1"/>
            </p:cNvSpPr>
            <p:nvPr/>
          </p:nvSpPr>
          <p:spPr bwMode="auto">
            <a:xfrm>
              <a:off x="704281" y="-173040"/>
              <a:ext cx="780674" cy="998078"/>
            </a:xfrm>
            <a:custGeom>
              <a:avLst/>
              <a:gdLst>
                <a:gd name="connsiteX0" fmla="*/ 341785 w 683568"/>
                <a:gd name="connsiteY0" fmla="*/ 75471 h 864094"/>
                <a:gd name="connsiteX1" fmla="*/ 117720 w 683568"/>
                <a:gd name="connsiteY1" fmla="*/ 299536 h 864094"/>
                <a:gd name="connsiteX2" fmla="*/ 341785 w 683568"/>
                <a:gd name="connsiteY2" fmla="*/ 523601 h 864094"/>
                <a:gd name="connsiteX3" fmla="*/ 341785 w 683568"/>
                <a:gd name="connsiteY3" fmla="*/ 75471 h 864094"/>
                <a:gd name="connsiteX4" fmla="*/ 341784 w 683568"/>
                <a:gd name="connsiteY4" fmla="*/ 0 h 864094"/>
                <a:gd name="connsiteX5" fmla="*/ 683568 w 683568"/>
                <a:gd name="connsiteY5" fmla="*/ 341784 h 864094"/>
                <a:gd name="connsiteX6" fmla="*/ 577183 w 683568"/>
                <a:gd name="connsiteY6" fmla="*/ 588642 h 864094"/>
                <a:gd name="connsiteX7" fmla="*/ 341597 w 683568"/>
                <a:gd name="connsiteY7" fmla="*/ 864094 h 864094"/>
                <a:gd name="connsiteX8" fmla="*/ 105111 w 683568"/>
                <a:gd name="connsiteY8" fmla="*/ 587591 h 864094"/>
                <a:gd name="connsiteX9" fmla="*/ 59857 w 683568"/>
                <a:gd name="connsiteY9" fmla="*/ 534679 h 864094"/>
                <a:gd name="connsiteX10" fmla="*/ 59306 w 683568"/>
                <a:gd name="connsiteY10" fmla="*/ 534035 h 864094"/>
                <a:gd name="connsiteX11" fmla="*/ 59325 w 683568"/>
                <a:gd name="connsiteY11" fmla="*/ 534035 h 864094"/>
                <a:gd name="connsiteX12" fmla="*/ 0 w 683568"/>
                <a:gd name="connsiteY12" fmla="*/ 341784 h 864094"/>
                <a:gd name="connsiteX13" fmla="*/ 341784 w 683568"/>
                <a:gd name="connsiteY13" fmla="*/ 0 h 864094"/>
                <a:gd name="connsiteX0-1" fmla="*/ 341785 w 683568"/>
                <a:gd name="connsiteY0-2" fmla="*/ 523601 h 864094"/>
                <a:gd name="connsiteX1-3" fmla="*/ 117720 w 683568"/>
                <a:gd name="connsiteY1-4" fmla="*/ 299536 h 864094"/>
                <a:gd name="connsiteX2-5" fmla="*/ 341785 w 683568"/>
                <a:gd name="connsiteY2-6" fmla="*/ 523601 h 864094"/>
                <a:gd name="connsiteX3-7" fmla="*/ 341784 w 683568"/>
                <a:gd name="connsiteY3-8" fmla="*/ 0 h 864094"/>
                <a:gd name="connsiteX4-9" fmla="*/ 683568 w 683568"/>
                <a:gd name="connsiteY4-10" fmla="*/ 341784 h 864094"/>
                <a:gd name="connsiteX5-11" fmla="*/ 577183 w 683568"/>
                <a:gd name="connsiteY5-12" fmla="*/ 588642 h 864094"/>
                <a:gd name="connsiteX6-13" fmla="*/ 341597 w 683568"/>
                <a:gd name="connsiteY6-14" fmla="*/ 864094 h 864094"/>
                <a:gd name="connsiteX7-15" fmla="*/ 105111 w 683568"/>
                <a:gd name="connsiteY7-16" fmla="*/ 587591 h 864094"/>
                <a:gd name="connsiteX8-17" fmla="*/ 59857 w 683568"/>
                <a:gd name="connsiteY8-18" fmla="*/ 534679 h 864094"/>
                <a:gd name="connsiteX9-19" fmla="*/ 59306 w 683568"/>
                <a:gd name="connsiteY9-20" fmla="*/ 534035 h 864094"/>
                <a:gd name="connsiteX10-21" fmla="*/ 59325 w 683568"/>
                <a:gd name="connsiteY10-22" fmla="*/ 534035 h 864094"/>
                <a:gd name="connsiteX11-23" fmla="*/ 0 w 683568"/>
                <a:gd name="connsiteY11-24" fmla="*/ 341784 h 864094"/>
                <a:gd name="connsiteX12-25" fmla="*/ 341784 w 683568"/>
                <a:gd name="connsiteY12-26" fmla="*/ 0 h 864094"/>
                <a:gd name="connsiteX0-27" fmla="*/ 341784 w 683568"/>
                <a:gd name="connsiteY0-28" fmla="*/ 0 h 864094"/>
                <a:gd name="connsiteX1-29" fmla="*/ 683568 w 683568"/>
                <a:gd name="connsiteY1-30" fmla="*/ 341784 h 864094"/>
                <a:gd name="connsiteX2-31" fmla="*/ 577183 w 683568"/>
                <a:gd name="connsiteY2-32" fmla="*/ 588642 h 864094"/>
                <a:gd name="connsiteX3-33" fmla="*/ 341597 w 683568"/>
                <a:gd name="connsiteY3-34" fmla="*/ 864094 h 864094"/>
                <a:gd name="connsiteX4-35" fmla="*/ 105111 w 683568"/>
                <a:gd name="connsiteY4-36" fmla="*/ 587591 h 864094"/>
                <a:gd name="connsiteX5-37" fmla="*/ 59857 w 683568"/>
                <a:gd name="connsiteY5-38" fmla="*/ 534679 h 864094"/>
                <a:gd name="connsiteX6-39" fmla="*/ 59306 w 683568"/>
                <a:gd name="connsiteY6-40" fmla="*/ 534035 h 864094"/>
                <a:gd name="connsiteX7-41" fmla="*/ 59325 w 683568"/>
                <a:gd name="connsiteY7-42" fmla="*/ 534035 h 864094"/>
                <a:gd name="connsiteX8-43" fmla="*/ 0 w 683568"/>
                <a:gd name="connsiteY8-44" fmla="*/ 341784 h 864094"/>
                <a:gd name="connsiteX9-45" fmla="*/ 341784 w 683568"/>
                <a:gd name="connsiteY9-46" fmla="*/ 0 h 864094"/>
              </a:gdLst>
              <a:ahLst/>
              <a:cxnLst>
                <a:cxn ang="0">
                  <a:pos x="connsiteX0-27" y="connsiteY0-28"/>
                </a:cxn>
                <a:cxn ang="0">
                  <a:pos x="connsiteX1-29" y="connsiteY1-30"/>
                </a:cxn>
                <a:cxn ang="0">
                  <a:pos x="connsiteX2-31" y="connsiteY2-32"/>
                </a:cxn>
                <a:cxn ang="0">
                  <a:pos x="connsiteX3-33" y="connsiteY3-34"/>
                </a:cxn>
                <a:cxn ang="0">
                  <a:pos x="connsiteX4-35" y="connsiteY4-36"/>
                </a:cxn>
                <a:cxn ang="0">
                  <a:pos x="connsiteX5-37" y="connsiteY5-38"/>
                </a:cxn>
                <a:cxn ang="0">
                  <a:pos x="connsiteX6-39" y="connsiteY6-40"/>
                </a:cxn>
                <a:cxn ang="0">
                  <a:pos x="connsiteX7-41" y="connsiteY7-42"/>
                </a:cxn>
                <a:cxn ang="0">
                  <a:pos x="connsiteX8-43" y="connsiteY8-44"/>
                </a:cxn>
                <a:cxn ang="0">
                  <a:pos x="connsiteX9-45" y="connsiteY9-46"/>
                </a:cxn>
              </a:cxnLst>
              <a:rect l="l" t="t" r="r" b="b"/>
              <a:pathLst>
                <a:path w="683568" h="864094">
                  <a:moveTo>
                    <a:pt x="341784" y="0"/>
                  </a:moveTo>
                  <a:cubicBezTo>
                    <a:pt x="530546" y="0"/>
                    <a:pt x="683568" y="153022"/>
                    <a:pt x="683568" y="341784"/>
                  </a:cubicBezTo>
                  <a:cubicBezTo>
                    <a:pt x="683568" y="439085"/>
                    <a:pt x="642909" y="526890"/>
                    <a:pt x="577183" y="588642"/>
                  </a:cubicBezTo>
                  <a:lnTo>
                    <a:pt x="341597" y="864094"/>
                  </a:lnTo>
                  <a:lnTo>
                    <a:pt x="105111" y="587591"/>
                  </a:lnTo>
                  <a:cubicBezTo>
                    <a:pt x="87976" y="571864"/>
                    <a:pt x="72869" y="554041"/>
                    <a:pt x="59857" y="534679"/>
                  </a:cubicBezTo>
                  <a:lnTo>
                    <a:pt x="59306" y="534035"/>
                  </a:lnTo>
                  <a:lnTo>
                    <a:pt x="59325" y="534035"/>
                  </a:lnTo>
                  <a:cubicBezTo>
                    <a:pt x="21845" y="479324"/>
                    <a:pt x="0" y="413105"/>
                    <a:pt x="0" y="341784"/>
                  </a:cubicBezTo>
                  <a:cubicBezTo>
                    <a:pt x="0" y="153022"/>
                    <a:pt x="153022" y="0"/>
                    <a:pt x="341784" y="0"/>
                  </a:cubicBezTo>
                  <a:close/>
                </a:path>
              </a:pathLst>
            </a:custGeom>
            <a:solidFill>
              <a:srgbClr val="EB6333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4000">
                <a:latin typeface="Impact" pitchFamily="34" charset="0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869276" y="-52125"/>
              <a:ext cx="402675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3200">
                  <a:solidFill>
                    <a:schemeClr val="bg1"/>
                  </a:solidFill>
                  <a:latin typeface="Impact" pitchFamily="34" charset="0"/>
                </a:rPr>
                <a:t>3</a:t>
              </a:r>
              <a:endParaRPr lang="en-US" altLang="zh-CN" sz="3200">
                <a:solidFill>
                  <a:schemeClr val="bg1"/>
                </a:solidFill>
                <a:latin typeface="Impact" pitchFamily="34" charset="0"/>
              </a:endParaRPr>
            </a:p>
          </p:txBody>
        </p:sp>
      </p:grpSp>
      <p:sp>
        <p:nvSpPr>
          <p:cNvPr id="27" name="Shape 257"/>
          <p:cNvSpPr/>
          <p:nvPr/>
        </p:nvSpPr>
        <p:spPr>
          <a:xfrm>
            <a:off x="2404522" y="5184999"/>
            <a:ext cx="10048858" cy="564574"/>
          </a:xfrm>
          <a:prstGeom prst="rect">
            <a:avLst/>
          </a:prstGeom>
          <a:noFill/>
          <a:ln w="12700">
            <a:miter lim="400000"/>
          </a:ln>
        </p:spPr>
        <p:txBody>
          <a:bodyPr wrap="square" lIns="35717" tIns="35717" rIns="35717" bIns="35717" anchor="ctr">
            <a:spAutoFit/>
          </a:bodyPr>
          <a:lstStyle/>
          <a:p>
            <a:endParaRPr lang="en-US" altLang="zh-CN" sz="3200">
              <a:solidFill>
                <a:srgbClr val="FFFFFF"/>
              </a:solidFill>
              <a:latin typeface="微软雅黑" pitchFamily="34" charset="-122"/>
              <a:ea typeface="微软雅黑" pitchFamily="34" charset="-122"/>
              <a:cs typeface="Menlo Regular"/>
              <a:sym typeface="Menlo Regular"/>
            </a:endParaRPr>
          </a:p>
        </p:txBody>
      </p:sp>
      <p:pic>
        <p:nvPicPr>
          <p:cNvPr id="16" name="图片 1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2981" y="136192"/>
            <a:ext cx="3463418" cy="879931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矩形 3"/>
          <p:cNvSpPr/>
          <p:nvPr/>
        </p:nvSpPr>
        <p:spPr>
          <a:xfrm>
            <a:off x="1382395" y="1445260"/>
            <a:ext cx="11776044" cy="36502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>
              <a:lnSpc>
                <a:spcPct val="140000"/>
              </a:lnSpc>
              <a:buFont typeface="+mj-ea"/>
              <a:buNone/>
            </a:pPr>
            <a:r>
              <a:rPr lang="zh-CN" altLang="en-US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检测函数</a:t>
            </a:r>
            <a:endParaRPr lang="zh-CN" altLang="en-US" sz="2800" b="1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0">
              <a:lnSpc>
                <a:spcPct val="200000"/>
              </a:lnSpc>
              <a:buFont typeface="+mj-ea"/>
              <a:buNone/>
            </a:pP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- function_exists(‘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函数名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’)	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检测函数是否定义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已定义返回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true,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其他情况返回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false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0">
              <a:lnSpc>
                <a:spcPct val="200000"/>
              </a:lnSpc>
              <a:buFont typeface="+mj-ea"/>
              <a:buNone/>
            </a:pP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- file_exists(‘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文件名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’)	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检测文件是否存在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已存在返回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true,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其他情况返回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false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0">
              <a:lnSpc>
                <a:spcPct val="200000"/>
              </a:lnSpc>
              <a:buFont typeface="+mj-ea"/>
              <a:buNone/>
            </a:pP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- class_exists(‘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类名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’)	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检测类是否存在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0">
              <a:lnSpc>
                <a:spcPct val="200000"/>
              </a:lnSpc>
              <a:buFont typeface="+mj-ea"/>
              <a:buNone/>
            </a:pP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- method_exists(‘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方法名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’)	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检测类中的方法是否存在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0" y="1111880"/>
            <a:ext cx="13269685" cy="237949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42"/>
          <p:cNvSpPr>
            <a:spLocks noChangeArrowheads="1"/>
          </p:cNvSpPr>
          <p:nvPr/>
        </p:nvSpPr>
        <p:spPr bwMode="auto">
          <a:xfrm>
            <a:off x="503238" y="992875"/>
            <a:ext cx="905056" cy="5963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102870" tIns="51435" rIns="102870" bIns="51435">
            <a:spAutoFit/>
          </a:bodyPr>
          <a:lstStyle>
            <a:lvl1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3200">
                <a:solidFill>
                  <a:srgbClr val="EB6333"/>
                </a:solidFill>
                <a:latin typeface="Impact" pitchFamily="34" charset="0"/>
                <a:sym typeface="Impact" pitchFamily="34" charset="0"/>
              </a:rPr>
              <a:t>web</a:t>
            </a:r>
            <a:endParaRPr lang="zh-CN" altLang="en-US" sz="3200">
              <a:solidFill>
                <a:srgbClr val="EB6333"/>
              </a:solidFill>
              <a:latin typeface="Impact" pitchFamily="34" charset="0"/>
              <a:sym typeface="Impact" pitchFamily="34" charset="0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455310" y="67081"/>
            <a:ext cx="3096418" cy="998078"/>
            <a:chOff x="704281" y="-173040"/>
            <a:chExt cx="3096418" cy="998078"/>
          </a:xfrm>
        </p:grpSpPr>
        <p:sp>
          <p:nvSpPr>
            <p:cNvPr id="17" name="矩形 16"/>
            <p:cNvSpPr/>
            <p:nvPr/>
          </p:nvSpPr>
          <p:spPr>
            <a:xfrm>
              <a:off x="1564189" y="-27944"/>
              <a:ext cx="2236510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40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系统函数</a:t>
              </a:r>
              <a:endParaRPr lang="zh-CN" altLang="en-US" sz="4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椭圆 14"/>
            <p:cNvSpPr>
              <a:spLocks noChangeAspect="1"/>
            </p:cNvSpPr>
            <p:nvPr/>
          </p:nvSpPr>
          <p:spPr bwMode="auto">
            <a:xfrm>
              <a:off x="704281" y="-173040"/>
              <a:ext cx="780674" cy="998078"/>
            </a:xfrm>
            <a:custGeom>
              <a:avLst/>
              <a:gdLst>
                <a:gd name="connsiteX0" fmla="*/ 341785 w 683568"/>
                <a:gd name="connsiteY0" fmla="*/ 75471 h 864094"/>
                <a:gd name="connsiteX1" fmla="*/ 117720 w 683568"/>
                <a:gd name="connsiteY1" fmla="*/ 299536 h 864094"/>
                <a:gd name="connsiteX2" fmla="*/ 341785 w 683568"/>
                <a:gd name="connsiteY2" fmla="*/ 523601 h 864094"/>
                <a:gd name="connsiteX3" fmla="*/ 341785 w 683568"/>
                <a:gd name="connsiteY3" fmla="*/ 75471 h 864094"/>
                <a:gd name="connsiteX4" fmla="*/ 341784 w 683568"/>
                <a:gd name="connsiteY4" fmla="*/ 0 h 864094"/>
                <a:gd name="connsiteX5" fmla="*/ 683568 w 683568"/>
                <a:gd name="connsiteY5" fmla="*/ 341784 h 864094"/>
                <a:gd name="connsiteX6" fmla="*/ 577183 w 683568"/>
                <a:gd name="connsiteY6" fmla="*/ 588642 h 864094"/>
                <a:gd name="connsiteX7" fmla="*/ 341597 w 683568"/>
                <a:gd name="connsiteY7" fmla="*/ 864094 h 864094"/>
                <a:gd name="connsiteX8" fmla="*/ 105111 w 683568"/>
                <a:gd name="connsiteY8" fmla="*/ 587591 h 864094"/>
                <a:gd name="connsiteX9" fmla="*/ 59857 w 683568"/>
                <a:gd name="connsiteY9" fmla="*/ 534679 h 864094"/>
                <a:gd name="connsiteX10" fmla="*/ 59306 w 683568"/>
                <a:gd name="connsiteY10" fmla="*/ 534035 h 864094"/>
                <a:gd name="connsiteX11" fmla="*/ 59325 w 683568"/>
                <a:gd name="connsiteY11" fmla="*/ 534035 h 864094"/>
                <a:gd name="connsiteX12" fmla="*/ 0 w 683568"/>
                <a:gd name="connsiteY12" fmla="*/ 341784 h 864094"/>
                <a:gd name="connsiteX13" fmla="*/ 341784 w 683568"/>
                <a:gd name="connsiteY13" fmla="*/ 0 h 864094"/>
                <a:gd name="connsiteX0-1" fmla="*/ 341785 w 683568"/>
                <a:gd name="connsiteY0-2" fmla="*/ 523601 h 864094"/>
                <a:gd name="connsiteX1-3" fmla="*/ 117720 w 683568"/>
                <a:gd name="connsiteY1-4" fmla="*/ 299536 h 864094"/>
                <a:gd name="connsiteX2-5" fmla="*/ 341785 w 683568"/>
                <a:gd name="connsiteY2-6" fmla="*/ 523601 h 864094"/>
                <a:gd name="connsiteX3-7" fmla="*/ 341784 w 683568"/>
                <a:gd name="connsiteY3-8" fmla="*/ 0 h 864094"/>
                <a:gd name="connsiteX4-9" fmla="*/ 683568 w 683568"/>
                <a:gd name="connsiteY4-10" fmla="*/ 341784 h 864094"/>
                <a:gd name="connsiteX5-11" fmla="*/ 577183 w 683568"/>
                <a:gd name="connsiteY5-12" fmla="*/ 588642 h 864094"/>
                <a:gd name="connsiteX6-13" fmla="*/ 341597 w 683568"/>
                <a:gd name="connsiteY6-14" fmla="*/ 864094 h 864094"/>
                <a:gd name="connsiteX7-15" fmla="*/ 105111 w 683568"/>
                <a:gd name="connsiteY7-16" fmla="*/ 587591 h 864094"/>
                <a:gd name="connsiteX8-17" fmla="*/ 59857 w 683568"/>
                <a:gd name="connsiteY8-18" fmla="*/ 534679 h 864094"/>
                <a:gd name="connsiteX9-19" fmla="*/ 59306 w 683568"/>
                <a:gd name="connsiteY9-20" fmla="*/ 534035 h 864094"/>
                <a:gd name="connsiteX10-21" fmla="*/ 59325 w 683568"/>
                <a:gd name="connsiteY10-22" fmla="*/ 534035 h 864094"/>
                <a:gd name="connsiteX11-23" fmla="*/ 0 w 683568"/>
                <a:gd name="connsiteY11-24" fmla="*/ 341784 h 864094"/>
                <a:gd name="connsiteX12-25" fmla="*/ 341784 w 683568"/>
                <a:gd name="connsiteY12-26" fmla="*/ 0 h 864094"/>
                <a:gd name="connsiteX0-27" fmla="*/ 341784 w 683568"/>
                <a:gd name="connsiteY0-28" fmla="*/ 0 h 864094"/>
                <a:gd name="connsiteX1-29" fmla="*/ 683568 w 683568"/>
                <a:gd name="connsiteY1-30" fmla="*/ 341784 h 864094"/>
                <a:gd name="connsiteX2-31" fmla="*/ 577183 w 683568"/>
                <a:gd name="connsiteY2-32" fmla="*/ 588642 h 864094"/>
                <a:gd name="connsiteX3-33" fmla="*/ 341597 w 683568"/>
                <a:gd name="connsiteY3-34" fmla="*/ 864094 h 864094"/>
                <a:gd name="connsiteX4-35" fmla="*/ 105111 w 683568"/>
                <a:gd name="connsiteY4-36" fmla="*/ 587591 h 864094"/>
                <a:gd name="connsiteX5-37" fmla="*/ 59857 w 683568"/>
                <a:gd name="connsiteY5-38" fmla="*/ 534679 h 864094"/>
                <a:gd name="connsiteX6-39" fmla="*/ 59306 w 683568"/>
                <a:gd name="connsiteY6-40" fmla="*/ 534035 h 864094"/>
                <a:gd name="connsiteX7-41" fmla="*/ 59325 w 683568"/>
                <a:gd name="connsiteY7-42" fmla="*/ 534035 h 864094"/>
                <a:gd name="connsiteX8-43" fmla="*/ 0 w 683568"/>
                <a:gd name="connsiteY8-44" fmla="*/ 341784 h 864094"/>
                <a:gd name="connsiteX9-45" fmla="*/ 341784 w 683568"/>
                <a:gd name="connsiteY9-46" fmla="*/ 0 h 864094"/>
              </a:gdLst>
              <a:ahLst/>
              <a:cxnLst>
                <a:cxn ang="0">
                  <a:pos x="connsiteX0-27" y="connsiteY0-28"/>
                </a:cxn>
                <a:cxn ang="0">
                  <a:pos x="connsiteX1-29" y="connsiteY1-30"/>
                </a:cxn>
                <a:cxn ang="0">
                  <a:pos x="connsiteX2-31" y="connsiteY2-32"/>
                </a:cxn>
                <a:cxn ang="0">
                  <a:pos x="connsiteX3-33" y="connsiteY3-34"/>
                </a:cxn>
                <a:cxn ang="0">
                  <a:pos x="connsiteX4-35" y="connsiteY4-36"/>
                </a:cxn>
                <a:cxn ang="0">
                  <a:pos x="connsiteX5-37" y="connsiteY5-38"/>
                </a:cxn>
                <a:cxn ang="0">
                  <a:pos x="connsiteX6-39" y="connsiteY6-40"/>
                </a:cxn>
                <a:cxn ang="0">
                  <a:pos x="connsiteX7-41" y="connsiteY7-42"/>
                </a:cxn>
                <a:cxn ang="0">
                  <a:pos x="connsiteX8-43" y="connsiteY8-44"/>
                </a:cxn>
                <a:cxn ang="0">
                  <a:pos x="connsiteX9-45" y="connsiteY9-46"/>
                </a:cxn>
              </a:cxnLst>
              <a:rect l="l" t="t" r="r" b="b"/>
              <a:pathLst>
                <a:path w="683568" h="864094">
                  <a:moveTo>
                    <a:pt x="341784" y="0"/>
                  </a:moveTo>
                  <a:cubicBezTo>
                    <a:pt x="530546" y="0"/>
                    <a:pt x="683568" y="153022"/>
                    <a:pt x="683568" y="341784"/>
                  </a:cubicBezTo>
                  <a:cubicBezTo>
                    <a:pt x="683568" y="439085"/>
                    <a:pt x="642909" y="526890"/>
                    <a:pt x="577183" y="588642"/>
                  </a:cubicBezTo>
                  <a:lnTo>
                    <a:pt x="341597" y="864094"/>
                  </a:lnTo>
                  <a:lnTo>
                    <a:pt x="105111" y="587591"/>
                  </a:lnTo>
                  <a:cubicBezTo>
                    <a:pt x="87976" y="571864"/>
                    <a:pt x="72869" y="554041"/>
                    <a:pt x="59857" y="534679"/>
                  </a:cubicBezTo>
                  <a:lnTo>
                    <a:pt x="59306" y="534035"/>
                  </a:lnTo>
                  <a:lnTo>
                    <a:pt x="59325" y="534035"/>
                  </a:lnTo>
                  <a:cubicBezTo>
                    <a:pt x="21845" y="479324"/>
                    <a:pt x="0" y="413105"/>
                    <a:pt x="0" y="341784"/>
                  </a:cubicBezTo>
                  <a:cubicBezTo>
                    <a:pt x="0" y="153022"/>
                    <a:pt x="153022" y="0"/>
                    <a:pt x="341784" y="0"/>
                  </a:cubicBezTo>
                  <a:close/>
                </a:path>
              </a:pathLst>
            </a:custGeom>
            <a:solidFill>
              <a:srgbClr val="EB6333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4000">
                <a:latin typeface="Impact" pitchFamily="34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875688" y="-52125"/>
              <a:ext cx="38985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3200">
                  <a:solidFill>
                    <a:schemeClr val="bg1"/>
                  </a:solidFill>
                  <a:latin typeface="Impact" pitchFamily="34" charset="0"/>
                </a:rPr>
                <a:t>4</a:t>
              </a:r>
              <a:endParaRPr lang="en-US" altLang="zh-CN" sz="3200">
                <a:solidFill>
                  <a:schemeClr val="bg1"/>
                </a:solidFill>
                <a:latin typeface="Impact" pitchFamily="34" charset="0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4688251" y="3660338"/>
            <a:ext cx="184731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sz="8000" b="1">
              <a:solidFill>
                <a:srgbClr val="EB633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2" name="图片 1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2981" y="136192"/>
            <a:ext cx="3463418" cy="87993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矩形 2"/>
          <p:cNvSpPr/>
          <p:nvPr/>
        </p:nvSpPr>
        <p:spPr>
          <a:xfrm>
            <a:off x="1415914" y="1455170"/>
            <a:ext cx="11385686" cy="57615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zh-CN" altLang="en-US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字符串函数 </a:t>
            </a: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- </a:t>
            </a:r>
            <a:r>
              <a:rPr lang="zh-CN" altLang="en-US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去除空格或指定字符</a:t>
            </a:r>
            <a:endParaRPr lang="zh-CN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>
              <a:lnSpc>
                <a:spcPct val="170000"/>
              </a:lnSpc>
            </a:pP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string </a:t>
            </a:r>
            <a:r>
              <a:rPr lang="en-US" altLang="zh-CN" sz="2400" smtClean="0">
                <a:solidFill>
                  <a:srgbClr val="FF0000"/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trim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 ( </a:t>
            </a:r>
            <a:r>
              <a:rPr lang="en-US" altLang="zh-CN" sz="2400" smtClean="0">
                <a:solidFill>
                  <a:schemeClr val="accent2">
                    <a:lumMod val="7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string $str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 [, string 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指定字符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] )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 indent="0">
              <a:lnSpc>
                <a:spcPct val="170000"/>
              </a:lnSpc>
              <a:buFont typeface="+mj-ea"/>
              <a:buNone/>
            </a:pP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 - 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清除字符串两端的空格或预定义字符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 indent="0">
              <a:lnSpc>
                <a:spcPct val="170000"/>
              </a:lnSpc>
              <a:buFont typeface="+mj-ea"/>
              <a:buNone/>
            </a:pP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string </a:t>
            </a:r>
            <a:r>
              <a:rPr lang="en-US" altLang="zh-CN" sz="2400" smtClean="0">
                <a:solidFill>
                  <a:srgbClr val="FF0000"/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rtrim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 ( </a:t>
            </a:r>
            <a:r>
              <a:rPr lang="en-US" altLang="zh-CN" sz="2400" smtClean="0">
                <a:solidFill>
                  <a:schemeClr val="accent2">
                    <a:lumMod val="7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string $str 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[, string 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指定字符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] )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 indent="0">
              <a:lnSpc>
                <a:spcPct val="170000"/>
              </a:lnSpc>
              <a:buFont typeface="+mj-ea"/>
              <a:buNone/>
            </a:pP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 - 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清除法字符串右端的空格或预定义字符 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,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同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chop()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 indent="0">
              <a:lnSpc>
                <a:spcPct val="170000"/>
              </a:lnSpc>
              <a:buFont typeface="+mj-ea"/>
              <a:buNone/>
            </a:pP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string </a:t>
            </a:r>
            <a:r>
              <a:rPr lang="en-US" altLang="zh-CN" sz="2400" smtClean="0">
                <a:solidFill>
                  <a:srgbClr val="FF0000"/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ltrim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 </a:t>
            </a:r>
            <a:r>
              <a:rPr lang="en-US" altLang="zh-CN" sz="2400" smtClean="0">
                <a:solidFill>
                  <a:schemeClr val="accent2">
                    <a:lumMod val="7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( string $str 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[, string 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指定字符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] )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 indent="0">
              <a:lnSpc>
                <a:spcPct val="170000"/>
              </a:lnSpc>
              <a:buFont typeface="+mj-ea"/>
              <a:buNone/>
            </a:pP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 - 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清除字符串左端的空格或预定义字符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 indent="0">
              <a:lnSpc>
                <a:spcPct val="170000"/>
              </a:lnSpc>
              <a:buFont typeface="+mj-ea"/>
              <a:buNone/>
            </a:pP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 - 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返回处理后的字符串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 indent="0">
              <a:lnSpc>
                <a:spcPct val="170000"/>
              </a:lnSpc>
              <a:buFont typeface="+mj-ea"/>
              <a:buNone/>
            </a:pP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注意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: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以上函数如果不指定第二个参数的时候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,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默认去除控制和特殊字符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0" presetClass="path" presetSubtype="0" accel="50000" decel="50000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animMotion origin="layout" path="M -0.43627 0.39023 L -0.21819 0.39023 C -0.12058 0.39023 0 0.27871 0 0.19511 L 0 6.39353E-7 " pathEditMode="relative" rAng="0" ptsTypes="AAAA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808" y="-195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0" y="1111880"/>
            <a:ext cx="13269685" cy="237949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42"/>
          <p:cNvSpPr>
            <a:spLocks noChangeArrowheads="1"/>
          </p:cNvSpPr>
          <p:nvPr/>
        </p:nvSpPr>
        <p:spPr bwMode="auto">
          <a:xfrm>
            <a:off x="503238" y="992875"/>
            <a:ext cx="905056" cy="5963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102870" tIns="51435" rIns="102870" bIns="51435">
            <a:spAutoFit/>
          </a:bodyPr>
          <a:lstStyle>
            <a:lvl1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3200">
                <a:solidFill>
                  <a:srgbClr val="EB6333"/>
                </a:solidFill>
                <a:latin typeface="Impact" pitchFamily="34" charset="0"/>
                <a:sym typeface="Impact" pitchFamily="34" charset="0"/>
              </a:rPr>
              <a:t>web</a:t>
            </a:r>
            <a:endParaRPr lang="zh-CN" altLang="en-US" sz="3200">
              <a:solidFill>
                <a:srgbClr val="EB6333"/>
              </a:solidFill>
              <a:latin typeface="Impact" pitchFamily="34" charset="0"/>
              <a:sym typeface="Impact" pitchFamily="34" charset="0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455310" y="67081"/>
            <a:ext cx="3096418" cy="998078"/>
            <a:chOff x="704281" y="-173040"/>
            <a:chExt cx="3096418" cy="998078"/>
          </a:xfrm>
        </p:grpSpPr>
        <p:sp>
          <p:nvSpPr>
            <p:cNvPr id="17" name="矩形 16"/>
            <p:cNvSpPr/>
            <p:nvPr/>
          </p:nvSpPr>
          <p:spPr>
            <a:xfrm>
              <a:off x="1564189" y="-27944"/>
              <a:ext cx="2236510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40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sym typeface="+mn-ea"/>
                </a:rPr>
                <a:t>系统函数</a:t>
              </a:r>
              <a:endParaRPr lang="zh-CN" altLang="en-US" sz="4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椭圆 14"/>
            <p:cNvSpPr>
              <a:spLocks noChangeAspect="1"/>
            </p:cNvSpPr>
            <p:nvPr/>
          </p:nvSpPr>
          <p:spPr bwMode="auto">
            <a:xfrm>
              <a:off x="704281" y="-173040"/>
              <a:ext cx="780674" cy="998078"/>
            </a:xfrm>
            <a:custGeom>
              <a:avLst/>
              <a:gdLst>
                <a:gd name="connsiteX0" fmla="*/ 341785 w 683568"/>
                <a:gd name="connsiteY0" fmla="*/ 75471 h 864094"/>
                <a:gd name="connsiteX1" fmla="*/ 117720 w 683568"/>
                <a:gd name="connsiteY1" fmla="*/ 299536 h 864094"/>
                <a:gd name="connsiteX2" fmla="*/ 341785 w 683568"/>
                <a:gd name="connsiteY2" fmla="*/ 523601 h 864094"/>
                <a:gd name="connsiteX3" fmla="*/ 341785 w 683568"/>
                <a:gd name="connsiteY3" fmla="*/ 75471 h 864094"/>
                <a:gd name="connsiteX4" fmla="*/ 341784 w 683568"/>
                <a:gd name="connsiteY4" fmla="*/ 0 h 864094"/>
                <a:gd name="connsiteX5" fmla="*/ 683568 w 683568"/>
                <a:gd name="connsiteY5" fmla="*/ 341784 h 864094"/>
                <a:gd name="connsiteX6" fmla="*/ 577183 w 683568"/>
                <a:gd name="connsiteY6" fmla="*/ 588642 h 864094"/>
                <a:gd name="connsiteX7" fmla="*/ 341597 w 683568"/>
                <a:gd name="connsiteY7" fmla="*/ 864094 h 864094"/>
                <a:gd name="connsiteX8" fmla="*/ 105111 w 683568"/>
                <a:gd name="connsiteY8" fmla="*/ 587591 h 864094"/>
                <a:gd name="connsiteX9" fmla="*/ 59857 w 683568"/>
                <a:gd name="connsiteY9" fmla="*/ 534679 h 864094"/>
                <a:gd name="connsiteX10" fmla="*/ 59306 w 683568"/>
                <a:gd name="connsiteY10" fmla="*/ 534035 h 864094"/>
                <a:gd name="connsiteX11" fmla="*/ 59325 w 683568"/>
                <a:gd name="connsiteY11" fmla="*/ 534035 h 864094"/>
                <a:gd name="connsiteX12" fmla="*/ 0 w 683568"/>
                <a:gd name="connsiteY12" fmla="*/ 341784 h 864094"/>
                <a:gd name="connsiteX13" fmla="*/ 341784 w 683568"/>
                <a:gd name="connsiteY13" fmla="*/ 0 h 864094"/>
                <a:gd name="connsiteX0-1" fmla="*/ 341785 w 683568"/>
                <a:gd name="connsiteY0-2" fmla="*/ 523601 h 864094"/>
                <a:gd name="connsiteX1-3" fmla="*/ 117720 w 683568"/>
                <a:gd name="connsiteY1-4" fmla="*/ 299536 h 864094"/>
                <a:gd name="connsiteX2-5" fmla="*/ 341785 w 683568"/>
                <a:gd name="connsiteY2-6" fmla="*/ 523601 h 864094"/>
                <a:gd name="connsiteX3-7" fmla="*/ 341784 w 683568"/>
                <a:gd name="connsiteY3-8" fmla="*/ 0 h 864094"/>
                <a:gd name="connsiteX4-9" fmla="*/ 683568 w 683568"/>
                <a:gd name="connsiteY4-10" fmla="*/ 341784 h 864094"/>
                <a:gd name="connsiteX5-11" fmla="*/ 577183 w 683568"/>
                <a:gd name="connsiteY5-12" fmla="*/ 588642 h 864094"/>
                <a:gd name="connsiteX6-13" fmla="*/ 341597 w 683568"/>
                <a:gd name="connsiteY6-14" fmla="*/ 864094 h 864094"/>
                <a:gd name="connsiteX7-15" fmla="*/ 105111 w 683568"/>
                <a:gd name="connsiteY7-16" fmla="*/ 587591 h 864094"/>
                <a:gd name="connsiteX8-17" fmla="*/ 59857 w 683568"/>
                <a:gd name="connsiteY8-18" fmla="*/ 534679 h 864094"/>
                <a:gd name="connsiteX9-19" fmla="*/ 59306 w 683568"/>
                <a:gd name="connsiteY9-20" fmla="*/ 534035 h 864094"/>
                <a:gd name="connsiteX10-21" fmla="*/ 59325 w 683568"/>
                <a:gd name="connsiteY10-22" fmla="*/ 534035 h 864094"/>
                <a:gd name="connsiteX11-23" fmla="*/ 0 w 683568"/>
                <a:gd name="connsiteY11-24" fmla="*/ 341784 h 864094"/>
                <a:gd name="connsiteX12-25" fmla="*/ 341784 w 683568"/>
                <a:gd name="connsiteY12-26" fmla="*/ 0 h 864094"/>
                <a:gd name="connsiteX0-27" fmla="*/ 341784 w 683568"/>
                <a:gd name="connsiteY0-28" fmla="*/ 0 h 864094"/>
                <a:gd name="connsiteX1-29" fmla="*/ 683568 w 683568"/>
                <a:gd name="connsiteY1-30" fmla="*/ 341784 h 864094"/>
                <a:gd name="connsiteX2-31" fmla="*/ 577183 w 683568"/>
                <a:gd name="connsiteY2-32" fmla="*/ 588642 h 864094"/>
                <a:gd name="connsiteX3-33" fmla="*/ 341597 w 683568"/>
                <a:gd name="connsiteY3-34" fmla="*/ 864094 h 864094"/>
                <a:gd name="connsiteX4-35" fmla="*/ 105111 w 683568"/>
                <a:gd name="connsiteY4-36" fmla="*/ 587591 h 864094"/>
                <a:gd name="connsiteX5-37" fmla="*/ 59857 w 683568"/>
                <a:gd name="connsiteY5-38" fmla="*/ 534679 h 864094"/>
                <a:gd name="connsiteX6-39" fmla="*/ 59306 w 683568"/>
                <a:gd name="connsiteY6-40" fmla="*/ 534035 h 864094"/>
                <a:gd name="connsiteX7-41" fmla="*/ 59325 w 683568"/>
                <a:gd name="connsiteY7-42" fmla="*/ 534035 h 864094"/>
                <a:gd name="connsiteX8-43" fmla="*/ 0 w 683568"/>
                <a:gd name="connsiteY8-44" fmla="*/ 341784 h 864094"/>
                <a:gd name="connsiteX9-45" fmla="*/ 341784 w 683568"/>
                <a:gd name="connsiteY9-46" fmla="*/ 0 h 864094"/>
              </a:gdLst>
              <a:ahLst/>
              <a:cxnLst>
                <a:cxn ang="0">
                  <a:pos x="connsiteX0-27" y="connsiteY0-28"/>
                </a:cxn>
                <a:cxn ang="0">
                  <a:pos x="connsiteX1-29" y="connsiteY1-30"/>
                </a:cxn>
                <a:cxn ang="0">
                  <a:pos x="connsiteX2-31" y="connsiteY2-32"/>
                </a:cxn>
                <a:cxn ang="0">
                  <a:pos x="connsiteX3-33" y="connsiteY3-34"/>
                </a:cxn>
                <a:cxn ang="0">
                  <a:pos x="connsiteX4-35" y="connsiteY4-36"/>
                </a:cxn>
                <a:cxn ang="0">
                  <a:pos x="connsiteX5-37" y="connsiteY5-38"/>
                </a:cxn>
                <a:cxn ang="0">
                  <a:pos x="connsiteX6-39" y="connsiteY6-40"/>
                </a:cxn>
                <a:cxn ang="0">
                  <a:pos x="connsiteX7-41" y="connsiteY7-42"/>
                </a:cxn>
                <a:cxn ang="0">
                  <a:pos x="connsiteX8-43" y="connsiteY8-44"/>
                </a:cxn>
                <a:cxn ang="0">
                  <a:pos x="connsiteX9-45" y="connsiteY9-46"/>
                </a:cxn>
              </a:cxnLst>
              <a:rect l="l" t="t" r="r" b="b"/>
              <a:pathLst>
                <a:path w="683568" h="864094">
                  <a:moveTo>
                    <a:pt x="341784" y="0"/>
                  </a:moveTo>
                  <a:cubicBezTo>
                    <a:pt x="530546" y="0"/>
                    <a:pt x="683568" y="153022"/>
                    <a:pt x="683568" y="341784"/>
                  </a:cubicBezTo>
                  <a:cubicBezTo>
                    <a:pt x="683568" y="439085"/>
                    <a:pt x="642909" y="526890"/>
                    <a:pt x="577183" y="588642"/>
                  </a:cubicBezTo>
                  <a:lnTo>
                    <a:pt x="341597" y="864094"/>
                  </a:lnTo>
                  <a:lnTo>
                    <a:pt x="105111" y="587591"/>
                  </a:lnTo>
                  <a:cubicBezTo>
                    <a:pt x="87976" y="571864"/>
                    <a:pt x="72869" y="554041"/>
                    <a:pt x="59857" y="534679"/>
                  </a:cubicBezTo>
                  <a:lnTo>
                    <a:pt x="59306" y="534035"/>
                  </a:lnTo>
                  <a:lnTo>
                    <a:pt x="59325" y="534035"/>
                  </a:lnTo>
                  <a:cubicBezTo>
                    <a:pt x="21845" y="479324"/>
                    <a:pt x="0" y="413105"/>
                    <a:pt x="0" y="341784"/>
                  </a:cubicBezTo>
                  <a:cubicBezTo>
                    <a:pt x="0" y="153022"/>
                    <a:pt x="153022" y="0"/>
                    <a:pt x="341784" y="0"/>
                  </a:cubicBezTo>
                  <a:close/>
                </a:path>
              </a:pathLst>
            </a:custGeom>
            <a:solidFill>
              <a:srgbClr val="EB6333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4000">
                <a:latin typeface="Impact" pitchFamily="34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868474" y="-52125"/>
              <a:ext cx="404278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3200">
                  <a:solidFill>
                    <a:schemeClr val="bg1"/>
                  </a:solidFill>
                  <a:latin typeface="Impact" pitchFamily="34" charset="0"/>
                </a:rPr>
                <a:t>5</a:t>
              </a:r>
              <a:endParaRPr lang="en-US" altLang="zh-CN" sz="3200">
                <a:solidFill>
                  <a:schemeClr val="bg1"/>
                </a:solidFill>
                <a:latin typeface="Impact" pitchFamily="34" charset="0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4688251" y="3660338"/>
            <a:ext cx="184731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sz="8000" b="1">
              <a:solidFill>
                <a:srgbClr val="EB633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2" name="图片 1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2981" y="136192"/>
            <a:ext cx="3463418" cy="87993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矩形 2"/>
          <p:cNvSpPr/>
          <p:nvPr/>
        </p:nvSpPr>
        <p:spPr>
          <a:xfrm>
            <a:off x="1416050" y="1455420"/>
            <a:ext cx="10683240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zh-CN" altLang="en-US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字符串函数 </a:t>
            </a: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– </a:t>
            </a:r>
            <a:r>
              <a:rPr lang="zh-CN" altLang="en-US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字符串生成与转化</a:t>
            </a:r>
            <a:endParaRPr lang="zh-CN" altLang="en-US" sz="2800" b="1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string </a:t>
            </a:r>
            <a:r>
              <a:rPr lang="en-US" altLang="zh-CN" sz="2400" smtClean="0">
                <a:solidFill>
                  <a:srgbClr val="FF0000"/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str_pad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 (</a:t>
            </a:r>
            <a:r>
              <a:rPr lang="en-US" altLang="zh-CN" sz="2400" smtClean="0">
                <a:solidFill>
                  <a:schemeClr val="accent2">
                    <a:lumMod val="7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string </a:t>
            </a:r>
            <a:r>
              <a:rPr lang="zh-CN" altLang="en-US" sz="2400" smtClean="0">
                <a:solidFill>
                  <a:schemeClr val="accent2">
                    <a:lumMod val="7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字符串</a:t>
            </a:r>
            <a:r>
              <a:rPr lang="en-US" altLang="zh-CN" sz="2400" smtClean="0">
                <a:solidFill>
                  <a:schemeClr val="accent2">
                    <a:lumMod val="7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,int </a:t>
            </a:r>
            <a:r>
              <a:rPr lang="zh-CN" altLang="en-US" sz="2400" smtClean="0">
                <a:solidFill>
                  <a:schemeClr val="accent2">
                    <a:lumMod val="7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填充长度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[ string 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填充字符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 [ int 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填充方向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 ]] )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 - 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使用另一个字符串填充字符串为指定长度</a:t>
            </a:r>
            <a:endParaRPr lang="zh-CN" altLang="en-US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 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- 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填充方向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    - STR_PAD_LEFT	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左侧填充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    - STR_PAD_RIGHT	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右侧填充</a:t>
            </a:r>
            <a:endParaRPr lang="zh-CN" altLang="en-US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    - STR_PAD_BOTH	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两端填充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 - 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返回填充后的字符串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0" presetClass="path" presetSubtype="0" accel="50000" decel="50000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animMotion origin="layout" path="M -0.43627 0.39023 L -0.21819 0.39023 C -0.12058 0.39023 0 0.27871 0 0.19511 L 0 6.39353E-7 " pathEditMode="relative" rAng="0" ptsTypes="AAAA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808" y="-195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0" y="1111880"/>
            <a:ext cx="13269685" cy="237949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42"/>
          <p:cNvSpPr>
            <a:spLocks noChangeArrowheads="1"/>
          </p:cNvSpPr>
          <p:nvPr/>
        </p:nvSpPr>
        <p:spPr bwMode="auto">
          <a:xfrm>
            <a:off x="503238" y="992875"/>
            <a:ext cx="905056" cy="5963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102870" tIns="51435" rIns="102870" bIns="51435">
            <a:spAutoFit/>
          </a:bodyPr>
          <a:lstStyle>
            <a:lvl1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3200">
                <a:solidFill>
                  <a:srgbClr val="EB6333"/>
                </a:solidFill>
                <a:latin typeface="Impact" pitchFamily="34" charset="0"/>
                <a:sym typeface="Impact" pitchFamily="34" charset="0"/>
              </a:rPr>
              <a:t>web</a:t>
            </a:r>
            <a:endParaRPr lang="zh-CN" altLang="en-US" sz="3200">
              <a:solidFill>
                <a:srgbClr val="EB6333"/>
              </a:solidFill>
              <a:latin typeface="Impact" pitchFamily="34" charset="0"/>
              <a:sym typeface="Impact" pitchFamily="34" charset="0"/>
            </a:endParaRPr>
          </a:p>
        </p:txBody>
      </p:sp>
      <p:grpSp>
        <p:nvGrpSpPr>
          <p:cNvPr id="4" name="组合 10"/>
          <p:cNvGrpSpPr/>
          <p:nvPr/>
        </p:nvGrpSpPr>
        <p:grpSpPr>
          <a:xfrm>
            <a:off x="455310" y="67081"/>
            <a:ext cx="3096418" cy="998078"/>
            <a:chOff x="704281" y="-173040"/>
            <a:chExt cx="3096418" cy="998078"/>
          </a:xfrm>
        </p:grpSpPr>
        <p:sp>
          <p:nvSpPr>
            <p:cNvPr id="17" name="矩形 16"/>
            <p:cNvSpPr/>
            <p:nvPr/>
          </p:nvSpPr>
          <p:spPr>
            <a:xfrm>
              <a:off x="1564189" y="-27944"/>
              <a:ext cx="2236510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40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sym typeface="+mn-ea"/>
                </a:rPr>
                <a:t>系统函数</a:t>
              </a:r>
              <a:endParaRPr lang="zh-CN" altLang="en-US" sz="4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椭圆 14"/>
            <p:cNvSpPr>
              <a:spLocks noChangeAspect="1"/>
            </p:cNvSpPr>
            <p:nvPr/>
          </p:nvSpPr>
          <p:spPr bwMode="auto">
            <a:xfrm>
              <a:off x="704281" y="-173040"/>
              <a:ext cx="780674" cy="998078"/>
            </a:xfrm>
            <a:custGeom>
              <a:avLst/>
              <a:gdLst>
                <a:gd name="connsiteX0" fmla="*/ 341785 w 683568"/>
                <a:gd name="connsiteY0" fmla="*/ 75471 h 864094"/>
                <a:gd name="connsiteX1" fmla="*/ 117720 w 683568"/>
                <a:gd name="connsiteY1" fmla="*/ 299536 h 864094"/>
                <a:gd name="connsiteX2" fmla="*/ 341785 w 683568"/>
                <a:gd name="connsiteY2" fmla="*/ 523601 h 864094"/>
                <a:gd name="connsiteX3" fmla="*/ 341785 w 683568"/>
                <a:gd name="connsiteY3" fmla="*/ 75471 h 864094"/>
                <a:gd name="connsiteX4" fmla="*/ 341784 w 683568"/>
                <a:gd name="connsiteY4" fmla="*/ 0 h 864094"/>
                <a:gd name="connsiteX5" fmla="*/ 683568 w 683568"/>
                <a:gd name="connsiteY5" fmla="*/ 341784 h 864094"/>
                <a:gd name="connsiteX6" fmla="*/ 577183 w 683568"/>
                <a:gd name="connsiteY6" fmla="*/ 588642 h 864094"/>
                <a:gd name="connsiteX7" fmla="*/ 341597 w 683568"/>
                <a:gd name="connsiteY7" fmla="*/ 864094 h 864094"/>
                <a:gd name="connsiteX8" fmla="*/ 105111 w 683568"/>
                <a:gd name="connsiteY8" fmla="*/ 587591 h 864094"/>
                <a:gd name="connsiteX9" fmla="*/ 59857 w 683568"/>
                <a:gd name="connsiteY9" fmla="*/ 534679 h 864094"/>
                <a:gd name="connsiteX10" fmla="*/ 59306 w 683568"/>
                <a:gd name="connsiteY10" fmla="*/ 534035 h 864094"/>
                <a:gd name="connsiteX11" fmla="*/ 59325 w 683568"/>
                <a:gd name="connsiteY11" fmla="*/ 534035 h 864094"/>
                <a:gd name="connsiteX12" fmla="*/ 0 w 683568"/>
                <a:gd name="connsiteY12" fmla="*/ 341784 h 864094"/>
                <a:gd name="connsiteX13" fmla="*/ 341784 w 683568"/>
                <a:gd name="connsiteY13" fmla="*/ 0 h 864094"/>
                <a:gd name="connsiteX0-1" fmla="*/ 341785 w 683568"/>
                <a:gd name="connsiteY0-2" fmla="*/ 523601 h 864094"/>
                <a:gd name="connsiteX1-3" fmla="*/ 117720 w 683568"/>
                <a:gd name="connsiteY1-4" fmla="*/ 299536 h 864094"/>
                <a:gd name="connsiteX2-5" fmla="*/ 341785 w 683568"/>
                <a:gd name="connsiteY2-6" fmla="*/ 523601 h 864094"/>
                <a:gd name="connsiteX3-7" fmla="*/ 341784 w 683568"/>
                <a:gd name="connsiteY3-8" fmla="*/ 0 h 864094"/>
                <a:gd name="connsiteX4-9" fmla="*/ 683568 w 683568"/>
                <a:gd name="connsiteY4-10" fmla="*/ 341784 h 864094"/>
                <a:gd name="connsiteX5-11" fmla="*/ 577183 w 683568"/>
                <a:gd name="connsiteY5-12" fmla="*/ 588642 h 864094"/>
                <a:gd name="connsiteX6-13" fmla="*/ 341597 w 683568"/>
                <a:gd name="connsiteY6-14" fmla="*/ 864094 h 864094"/>
                <a:gd name="connsiteX7-15" fmla="*/ 105111 w 683568"/>
                <a:gd name="connsiteY7-16" fmla="*/ 587591 h 864094"/>
                <a:gd name="connsiteX8-17" fmla="*/ 59857 w 683568"/>
                <a:gd name="connsiteY8-18" fmla="*/ 534679 h 864094"/>
                <a:gd name="connsiteX9-19" fmla="*/ 59306 w 683568"/>
                <a:gd name="connsiteY9-20" fmla="*/ 534035 h 864094"/>
                <a:gd name="connsiteX10-21" fmla="*/ 59325 w 683568"/>
                <a:gd name="connsiteY10-22" fmla="*/ 534035 h 864094"/>
                <a:gd name="connsiteX11-23" fmla="*/ 0 w 683568"/>
                <a:gd name="connsiteY11-24" fmla="*/ 341784 h 864094"/>
                <a:gd name="connsiteX12-25" fmla="*/ 341784 w 683568"/>
                <a:gd name="connsiteY12-26" fmla="*/ 0 h 864094"/>
                <a:gd name="connsiteX0-27" fmla="*/ 341784 w 683568"/>
                <a:gd name="connsiteY0-28" fmla="*/ 0 h 864094"/>
                <a:gd name="connsiteX1-29" fmla="*/ 683568 w 683568"/>
                <a:gd name="connsiteY1-30" fmla="*/ 341784 h 864094"/>
                <a:gd name="connsiteX2-31" fmla="*/ 577183 w 683568"/>
                <a:gd name="connsiteY2-32" fmla="*/ 588642 h 864094"/>
                <a:gd name="connsiteX3-33" fmla="*/ 341597 w 683568"/>
                <a:gd name="connsiteY3-34" fmla="*/ 864094 h 864094"/>
                <a:gd name="connsiteX4-35" fmla="*/ 105111 w 683568"/>
                <a:gd name="connsiteY4-36" fmla="*/ 587591 h 864094"/>
                <a:gd name="connsiteX5-37" fmla="*/ 59857 w 683568"/>
                <a:gd name="connsiteY5-38" fmla="*/ 534679 h 864094"/>
                <a:gd name="connsiteX6-39" fmla="*/ 59306 w 683568"/>
                <a:gd name="connsiteY6-40" fmla="*/ 534035 h 864094"/>
                <a:gd name="connsiteX7-41" fmla="*/ 59325 w 683568"/>
                <a:gd name="connsiteY7-42" fmla="*/ 534035 h 864094"/>
                <a:gd name="connsiteX8-43" fmla="*/ 0 w 683568"/>
                <a:gd name="connsiteY8-44" fmla="*/ 341784 h 864094"/>
                <a:gd name="connsiteX9-45" fmla="*/ 341784 w 683568"/>
                <a:gd name="connsiteY9-46" fmla="*/ 0 h 864094"/>
              </a:gdLst>
              <a:ahLst/>
              <a:cxnLst>
                <a:cxn ang="0">
                  <a:pos x="connsiteX0-27" y="connsiteY0-28"/>
                </a:cxn>
                <a:cxn ang="0">
                  <a:pos x="connsiteX1-29" y="connsiteY1-30"/>
                </a:cxn>
                <a:cxn ang="0">
                  <a:pos x="connsiteX2-31" y="connsiteY2-32"/>
                </a:cxn>
                <a:cxn ang="0">
                  <a:pos x="connsiteX3-33" y="connsiteY3-34"/>
                </a:cxn>
                <a:cxn ang="0">
                  <a:pos x="connsiteX4-35" y="connsiteY4-36"/>
                </a:cxn>
                <a:cxn ang="0">
                  <a:pos x="connsiteX5-37" y="connsiteY5-38"/>
                </a:cxn>
                <a:cxn ang="0">
                  <a:pos x="connsiteX6-39" y="connsiteY6-40"/>
                </a:cxn>
                <a:cxn ang="0">
                  <a:pos x="connsiteX7-41" y="connsiteY7-42"/>
                </a:cxn>
                <a:cxn ang="0">
                  <a:pos x="connsiteX8-43" y="connsiteY8-44"/>
                </a:cxn>
                <a:cxn ang="0">
                  <a:pos x="connsiteX9-45" y="connsiteY9-46"/>
                </a:cxn>
              </a:cxnLst>
              <a:rect l="l" t="t" r="r" b="b"/>
              <a:pathLst>
                <a:path w="683568" h="864094">
                  <a:moveTo>
                    <a:pt x="341784" y="0"/>
                  </a:moveTo>
                  <a:cubicBezTo>
                    <a:pt x="530546" y="0"/>
                    <a:pt x="683568" y="153022"/>
                    <a:pt x="683568" y="341784"/>
                  </a:cubicBezTo>
                  <a:cubicBezTo>
                    <a:pt x="683568" y="439085"/>
                    <a:pt x="642909" y="526890"/>
                    <a:pt x="577183" y="588642"/>
                  </a:cubicBezTo>
                  <a:lnTo>
                    <a:pt x="341597" y="864094"/>
                  </a:lnTo>
                  <a:lnTo>
                    <a:pt x="105111" y="587591"/>
                  </a:lnTo>
                  <a:cubicBezTo>
                    <a:pt x="87976" y="571864"/>
                    <a:pt x="72869" y="554041"/>
                    <a:pt x="59857" y="534679"/>
                  </a:cubicBezTo>
                  <a:lnTo>
                    <a:pt x="59306" y="534035"/>
                  </a:lnTo>
                  <a:lnTo>
                    <a:pt x="59325" y="534035"/>
                  </a:lnTo>
                  <a:cubicBezTo>
                    <a:pt x="21845" y="479324"/>
                    <a:pt x="0" y="413105"/>
                    <a:pt x="0" y="341784"/>
                  </a:cubicBezTo>
                  <a:cubicBezTo>
                    <a:pt x="0" y="153022"/>
                    <a:pt x="153022" y="0"/>
                    <a:pt x="341784" y="0"/>
                  </a:cubicBezTo>
                  <a:close/>
                </a:path>
              </a:pathLst>
            </a:custGeom>
            <a:solidFill>
              <a:srgbClr val="EB6333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4000">
                <a:latin typeface="Impact" pitchFamily="34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866871" y="-52125"/>
              <a:ext cx="407484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3200">
                  <a:solidFill>
                    <a:schemeClr val="bg1"/>
                  </a:solidFill>
                  <a:latin typeface="Impact" pitchFamily="34" charset="0"/>
                </a:rPr>
                <a:t>6</a:t>
              </a:r>
              <a:endParaRPr lang="en-US" altLang="zh-CN" sz="3200">
                <a:solidFill>
                  <a:schemeClr val="bg1"/>
                </a:solidFill>
                <a:latin typeface="Impact" pitchFamily="34" charset="0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4688251" y="3660338"/>
            <a:ext cx="184731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sz="8000" b="1">
              <a:solidFill>
                <a:srgbClr val="EB633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2" name="图片 1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2981" y="136192"/>
            <a:ext cx="3463418" cy="87993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矩形 2"/>
          <p:cNvSpPr/>
          <p:nvPr/>
        </p:nvSpPr>
        <p:spPr>
          <a:xfrm>
            <a:off x="1416050" y="1455420"/>
            <a:ext cx="10683240" cy="57246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zh-CN" altLang="en-US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字符串函数 </a:t>
            </a: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– </a:t>
            </a:r>
            <a:r>
              <a:rPr lang="zh-CN" altLang="en-US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字符串生成与转化</a:t>
            </a:r>
            <a:endParaRPr lang="zh-CN" altLang="en-US" sz="2800" b="1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string </a:t>
            </a:r>
            <a:r>
              <a:rPr lang="en-US" altLang="zh-CN" sz="2400" smtClean="0">
                <a:solidFill>
                  <a:srgbClr val="FF0000"/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str_repeat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 (</a:t>
            </a:r>
            <a:r>
              <a:rPr lang="en-US" altLang="zh-CN" sz="2400" smtClean="0">
                <a:solidFill>
                  <a:schemeClr val="accent2">
                    <a:lumMod val="7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string </a:t>
            </a:r>
            <a:r>
              <a:rPr lang="zh-CN" altLang="en-US" sz="2400" smtClean="0">
                <a:solidFill>
                  <a:schemeClr val="accent2">
                    <a:lumMod val="7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字符串</a:t>
            </a:r>
            <a:r>
              <a:rPr lang="en-US" altLang="zh-CN" sz="2400" smtClean="0">
                <a:solidFill>
                  <a:schemeClr val="accent2">
                    <a:lumMod val="7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,int </a:t>
            </a:r>
            <a:r>
              <a:rPr lang="zh-CN" altLang="en-US" sz="2400" smtClean="0">
                <a:solidFill>
                  <a:schemeClr val="accent2">
                    <a:lumMod val="7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次数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 )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 - 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重复一个字符串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 - 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返回重复后的字符串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array </a:t>
            </a:r>
            <a:r>
              <a:rPr lang="en-US" altLang="zh-CN" sz="2400" smtClean="0">
                <a:solidFill>
                  <a:srgbClr val="FF0000"/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str_split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 ( </a:t>
            </a:r>
            <a:r>
              <a:rPr lang="en-US" altLang="zh-CN" sz="2400" smtClean="0">
                <a:solidFill>
                  <a:schemeClr val="accent2">
                    <a:lumMod val="7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string </a:t>
            </a:r>
            <a:r>
              <a:rPr lang="zh-CN" altLang="en-US" sz="2400" smtClean="0">
                <a:solidFill>
                  <a:schemeClr val="accent2">
                    <a:lumMod val="7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字符串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 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[, int 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每一段的长度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] )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 - 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将一个字符串转为数组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 - 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返回转化后的的数组</a:t>
            </a:r>
            <a:endParaRPr lang="zh-CN" altLang="en-US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注意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: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如果长度不指定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,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则返回每个字符为元素的数组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,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如果指定长度小于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1,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则返回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false,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大于字符串长度则返回整个字符串为元素的数组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0" presetClass="path" presetSubtype="0" accel="50000" decel="50000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animMotion origin="layout" path="M -0.43627 0.39023 L -0.21819 0.39023 C -0.12058 0.39023 0 0.27871 0 0.19511 L 0 6.39353E-7 " pathEditMode="relative" rAng="0" ptsTypes="AAAA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808" y="-195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0" y="1111880"/>
            <a:ext cx="13269685" cy="237949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42"/>
          <p:cNvSpPr>
            <a:spLocks noChangeArrowheads="1"/>
          </p:cNvSpPr>
          <p:nvPr/>
        </p:nvSpPr>
        <p:spPr bwMode="auto">
          <a:xfrm>
            <a:off x="503238" y="992875"/>
            <a:ext cx="905056" cy="5963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102870" tIns="51435" rIns="102870" bIns="51435">
            <a:spAutoFit/>
          </a:bodyPr>
          <a:lstStyle>
            <a:lvl1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3200">
                <a:solidFill>
                  <a:srgbClr val="EB6333"/>
                </a:solidFill>
                <a:latin typeface="Impact" pitchFamily="34" charset="0"/>
                <a:sym typeface="Impact" pitchFamily="34" charset="0"/>
              </a:rPr>
              <a:t>web</a:t>
            </a:r>
            <a:endParaRPr lang="zh-CN" altLang="en-US" sz="3200">
              <a:solidFill>
                <a:srgbClr val="EB6333"/>
              </a:solidFill>
              <a:latin typeface="Impact" pitchFamily="34" charset="0"/>
              <a:sym typeface="Impact" pitchFamily="34" charset="0"/>
            </a:endParaRPr>
          </a:p>
        </p:txBody>
      </p:sp>
      <p:grpSp>
        <p:nvGrpSpPr>
          <p:cNvPr id="4" name="组合 10"/>
          <p:cNvGrpSpPr/>
          <p:nvPr/>
        </p:nvGrpSpPr>
        <p:grpSpPr>
          <a:xfrm>
            <a:off x="455310" y="67081"/>
            <a:ext cx="3096418" cy="998078"/>
            <a:chOff x="704281" y="-173040"/>
            <a:chExt cx="3096418" cy="998078"/>
          </a:xfrm>
        </p:grpSpPr>
        <p:sp>
          <p:nvSpPr>
            <p:cNvPr id="17" name="矩形 16"/>
            <p:cNvSpPr/>
            <p:nvPr/>
          </p:nvSpPr>
          <p:spPr>
            <a:xfrm>
              <a:off x="1564189" y="-27944"/>
              <a:ext cx="2236510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40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sym typeface="+mn-ea"/>
                </a:rPr>
                <a:t>系统函数</a:t>
              </a:r>
              <a:endParaRPr lang="zh-CN" altLang="en-US" sz="4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椭圆 14"/>
            <p:cNvSpPr>
              <a:spLocks noChangeAspect="1"/>
            </p:cNvSpPr>
            <p:nvPr/>
          </p:nvSpPr>
          <p:spPr bwMode="auto">
            <a:xfrm>
              <a:off x="704281" y="-173040"/>
              <a:ext cx="780674" cy="998078"/>
            </a:xfrm>
            <a:custGeom>
              <a:avLst/>
              <a:gdLst>
                <a:gd name="connsiteX0" fmla="*/ 341785 w 683568"/>
                <a:gd name="connsiteY0" fmla="*/ 75471 h 864094"/>
                <a:gd name="connsiteX1" fmla="*/ 117720 w 683568"/>
                <a:gd name="connsiteY1" fmla="*/ 299536 h 864094"/>
                <a:gd name="connsiteX2" fmla="*/ 341785 w 683568"/>
                <a:gd name="connsiteY2" fmla="*/ 523601 h 864094"/>
                <a:gd name="connsiteX3" fmla="*/ 341785 w 683568"/>
                <a:gd name="connsiteY3" fmla="*/ 75471 h 864094"/>
                <a:gd name="connsiteX4" fmla="*/ 341784 w 683568"/>
                <a:gd name="connsiteY4" fmla="*/ 0 h 864094"/>
                <a:gd name="connsiteX5" fmla="*/ 683568 w 683568"/>
                <a:gd name="connsiteY5" fmla="*/ 341784 h 864094"/>
                <a:gd name="connsiteX6" fmla="*/ 577183 w 683568"/>
                <a:gd name="connsiteY6" fmla="*/ 588642 h 864094"/>
                <a:gd name="connsiteX7" fmla="*/ 341597 w 683568"/>
                <a:gd name="connsiteY7" fmla="*/ 864094 h 864094"/>
                <a:gd name="connsiteX8" fmla="*/ 105111 w 683568"/>
                <a:gd name="connsiteY8" fmla="*/ 587591 h 864094"/>
                <a:gd name="connsiteX9" fmla="*/ 59857 w 683568"/>
                <a:gd name="connsiteY9" fmla="*/ 534679 h 864094"/>
                <a:gd name="connsiteX10" fmla="*/ 59306 w 683568"/>
                <a:gd name="connsiteY10" fmla="*/ 534035 h 864094"/>
                <a:gd name="connsiteX11" fmla="*/ 59325 w 683568"/>
                <a:gd name="connsiteY11" fmla="*/ 534035 h 864094"/>
                <a:gd name="connsiteX12" fmla="*/ 0 w 683568"/>
                <a:gd name="connsiteY12" fmla="*/ 341784 h 864094"/>
                <a:gd name="connsiteX13" fmla="*/ 341784 w 683568"/>
                <a:gd name="connsiteY13" fmla="*/ 0 h 864094"/>
                <a:gd name="connsiteX0-1" fmla="*/ 341785 w 683568"/>
                <a:gd name="connsiteY0-2" fmla="*/ 523601 h 864094"/>
                <a:gd name="connsiteX1-3" fmla="*/ 117720 w 683568"/>
                <a:gd name="connsiteY1-4" fmla="*/ 299536 h 864094"/>
                <a:gd name="connsiteX2-5" fmla="*/ 341785 w 683568"/>
                <a:gd name="connsiteY2-6" fmla="*/ 523601 h 864094"/>
                <a:gd name="connsiteX3-7" fmla="*/ 341784 w 683568"/>
                <a:gd name="connsiteY3-8" fmla="*/ 0 h 864094"/>
                <a:gd name="connsiteX4-9" fmla="*/ 683568 w 683568"/>
                <a:gd name="connsiteY4-10" fmla="*/ 341784 h 864094"/>
                <a:gd name="connsiteX5-11" fmla="*/ 577183 w 683568"/>
                <a:gd name="connsiteY5-12" fmla="*/ 588642 h 864094"/>
                <a:gd name="connsiteX6-13" fmla="*/ 341597 w 683568"/>
                <a:gd name="connsiteY6-14" fmla="*/ 864094 h 864094"/>
                <a:gd name="connsiteX7-15" fmla="*/ 105111 w 683568"/>
                <a:gd name="connsiteY7-16" fmla="*/ 587591 h 864094"/>
                <a:gd name="connsiteX8-17" fmla="*/ 59857 w 683568"/>
                <a:gd name="connsiteY8-18" fmla="*/ 534679 h 864094"/>
                <a:gd name="connsiteX9-19" fmla="*/ 59306 w 683568"/>
                <a:gd name="connsiteY9-20" fmla="*/ 534035 h 864094"/>
                <a:gd name="connsiteX10-21" fmla="*/ 59325 w 683568"/>
                <a:gd name="connsiteY10-22" fmla="*/ 534035 h 864094"/>
                <a:gd name="connsiteX11-23" fmla="*/ 0 w 683568"/>
                <a:gd name="connsiteY11-24" fmla="*/ 341784 h 864094"/>
                <a:gd name="connsiteX12-25" fmla="*/ 341784 w 683568"/>
                <a:gd name="connsiteY12-26" fmla="*/ 0 h 864094"/>
                <a:gd name="connsiteX0-27" fmla="*/ 341784 w 683568"/>
                <a:gd name="connsiteY0-28" fmla="*/ 0 h 864094"/>
                <a:gd name="connsiteX1-29" fmla="*/ 683568 w 683568"/>
                <a:gd name="connsiteY1-30" fmla="*/ 341784 h 864094"/>
                <a:gd name="connsiteX2-31" fmla="*/ 577183 w 683568"/>
                <a:gd name="connsiteY2-32" fmla="*/ 588642 h 864094"/>
                <a:gd name="connsiteX3-33" fmla="*/ 341597 w 683568"/>
                <a:gd name="connsiteY3-34" fmla="*/ 864094 h 864094"/>
                <a:gd name="connsiteX4-35" fmla="*/ 105111 w 683568"/>
                <a:gd name="connsiteY4-36" fmla="*/ 587591 h 864094"/>
                <a:gd name="connsiteX5-37" fmla="*/ 59857 w 683568"/>
                <a:gd name="connsiteY5-38" fmla="*/ 534679 h 864094"/>
                <a:gd name="connsiteX6-39" fmla="*/ 59306 w 683568"/>
                <a:gd name="connsiteY6-40" fmla="*/ 534035 h 864094"/>
                <a:gd name="connsiteX7-41" fmla="*/ 59325 w 683568"/>
                <a:gd name="connsiteY7-42" fmla="*/ 534035 h 864094"/>
                <a:gd name="connsiteX8-43" fmla="*/ 0 w 683568"/>
                <a:gd name="connsiteY8-44" fmla="*/ 341784 h 864094"/>
                <a:gd name="connsiteX9-45" fmla="*/ 341784 w 683568"/>
                <a:gd name="connsiteY9-46" fmla="*/ 0 h 864094"/>
              </a:gdLst>
              <a:ahLst/>
              <a:cxnLst>
                <a:cxn ang="0">
                  <a:pos x="connsiteX0-27" y="connsiteY0-28"/>
                </a:cxn>
                <a:cxn ang="0">
                  <a:pos x="connsiteX1-29" y="connsiteY1-30"/>
                </a:cxn>
                <a:cxn ang="0">
                  <a:pos x="connsiteX2-31" y="connsiteY2-32"/>
                </a:cxn>
                <a:cxn ang="0">
                  <a:pos x="connsiteX3-33" y="connsiteY3-34"/>
                </a:cxn>
                <a:cxn ang="0">
                  <a:pos x="connsiteX4-35" y="connsiteY4-36"/>
                </a:cxn>
                <a:cxn ang="0">
                  <a:pos x="connsiteX5-37" y="connsiteY5-38"/>
                </a:cxn>
                <a:cxn ang="0">
                  <a:pos x="connsiteX6-39" y="connsiteY6-40"/>
                </a:cxn>
                <a:cxn ang="0">
                  <a:pos x="connsiteX7-41" y="connsiteY7-42"/>
                </a:cxn>
                <a:cxn ang="0">
                  <a:pos x="connsiteX8-43" y="connsiteY8-44"/>
                </a:cxn>
                <a:cxn ang="0">
                  <a:pos x="connsiteX9-45" y="connsiteY9-46"/>
                </a:cxn>
              </a:cxnLst>
              <a:rect l="l" t="t" r="r" b="b"/>
              <a:pathLst>
                <a:path w="683568" h="864094">
                  <a:moveTo>
                    <a:pt x="341784" y="0"/>
                  </a:moveTo>
                  <a:cubicBezTo>
                    <a:pt x="530546" y="0"/>
                    <a:pt x="683568" y="153022"/>
                    <a:pt x="683568" y="341784"/>
                  </a:cubicBezTo>
                  <a:cubicBezTo>
                    <a:pt x="683568" y="439085"/>
                    <a:pt x="642909" y="526890"/>
                    <a:pt x="577183" y="588642"/>
                  </a:cubicBezTo>
                  <a:lnTo>
                    <a:pt x="341597" y="864094"/>
                  </a:lnTo>
                  <a:lnTo>
                    <a:pt x="105111" y="587591"/>
                  </a:lnTo>
                  <a:cubicBezTo>
                    <a:pt x="87976" y="571864"/>
                    <a:pt x="72869" y="554041"/>
                    <a:pt x="59857" y="534679"/>
                  </a:cubicBezTo>
                  <a:lnTo>
                    <a:pt x="59306" y="534035"/>
                  </a:lnTo>
                  <a:lnTo>
                    <a:pt x="59325" y="534035"/>
                  </a:lnTo>
                  <a:cubicBezTo>
                    <a:pt x="21845" y="479324"/>
                    <a:pt x="0" y="413105"/>
                    <a:pt x="0" y="341784"/>
                  </a:cubicBezTo>
                  <a:cubicBezTo>
                    <a:pt x="0" y="153022"/>
                    <a:pt x="153022" y="0"/>
                    <a:pt x="341784" y="0"/>
                  </a:cubicBezTo>
                  <a:close/>
                </a:path>
              </a:pathLst>
            </a:custGeom>
            <a:solidFill>
              <a:srgbClr val="EB6333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4000">
                <a:latin typeface="Impact" pitchFamily="34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898129" y="-52125"/>
              <a:ext cx="344967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3200">
                  <a:solidFill>
                    <a:schemeClr val="bg1"/>
                  </a:solidFill>
                  <a:latin typeface="Impact" pitchFamily="34" charset="0"/>
                </a:rPr>
                <a:t>7</a:t>
              </a:r>
              <a:endParaRPr lang="en-US" altLang="zh-CN" sz="3200">
                <a:solidFill>
                  <a:schemeClr val="bg1"/>
                </a:solidFill>
                <a:latin typeface="Impact" pitchFamily="34" charset="0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4688251" y="3660338"/>
            <a:ext cx="184731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sz="8000" b="1">
              <a:solidFill>
                <a:srgbClr val="EB633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2" name="图片 1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2981" y="136192"/>
            <a:ext cx="3463418" cy="87993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矩形 2"/>
          <p:cNvSpPr/>
          <p:nvPr/>
        </p:nvSpPr>
        <p:spPr>
          <a:xfrm>
            <a:off x="1416050" y="1455420"/>
            <a:ext cx="10683240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zh-CN" altLang="en-US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字符串函数 </a:t>
            </a: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– </a:t>
            </a:r>
            <a:r>
              <a:rPr lang="zh-CN" altLang="en-US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字符串生成与转化</a:t>
            </a:r>
            <a:endParaRPr lang="zh-CN" altLang="en-US" sz="2800" b="1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string </a:t>
            </a:r>
            <a:r>
              <a:rPr lang="en-US" altLang="zh-CN" sz="2400" smtClean="0">
                <a:solidFill>
                  <a:srgbClr val="FF0000"/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strrev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 (</a:t>
            </a:r>
            <a:r>
              <a:rPr lang="en-US" altLang="zh-CN" sz="2400" smtClean="0">
                <a:solidFill>
                  <a:schemeClr val="accent2">
                    <a:lumMod val="7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string </a:t>
            </a:r>
            <a:r>
              <a:rPr lang="zh-CN" altLang="en-US" sz="2400" smtClean="0">
                <a:solidFill>
                  <a:schemeClr val="accent2">
                    <a:lumMod val="7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字符串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)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 - 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反转字符串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 - 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返回反转后的字符串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string </a:t>
            </a:r>
            <a:r>
              <a:rPr lang="en-US" altLang="zh-CN" sz="2400" smtClean="0">
                <a:solidFill>
                  <a:srgbClr val="FF0000"/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str_shuffle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 ( </a:t>
            </a:r>
            <a:r>
              <a:rPr lang="en-US" altLang="zh-CN" sz="2400" smtClean="0">
                <a:solidFill>
                  <a:schemeClr val="accent2">
                    <a:lumMod val="7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string </a:t>
            </a:r>
            <a:r>
              <a:rPr lang="zh-CN" altLang="en-US" sz="2400" smtClean="0">
                <a:solidFill>
                  <a:schemeClr val="accent2">
                    <a:lumMod val="7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字符串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 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)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 - 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随机打乱一个字符串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 - 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返回打乱后的字符串</a:t>
            </a:r>
            <a:endParaRPr lang="zh-CN" altLang="en-US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0" presetClass="path" presetSubtype="0" accel="50000" decel="50000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animMotion origin="layout" path="M -0.43627 0.39023 L -0.21819 0.39023 C -0.12058 0.39023 0 0.27871 0 0.19511 L 0 6.39353E-7 " pathEditMode="relative" rAng="0" ptsTypes="AAAA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808" y="-195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0" y="1111880"/>
            <a:ext cx="13269685" cy="237949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42"/>
          <p:cNvSpPr>
            <a:spLocks noChangeArrowheads="1"/>
          </p:cNvSpPr>
          <p:nvPr/>
        </p:nvSpPr>
        <p:spPr bwMode="auto">
          <a:xfrm>
            <a:off x="503238" y="992875"/>
            <a:ext cx="905056" cy="5963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102870" tIns="51435" rIns="102870" bIns="51435">
            <a:spAutoFit/>
          </a:bodyPr>
          <a:lstStyle>
            <a:lvl1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3200">
                <a:solidFill>
                  <a:srgbClr val="EB6333"/>
                </a:solidFill>
                <a:latin typeface="Impact" pitchFamily="34" charset="0"/>
                <a:sym typeface="Impact" pitchFamily="34" charset="0"/>
              </a:rPr>
              <a:t>web</a:t>
            </a:r>
            <a:endParaRPr lang="zh-CN" altLang="en-US" sz="3200">
              <a:solidFill>
                <a:srgbClr val="EB6333"/>
              </a:solidFill>
              <a:latin typeface="Impact" pitchFamily="34" charset="0"/>
              <a:sym typeface="Impact" pitchFamily="34" charset="0"/>
            </a:endParaRPr>
          </a:p>
        </p:txBody>
      </p:sp>
      <p:grpSp>
        <p:nvGrpSpPr>
          <p:cNvPr id="4" name="组合 10"/>
          <p:cNvGrpSpPr/>
          <p:nvPr/>
        </p:nvGrpSpPr>
        <p:grpSpPr>
          <a:xfrm>
            <a:off x="455310" y="67081"/>
            <a:ext cx="3096418" cy="998078"/>
            <a:chOff x="704281" y="-173040"/>
            <a:chExt cx="3096418" cy="998078"/>
          </a:xfrm>
        </p:grpSpPr>
        <p:sp>
          <p:nvSpPr>
            <p:cNvPr id="17" name="矩形 16"/>
            <p:cNvSpPr/>
            <p:nvPr/>
          </p:nvSpPr>
          <p:spPr>
            <a:xfrm>
              <a:off x="1564189" y="-27944"/>
              <a:ext cx="2236510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40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sym typeface="+mn-ea"/>
                </a:rPr>
                <a:t>系统函数</a:t>
              </a:r>
              <a:endParaRPr lang="zh-CN" altLang="en-US" sz="4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椭圆 14"/>
            <p:cNvSpPr>
              <a:spLocks noChangeAspect="1"/>
            </p:cNvSpPr>
            <p:nvPr/>
          </p:nvSpPr>
          <p:spPr bwMode="auto">
            <a:xfrm>
              <a:off x="704281" y="-173040"/>
              <a:ext cx="780674" cy="998078"/>
            </a:xfrm>
            <a:custGeom>
              <a:avLst/>
              <a:gdLst>
                <a:gd name="connsiteX0" fmla="*/ 341785 w 683568"/>
                <a:gd name="connsiteY0" fmla="*/ 75471 h 864094"/>
                <a:gd name="connsiteX1" fmla="*/ 117720 w 683568"/>
                <a:gd name="connsiteY1" fmla="*/ 299536 h 864094"/>
                <a:gd name="connsiteX2" fmla="*/ 341785 w 683568"/>
                <a:gd name="connsiteY2" fmla="*/ 523601 h 864094"/>
                <a:gd name="connsiteX3" fmla="*/ 341785 w 683568"/>
                <a:gd name="connsiteY3" fmla="*/ 75471 h 864094"/>
                <a:gd name="connsiteX4" fmla="*/ 341784 w 683568"/>
                <a:gd name="connsiteY4" fmla="*/ 0 h 864094"/>
                <a:gd name="connsiteX5" fmla="*/ 683568 w 683568"/>
                <a:gd name="connsiteY5" fmla="*/ 341784 h 864094"/>
                <a:gd name="connsiteX6" fmla="*/ 577183 w 683568"/>
                <a:gd name="connsiteY6" fmla="*/ 588642 h 864094"/>
                <a:gd name="connsiteX7" fmla="*/ 341597 w 683568"/>
                <a:gd name="connsiteY7" fmla="*/ 864094 h 864094"/>
                <a:gd name="connsiteX8" fmla="*/ 105111 w 683568"/>
                <a:gd name="connsiteY8" fmla="*/ 587591 h 864094"/>
                <a:gd name="connsiteX9" fmla="*/ 59857 w 683568"/>
                <a:gd name="connsiteY9" fmla="*/ 534679 h 864094"/>
                <a:gd name="connsiteX10" fmla="*/ 59306 w 683568"/>
                <a:gd name="connsiteY10" fmla="*/ 534035 h 864094"/>
                <a:gd name="connsiteX11" fmla="*/ 59325 w 683568"/>
                <a:gd name="connsiteY11" fmla="*/ 534035 h 864094"/>
                <a:gd name="connsiteX12" fmla="*/ 0 w 683568"/>
                <a:gd name="connsiteY12" fmla="*/ 341784 h 864094"/>
                <a:gd name="connsiteX13" fmla="*/ 341784 w 683568"/>
                <a:gd name="connsiteY13" fmla="*/ 0 h 864094"/>
                <a:gd name="connsiteX0-1" fmla="*/ 341785 w 683568"/>
                <a:gd name="connsiteY0-2" fmla="*/ 523601 h 864094"/>
                <a:gd name="connsiteX1-3" fmla="*/ 117720 w 683568"/>
                <a:gd name="connsiteY1-4" fmla="*/ 299536 h 864094"/>
                <a:gd name="connsiteX2-5" fmla="*/ 341785 w 683568"/>
                <a:gd name="connsiteY2-6" fmla="*/ 523601 h 864094"/>
                <a:gd name="connsiteX3-7" fmla="*/ 341784 w 683568"/>
                <a:gd name="connsiteY3-8" fmla="*/ 0 h 864094"/>
                <a:gd name="connsiteX4-9" fmla="*/ 683568 w 683568"/>
                <a:gd name="connsiteY4-10" fmla="*/ 341784 h 864094"/>
                <a:gd name="connsiteX5-11" fmla="*/ 577183 w 683568"/>
                <a:gd name="connsiteY5-12" fmla="*/ 588642 h 864094"/>
                <a:gd name="connsiteX6-13" fmla="*/ 341597 w 683568"/>
                <a:gd name="connsiteY6-14" fmla="*/ 864094 h 864094"/>
                <a:gd name="connsiteX7-15" fmla="*/ 105111 w 683568"/>
                <a:gd name="connsiteY7-16" fmla="*/ 587591 h 864094"/>
                <a:gd name="connsiteX8-17" fmla="*/ 59857 w 683568"/>
                <a:gd name="connsiteY8-18" fmla="*/ 534679 h 864094"/>
                <a:gd name="connsiteX9-19" fmla="*/ 59306 w 683568"/>
                <a:gd name="connsiteY9-20" fmla="*/ 534035 h 864094"/>
                <a:gd name="connsiteX10-21" fmla="*/ 59325 w 683568"/>
                <a:gd name="connsiteY10-22" fmla="*/ 534035 h 864094"/>
                <a:gd name="connsiteX11-23" fmla="*/ 0 w 683568"/>
                <a:gd name="connsiteY11-24" fmla="*/ 341784 h 864094"/>
                <a:gd name="connsiteX12-25" fmla="*/ 341784 w 683568"/>
                <a:gd name="connsiteY12-26" fmla="*/ 0 h 864094"/>
                <a:gd name="connsiteX0-27" fmla="*/ 341784 w 683568"/>
                <a:gd name="connsiteY0-28" fmla="*/ 0 h 864094"/>
                <a:gd name="connsiteX1-29" fmla="*/ 683568 w 683568"/>
                <a:gd name="connsiteY1-30" fmla="*/ 341784 h 864094"/>
                <a:gd name="connsiteX2-31" fmla="*/ 577183 w 683568"/>
                <a:gd name="connsiteY2-32" fmla="*/ 588642 h 864094"/>
                <a:gd name="connsiteX3-33" fmla="*/ 341597 w 683568"/>
                <a:gd name="connsiteY3-34" fmla="*/ 864094 h 864094"/>
                <a:gd name="connsiteX4-35" fmla="*/ 105111 w 683568"/>
                <a:gd name="connsiteY4-36" fmla="*/ 587591 h 864094"/>
                <a:gd name="connsiteX5-37" fmla="*/ 59857 w 683568"/>
                <a:gd name="connsiteY5-38" fmla="*/ 534679 h 864094"/>
                <a:gd name="connsiteX6-39" fmla="*/ 59306 w 683568"/>
                <a:gd name="connsiteY6-40" fmla="*/ 534035 h 864094"/>
                <a:gd name="connsiteX7-41" fmla="*/ 59325 w 683568"/>
                <a:gd name="connsiteY7-42" fmla="*/ 534035 h 864094"/>
                <a:gd name="connsiteX8-43" fmla="*/ 0 w 683568"/>
                <a:gd name="connsiteY8-44" fmla="*/ 341784 h 864094"/>
                <a:gd name="connsiteX9-45" fmla="*/ 341784 w 683568"/>
                <a:gd name="connsiteY9-46" fmla="*/ 0 h 864094"/>
              </a:gdLst>
              <a:ahLst/>
              <a:cxnLst>
                <a:cxn ang="0">
                  <a:pos x="connsiteX0-27" y="connsiteY0-28"/>
                </a:cxn>
                <a:cxn ang="0">
                  <a:pos x="connsiteX1-29" y="connsiteY1-30"/>
                </a:cxn>
                <a:cxn ang="0">
                  <a:pos x="connsiteX2-31" y="connsiteY2-32"/>
                </a:cxn>
                <a:cxn ang="0">
                  <a:pos x="connsiteX3-33" y="connsiteY3-34"/>
                </a:cxn>
                <a:cxn ang="0">
                  <a:pos x="connsiteX4-35" y="connsiteY4-36"/>
                </a:cxn>
                <a:cxn ang="0">
                  <a:pos x="connsiteX5-37" y="connsiteY5-38"/>
                </a:cxn>
                <a:cxn ang="0">
                  <a:pos x="connsiteX6-39" y="connsiteY6-40"/>
                </a:cxn>
                <a:cxn ang="0">
                  <a:pos x="connsiteX7-41" y="connsiteY7-42"/>
                </a:cxn>
                <a:cxn ang="0">
                  <a:pos x="connsiteX8-43" y="connsiteY8-44"/>
                </a:cxn>
                <a:cxn ang="0">
                  <a:pos x="connsiteX9-45" y="connsiteY9-46"/>
                </a:cxn>
              </a:cxnLst>
              <a:rect l="l" t="t" r="r" b="b"/>
              <a:pathLst>
                <a:path w="683568" h="864094">
                  <a:moveTo>
                    <a:pt x="341784" y="0"/>
                  </a:moveTo>
                  <a:cubicBezTo>
                    <a:pt x="530546" y="0"/>
                    <a:pt x="683568" y="153022"/>
                    <a:pt x="683568" y="341784"/>
                  </a:cubicBezTo>
                  <a:cubicBezTo>
                    <a:pt x="683568" y="439085"/>
                    <a:pt x="642909" y="526890"/>
                    <a:pt x="577183" y="588642"/>
                  </a:cubicBezTo>
                  <a:lnTo>
                    <a:pt x="341597" y="864094"/>
                  </a:lnTo>
                  <a:lnTo>
                    <a:pt x="105111" y="587591"/>
                  </a:lnTo>
                  <a:cubicBezTo>
                    <a:pt x="87976" y="571864"/>
                    <a:pt x="72869" y="554041"/>
                    <a:pt x="59857" y="534679"/>
                  </a:cubicBezTo>
                  <a:lnTo>
                    <a:pt x="59306" y="534035"/>
                  </a:lnTo>
                  <a:lnTo>
                    <a:pt x="59325" y="534035"/>
                  </a:lnTo>
                  <a:cubicBezTo>
                    <a:pt x="21845" y="479324"/>
                    <a:pt x="0" y="413105"/>
                    <a:pt x="0" y="341784"/>
                  </a:cubicBezTo>
                  <a:cubicBezTo>
                    <a:pt x="0" y="153022"/>
                    <a:pt x="153022" y="0"/>
                    <a:pt x="341784" y="0"/>
                  </a:cubicBezTo>
                  <a:close/>
                </a:path>
              </a:pathLst>
            </a:custGeom>
            <a:solidFill>
              <a:srgbClr val="EB6333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4000">
                <a:latin typeface="Impact" pitchFamily="34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868474" y="-52125"/>
              <a:ext cx="404278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3200">
                  <a:solidFill>
                    <a:schemeClr val="bg1"/>
                  </a:solidFill>
                  <a:latin typeface="Impact" pitchFamily="34" charset="0"/>
                </a:rPr>
                <a:t>8</a:t>
              </a:r>
              <a:endParaRPr lang="en-US" altLang="zh-CN" sz="3200">
                <a:solidFill>
                  <a:schemeClr val="bg1"/>
                </a:solidFill>
                <a:latin typeface="Impact" pitchFamily="34" charset="0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4688251" y="3660338"/>
            <a:ext cx="184731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sz="8000" b="1">
              <a:solidFill>
                <a:srgbClr val="EB633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2" name="图片 1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2981" y="136192"/>
            <a:ext cx="3463418" cy="87993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矩形 2"/>
          <p:cNvSpPr/>
          <p:nvPr/>
        </p:nvSpPr>
        <p:spPr>
          <a:xfrm>
            <a:off x="1416050" y="1455420"/>
            <a:ext cx="10683240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zh-CN" altLang="en-US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字符串函数 </a:t>
            </a: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– </a:t>
            </a:r>
            <a:r>
              <a:rPr lang="zh-CN" altLang="en-US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字符串生成与转化</a:t>
            </a:r>
            <a:endParaRPr lang="zh-CN" altLang="en-US" sz="2800" b="1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string </a:t>
            </a:r>
            <a:r>
              <a:rPr lang="en-US" altLang="zh-CN" sz="2400" smtClean="0">
                <a:solidFill>
                  <a:srgbClr val="FF0000"/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number_format 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(</a:t>
            </a:r>
            <a:r>
              <a:rPr lang="en-US" altLang="zh-CN" sz="2400" smtClean="0">
                <a:solidFill>
                  <a:schemeClr val="accent2">
                    <a:lumMod val="7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float </a:t>
            </a:r>
            <a:r>
              <a:rPr lang="zh-CN" altLang="en-US" sz="2400" smtClean="0">
                <a:solidFill>
                  <a:schemeClr val="accent2">
                    <a:lumMod val="7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字符串 </a:t>
            </a:r>
            <a:r>
              <a:rPr lang="en-US" altLang="zh-CN" sz="2400" smtClean="0">
                <a:solidFill>
                  <a:schemeClr val="accent2">
                    <a:lumMod val="7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, int </a:t>
            </a:r>
            <a:r>
              <a:rPr lang="zh-CN" altLang="en-US" sz="2400" smtClean="0">
                <a:solidFill>
                  <a:schemeClr val="accent2">
                    <a:lumMod val="7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保留小数位 </a:t>
            </a:r>
            <a:r>
              <a:rPr lang="en-US" altLang="zh-CN" sz="2400" smtClean="0">
                <a:solidFill>
                  <a:schemeClr val="accent2">
                    <a:lumMod val="7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, string </a:t>
            </a:r>
            <a:r>
              <a:rPr lang="zh-CN" altLang="en-US" sz="2400" smtClean="0">
                <a:solidFill>
                  <a:schemeClr val="accent2">
                    <a:lumMod val="7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小数位显示字符 </a:t>
            </a:r>
            <a:r>
              <a:rPr lang="en-US" altLang="zh-CN" sz="2400" smtClean="0">
                <a:solidFill>
                  <a:schemeClr val="accent2">
                    <a:lumMod val="7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, string </a:t>
            </a:r>
            <a:r>
              <a:rPr lang="zh-CN" altLang="en-US" sz="2400" smtClean="0">
                <a:solidFill>
                  <a:schemeClr val="accent2">
                    <a:lumMod val="7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千分位显示的字符</a:t>
            </a:r>
            <a:r>
              <a:rPr lang="en-US" altLang="zh-CN" sz="2400" smtClean="0">
                <a:solidFill>
                  <a:schemeClr val="accent2">
                    <a:lumMod val="7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 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)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 - 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以千分位格式化一个数字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 - 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返回格式化后的数字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注意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: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这个函数的参数只能是 一 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, 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二 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,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四个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,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不能是三个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0" presetClass="path" presetSubtype="0" accel="50000" decel="50000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animMotion origin="layout" path="M -0.43627 0.39023 L -0.21819 0.39023 C -0.12058 0.39023 0 0.27871 0 0.19511 L 0 6.39353E-7 " pathEditMode="relative" rAng="0" ptsTypes="AAAA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808" y="-195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3712</Words>
  <Application>WPS 演示</Application>
  <PresentationFormat>自定义</PresentationFormat>
  <Paragraphs>307</Paragraphs>
  <Slides>22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3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ucai</dc:creator>
  <cp:lastModifiedBy>ucai</cp:lastModifiedBy>
  <cp:revision>1156</cp:revision>
  <dcterms:created xsi:type="dcterms:W3CDTF">2014-12-24T05:35:00Z</dcterms:created>
  <dcterms:modified xsi:type="dcterms:W3CDTF">2016-07-11T01:09:09Z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2052-10.1.0.5740</vt:lpwstr>
  </property>
</Properties>
</file>