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6" r:id="rId3"/>
    <p:sldId id="338" r:id="rId4"/>
    <p:sldId id="551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18" r:id="rId27"/>
    <p:sldId id="620" r:id="rId28"/>
    <p:sldId id="619" r:id="rId29"/>
    <p:sldId id="270" r:id="rId30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howGuides="1">
      <p:cViewPr>
        <p:scale>
          <a:sx n="89" d="100"/>
          <a:sy n="89" d="100"/>
        </p:scale>
        <p:origin x="-942" y="-78"/>
      </p:cViewPr>
      <p:guideLst>
        <p:guide orient="horz" pos="2695"/>
        <p:guide pos="4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5108575" y="4264660"/>
            <a:ext cx="8256270" cy="16059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4800" b="1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PHP</a:t>
            </a:r>
            <a:r>
              <a:rPr lang="zh-CN" altLang="en-US" sz="4800" b="1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系统函</a:t>
            </a:r>
            <a:r>
              <a:rPr lang="zh-CN" altLang="en-US" sz="48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数</a:t>
            </a:r>
            <a:endParaRPr lang="zh-CN" altLang="en-US" sz="4800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77692" y="435165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262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数组比较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array_diff('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原始数组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',.....);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一个与第一数组的差集的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原始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数组里面有，比较数组里面没有的元素返回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6871" y="-52125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262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数组比较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array_intersect('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原始数组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'.....);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一个与第一个数组交集的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原始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数组里面有，比较数组里面也有的元素返回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927" y="-52125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450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数组查找替换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array_search('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要匹配的值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原始数组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如果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匹配到的话，会返回配置元素的键，否则返回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in_array('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要匹配的值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原始数组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如果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匹配到的话，会返回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，否则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1186" y="-52125"/>
              <a:ext cx="4988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446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数组查找替换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array_splice('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初始数组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起始位置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期待个数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终止位置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填充数组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删除部分的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删除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部分可以用第四个填充数组参数进行填充	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起始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位值（第二个参数）为负数，计数从数组末端元素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开始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第三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个参数为正数时，显示期待截取几位，为负数时，表示终止位置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会改变原始数组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6339" y="-52125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数组查找替换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array_sum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数组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元素值的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和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当数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组元素值不是数值的时候，便不会相加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0728" y="-52125"/>
              <a:ext cx="5597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13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数组查找替换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array_key_exists('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下标字符串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判断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数组中是否包含传入下标字符串，存在返回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true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，否则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false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7141" y="-52125"/>
              <a:ext cx="54694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数组指针操作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reset();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重置指针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prev();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上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移一次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next();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下移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一次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end();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指针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移动到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最后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key();	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返回当前指针所在元素的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current();	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当前指针所在元素的值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927" y="-52125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15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数组指针操作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array_shift(‘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原始数组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’);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删除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第一个元素，并返回其值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8324" y="-52125"/>
              <a:ext cx="5645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16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数组指针操作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array_unshift('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插入的元素值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插入的元素值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2'....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插入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的数组的新元素的下标为索引，如果数组中已经有存在的索引下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则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原数组里面下标会沿着追加元素的下标增长	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返回值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是插入后的数组元素个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19582" y="-52125"/>
              <a:ext cx="5020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17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数组指针操作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array_push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追加元素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'....);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数组后面压入（追加）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追加完成后的数组元素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总数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array_pop('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删除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数组的最后一个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被删除的元素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77573" y="-52125"/>
              <a:ext cx="386080" cy="579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818257" y="3701077"/>
            <a:ext cx="811876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3200" b="1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</a:t>
            </a:r>
            <a:endParaRPr lang="zh-CN" altLang="en-US" sz="3200" b="1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9927" y="-52125"/>
              <a:ext cx="5613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18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29249" y="1441835"/>
            <a:ext cx="11385686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数组键值操作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shuffle(’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原始数组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打乱数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组元素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顺序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打乱顺序的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array_flip('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使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数组的键值反转并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反转后的数组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8324" y="-52125"/>
              <a:ext cx="5645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19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数组键值操作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array_keys('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使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数组中所有的键组成一个数组并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一个由传入数组键组成的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array_values('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使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传入数组所有值组成一个数组并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一个由传入数组值组成的数组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5080" y="-52125"/>
              <a:ext cx="6110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20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数组键值操作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array_reverse('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</a:t>
            </a:r>
            <a:r>
              <a:rPr lang="zh-CN" alt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回</a:t>
            </a:r>
            <a:r>
              <a:rPr lang="zh-CN" altLang="en-US" sz="24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一个元素顺序倒置的数组，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键值对应不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变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array_count_values('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一个数组，其元素的键名是原数组的值，键值是该值在原数组中出现的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次数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array_rand('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选取个数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从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数组随机选取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个元素的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包含随机键名的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不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添加第二个参数，默认取一个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6339" y="-52125"/>
              <a:ext cx="548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21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数组键值操作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array_unique('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删除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数组重复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一个删除重复值后的数组	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有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重复值时，只保留第一个值，后面的重复值会被删除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1492" y="-52125"/>
              <a:ext cx="59824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数组排序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sort('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 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排序类型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按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照值升序排序数组，不保留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下标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rsort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排序类型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	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按照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数组降序排序数组，不保留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下标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asort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排序类型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	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使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数组升序排序，保留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下标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arsort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排序类型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使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数组降序排序，保留下标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5882" y="-52125"/>
              <a:ext cx="6094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23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数组排序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ksort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排序类型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	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使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数组按照键升序排序，保留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下标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krsort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排序类型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使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数组按照键降序排序，保留下标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6398" y="-52125"/>
              <a:ext cx="5884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smtClean="0">
                  <a:solidFill>
                    <a:schemeClr val="bg1"/>
                  </a:solidFill>
                  <a:latin typeface="Impact" pitchFamily="34" charset="0"/>
                </a:rPr>
                <a:t>24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17476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数组排序</a:t>
            </a:r>
            <a:endParaRPr lang="zh-CN" altLang="en-US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排序类型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 SORT_REGULAR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默认。把每一项按常规顺序排列（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Standard ASCII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，不改变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类型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 SORT_NUMERIC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把每一项作为数字来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处理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 SORT_STRING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把每一项作为字符串来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处理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 SORT_LOCALE_STRING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把每一项作为字符串来处理，基于当前区域设置（可通过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setlocale()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进行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更改）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4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 SORT_NATURAL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把每一项作为字符串来处理，使用类似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natsort()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的自然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排序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5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= SORT_FLAG_CASE -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可以结合（按位或）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SORT_STRING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或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SORT_NATURAL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对字符串进行排序，不区分大小写。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4886" y="-52125"/>
              <a:ext cx="39145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数组创建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range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起始值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终止值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 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步长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阿拉伯数字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英文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小写字母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英文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大写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字母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从起始值到终止值，相隔为步长的数组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5688" y="-52125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262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数组创建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array_combine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('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为键的数组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 '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为值的数组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两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个数组必须元素数相等	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一个由第一个数组提供键，第二个数组提供值，的合并的新数组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276" y="-52125"/>
              <a:ext cx="4026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数组创建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compact('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变量名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变量名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'....);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传入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多个变量为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参数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变量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名会变成返回数组的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变量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的值会变成返回数组的值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5688" y="-52125"/>
              <a:ext cx="3898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259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数组创建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array_fill('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索引起始键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 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元素个数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 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期待填充的值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 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起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始键必须是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索引数值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一个索引从起始键开始，输入个数的元素，填充值为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值的新的数组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8474" y="-52125"/>
              <a:ext cx="4042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合并和拆分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array_chunk('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原始数组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 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每组个数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一个新的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把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原始数组分割为多维数组，每个元素的值的数组的元素个数为设置的元素个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数组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元素的下标会变成索引下标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6871" y="-52125"/>
              <a:ext cx="4074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262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合并和拆分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array_merge('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2' ,'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3'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....);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一个合并后数组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数组元素在下标不一致的情况下，元素数目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相加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下标相同时，后传入数组的值会覆盖前面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3096418" cy="998078"/>
            <a:chOff x="704281" y="-173040"/>
            <a:chExt cx="3096418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系统函数</a:t>
              </a:r>
              <a:endParaRPr lang="zh-CN" altLang="en-US" sz="4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8130" y="-52125"/>
              <a:ext cx="3449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415914" y="1455170"/>
            <a:ext cx="11385686" cy="450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数组函数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–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合并和拆分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array_slice('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原始数组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', 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起始元素位置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 , '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返回元素个数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终止位置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');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返回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一个截取后数组	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//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当起始元素位置为正数是，会从元素起始端开始开始计数，起始端为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当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起始元素位置为负数，会从元素末端开始计数，最末端为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当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第三个参数为正整数，表示截取几个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 当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第三个参数为负数时，表示从末端开始的终止位置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3233</Words>
  <Application>WPS 演示</Application>
  <PresentationFormat>自定义</PresentationFormat>
  <Paragraphs>342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ucai</cp:lastModifiedBy>
  <cp:revision>1269</cp:revision>
  <dcterms:created xsi:type="dcterms:W3CDTF">2014-12-24T05:35:00Z</dcterms:created>
  <dcterms:modified xsi:type="dcterms:W3CDTF">2016-07-13T00:41:50Z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