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56" r:id="rId3"/>
    <p:sldId id="338" r:id="rId4"/>
    <p:sldId id="551" r:id="rId6"/>
    <p:sldId id="553" r:id="rId7"/>
    <p:sldId id="552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270" r:id="rId28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howGuides="1">
      <p:cViewPr varScale="1">
        <p:scale>
          <a:sx n="85" d="100"/>
          <a:sy n="85" d="100"/>
        </p:scale>
        <p:origin x="-1074" y="-90"/>
      </p:cViewPr>
      <p:guideLst>
        <p:guide orient="horz" pos="2722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108575" y="4264660"/>
            <a:ext cx="8256270" cy="16059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8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PHP</a:t>
            </a:r>
            <a:r>
              <a:rPr lang="zh-CN" altLang="en-US" sz="48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系统函</a:t>
            </a:r>
            <a:r>
              <a:rPr lang="zh-CN" altLang="en-US" sz="48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数</a:t>
            </a:r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7692" y="435165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1747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日期函数练习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根据时间判断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输出当前是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2016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年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7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日 夏季 星期六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37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38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数学函数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max(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数组或者多个值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返回数组或者多个值之间的最大值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min(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数组或者多个值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返回数组或者多个值之间的最小值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  <a:buFontTx/>
              <a:buChar char="-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pow(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数值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返回数值的指数次方的幂。如果可能，本函数会返回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integer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sqrt(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要处理的数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返回平方根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负数时返回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NAN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1186" y="-52125"/>
              <a:ext cx="4988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数学函数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round(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原数值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精度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对浮点数进行四舍五入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如果精度是负数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则表示向左执行精度位再进行四舍五入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rand(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最小值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最大值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返回一个最小值和最大值之间的随机数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如果不指定参数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则随机返回数值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6339" y="-5212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数学函数练习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生成一个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0.01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0.99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之间的随机数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0729" y="-52125"/>
              <a:ext cx="5597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842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目录函数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DIRECTORY_SEPARATOR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常量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目录分隔符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为了兼容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windows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Linux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PATH_SEPARATOR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include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多个路径使用，在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windows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下，当你要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多个路径的话，你要用”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;”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隔开，但在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linux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下就使用”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:”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隔开的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b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</a:b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这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个常量的使用能够避免不同平台的兼容性问题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7141" y="-52125"/>
              <a:ext cx="54694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38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目录函数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getcwd();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获取当前目录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opendir(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路径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打开目录句柄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失败返回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readdir();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返回目录句柄中的条目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失败返回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scandir();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列出指定路径中的文件和目录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目录函数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is_dir();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如果文件名存在，并且是个目录，返回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，否则返回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closedir();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关闭目录句柄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8324" y="-52125"/>
              <a:ext cx="5645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16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basename('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路径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返回路径中的文件名部分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dirname('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路径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返回路径中的目录部分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path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的父目录。 如果在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path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中没有斜线，则返回一个点（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'.'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），表示当前目录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19582" y="-52125"/>
              <a:ext cx="5020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17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576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copy('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源文件地址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目标地址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将文件复制到目标地址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如果目标地址存在该文件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则会覆盖该文件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执行成功则返回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否则 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rename('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源文件地址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目标地址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将文件剪切到指定地址并重命名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成功返回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18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38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unlink('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文件路径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删除文件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成功返回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失败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mkdir('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目录路径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权限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创建目录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rmdir('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目录路径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删除目录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473551" y="1861520"/>
            <a:ext cx="8118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en-US" altLang="zh-CN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数学函数</a:t>
            </a:r>
            <a:endParaRPr lang="en-US" altLang="zh-CN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目录函数</a:t>
            </a:r>
            <a:endParaRPr lang="en-US" altLang="zh-CN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文件系统</a:t>
            </a:r>
            <a:endParaRPr lang="zh-CN" altLang="en-US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8324" y="-52125"/>
              <a:ext cx="5645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19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file_put_contents('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是否追加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把数据写到目标文件中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数据可以是字符串和一维数组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返回写入到文件内数据的字节数，失败时返回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第三个设置为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FILE_APPEND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可以实现追加写入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file_get_contents('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目标文件或者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是否在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include_path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中搜索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把整个文件读入一个字符串中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如果想在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include_path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中搜索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第二个参数可以设置为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php.ini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里面查看和修改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include_path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参数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080" y="-52125"/>
              <a:ext cx="6110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20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file('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目标文件或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把整个文件读入一个数组中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每一行为一个元素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大家可以自行了解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fopen()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fread()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fwrite()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fclose(),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等读取写入函数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6339" y="-5212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练习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用户注册流程完善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注册流程延续之前的注册实例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在用户注册时先检测文件中是否包含用户手机号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如果包含提示用户名已经存在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如果不包含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把新用户数据写入文件中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写入成功后提示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注册成功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1492" y="-52125"/>
              <a:ext cx="5982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38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文件包含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require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包含并运行指定文件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被包含文件先按参数给出的路径寻找，如果没有给出目录（只有文件名）时则按照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include_path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指定的目录寻找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如果在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include_path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下没找到该文件则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最后才在调用脚本文件所在的目录和当前工作目录下寻找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如果最后仍未找到文件则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结构会发出一条警告；这一点和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require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不同，后者会发出一个致命错误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882" y="-52125"/>
              <a:ext cx="6094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文件包含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include_once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require_once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目标文件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两者的意义与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include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require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的用法相同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使用带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_once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的只会包含一次文件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可以避免函数重新定义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或者变量重新赋值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4886" y="-52125"/>
              <a:ext cx="39145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date_default_timezone_set(‘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时区标识符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’)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设定用于一个脚本中所有日期时间函数的默认时区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常用时区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Asia/Chongqing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亚洲重庆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Asia/Shanghai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亚洲上海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276" y="-52125"/>
              <a:ext cx="4026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time()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返回当前的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Unix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时间戳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时间戳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自从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Unix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纪元（格林威治时间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1970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年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月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日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00:00:00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）到当前时间的秒数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5688" y="-52125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38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microtime(bool)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返回当前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Unix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时间戳和微秒数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微秒是百万分之一秒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bool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时将返回一个浮点数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usleep(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微秒数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以指定的微秒数延迟执行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localtime([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时间戳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[, bool ]])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取得本地时间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bool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如果设为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或未提供则返回的是普通的数字索引数组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bool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如果设为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返回包含有所有从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localtime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函数调用所返回的不同单元的关联数组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38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localtime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关联数组的不同下标表示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tm_sec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秒数，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59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tm_min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分钟数，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59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tm_hour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小时，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23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tm_mday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月份中的第几日，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31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tm_mon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年份中的第几个月，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(Jan)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11 (Dec)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tm_year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年份，从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1900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开始 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tm_wday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星期中的第几天，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(Sun)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6 (Sat)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tm_yday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一年中的第几天，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365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tm_isdst 	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夏令时当前是否生效？ 如果是生效的是正数，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代表未生效，负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 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数代表未知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8130" y="-52125"/>
              <a:ext cx="3449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date(‘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日期格式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’);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格式化一个本地时间／日期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返回格式化后的日期时间的字符串表达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日期格式请参见手册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38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日期函数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strtotime(‘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日期字符串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’);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将任何英文文本的日期时间描述解析为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Unix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时间戳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成功则返回时间戳，否则返回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 strtotime(“2016-05-20");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 strtotime("now");</a:t>
            </a:r>
            <a:b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</a:b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 strtotime("10 September 2000");</a:t>
            </a:r>
            <a:b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</a:b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 strtotime("+1 day");</a:t>
            </a:r>
            <a:b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</a:b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 strtotime("+1 week");</a:t>
            </a:r>
            <a:b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</a:b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 strtotime("+1 week 2 days 4 hours 2 seconds");</a:t>
            </a:r>
            <a:b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</a:b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 strtotime("next Thursday");</a:t>
            </a:r>
            <a:b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</a:b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echo strtotime("last Monday");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3331</Words>
  <Application>WPS 演示</Application>
  <PresentationFormat>自定义</PresentationFormat>
  <Paragraphs>352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ucai</cp:lastModifiedBy>
  <cp:revision>1413</cp:revision>
  <dcterms:created xsi:type="dcterms:W3CDTF">2014-12-24T05:35:00Z</dcterms:created>
  <dcterms:modified xsi:type="dcterms:W3CDTF">2016-07-15T09:06:52Z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