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sldIdLst>
    <p:sldId id="256" r:id="rId2"/>
    <p:sldId id="257" r:id="rId3"/>
    <p:sldId id="261" r:id="rId4"/>
    <p:sldId id="260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E5639-A046-4CC8-AF3A-783AB7571A28}" v="74" dt="2024-03-10T11:56:3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筱怿 王" userId="c3f906e041087135" providerId="LiveId" clId="{193E5639-A046-4CC8-AF3A-783AB7571A28}"/>
    <pc:docChg chg="undo custSel addSld delSld modSld">
      <pc:chgData name="筱怿 王" userId="c3f906e041087135" providerId="LiveId" clId="{193E5639-A046-4CC8-AF3A-783AB7571A28}" dt="2024-03-10T12:02:30.145" v="3756" actId="20577"/>
      <pc:docMkLst>
        <pc:docMk/>
      </pc:docMkLst>
      <pc:sldChg chg="modSp new mod">
        <pc:chgData name="筱怿 王" userId="c3f906e041087135" providerId="LiveId" clId="{193E5639-A046-4CC8-AF3A-783AB7571A28}" dt="2024-03-10T11:53:45.696" v="3642" actId="1076"/>
        <pc:sldMkLst>
          <pc:docMk/>
          <pc:sldMk cId="843473722" sldId="256"/>
        </pc:sldMkLst>
        <pc:spChg chg="mod">
          <ac:chgData name="筱怿 王" userId="c3f906e041087135" providerId="LiveId" clId="{193E5639-A046-4CC8-AF3A-783AB7571A28}" dt="2024-03-10T11:50:32.218" v="3627" actId="404"/>
          <ac:spMkLst>
            <pc:docMk/>
            <pc:sldMk cId="843473722" sldId="256"/>
            <ac:spMk id="2" creationId="{573E2A90-5CA8-7DFA-A5CB-41D066CAC086}"/>
          </ac:spMkLst>
        </pc:spChg>
        <pc:spChg chg="mod">
          <ac:chgData name="筱怿 王" userId="c3f906e041087135" providerId="LiveId" clId="{193E5639-A046-4CC8-AF3A-783AB7571A28}" dt="2024-03-10T11:53:45.696" v="3642" actId="1076"/>
          <ac:spMkLst>
            <pc:docMk/>
            <pc:sldMk cId="843473722" sldId="256"/>
            <ac:spMk id="3" creationId="{14DC42F0-6DA0-9814-C31D-CC92BF27DA6F}"/>
          </ac:spMkLst>
        </pc:spChg>
      </pc:sldChg>
      <pc:sldChg chg="addSp delSp modSp new mod">
        <pc:chgData name="筱怿 王" userId="c3f906e041087135" providerId="LiveId" clId="{193E5639-A046-4CC8-AF3A-783AB7571A28}" dt="2024-03-10T11:58:19.526" v="3695" actId="1076"/>
        <pc:sldMkLst>
          <pc:docMk/>
          <pc:sldMk cId="4039332729" sldId="257"/>
        </pc:sldMkLst>
        <pc:spChg chg="del mod">
          <ac:chgData name="筱怿 王" userId="c3f906e041087135" providerId="LiveId" clId="{193E5639-A046-4CC8-AF3A-783AB7571A28}" dt="2024-03-10T11:56:36.393" v="3675" actId="478"/>
          <ac:spMkLst>
            <pc:docMk/>
            <pc:sldMk cId="4039332729" sldId="257"/>
            <ac:spMk id="2" creationId="{FBC0755F-7C2A-8F8B-6119-523960101FCA}"/>
          </ac:spMkLst>
        </pc:spChg>
        <pc:spChg chg="del">
          <ac:chgData name="筱怿 王" userId="c3f906e041087135" providerId="LiveId" clId="{193E5639-A046-4CC8-AF3A-783AB7571A28}" dt="2024-03-09T08:12:48.731" v="212"/>
          <ac:spMkLst>
            <pc:docMk/>
            <pc:sldMk cId="4039332729" sldId="257"/>
            <ac:spMk id="3" creationId="{5794D27F-735B-2202-F3A0-7B6A30B48498}"/>
          </ac:spMkLst>
        </pc:spChg>
        <pc:spChg chg="add del mod">
          <ac:chgData name="筱怿 王" userId="c3f906e041087135" providerId="LiveId" clId="{193E5639-A046-4CC8-AF3A-783AB7571A28}" dt="2024-03-10T04:10:32.708" v="966" actId="478"/>
          <ac:spMkLst>
            <pc:docMk/>
            <pc:sldMk cId="4039332729" sldId="257"/>
            <ac:spMk id="8" creationId="{BDF8B3D9-7E94-E44A-B431-CE10E98D10E1}"/>
          </ac:spMkLst>
        </pc:spChg>
        <pc:spChg chg="add del mod">
          <ac:chgData name="筱怿 王" userId="c3f906e041087135" providerId="LiveId" clId="{193E5639-A046-4CC8-AF3A-783AB7571A28}" dt="2024-03-10T04:05:41.818" v="907" actId="478"/>
          <ac:spMkLst>
            <pc:docMk/>
            <pc:sldMk cId="4039332729" sldId="257"/>
            <ac:spMk id="12" creationId="{A1E360DC-6786-67E9-FF19-6EE59B21A0A8}"/>
          </ac:spMkLst>
        </pc:spChg>
        <pc:spChg chg="add mod">
          <ac:chgData name="筱怿 王" userId="c3f906e041087135" providerId="LiveId" clId="{193E5639-A046-4CC8-AF3A-783AB7571A28}" dt="2024-03-10T11:57:55.624" v="3691" actId="1076"/>
          <ac:spMkLst>
            <pc:docMk/>
            <pc:sldMk cId="4039332729" sldId="257"/>
            <ac:spMk id="13" creationId="{7BCB0876-63DD-85D1-A033-7D7DDBA7EC9F}"/>
          </ac:spMkLst>
        </pc:spChg>
        <pc:spChg chg="add mod">
          <ac:chgData name="筱怿 王" userId="c3f906e041087135" providerId="LiveId" clId="{193E5639-A046-4CC8-AF3A-783AB7571A28}" dt="2024-03-10T11:58:19.526" v="3695" actId="1076"/>
          <ac:spMkLst>
            <pc:docMk/>
            <pc:sldMk cId="4039332729" sldId="257"/>
            <ac:spMk id="14" creationId="{2154D09F-51DF-18A1-3F1C-861606949ACE}"/>
          </ac:spMkLst>
        </pc:spChg>
        <pc:spChg chg="add del mod">
          <ac:chgData name="筱怿 王" userId="c3f906e041087135" providerId="LiveId" clId="{193E5639-A046-4CC8-AF3A-783AB7571A28}" dt="2024-03-10T11:56:38.656" v="3676" actId="478"/>
          <ac:spMkLst>
            <pc:docMk/>
            <pc:sldMk cId="4039332729" sldId="257"/>
            <ac:spMk id="16" creationId="{6E334FCB-D0D3-1E46-C23D-D367CDE76B57}"/>
          </ac:spMkLst>
        </pc:spChg>
        <pc:spChg chg="add mod">
          <ac:chgData name="筱怿 王" userId="c3f906e041087135" providerId="LiveId" clId="{193E5639-A046-4CC8-AF3A-783AB7571A28}" dt="2024-03-10T11:56:38.925" v="3677"/>
          <ac:spMkLst>
            <pc:docMk/>
            <pc:sldMk cId="4039332729" sldId="257"/>
            <ac:spMk id="17" creationId="{8129A46F-78B8-6217-5DED-A5B463069384}"/>
          </ac:spMkLst>
        </pc:spChg>
        <pc:picChg chg="add del mod">
          <ac:chgData name="筱怿 王" userId="c3f906e041087135" providerId="LiveId" clId="{193E5639-A046-4CC8-AF3A-783AB7571A28}" dt="2024-03-10T04:04:54.130" v="901" actId="21"/>
          <ac:picMkLst>
            <pc:docMk/>
            <pc:sldMk cId="4039332729" sldId="257"/>
            <ac:picMk id="5" creationId="{7810D4D1-B69C-8A99-D3C8-02B46AF391A3}"/>
          </ac:picMkLst>
        </pc:picChg>
        <pc:picChg chg="add mod">
          <ac:chgData name="筱怿 王" userId="c3f906e041087135" providerId="LiveId" clId="{193E5639-A046-4CC8-AF3A-783AB7571A28}" dt="2024-03-09T08:23:05.592" v="239" actId="1076"/>
          <ac:picMkLst>
            <pc:docMk/>
            <pc:sldMk cId="4039332729" sldId="257"/>
            <ac:picMk id="7" creationId="{81ECD788-8DB4-0682-120D-740DA0CFBF87}"/>
          </ac:picMkLst>
        </pc:picChg>
        <pc:picChg chg="add del mod">
          <ac:chgData name="筱怿 王" userId="c3f906e041087135" providerId="LiveId" clId="{193E5639-A046-4CC8-AF3A-783AB7571A28}" dt="2024-03-10T11:58:19.526" v="3695" actId="1076"/>
          <ac:picMkLst>
            <pc:docMk/>
            <pc:sldMk cId="4039332729" sldId="257"/>
            <ac:picMk id="10" creationId="{52FD51D2-4631-4F08-68E7-456647A27FCA}"/>
          </ac:picMkLst>
        </pc:picChg>
      </pc:sldChg>
      <pc:sldChg chg="addSp delSp modSp new mod">
        <pc:chgData name="筱怿 王" userId="c3f906e041087135" providerId="LiveId" clId="{193E5639-A046-4CC8-AF3A-783AB7571A28}" dt="2024-03-10T11:57:29.850" v="3686" actId="1076"/>
        <pc:sldMkLst>
          <pc:docMk/>
          <pc:sldMk cId="460233079" sldId="258"/>
        </pc:sldMkLst>
        <pc:spChg chg="del mod">
          <ac:chgData name="筱怿 王" userId="c3f906e041087135" providerId="LiveId" clId="{193E5639-A046-4CC8-AF3A-783AB7571A28}" dt="2024-03-10T11:49:43.240" v="3609" actId="478"/>
          <ac:spMkLst>
            <pc:docMk/>
            <pc:sldMk cId="460233079" sldId="258"/>
            <ac:spMk id="2" creationId="{61298C73-0701-C571-5DF2-A448B6D4B95E}"/>
          </ac:spMkLst>
        </pc:spChg>
        <pc:spChg chg="del mod">
          <ac:chgData name="筱怿 王" userId="c3f906e041087135" providerId="LiveId" clId="{193E5639-A046-4CC8-AF3A-783AB7571A28}" dt="2024-03-10T11:55:00.905" v="3649" actId="478"/>
          <ac:spMkLst>
            <pc:docMk/>
            <pc:sldMk cId="460233079" sldId="258"/>
            <ac:spMk id="3" creationId="{E852ECEB-3D0E-4433-0A65-2AA6C89999BE}"/>
          </ac:spMkLst>
        </pc:spChg>
        <pc:spChg chg="del">
          <ac:chgData name="筱怿 王" userId="c3f906e041087135" providerId="LiveId" clId="{193E5639-A046-4CC8-AF3A-783AB7571A28}" dt="2024-03-09T08:13:10.747" v="215"/>
          <ac:spMkLst>
            <pc:docMk/>
            <pc:sldMk cId="460233079" sldId="258"/>
            <ac:spMk id="4" creationId="{39924569-EF34-B225-192C-DF2842ED139A}"/>
          </ac:spMkLst>
        </pc:spChg>
        <pc:spChg chg="del mod">
          <ac:chgData name="筱怿 王" userId="c3f906e041087135" providerId="LiveId" clId="{193E5639-A046-4CC8-AF3A-783AB7571A28}" dt="2024-03-10T11:55:04.219" v="3650" actId="478"/>
          <ac:spMkLst>
            <pc:docMk/>
            <pc:sldMk cId="460233079" sldId="258"/>
            <ac:spMk id="5" creationId="{575B1A8C-BFE1-5C0C-EDCA-455B2A83D245}"/>
          </ac:spMkLst>
        </pc:spChg>
        <pc:spChg chg="del">
          <ac:chgData name="筱怿 王" userId="c3f906e041087135" providerId="LiveId" clId="{193E5639-A046-4CC8-AF3A-783AB7571A28}" dt="2024-03-09T08:13:21.551" v="218"/>
          <ac:spMkLst>
            <pc:docMk/>
            <pc:sldMk cId="460233079" sldId="258"/>
            <ac:spMk id="6" creationId="{CD79E9CB-BC4A-A8B4-CBD2-E1A00733CDAB}"/>
          </ac:spMkLst>
        </pc:spChg>
        <pc:spChg chg="add mod">
          <ac:chgData name="筱怿 王" userId="c3f906e041087135" providerId="LiveId" clId="{193E5639-A046-4CC8-AF3A-783AB7571A28}" dt="2024-03-10T11:57:15.955" v="3681" actId="1076"/>
          <ac:spMkLst>
            <pc:docMk/>
            <pc:sldMk cId="460233079" sldId="258"/>
            <ac:spMk id="11" creationId="{4958FC99-947E-AE41-3C04-B32DC949F2C1}"/>
          </ac:spMkLst>
        </pc:spChg>
        <pc:spChg chg="add del mod">
          <ac:chgData name="筱怿 王" userId="c3f906e041087135" providerId="LiveId" clId="{193E5639-A046-4CC8-AF3A-783AB7571A28}" dt="2024-03-10T11:49:46.186" v="3610" actId="478"/>
          <ac:spMkLst>
            <pc:docMk/>
            <pc:sldMk cId="460233079" sldId="258"/>
            <ac:spMk id="13" creationId="{E669DC81-1B0B-3B4C-B8C9-3079FAE33425}"/>
          </ac:spMkLst>
        </pc:spChg>
        <pc:spChg chg="add del mod">
          <ac:chgData name="筱怿 王" userId="c3f906e041087135" providerId="LiveId" clId="{193E5639-A046-4CC8-AF3A-783AB7571A28}" dt="2024-03-10T11:55:34.018" v="3654" actId="478"/>
          <ac:spMkLst>
            <pc:docMk/>
            <pc:sldMk cId="460233079" sldId="258"/>
            <ac:spMk id="14" creationId="{FADDC6FC-7899-C041-ECDF-E77E15391535}"/>
          </ac:spMkLst>
        </pc:spChg>
        <pc:spChg chg="add del mod">
          <ac:chgData name="筱怿 王" userId="c3f906e041087135" providerId="LiveId" clId="{193E5639-A046-4CC8-AF3A-783AB7571A28}" dt="2024-03-10T11:55:36.612" v="3655" actId="478"/>
          <ac:spMkLst>
            <pc:docMk/>
            <pc:sldMk cId="460233079" sldId="258"/>
            <ac:spMk id="16" creationId="{9F8FC8F8-957C-8A9C-1E74-977DE4C1F875}"/>
          </ac:spMkLst>
        </pc:spChg>
        <pc:spChg chg="add mod">
          <ac:chgData name="筱怿 王" userId="c3f906e041087135" providerId="LiveId" clId="{193E5639-A046-4CC8-AF3A-783AB7571A28}" dt="2024-03-10T11:55:36.906" v="3656"/>
          <ac:spMkLst>
            <pc:docMk/>
            <pc:sldMk cId="460233079" sldId="258"/>
            <ac:spMk id="17" creationId="{61E8980E-3F2D-3A13-F062-1544AB569161}"/>
          </ac:spMkLst>
        </pc:spChg>
        <pc:picChg chg="add mod">
          <ac:chgData name="筱怿 王" userId="c3f906e041087135" providerId="LiveId" clId="{193E5639-A046-4CC8-AF3A-783AB7571A28}" dt="2024-03-10T11:57:28.328" v="3685" actId="1076"/>
          <ac:picMkLst>
            <pc:docMk/>
            <pc:sldMk cId="460233079" sldId="258"/>
            <ac:picMk id="8" creationId="{C4E3CD93-9BB1-6B8B-4A92-A9583E7B9D09}"/>
          </ac:picMkLst>
        </pc:picChg>
        <pc:picChg chg="add mod">
          <ac:chgData name="筱怿 王" userId="c3f906e041087135" providerId="LiveId" clId="{193E5639-A046-4CC8-AF3A-783AB7571A28}" dt="2024-03-10T11:57:29.850" v="3686" actId="1076"/>
          <ac:picMkLst>
            <pc:docMk/>
            <pc:sldMk cId="460233079" sldId="258"/>
            <ac:picMk id="10" creationId="{91970F05-857D-9CF2-2992-FB28CB1456C4}"/>
          </ac:picMkLst>
        </pc:picChg>
      </pc:sldChg>
      <pc:sldChg chg="addSp delSp modSp new mod">
        <pc:chgData name="筱怿 王" userId="c3f906e041087135" providerId="LiveId" clId="{193E5639-A046-4CC8-AF3A-783AB7571A28}" dt="2024-03-10T11:59:48.295" v="3712" actId="1076"/>
        <pc:sldMkLst>
          <pc:docMk/>
          <pc:sldMk cId="2722992414" sldId="259"/>
        </pc:sldMkLst>
        <pc:spChg chg="del mod">
          <ac:chgData name="筱怿 王" userId="c3f906e041087135" providerId="LiveId" clId="{193E5639-A046-4CC8-AF3A-783AB7571A28}" dt="2024-03-10T11:49:50.028" v="3612" actId="478"/>
          <ac:spMkLst>
            <pc:docMk/>
            <pc:sldMk cId="2722992414" sldId="259"/>
            <ac:spMk id="2" creationId="{AA2786D8-D49E-951E-E6BF-C31E54601BF0}"/>
          </ac:spMkLst>
        </pc:spChg>
        <pc:spChg chg="del">
          <ac:chgData name="筱怿 王" userId="c3f906e041087135" providerId="LiveId" clId="{193E5639-A046-4CC8-AF3A-783AB7571A28}" dt="2024-03-09T08:13:46.647" v="222"/>
          <ac:spMkLst>
            <pc:docMk/>
            <pc:sldMk cId="2722992414" sldId="259"/>
            <ac:spMk id="3" creationId="{315ED984-1371-7685-988B-53A5A31B6D18}"/>
          </ac:spMkLst>
        </pc:spChg>
        <pc:spChg chg="add mod">
          <ac:chgData name="筱怿 王" userId="c3f906e041087135" providerId="LiveId" clId="{193E5639-A046-4CC8-AF3A-783AB7571A28}" dt="2024-03-10T11:59:36.553" v="3709" actId="1076"/>
          <ac:spMkLst>
            <pc:docMk/>
            <pc:sldMk cId="2722992414" sldId="259"/>
            <ac:spMk id="6" creationId="{4A24C029-3918-9E04-F66C-B59158A8F633}"/>
          </ac:spMkLst>
        </pc:spChg>
        <pc:spChg chg="add del mod">
          <ac:chgData name="筱怿 王" userId="c3f906e041087135" providerId="LiveId" clId="{193E5639-A046-4CC8-AF3A-783AB7571A28}" dt="2024-03-10T11:49:51.158" v="3613" actId="478"/>
          <ac:spMkLst>
            <pc:docMk/>
            <pc:sldMk cId="2722992414" sldId="259"/>
            <ac:spMk id="8" creationId="{EED9ACB9-F7D1-283B-DBD7-BBECB249C73B}"/>
          </ac:spMkLst>
        </pc:spChg>
        <pc:spChg chg="add del mod">
          <ac:chgData name="筱怿 王" userId="c3f906e041087135" providerId="LiveId" clId="{193E5639-A046-4CC8-AF3A-783AB7571A28}" dt="2024-03-10T11:56:20.077" v="3666" actId="478"/>
          <ac:spMkLst>
            <pc:docMk/>
            <pc:sldMk cId="2722992414" sldId="259"/>
            <ac:spMk id="9" creationId="{907D768D-2EB4-B1BC-4F14-647544F117AB}"/>
          </ac:spMkLst>
        </pc:spChg>
        <pc:spChg chg="add del mod">
          <ac:chgData name="筱怿 王" userId="c3f906e041087135" providerId="LiveId" clId="{193E5639-A046-4CC8-AF3A-783AB7571A28}" dt="2024-03-10T11:56:18.150" v="3665" actId="478"/>
          <ac:spMkLst>
            <pc:docMk/>
            <pc:sldMk cId="2722992414" sldId="259"/>
            <ac:spMk id="11" creationId="{B490C052-EE1C-4272-44E2-23363DFE2CF5}"/>
          </ac:spMkLst>
        </pc:spChg>
        <pc:spChg chg="add del mod">
          <ac:chgData name="筱怿 王" userId="c3f906e041087135" providerId="LiveId" clId="{193E5639-A046-4CC8-AF3A-783AB7571A28}" dt="2024-03-10T11:56:22.803" v="3667" actId="478"/>
          <ac:spMkLst>
            <pc:docMk/>
            <pc:sldMk cId="2722992414" sldId="259"/>
            <ac:spMk id="13" creationId="{8EDB1180-0A0B-3B80-5A07-9ED88B7E4C09}"/>
          </ac:spMkLst>
        </pc:spChg>
        <pc:spChg chg="add mod">
          <ac:chgData name="筱怿 王" userId="c3f906e041087135" providerId="LiveId" clId="{193E5639-A046-4CC8-AF3A-783AB7571A28}" dt="2024-03-10T11:56:23.105" v="3668"/>
          <ac:spMkLst>
            <pc:docMk/>
            <pc:sldMk cId="2722992414" sldId="259"/>
            <ac:spMk id="14" creationId="{7B289A85-55F0-20D1-8686-F1ADF248F938}"/>
          </ac:spMkLst>
        </pc:spChg>
        <pc:picChg chg="add mod">
          <ac:chgData name="筱怿 王" userId="c3f906e041087135" providerId="LiveId" clId="{193E5639-A046-4CC8-AF3A-783AB7571A28}" dt="2024-03-10T11:59:48.295" v="3712" actId="1076"/>
          <ac:picMkLst>
            <pc:docMk/>
            <pc:sldMk cId="2722992414" sldId="259"/>
            <ac:picMk id="5" creationId="{A64BE5FB-A925-7CF4-2B31-E56F7795E17C}"/>
          </ac:picMkLst>
        </pc:picChg>
      </pc:sldChg>
      <pc:sldChg chg="addSp delSp modSp new mod">
        <pc:chgData name="筱怿 王" userId="c3f906e041087135" providerId="LiveId" clId="{193E5639-A046-4CC8-AF3A-783AB7571A28}" dt="2024-03-10T12:00:39.432" v="3720" actId="20577"/>
        <pc:sldMkLst>
          <pc:docMk/>
          <pc:sldMk cId="3374806308" sldId="260"/>
        </pc:sldMkLst>
        <pc:spChg chg="del mod">
          <ac:chgData name="筱怿 王" userId="c3f906e041087135" providerId="LiveId" clId="{193E5639-A046-4CC8-AF3A-783AB7571A28}" dt="2024-03-10T11:49:38.308" v="3606" actId="478"/>
          <ac:spMkLst>
            <pc:docMk/>
            <pc:sldMk cId="3374806308" sldId="260"/>
            <ac:spMk id="2" creationId="{3B242831-AF83-4A6B-77F4-ADBE2DCE1503}"/>
          </ac:spMkLst>
        </pc:spChg>
        <pc:spChg chg="del">
          <ac:chgData name="筱怿 王" userId="c3f906e041087135" providerId="LiveId" clId="{193E5639-A046-4CC8-AF3A-783AB7571A28}" dt="2024-03-09T08:23:26.339" v="241"/>
          <ac:spMkLst>
            <pc:docMk/>
            <pc:sldMk cId="3374806308" sldId="260"/>
            <ac:spMk id="3" creationId="{A83269AD-339D-0996-1018-F1F086D93047}"/>
          </ac:spMkLst>
        </pc:spChg>
        <pc:spChg chg="add del mod">
          <ac:chgData name="筱怿 王" userId="c3f906e041087135" providerId="LiveId" clId="{193E5639-A046-4CC8-AF3A-783AB7571A28}" dt="2024-03-10T03:04:12.819" v="265"/>
          <ac:spMkLst>
            <pc:docMk/>
            <pc:sldMk cId="3374806308" sldId="260"/>
            <ac:spMk id="6" creationId="{0AF0FD28-C4B3-D2D7-647D-C01DA36203F9}"/>
          </ac:spMkLst>
        </pc:spChg>
        <pc:spChg chg="add mod">
          <ac:chgData name="筱怿 王" userId="c3f906e041087135" providerId="LiveId" clId="{193E5639-A046-4CC8-AF3A-783AB7571A28}" dt="2024-03-10T12:00:39.432" v="3720" actId="20577"/>
          <ac:spMkLst>
            <pc:docMk/>
            <pc:sldMk cId="3374806308" sldId="260"/>
            <ac:spMk id="7" creationId="{F81CB699-AFDC-E4D3-F3F5-0D0C5ACD5689}"/>
          </ac:spMkLst>
        </pc:spChg>
        <pc:spChg chg="add del mod">
          <ac:chgData name="筱怿 王" userId="c3f906e041087135" providerId="LiveId" clId="{193E5639-A046-4CC8-AF3A-783AB7571A28}" dt="2024-03-10T11:49:39.946" v="3607" actId="478"/>
          <ac:spMkLst>
            <pc:docMk/>
            <pc:sldMk cId="3374806308" sldId="260"/>
            <ac:spMk id="9" creationId="{BF287226-6CD2-4D8A-726D-08267442C6DB}"/>
          </ac:spMkLst>
        </pc:spChg>
        <pc:spChg chg="add del mod">
          <ac:chgData name="筱怿 王" userId="c3f906e041087135" providerId="LiveId" clId="{193E5639-A046-4CC8-AF3A-783AB7571A28}" dt="2024-03-10T11:56:25.519" v="3669" actId="478"/>
          <ac:spMkLst>
            <pc:docMk/>
            <pc:sldMk cId="3374806308" sldId="260"/>
            <ac:spMk id="10" creationId="{2CC00C40-EBC6-731E-847B-A239EEB4A598}"/>
          </ac:spMkLst>
        </pc:spChg>
        <pc:spChg chg="add del mod">
          <ac:chgData name="筱怿 王" userId="c3f906e041087135" providerId="LiveId" clId="{193E5639-A046-4CC8-AF3A-783AB7571A28}" dt="2024-03-10T11:56:27.894" v="3670" actId="478"/>
          <ac:spMkLst>
            <pc:docMk/>
            <pc:sldMk cId="3374806308" sldId="260"/>
            <ac:spMk id="12" creationId="{0CAB86C9-34D0-FE2E-F3A9-02A847D33AEC}"/>
          </ac:spMkLst>
        </pc:spChg>
        <pc:spChg chg="add mod">
          <ac:chgData name="筱怿 王" userId="c3f906e041087135" providerId="LiveId" clId="{193E5639-A046-4CC8-AF3A-783AB7571A28}" dt="2024-03-10T11:56:28.190" v="3671"/>
          <ac:spMkLst>
            <pc:docMk/>
            <pc:sldMk cId="3374806308" sldId="260"/>
            <ac:spMk id="13" creationId="{01E9CEC0-F8CA-7DB3-670C-B01B671204AB}"/>
          </ac:spMkLst>
        </pc:spChg>
        <pc:picChg chg="add mod">
          <ac:chgData name="筱怿 王" userId="c3f906e041087135" providerId="LiveId" clId="{193E5639-A046-4CC8-AF3A-783AB7571A28}" dt="2024-03-10T11:59:08.736" v="3705" actId="1076"/>
          <ac:picMkLst>
            <pc:docMk/>
            <pc:sldMk cId="3374806308" sldId="260"/>
            <ac:picMk id="5" creationId="{C9F4032E-1A76-E03D-5FB5-983A638753D8}"/>
          </ac:picMkLst>
        </pc:picChg>
      </pc:sldChg>
      <pc:sldChg chg="addSp delSp modSp new mod">
        <pc:chgData name="筱怿 王" userId="c3f906e041087135" providerId="LiveId" clId="{193E5639-A046-4CC8-AF3A-783AB7571A28}" dt="2024-03-10T11:58:50.390" v="3702" actId="1076"/>
        <pc:sldMkLst>
          <pc:docMk/>
          <pc:sldMk cId="3782229197" sldId="261"/>
        </pc:sldMkLst>
        <pc:spChg chg="del mod">
          <ac:chgData name="筱怿 王" userId="c3f906e041087135" providerId="LiveId" clId="{193E5639-A046-4CC8-AF3A-783AB7571A28}" dt="2024-03-10T11:49:33.172" v="3603" actId="478"/>
          <ac:spMkLst>
            <pc:docMk/>
            <pc:sldMk cId="3782229197" sldId="261"/>
            <ac:spMk id="2" creationId="{156E0800-068D-7010-9531-9FAB331B59D0}"/>
          </ac:spMkLst>
        </pc:spChg>
        <pc:spChg chg="del">
          <ac:chgData name="筱怿 王" userId="c3f906e041087135" providerId="LiveId" clId="{193E5639-A046-4CC8-AF3A-783AB7571A28}" dt="2024-03-10T04:05:08.963" v="903"/>
          <ac:spMkLst>
            <pc:docMk/>
            <pc:sldMk cId="3782229197" sldId="261"/>
            <ac:spMk id="3" creationId="{E7AEBA08-1AF2-45BA-D736-8A3D7521CAA1}"/>
          </ac:spMkLst>
        </pc:spChg>
        <pc:spChg chg="add mod">
          <ac:chgData name="筱怿 王" userId="c3f906e041087135" providerId="LiveId" clId="{193E5639-A046-4CC8-AF3A-783AB7571A28}" dt="2024-03-10T11:58:50.390" v="3702" actId="1076"/>
          <ac:spMkLst>
            <pc:docMk/>
            <pc:sldMk cId="3782229197" sldId="261"/>
            <ac:spMk id="4" creationId="{8CBD337F-7023-38FF-2106-D6E3D4A0869E}"/>
          </ac:spMkLst>
        </pc:spChg>
        <pc:spChg chg="add del mod">
          <ac:chgData name="筱怿 王" userId="c3f906e041087135" providerId="LiveId" clId="{193E5639-A046-4CC8-AF3A-783AB7571A28}" dt="2024-03-10T11:49:35.144" v="3604" actId="478"/>
          <ac:spMkLst>
            <pc:docMk/>
            <pc:sldMk cId="3782229197" sldId="261"/>
            <ac:spMk id="7" creationId="{B0EDB961-9AF3-896E-EF9F-84E1B9F842E0}"/>
          </ac:spMkLst>
        </pc:spChg>
        <pc:spChg chg="add del mod">
          <ac:chgData name="筱怿 王" userId="c3f906e041087135" providerId="LiveId" clId="{193E5639-A046-4CC8-AF3A-783AB7571A28}" dt="2024-03-10T11:56:31.707" v="3672" actId="478"/>
          <ac:spMkLst>
            <pc:docMk/>
            <pc:sldMk cId="3782229197" sldId="261"/>
            <ac:spMk id="8" creationId="{2FDF52F0-7233-6267-4104-6B2CC68762D3}"/>
          </ac:spMkLst>
        </pc:spChg>
        <pc:spChg chg="add del mod">
          <ac:chgData name="筱怿 王" userId="c3f906e041087135" providerId="LiveId" clId="{193E5639-A046-4CC8-AF3A-783AB7571A28}" dt="2024-03-10T11:56:33.623" v="3673" actId="478"/>
          <ac:spMkLst>
            <pc:docMk/>
            <pc:sldMk cId="3782229197" sldId="261"/>
            <ac:spMk id="10" creationId="{A8585C91-A246-F335-9573-6AF916097AD9}"/>
          </ac:spMkLst>
        </pc:spChg>
        <pc:spChg chg="add mod">
          <ac:chgData name="筱怿 王" userId="c3f906e041087135" providerId="LiveId" clId="{193E5639-A046-4CC8-AF3A-783AB7571A28}" dt="2024-03-10T11:56:33.935" v="3674"/>
          <ac:spMkLst>
            <pc:docMk/>
            <pc:sldMk cId="3782229197" sldId="261"/>
            <ac:spMk id="11" creationId="{04599EFF-FFA0-CACB-F754-4A4EB97D3292}"/>
          </ac:spMkLst>
        </pc:spChg>
        <pc:picChg chg="add mod">
          <ac:chgData name="筱怿 王" userId="c3f906e041087135" providerId="LiveId" clId="{193E5639-A046-4CC8-AF3A-783AB7571A28}" dt="2024-03-10T11:58:42.038" v="3700" actId="1076"/>
          <ac:picMkLst>
            <pc:docMk/>
            <pc:sldMk cId="3782229197" sldId="261"/>
            <ac:picMk id="5" creationId="{7810D4D1-B69C-8A99-D3C8-02B46AF391A3}"/>
          </ac:picMkLst>
        </pc:picChg>
      </pc:sldChg>
      <pc:sldChg chg="new del">
        <pc:chgData name="筱怿 王" userId="c3f906e041087135" providerId="LiveId" clId="{193E5639-A046-4CC8-AF3A-783AB7571A28}" dt="2024-03-10T04:05:36.385" v="906" actId="47"/>
        <pc:sldMkLst>
          <pc:docMk/>
          <pc:sldMk cId="3325925263" sldId="262"/>
        </pc:sldMkLst>
      </pc:sldChg>
      <pc:sldChg chg="modSp new mod">
        <pc:chgData name="筱怿 王" userId="c3f906e041087135" providerId="LiveId" clId="{193E5639-A046-4CC8-AF3A-783AB7571A28}" dt="2024-03-10T12:02:30.145" v="3756" actId="20577"/>
        <pc:sldMkLst>
          <pc:docMk/>
          <pc:sldMk cId="4130831224" sldId="262"/>
        </pc:sldMkLst>
        <pc:spChg chg="mod">
          <ac:chgData name="筱怿 王" userId="c3f906e041087135" providerId="LiveId" clId="{193E5639-A046-4CC8-AF3A-783AB7571A28}" dt="2024-03-10T12:02:30.145" v="3756" actId="20577"/>
          <ac:spMkLst>
            <pc:docMk/>
            <pc:sldMk cId="4130831224" sldId="262"/>
            <ac:spMk id="2" creationId="{23FCE334-DEDC-C909-D3CA-4240C00C4780}"/>
          </ac:spMkLst>
        </pc:spChg>
      </pc:sldChg>
      <pc:sldChg chg="addSp delSp modSp new del mod">
        <pc:chgData name="筱怿 王" userId="c3f906e041087135" providerId="LiveId" clId="{193E5639-A046-4CC8-AF3A-783AB7571A28}" dt="2024-03-10T04:13:19.263" v="986" actId="47"/>
        <pc:sldMkLst>
          <pc:docMk/>
          <pc:sldMk cId="2630713560" sldId="263"/>
        </pc:sldMkLst>
        <pc:spChg chg="add del">
          <ac:chgData name="筱怿 王" userId="c3f906e041087135" providerId="LiveId" clId="{193E5639-A046-4CC8-AF3A-783AB7571A28}" dt="2024-03-10T04:06:26.313" v="925"/>
          <ac:spMkLst>
            <pc:docMk/>
            <pc:sldMk cId="2630713560" sldId="263"/>
            <ac:spMk id="3" creationId="{2BB8C47E-031D-3EC4-C45B-B7AC1E6532B6}"/>
          </ac:spMkLst>
        </pc:spChg>
        <pc:spChg chg="add del mod">
          <ac:chgData name="筱怿 王" userId="c3f906e041087135" providerId="LiveId" clId="{193E5639-A046-4CC8-AF3A-783AB7571A28}" dt="2024-03-10T04:06:25.877" v="924" actId="478"/>
          <ac:spMkLst>
            <pc:docMk/>
            <pc:sldMk cId="2630713560" sldId="263"/>
            <ac:spMk id="7" creationId="{EA634B27-FD42-9C94-1FD0-5BD330DB4710}"/>
          </ac:spMkLst>
        </pc:spChg>
        <pc:picChg chg="add del mod">
          <ac:chgData name="筱怿 王" userId="c3f906e041087135" providerId="LiveId" clId="{193E5639-A046-4CC8-AF3A-783AB7571A28}" dt="2024-03-10T04:06:26.313" v="925"/>
          <ac:picMkLst>
            <pc:docMk/>
            <pc:sldMk cId="2630713560" sldId="263"/>
            <ac:picMk id="5" creationId="{4741EC63-9883-9374-4C23-C111AA1F8567}"/>
          </ac:picMkLst>
        </pc:picChg>
        <pc:picChg chg="add mod">
          <ac:chgData name="筱怿 王" userId="c3f906e041087135" providerId="LiveId" clId="{193E5639-A046-4CC8-AF3A-783AB7571A28}" dt="2024-03-10T04:06:25.279" v="923" actId="14100"/>
          <ac:picMkLst>
            <pc:docMk/>
            <pc:sldMk cId="2630713560" sldId="263"/>
            <ac:picMk id="8" creationId="{BB7A49D2-2C18-B0D7-F1DE-BBFF110E76B3}"/>
          </ac:picMkLst>
        </pc:picChg>
        <pc:picChg chg="add mod">
          <ac:chgData name="筱怿 王" userId="c3f906e041087135" providerId="LiveId" clId="{193E5639-A046-4CC8-AF3A-783AB7571A28}" dt="2024-03-10T04:05:55.167" v="910"/>
          <ac:picMkLst>
            <pc:docMk/>
            <pc:sldMk cId="2630713560" sldId="263"/>
            <ac:picMk id="10" creationId="{52FD51D2-4631-4F08-68E7-456647A27F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5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12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3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6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8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928847-87A7-46C9-BA02-D0ECD23C883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5D66B0-7925-4A56-9E87-83F64638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E2A90-5CA8-7DFA-A5CB-41D066CAC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The Effect of Growth Factor Concentration on </a:t>
            </a:r>
            <a:br>
              <a:rPr lang="en-US" altLang="zh-CN" sz="3200" dirty="0"/>
            </a:br>
            <a:r>
              <a:rPr lang="en-US" altLang="zh-CN" sz="3200" dirty="0"/>
              <a:t>Gene Expression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C42F0-6DA0-9814-C31D-CC92BF27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32664"/>
            <a:ext cx="6801612" cy="1239894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sz="2800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52FD51D2-4631-4F08-68E7-456647A2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5" y="2562112"/>
            <a:ext cx="6892414" cy="36030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CB0876-63DD-85D1-A033-7D7DDBA7EC9F}"/>
              </a:ext>
            </a:extLst>
          </p:cNvPr>
          <p:cNvSpPr txBox="1"/>
          <p:nvPr/>
        </p:nvSpPr>
        <p:spPr>
          <a:xfrm>
            <a:off x="7297996" y="1571514"/>
            <a:ext cx="47145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experimental data consists of four variables: "</a:t>
            </a:r>
            <a:r>
              <a:rPr lang="en-US" altLang="zh-CN" dirty="0" err="1"/>
              <a:t>cell_line</a:t>
            </a:r>
            <a:r>
              <a:rPr lang="en-US" altLang="zh-CN" dirty="0"/>
              <a:t>", "treatment", "name", "conc", and "</a:t>
            </a:r>
            <a:r>
              <a:rPr lang="en-US" altLang="zh-CN" dirty="0" err="1"/>
              <a:t>gene_expression</a:t>
            </a:r>
            <a:r>
              <a:rPr lang="en-US" altLang="zh-CN" dirty="0"/>
              <a:t>".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"</a:t>
            </a:r>
            <a:r>
              <a:rPr lang="en-US" altLang="zh-CN" b="1" dirty="0" err="1"/>
              <a:t>cell_line</a:t>
            </a:r>
            <a:r>
              <a:rPr lang="en-US" altLang="zh-CN" b="1" dirty="0"/>
              <a:t>": </a:t>
            </a:r>
            <a:r>
              <a:rPr lang="en-US" altLang="zh-CN" dirty="0"/>
              <a:t>Two types of cell lines, referred to as </a:t>
            </a:r>
            <a:r>
              <a:rPr lang="en-US" altLang="zh-CN" u="sng" dirty="0"/>
              <a:t>cell type </a:t>
            </a:r>
            <a:r>
              <a:rPr lang="en-US" altLang="zh-CN" dirty="0"/>
              <a:t>and </a:t>
            </a:r>
            <a:r>
              <a:rPr lang="en-US" altLang="zh-CN" u="sng" dirty="0"/>
              <a:t>wild type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"treatment": </a:t>
            </a:r>
            <a:r>
              <a:rPr lang="en-US" altLang="zh-CN" dirty="0"/>
              <a:t>Two groups, designated as the </a:t>
            </a:r>
            <a:r>
              <a:rPr lang="en-US" altLang="zh-CN" u="sng" dirty="0"/>
              <a:t>activating factor group </a:t>
            </a:r>
            <a:r>
              <a:rPr lang="en-US" altLang="zh-CN" dirty="0"/>
              <a:t>and the </a:t>
            </a:r>
            <a:r>
              <a:rPr lang="en-US" altLang="zh-CN" u="sng" dirty="0"/>
              <a:t>placebo group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"name": </a:t>
            </a:r>
            <a:r>
              <a:rPr lang="en-US" altLang="zh-CN" dirty="0"/>
              <a:t>Each activation factor group or placebo group contains two subgroups represented by different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"conc": </a:t>
            </a:r>
            <a:r>
              <a:rPr lang="en-US" altLang="zh-CN" dirty="0"/>
              <a:t>Represents the concentration of growth factors, with concentrations ranging from 0 to 10 in increments of 1 for each subgroup.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"</a:t>
            </a:r>
            <a:r>
              <a:rPr lang="en-US" altLang="zh-CN" b="1" dirty="0" err="1"/>
              <a:t>gene_expression</a:t>
            </a:r>
            <a:r>
              <a:rPr lang="en-US" altLang="zh-CN" b="1" dirty="0"/>
              <a:t>": </a:t>
            </a:r>
            <a:r>
              <a:rPr lang="en-US" altLang="zh-CN" dirty="0"/>
              <a:t>The values of gene expression as the concentration varies within each subgroup.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54D09F-51DF-18A1-3F1C-861606949ACE}"/>
              </a:ext>
            </a:extLst>
          </p:cNvPr>
          <p:cNvSpPr txBox="1"/>
          <p:nvPr/>
        </p:nvSpPr>
        <p:spPr>
          <a:xfrm>
            <a:off x="490386" y="1915781"/>
            <a:ext cx="64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First, let's use a mind map to understand the structure of the entire experimental data.</a:t>
            </a:r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129A46F-78B8-6217-5DED-A5B46306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3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7810D4D1-B69C-8A99-D3C8-02B46AF3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3" y="1770461"/>
            <a:ext cx="5028343" cy="469741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BD337F-7023-38FF-2106-D6E3D4A0869E}"/>
              </a:ext>
            </a:extLst>
          </p:cNvPr>
          <p:cNvSpPr txBox="1"/>
          <p:nvPr/>
        </p:nvSpPr>
        <p:spPr>
          <a:xfrm>
            <a:off x="6283216" y="2826504"/>
            <a:ext cx="5127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</a:rPr>
              <a:t>Next, let's select a subset of the total experimental data to gain a more direct understanding of the data.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table on the left displays the data for the subgroup named "</a:t>
            </a:r>
            <a:r>
              <a:rPr lang="en-US" altLang="zh-CN" dirty="0" err="1"/>
              <a:t>gl-rjs</a:t>
            </a:r>
            <a:r>
              <a:rPr lang="en-US" altLang="zh-CN" dirty="0"/>
              <a:t>" within the activating factor group in the "wild-type" cell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concentration of growth factors varies from 0 to 10 in increments of 1, corresponding to gene expression values ranging from 9.32 to 24.17.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4599EFF-FFA0-CACB-F754-4A4EB97D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2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C9F4032E-1A76-E03D-5FB5-983A6387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" y="2241755"/>
            <a:ext cx="7076036" cy="361502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1CB699-AFDC-E4D3-F3F5-0D0C5ACD5689}"/>
              </a:ext>
            </a:extLst>
          </p:cNvPr>
          <p:cNvSpPr txBox="1"/>
          <p:nvPr/>
        </p:nvSpPr>
        <p:spPr>
          <a:xfrm>
            <a:off x="7735529" y="2241755"/>
            <a:ext cx="4279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 let’s look at the data summary.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 mentioned earlier, the data consists of 5 variables, with "</a:t>
            </a:r>
            <a:r>
              <a:rPr lang="en-US" altLang="zh-CN" dirty="0" err="1"/>
              <a:t>cell_line</a:t>
            </a:r>
            <a:r>
              <a:rPr lang="en-US" altLang="zh-CN" dirty="0"/>
              <a:t>", "treatment", and "name" being character variables, while "conc" and "</a:t>
            </a:r>
            <a:r>
              <a:rPr lang="en-US" altLang="zh-CN" dirty="0" err="1"/>
              <a:t>gene_expression</a:t>
            </a:r>
            <a:r>
              <a:rPr lang="en-US" altLang="zh-CN" dirty="0"/>
              <a:t>" are numeric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the numeric variables, the mean gene expression value is 14.3, with a standard deviation of 9.76. The minimum gene expression value is 2.58, with a maximum of 44.4.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1E9CEC0-F8CA-7DB3-670C-B01B671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80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01E9CEC0-F8CA-7DB3-670C-B01B671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0EDB86DC-F3FF-267B-8177-ED3783CC5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1" y="2077541"/>
            <a:ext cx="6470413" cy="399317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BCEA01-D47A-148F-10DD-115CEBB7D056}"/>
              </a:ext>
            </a:extLst>
          </p:cNvPr>
          <p:cNvSpPr txBox="1"/>
          <p:nvPr/>
        </p:nvSpPr>
        <p:spPr>
          <a:xfrm>
            <a:off x="7753130" y="2781465"/>
            <a:ext cx="39964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Let's look at the bar charts of the subgroups for two different cell lines.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each subgroup, the concentration of growth factors varies from 0 to 10 in increments of 1, resulting in 11 observations per subgroup.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 a total of 8 subgroups, there are 88 observations in total.</a:t>
            </a:r>
          </a:p>
        </p:txBody>
      </p:sp>
    </p:spTree>
    <p:extLst>
      <p:ext uri="{BB962C8B-B14F-4D97-AF65-F5344CB8AC3E}">
        <p14:creationId xmlns:p14="http://schemas.microsoft.com/office/powerpoint/2010/main" val="27681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01E9CEC0-F8CA-7DB3-670C-B01B671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281610B6-0E28-AB74-7FC3-7378BBB1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3" y="2068153"/>
            <a:ext cx="6399146" cy="394918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24F195-9ACA-665C-F698-F33719AE8331}"/>
              </a:ext>
            </a:extLst>
          </p:cNvPr>
          <p:cNvSpPr txBox="1"/>
          <p:nvPr/>
        </p:nvSpPr>
        <p:spPr>
          <a:xfrm>
            <a:off x="8143570" y="2703888"/>
            <a:ext cx="31930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Regarding the values of gene expression, histograms provide the most intuitive observation.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can be observed that in the histograms of the two cell lines, the distribution of gene expression is unimodal and right-skewed.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表, 折线图&#10;&#10;描述已自动生成">
            <a:extLst>
              <a:ext uri="{FF2B5EF4-FFF2-40B4-BE49-F238E27FC236}">
                <a16:creationId xmlns:a16="http://schemas.microsoft.com/office/drawing/2014/main" id="{C4E3CD93-9BB1-6B8B-4A92-A9583E7B9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46" y="1423414"/>
            <a:ext cx="4659544" cy="2877431"/>
          </a:xfrm>
        </p:spPr>
      </p:pic>
      <p:pic>
        <p:nvPicPr>
          <p:cNvPr id="10" name="内容占位符 9" descr="图表&#10;&#10;描述已自动生成">
            <a:extLst>
              <a:ext uri="{FF2B5EF4-FFF2-40B4-BE49-F238E27FC236}">
                <a16:creationId xmlns:a16="http://schemas.microsoft.com/office/drawing/2014/main" id="{91970F05-857D-9CF2-2992-FB28CB1456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2" y="1423414"/>
            <a:ext cx="4659544" cy="2877431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58FC99-947E-AE41-3C04-B32DC949F2C1}"/>
              </a:ext>
            </a:extLst>
          </p:cNvPr>
          <p:cNvSpPr txBox="1"/>
          <p:nvPr/>
        </p:nvSpPr>
        <p:spPr>
          <a:xfrm>
            <a:off x="217540" y="4414029"/>
            <a:ext cx="12150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These two plots illustrate the relationship between concentration and gene expression for the “cell-type" and “wild-type" cell lines, respectively.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plot displays lines representing the trend of gene expression values with varying concentrations of growth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lines are differentiated by treatment groups, indicated by different colors, and by subgroup names, denoted by different line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x-axis represents the concentration of growth factors, while the y-axis represents gene expression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line represents a different combination of the treatment and subgroup within the cell line.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1E8980E-3F2D-3A13-F062-1544AB56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2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A64BE5FB-A925-7CF4-2B31-E56F7795E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2114727"/>
            <a:ext cx="6219492" cy="38407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24C029-3918-9E04-F66C-B59158A8F633}"/>
              </a:ext>
            </a:extLst>
          </p:cNvPr>
          <p:cNvSpPr txBox="1"/>
          <p:nvPr/>
        </p:nvSpPr>
        <p:spPr>
          <a:xfrm>
            <a:off x="6713563" y="2049945"/>
            <a:ext cx="5333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left plot illustrates the trend of gene expression values varying with the concentration of growth factors.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graph is divided into two panels corresponding to different combinations of "</a:t>
            </a:r>
            <a:r>
              <a:rPr lang="en-US" altLang="zh-CN" dirty="0" err="1"/>
              <a:t>cell_line</a:t>
            </a:r>
            <a:r>
              <a:rPr lang="en-US" altLang="zh-CN" dirty="0"/>
              <a:t>" and "treatment".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point represents an observation, with the x-axis denoting the concentration of growth factors and the y-axis denoting the gene expression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color of the points represents the names of different subgroups.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Additionally, the plot includes fitted curves, which are fit to the data of each group and displayed as dashed lines.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B289A85-55F0-20D1-8686-F1ADF248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32" y="298126"/>
            <a:ext cx="6568735" cy="972264"/>
          </a:xfrm>
        </p:spPr>
        <p:txBody>
          <a:bodyPr/>
          <a:lstStyle/>
          <a:p>
            <a:r>
              <a:rPr lang="en-US" altLang="zh-CN" dirty="0"/>
              <a:t>Presentation of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CE334-DEDC-C909-D3CA-4240C00C4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83122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1746</TotalTime>
  <Words>632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包裹</vt:lpstr>
      <vt:lpstr>The Effect of Growth Factor Concentration on  Gene Expression</vt:lpstr>
      <vt:lpstr>Presentation of Data</vt:lpstr>
      <vt:lpstr>Presentation of Data</vt:lpstr>
      <vt:lpstr>Presentation of Data</vt:lpstr>
      <vt:lpstr>Presentation of Data</vt:lpstr>
      <vt:lpstr>Presentation of Data</vt:lpstr>
      <vt:lpstr>Presentation of Data</vt:lpstr>
      <vt:lpstr>Presentation of Data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Growth Factor Concentration on  Gene Expression</dc:title>
  <dc:creator>筱怿 王</dc:creator>
  <cp:lastModifiedBy>筱怿 王</cp:lastModifiedBy>
  <cp:revision>4</cp:revision>
  <dcterms:created xsi:type="dcterms:W3CDTF">2024-03-09T08:10:10Z</dcterms:created>
  <dcterms:modified xsi:type="dcterms:W3CDTF">2024-03-20T03:41:06Z</dcterms:modified>
</cp:coreProperties>
</file>