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2" r:id="rId1"/>
  </p:sldMasterIdLst>
  <p:notesMasterIdLst>
    <p:notesMasterId r:id="rId14"/>
  </p:notesMasterIdLst>
  <p:sldIdLst>
    <p:sldId id="256" r:id="rId2"/>
    <p:sldId id="274" r:id="rId3"/>
    <p:sldId id="266" r:id="rId4"/>
    <p:sldId id="268" r:id="rId5"/>
    <p:sldId id="267" r:id="rId6"/>
    <p:sldId id="269" r:id="rId7"/>
    <p:sldId id="270" r:id="rId8"/>
    <p:sldId id="271" r:id="rId9"/>
    <p:sldId id="272" r:id="rId10"/>
    <p:sldId id="275" r:id="rId11"/>
    <p:sldId id="276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286"/>
  </p:normalViewPr>
  <p:slideViewPr>
    <p:cSldViewPr snapToGrid="0">
      <p:cViewPr varScale="1">
        <p:scale>
          <a:sx n="80" d="100"/>
          <a:sy n="80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12959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27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the</a:t>
            </a:r>
            <a:r>
              <a:rPr lang="en-US" baseline="0" dirty="0" smtClean="0"/>
              <a:t> API to judge the Quality Attributes</a:t>
            </a:r>
          </a:p>
          <a:p>
            <a:r>
              <a:rPr lang="en-US" baseline="0" dirty="0" smtClean="0"/>
              <a:t>Online Documentation</a:t>
            </a:r>
          </a:p>
          <a:p>
            <a:r>
              <a:rPr lang="en-US" baseline="0" dirty="0" smtClean="0"/>
              <a:t>Stress Test - full speed / people walking</a:t>
            </a:r>
          </a:p>
        </p:txBody>
      </p:sp>
    </p:spTree>
    <p:extLst>
      <p:ext uri="{BB962C8B-B14F-4D97-AF65-F5344CB8AC3E}">
        <p14:creationId xmlns:p14="http://schemas.microsoft.com/office/powerpoint/2010/main" val="211235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 this</a:t>
            </a:r>
            <a:r>
              <a:rPr lang="en-US" baseline="0" dirty="0" smtClean="0"/>
              <a:t> week</a:t>
            </a:r>
          </a:p>
          <a:p>
            <a:r>
              <a:rPr lang="en-US" baseline="0" dirty="0" smtClean="0"/>
              <a:t>PCB Tony involved</a:t>
            </a:r>
          </a:p>
          <a:p>
            <a:r>
              <a:rPr lang="en-US" baseline="0" dirty="0" smtClean="0"/>
              <a:t>might not 2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SW/HW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40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2AE6D8DE-E3C8-4C34-A2ED-DC32CA777B9C}" type="datetime5">
              <a:rPr lang="en-US" smtClean="0"/>
              <a:pPr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5791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3C7-8840-431C-B0EF-4A41BB42A15B}" type="datetime5">
              <a:rPr lang="en-US" smtClean="0"/>
              <a:t>28-Jan-16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0225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45E8-2261-463C-8CA4-39BCA5B0142E}" type="datetime5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6210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3182-C9B9-4E20-8C6B-6534B62FE112}" type="datetime5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1200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0191-AE19-4838-8BA4-519A29E69749}" type="datetime5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0511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C06A-2EED-46FC-92EE-D11363496D76}" type="datetime5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979536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A00C-A84F-457C-BCD2-39256611F6B2}" type="datetime5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DB38-8884-4CE4-9D72-AEBE1F7584A8}" type="datetime5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11822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9345-332B-49A4-B89A-4008C6B197A6}" type="datetime5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9187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174B3306-A16A-4BC9-95E4-B44AF43B2B78}" type="datetime5">
              <a:rPr lang="en-US" smtClean="0"/>
              <a:pPr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637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70741821-FAFB-4A58-875F-9CABA3356EA3}" type="datetime5">
              <a:rPr lang="en-US" smtClean="0"/>
              <a:pPr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2928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F8D9846-DE5C-4C67-9A33-54E5E60B9BA9}" type="datetime5">
              <a:rPr lang="en-US" smtClean="0"/>
              <a:pPr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011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32783C8-B96E-416A-A73B-3635840132B0}" type="datetime5">
              <a:rPr lang="en-US" smtClean="0"/>
              <a:pPr/>
              <a:t>28-Jan-16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373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1B48-32AF-4626-A203-04EA8E0BC250}" type="datetime5">
              <a:rPr lang="en-US" smtClean="0"/>
              <a:t>28-Jan-16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3329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453-10F2-4768-94DB-E972A9EF2E35}" type="datetime5">
              <a:rPr lang="en-US" smtClean="0"/>
              <a:t>28-Jan-16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5087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A820-9F45-4EDF-B0AC-54FC7BD94F7C}" type="datetime5">
              <a:rPr lang="en-US" smtClean="0"/>
              <a:t>28-Jan-16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920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18DF-1FC2-4EC0-9804-D3216532FA6A}" type="datetime5">
              <a:rPr lang="en-US" smtClean="0"/>
              <a:t>28-Jan-16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675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55AFE5-1C06-498D-BBB8-F78ED50EC260}" type="datetime5">
              <a:rPr lang="en-US" smtClean="0"/>
              <a:t>28-Jan-16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4510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827762" y="2183271"/>
            <a:ext cx="9917100" cy="164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Team Robot Mentor Meeting</a:t>
            </a:r>
            <a:br>
              <a:rPr lang="en-US" sz="54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</a:br>
            <a:r>
              <a:rPr lang="en-US" sz="54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2016/1/29 </a:t>
            </a:r>
            <a:endParaRPr lang="en-US" sz="5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4294967295"/>
          </p:nvPr>
        </p:nvSpPr>
        <p:spPr>
          <a:xfrm>
            <a:off x="9732656" y="3573462"/>
            <a:ext cx="2016125" cy="2492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ESE Robot Team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Liwen Chang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Chien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-An Chen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Shunji Cheng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Xiaoyi 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Tongkai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Shao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08D8-4CDC-41A9-B4B6-C252B161AAF5}" type="datetime5">
              <a:rPr lang="en-US" smtClean="0"/>
              <a:t>28-Jan-16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6458"/>
              </p:ext>
            </p:extLst>
          </p:nvPr>
        </p:nvGraphicFramePr>
        <p:xfrm>
          <a:off x="1484313" y="2183525"/>
          <a:ext cx="10018712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90"/>
                <a:gridCol w="86547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Milestones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Jan.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Make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decisions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high-level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requirements,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constraints,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quality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attributes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Refine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according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advise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from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client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mentor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Feb.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 smtClean="0"/>
                        <a:t>Create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specific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requirements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each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system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module</a:t>
                      </a:r>
                      <a:r>
                        <a:rPr lang="zh-CN" altLang="en-US" baseline="0" dirty="0" smtClean="0"/>
                        <a:t> </a:t>
                      </a:r>
                      <a:endParaRPr lang="en-US" altLang="zh-CN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baseline="0" dirty="0" smtClean="0"/>
                        <a:t>Start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work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cases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state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charts.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Feb.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Continue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design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cases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state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charts</a:t>
                      </a:r>
                    </a:p>
                    <a:p>
                      <a:r>
                        <a:rPr lang="en-US" altLang="zh-CN" baseline="0" dirty="0" smtClean="0"/>
                        <a:t>Start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play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“real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stuff”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robot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(make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some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small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experiments)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Feb.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design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cases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state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charts</a:t>
                      </a:r>
                    </a:p>
                    <a:p>
                      <a:r>
                        <a:rPr lang="en-US" altLang="zh-CN" dirty="0" smtClean="0"/>
                        <a:t>Get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familiar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robot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consider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about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other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design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details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Feb.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PPT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presentation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(3/1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3/3)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get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prepared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Enjoy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spring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28-Jan-16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68" y="5819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00381" y="5883275"/>
            <a:ext cx="1143000" cy="365125"/>
          </a:xfrm>
        </p:spPr>
        <p:txBody>
          <a:bodyPr/>
          <a:lstStyle/>
          <a:p>
            <a:fld id="{174B3306-A16A-4BC9-95E4-B44AF43B2B78}" type="datetime5">
              <a:rPr lang="en-US" smtClean="0"/>
              <a:pPr/>
              <a:t>28-Jan-16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45" y="3096390"/>
            <a:ext cx="4967436" cy="236635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93171" y="2577523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Concurrent Development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1297045" y="2573170"/>
            <a:ext cx="1524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V-model</a:t>
            </a:r>
            <a:endParaRPr lang="en-US" sz="2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99" y="3342951"/>
            <a:ext cx="5774101" cy="16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638553" y="2925400"/>
            <a:ext cx="4611598" cy="1320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6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Thank you!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3BF-D908-4E33-88E5-E288E3461668}" type="datetime5">
              <a:rPr lang="en-US" smtClean="0"/>
              <a:t>28-Jan-16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75945"/>
            <a:ext cx="10018713" cy="381525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Stakeholders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Business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High-level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Business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Technical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Quality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28-Jan-16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Tony (</a:t>
            </a:r>
            <a:r>
              <a:rPr lang="en-US" dirty="0" smtClean="0"/>
              <a:t>Client)</a:t>
            </a:r>
          </a:p>
          <a:p>
            <a:r>
              <a:rPr lang="en-US" dirty="0" smtClean="0"/>
              <a:t>Dan </a:t>
            </a:r>
            <a:r>
              <a:rPr lang="en-US" dirty="0"/>
              <a:t>(</a:t>
            </a:r>
            <a:r>
              <a:rPr lang="en-US" dirty="0" smtClean="0"/>
              <a:t>Consultant)</a:t>
            </a:r>
          </a:p>
          <a:p>
            <a:r>
              <a:rPr lang="en-US" dirty="0" smtClean="0"/>
              <a:t>Robot 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(us)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FC52-0360-4418-B78F-C2F54983BF26}" type="datetime5">
              <a:rPr lang="en-US" smtClean="0"/>
              <a:t>28-Jan-16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Goal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client:</a:t>
            </a:r>
            <a:endParaRPr lang="en-US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dirty="0" smtClean="0"/>
              <a:t>The goal </a:t>
            </a:r>
            <a:r>
              <a:rPr lang="en-US" dirty="0"/>
              <a:t>is to build a general purpose, mobile robot, designed to meet needs of engineers and researchers in industry, government, and academia</a:t>
            </a:r>
            <a:r>
              <a:rPr lang="en-US" dirty="0" smtClean="0"/>
              <a:t>.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28-Jan-16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</a:t>
            </a:r>
            <a:r>
              <a:rPr lang="en-US" dirty="0" smtClean="0"/>
              <a:t>Requirements</a:t>
            </a:r>
            <a:r>
              <a:rPr lang="en-US" dirty="0"/>
              <a:t>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The system shall enable </a:t>
            </a:r>
            <a:r>
              <a:rPr lang="en-US" dirty="0"/>
              <a:t>a developer to use their own laptop to connect (and make commands) to the </a:t>
            </a:r>
            <a:r>
              <a:rPr lang="en-US" dirty="0" smtClean="0"/>
              <a:t>robot.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The system shall provide </a:t>
            </a:r>
            <a:r>
              <a:rPr lang="en-US" dirty="0"/>
              <a:t>simple communication protocol between laptop and robot </a:t>
            </a:r>
            <a:r>
              <a:rPr lang="en-US" dirty="0" smtClean="0"/>
              <a:t>platform.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The system shall provide API</a:t>
            </a:r>
            <a:r>
              <a:rPr lang="zh-CN" altLang="en-US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allows programmers to access to the </a:t>
            </a:r>
            <a:r>
              <a:rPr lang="en-US" dirty="0" smtClean="0"/>
              <a:t>robot services.</a:t>
            </a:r>
            <a:r>
              <a:rPr lang="en-US" dirty="0"/>
              <a:t>	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The system shall provide </a:t>
            </a:r>
            <a:r>
              <a:rPr lang="en-US" dirty="0"/>
              <a:t>the basic </a:t>
            </a:r>
            <a:r>
              <a:rPr lang="en-US" dirty="0" smtClean="0"/>
              <a:t>robot motion control.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The system shall have </a:t>
            </a:r>
            <a:r>
              <a:rPr lang="en-US" dirty="0"/>
              <a:t>the basic collision </a:t>
            </a:r>
            <a:r>
              <a:rPr lang="en-US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en-US" dirty="0" smtClean="0"/>
              <a:t>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A95-9D64-4E92-8C69-4E1CCEC25452}" type="datetime5">
              <a:rPr lang="en-US" smtClean="0"/>
              <a:t>28-Jan-16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Requirements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6"/>
            </a:pPr>
            <a:r>
              <a:rPr lang="en-US" dirty="0" smtClean="0"/>
              <a:t>The system shall have the ability of </a:t>
            </a:r>
            <a:r>
              <a:rPr lang="en-US" dirty="0"/>
              <a:t>error </a:t>
            </a:r>
            <a:r>
              <a:rPr lang="en-US" dirty="0" smtClean="0"/>
              <a:t>management.</a:t>
            </a:r>
            <a:endParaRPr lang="en-US" dirty="0"/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 smtClean="0"/>
              <a:t>The system shall support </a:t>
            </a:r>
            <a:r>
              <a:rPr lang="en-US" dirty="0"/>
              <a:t>power </a:t>
            </a:r>
            <a:r>
              <a:rPr lang="en-US" dirty="0" smtClean="0"/>
              <a:t>monitoring.</a:t>
            </a:r>
            <a:endParaRPr lang="en-US" dirty="0"/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 smtClean="0"/>
              <a:t>The team shall prepare a comprehensive demo.</a:t>
            </a:r>
            <a:endParaRPr lang="en-US" dirty="0"/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 smtClean="0"/>
              <a:t>The team shall provide a complete system test plan, user </a:t>
            </a:r>
            <a:r>
              <a:rPr lang="en-US" dirty="0"/>
              <a:t>guide and API </a:t>
            </a:r>
            <a:r>
              <a:rPr lang="en-US" dirty="0" smtClean="0"/>
              <a:t>documentation.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28-Jan-16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constraint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udget is about $500.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eliver before the end </a:t>
            </a:r>
            <a:r>
              <a:rPr lang="en-US" dirty="0"/>
              <a:t>of summer </a:t>
            </a:r>
            <a:r>
              <a:rPr lang="en-US" dirty="0" smtClean="0"/>
              <a:t>semester.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28-Jan-16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constraints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Use sonar </a:t>
            </a:r>
            <a:r>
              <a:rPr lang="en-US" dirty="0"/>
              <a:t>sensor </a:t>
            </a:r>
            <a:r>
              <a:rPr lang="en-US" dirty="0" smtClean="0"/>
              <a:t>for </a:t>
            </a:r>
            <a:r>
              <a:rPr lang="en-US" dirty="0"/>
              <a:t>collision </a:t>
            </a:r>
            <a:r>
              <a:rPr lang="en-US" dirty="0" smtClean="0"/>
              <a:t>detection.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Use USB as connection between </a:t>
            </a:r>
            <a:r>
              <a:rPr lang="en-US" dirty="0"/>
              <a:t>laptop and </a:t>
            </a:r>
            <a:r>
              <a:rPr lang="en-US" dirty="0" smtClean="0"/>
              <a:t>robot.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Use a 12V/60A deep marine battery as power </a:t>
            </a:r>
            <a:r>
              <a:rPr lang="en-US" altLang="zh-CN" dirty="0" smtClean="0"/>
              <a:t>supply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Use two </a:t>
            </a:r>
            <a:r>
              <a:rPr lang="en-US" dirty="0"/>
              <a:t>high power drive </a:t>
            </a:r>
            <a:r>
              <a:rPr lang="en-US" dirty="0" smtClean="0"/>
              <a:t>motors and existing motor control hardware for robot propulsion.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The API </a:t>
            </a:r>
            <a:r>
              <a:rPr lang="en-US" dirty="0"/>
              <a:t>shall </a:t>
            </a:r>
            <a:r>
              <a:rPr lang="en-US" dirty="0" smtClean="0"/>
              <a:t>support Java.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Tony’s existing robot platform as a development foundation.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28-Jan-16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smtClean="0"/>
              <a:t>Safety - if </a:t>
            </a:r>
            <a:r>
              <a:rPr lang="en-US" dirty="0"/>
              <a:t>unsafe, just </a:t>
            </a:r>
            <a:r>
              <a:rPr lang="en-US" dirty="0" smtClean="0"/>
              <a:t>stop </a:t>
            </a:r>
            <a:r>
              <a:rPr lang="en-US" b="1" dirty="0"/>
              <a:t>[NO.1</a:t>
            </a:r>
            <a:r>
              <a:rPr lang="en-US" b="1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b. Availability - stable connection between laptop and robot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smtClean="0"/>
              <a:t>Reliability </a:t>
            </a:r>
            <a:r>
              <a:rPr lang="en-US" dirty="0" smtClean="0"/>
              <a:t>- </a:t>
            </a:r>
            <a:r>
              <a:rPr lang="en-US" dirty="0" smtClean="0"/>
              <a:t>cannot </a:t>
            </a:r>
            <a:r>
              <a:rPr lang="en-US" dirty="0"/>
              <a:t>miss </a:t>
            </a:r>
            <a:r>
              <a:rPr lang="en-US" dirty="0"/>
              <a:t>operations; follow the command </a:t>
            </a:r>
            <a:r>
              <a:rPr lang="en-US" dirty="0" smtClean="0"/>
              <a:t>correctly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d. Performance </a:t>
            </a:r>
            <a:r>
              <a:rPr lang="en-US" dirty="0"/>
              <a:t>-</a:t>
            </a:r>
            <a:r>
              <a:rPr lang="en-US" dirty="0" smtClean="0"/>
              <a:t> constant latency </a:t>
            </a:r>
            <a:r>
              <a:rPr lang="en-US" dirty="0" smtClean="0"/>
              <a:t>between laptop </a:t>
            </a:r>
            <a:r>
              <a:rPr lang="en-US" smtClean="0"/>
              <a:t>and </a:t>
            </a:r>
            <a:r>
              <a:rPr lang="en-US" smtClean="0"/>
              <a:t>robot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28-Jan-16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598</TotalTime>
  <Words>432</Words>
  <Application>Microsoft Macintosh PowerPoint</Application>
  <PresentationFormat>Widescreen</PresentationFormat>
  <Paragraphs>94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Corbel</vt:lpstr>
      <vt:lpstr>Noto Sans Symbols</vt:lpstr>
      <vt:lpstr>Trebuchet MS</vt:lpstr>
      <vt:lpstr>华文楷体</vt:lpstr>
      <vt:lpstr>新細明體</vt:lpstr>
      <vt:lpstr>Arial</vt:lpstr>
      <vt:lpstr>機器人</vt:lpstr>
      <vt:lpstr>Team Robot Mentor Meeting 2016/1/29 </vt:lpstr>
      <vt:lpstr>Outline</vt:lpstr>
      <vt:lpstr>Stakeholders</vt:lpstr>
      <vt:lpstr>Business Goal</vt:lpstr>
      <vt:lpstr>High-level Requirements (1)</vt:lpstr>
      <vt:lpstr>High-level Requirements (2)</vt:lpstr>
      <vt:lpstr>Business constraint</vt:lpstr>
      <vt:lpstr>Technical constraints</vt:lpstr>
      <vt:lpstr>Quality attributes</vt:lpstr>
      <vt:lpstr>Project Schedule</vt:lpstr>
      <vt:lpstr>Process Model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Configurable Robotic Platform Client Meeting </dc:title>
  <dc:creator>Liwen</dc:creator>
  <cp:lastModifiedBy>Shunji Cheng</cp:lastModifiedBy>
  <cp:revision>62</cp:revision>
  <dcterms:modified xsi:type="dcterms:W3CDTF">2016-01-28T20:23:40Z</dcterms:modified>
</cp:coreProperties>
</file>