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4" r:id="rId7"/>
    <p:sldId id="262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3CC13-2A43-3B1D-75A4-B13B3C3F2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CCE8E8-495C-0846-A63E-04179B22D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0F08B-D36A-D4E0-5332-AE02D6F1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86EF-E3F1-4259-A8CB-60ABA138CE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9FB3B-3855-7D9C-186A-AB779BAA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9ACE2-1FF7-6E8A-82BB-48E1BE14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8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95BD7-04E9-38BA-B9CD-D79EF9C1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64D360-86D5-595F-A39B-4349D50E0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3A267-6A89-505F-CAED-36310C1F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86EF-E3F1-4259-A8CB-60ABA138CE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3F677-9675-3BF3-D3E3-87BE11D5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F9D2E-7CFE-E574-D711-F7422C62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4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DC8CB6-9C02-C488-628E-BAEFE91D7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3CF8BC-ED49-6F2C-6EE2-4EAE7671E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CDC8C-A060-7496-A98B-E9887DE9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86EF-E3F1-4259-A8CB-60ABA138CE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05B74-EC0C-7F76-8617-BC553996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6D801-E5BC-368F-5FDA-448F2FEF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5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9E8C1-4F6B-768E-21A1-47D9FF2B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B201D-396D-369C-A262-E775A9B5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8EF12-B29C-26A7-0F5F-0B9D265F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86EF-E3F1-4259-A8CB-60ABA138CE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BF3D7-249E-E365-BCA2-70DF1742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5BA62-8B45-9E55-70A7-8875475C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6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B9545-9DA5-C8E6-2862-479ADE59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641A4-6CE3-10D5-15C8-0FE612E36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B5099-C8F3-1ABB-77FD-A0AFBB08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86EF-E3F1-4259-A8CB-60ABA138CE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CC9F9-4744-1769-EBCC-A5647CFD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6FEF7-19D1-8F93-145F-BA834403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6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65D10-96CA-9B71-C112-14C0E8D9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43D26-2663-AB06-C54E-2506E2C83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473D4F-D9B4-03B5-3373-289FCC382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223059-B6F6-CDCE-3B62-1EE986DA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86EF-E3F1-4259-A8CB-60ABA138CE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842EE2-7845-3FB1-18B7-16C28AAE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E37253-6219-75B1-0FD1-4A333042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37E6E-F0DC-6D51-C871-6D4CD601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65C59-C740-CCCC-223B-CC34AA080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44AF43-EC4A-68FD-E1E0-939F6D733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31DD3-3C4B-6AF2-6719-FA08095EA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DA52E0-2B93-16EA-5BD1-29F9F0B1B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4395BC-4D54-87C8-B003-814CE4C0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86EF-E3F1-4259-A8CB-60ABA138CE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CB5AA3-9D19-9BB3-100F-A9E38B34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2C0429-F5B2-DA7D-F50E-CE8FD5A3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0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CD770-FF44-B4AE-E20F-C14714DF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23114F-E1C7-3731-4A1D-12F62A22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86EF-E3F1-4259-A8CB-60ABA138CE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DEF16-EF13-7A0D-F8AE-538E36CB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EF65BB-A439-087F-34C3-BEF9AB80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2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C0BC7F-6422-E834-EECF-ABEDD800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86EF-E3F1-4259-A8CB-60ABA138CE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14B0A6-F0E5-9676-D7C8-0AC64624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86EB7B-E4E4-6B55-9F93-4F32761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7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A120A-32E7-FBA3-268D-D34B25CC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F8AF5-9E4A-3C76-628A-0106FF124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BB542-DCA7-90F7-0B65-19171495D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3F0ADF-DB9A-3727-C095-82927165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86EF-E3F1-4259-A8CB-60ABA138CE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140B4-2178-871C-A475-2E134D91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9C8107-51FE-307E-8AD4-BC4D7482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03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52A6E-4861-BFD2-8C5A-90C66452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BF977A-4579-2007-CD4F-643CA64E7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2D376-4C02-B249-470D-F2CE07DDA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9971D9-0236-D8D9-4E0C-06A5D5A7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86EF-E3F1-4259-A8CB-60ABA138CE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3F01F-86DE-3F01-D554-974FF7CE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611085-F4ED-472B-075F-56C35F3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2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7F680D-17F3-9385-E5D1-1D9CFCC2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E44EE-E7E5-ABD9-1173-85E26D6EC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A535E-063A-BB27-D615-7B788958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086EF-E3F1-4259-A8CB-60ABA138CE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FAACC-C046-53D2-2129-B7DEFE114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7BE58-6E77-8942-2E9B-5ECB3EEFF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0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aruo/p/16287960.html" TargetMode="External"/><Relationship Id="rId2" Type="http://schemas.openxmlformats.org/officeDocument/2006/relationships/hyperlink" Target="https://juejin.cn/post/684490407758371226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21428-AAF8-53C9-FFC6-8200B9FF1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Canal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90AE26-0012-14BA-9120-67B2A96C2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数据增量订阅框架的基本使用</a:t>
            </a:r>
          </a:p>
        </p:txBody>
      </p:sp>
    </p:spTree>
    <p:extLst>
      <p:ext uri="{BB962C8B-B14F-4D97-AF65-F5344CB8AC3E}">
        <p14:creationId xmlns:p14="http://schemas.microsoft.com/office/powerpoint/2010/main" val="256105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981B2-BC80-5A53-8B43-CDAA3F78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Canal</a:t>
            </a:r>
            <a:r>
              <a:rPr lang="zh-CN" altLang="en-US" dirty="0"/>
              <a:t>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8CDA1-0C33-3B2A-FC6E-975DC7EE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canal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阿里巴巴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B2B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公司，因为业务的特性，卖家主要集中在国内，买家主要集中在国外，所以衍生出了杭州和美国异地机房的需求，从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年开始，阿里系公司开始逐步的尝试基于数据库的日志解析，获取增量变更进行同步，由此衍生出了增量订阅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消费的业务。</a:t>
            </a: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canal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开发的基于数据库增量日志解析，提供增量数据订阅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消费的中间件。目前，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canal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主要支持了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binlog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解析，解析完成后才利用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canal client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用来处理获得的相关数据。（数据库同步需要阿里的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otter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中间件，基于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canal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这里我们可以简单地把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canal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理解为一个用来同步增量数据的一个工具。</a:t>
            </a:r>
          </a:p>
        </p:txBody>
      </p:sp>
    </p:spTree>
    <p:extLst>
      <p:ext uri="{BB962C8B-B14F-4D97-AF65-F5344CB8AC3E}">
        <p14:creationId xmlns:p14="http://schemas.microsoft.com/office/powerpoint/2010/main" val="1160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5B374-F95E-656E-34E3-C3350632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的</a:t>
            </a:r>
            <a:r>
              <a:rPr lang="en-US" altLang="zh-CN" dirty="0" err="1"/>
              <a:t>Binlog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03AA8-1A94-FC7C-C109-E910A8384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一、什么是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binlog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MySQL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的二进制日志可以说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MySQL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最重要的日志了，它记录了所有的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DDL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DML(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除 了数据查询语句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语句，以事件形式记录，还包含语句所执行的消耗的时间，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MySQL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的二进 制日志是事务安全型的。 一般来说开启二进制日志大概会有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1%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的性能损耗。二进制有两个最重要的使用场景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其一：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MySQL Replication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Master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端开启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Binlog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Master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把它的二进制日志传递给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Slaves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来达到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Master-Slave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数据一致的目的。 其二：自然就是数据恢复了，通过使用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MySQL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Binlog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工具来使恢复数据。 二进制日志包括两类文件：二进制日志索引文件（文件名后缀为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.index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）用于记录所有 的二进制文件，二进制日志文件（文件名后缀为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.00000*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）记录数据库所有的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DDL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DML(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除 了数据查询语句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语句事件。</a:t>
            </a:r>
          </a:p>
        </p:txBody>
      </p:sp>
    </p:spTree>
    <p:extLst>
      <p:ext uri="{BB962C8B-B14F-4D97-AF65-F5344CB8AC3E}">
        <p14:creationId xmlns:p14="http://schemas.microsoft.com/office/powerpoint/2010/main" val="387042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92CA9-C6F2-CBFF-59F9-10A61C86E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694"/>
            <a:ext cx="10515600" cy="584526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Binlog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的分类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MySQL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Binlog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的格式有三种，分别是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STATEMENT,MIXED,ROW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。在配置文件中可以选择配 置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binlog_format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statement|mixed|row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。三种格式的区别：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statement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：语句级，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binlog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会记录每次一执行写操作的语句。相对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row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模式节省空 间，但是可能产生不一致性，比如“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update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set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create_date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=now()”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，如果用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binlog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日志 进行恢复，由于执行时间不同可能产生的数据就不同。 优点：节省空间。 缺点：有可能造成数据不一致。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row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：行级，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binlog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会记录每次操作后每行记录的变化。 优点：保持数据的绝对一致性。因为不管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是什么，引用了什么函数，他只记录 执行后的效果。 缺点：占用较大空间。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mixed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statement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的升级版，一定程度上解决了，因为一些情况而造成的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statement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模式不一致问题，默认还是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statement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，在某些情况下譬如：当函数中包含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UUID()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时；包含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AUTO_INCREMENT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字段的表被更新时；执行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INSERT DELAYED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语句时；用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UDF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时；会按照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ROW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的方式进行处理 优点：节省空间，同时兼顾了一定的一致性。 缺点：还有些极个别情况依旧会造成不一致，另外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statement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mixed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对于需要对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binlog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的监控的情况都不方便。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综合上面对比，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Canal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想做监控分析，选择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row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格式比较合适。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55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EDC79-F4F1-2792-1CB2-74D8CA01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Canal</a:t>
            </a:r>
            <a:r>
              <a:rPr lang="zh-CN" altLang="en-US" dirty="0"/>
              <a:t>的工作原理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B50BFC3-D16A-BA4A-AD86-8FFD69B1D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MySQL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主从复制过程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内容占位符 4">
            <a:extLst>
              <a:ext uri="{FF2B5EF4-FFF2-40B4-BE49-F238E27FC236}">
                <a16:creationId xmlns:a16="http://schemas.microsoft.com/office/drawing/2014/main" id="{2F5963F3-0A0C-B5F4-80C3-18AA404DE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657" y="1825625"/>
            <a:ext cx="5947461" cy="42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6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2D265-531B-A5B8-5367-087FCAFE1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976"/>
            <a:ext cx="10515600" cy="5916987"/>
          </a:xfrm>
        </p:spPr>
        <p:txBody>
          <a:bodyPr/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Master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主库将改变记录，写到二进制日志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(Binary Log)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中；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Slave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从库向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MySQL Master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发送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dump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协议，将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Master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主库的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binary log events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拷贝 到它的中继日志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(relay log)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Slave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从库读取并重做中继日志中的事件，将改变的数据同步到自己的数据库。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24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EE985-092F-B456-E718-6BB6BDEC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Canal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原理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B1FBCCF-4ED4-7B75-E7CE-2257E5A19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286" y="2353675"/>
            <a:ext cx="7171428" cy="3295238"/>
          </a:xfrm>
        </p:spPr>
      </p:pic>
    </p:spTree>
    <p:extLst>
      <p:ext uri="{BB962C8B-B14F-4D97-AF65-F5344CB8AC3E}">
        <p14:creationId xmlns:p14="http://schemas.microsoft.com/office/powerpoint/2010/main" val="115475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2E9BF-B707-BE68-CC50-E4F387FD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7133"/>
            <a:ext cx="10515600" cy="582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上图就很形象的描述了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canal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的角色。它的原理也很简单，就是把自己伪装成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Slave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，假装从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Master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复制数据：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canal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模拟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slave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的交互协议，伪装自己为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slave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，向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master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dump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协议；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master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收到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dump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请求，开始推送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binary log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slave(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也就是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canal)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canal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解析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binary log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原始为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canal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将解析后的对象，根据业务场景，分发到比如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MySQL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RocketMQ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或者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ES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协议和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canal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实现：</a:t>
            </a:r>
            <a:r>
              <a:rPr lang="en-US" altLang="zh-CN" sz="1400" dirty="0">
                <a:hlinkClick r:id="rId2"/>
              </a:rPr>
              <a:t>MySQL</a:t>
            </a:r>
            <a:r>
              <a:rPr lang="zh-CN" altLang="en-US" sz="1400" dirty="0">
                <a:hlinkClick r:id="rId2"/>
              </a:rPr>
              <a:t>协议和</a:t>
            </a:r>
            <a:r>
              <a:rPr lang="en-US" altLang="zh-CN" sz="1400" dirty="0">
                <a:hlinkClick r:id="rId2"/>
              </a:rPr>
              <a:t>canal</a:t>
            </a:r>
            <a:r>
              <a:rPr lang="zh-CN" altLang="en-US" sz="1400" dirty="0">
                <a:hlinkClick r:id="rId2"/>
              </a:rPr>
              <a:t>实现 </a:t>
            </a:r>
            <a:r>
              <a:rPr lang="en-US" altLang="zh-CN" sz="1400" dirty="0">
                <a:hlinkClick r:id="rId2"/>
              </a:rPr>
              <a:t>- </a:t>
            </a:r>
            <a:r>
              <a:rPr lang="zh-CN" altLang="en-US" sz="1400" dirty="0">
                <a:hlinkClick r:id="rId2"/>
              </a:rPr>
              <a:t>掘金 </a:t>
            </a:r>
            <a:r>
              <a:rPr lang="en-US" altLang="zh-CN" sz="1400" dirty="0">
                <a:hlinkClick r:id="rId2"/>
              </a:rPr>
              <a:t>(juejin.cn)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Canal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协议：</a:t>
            </a:r>
            <a:r>
              <a:rPr lang="en-US" altLang="zh-CN" sz="1050" dirty="0">
                <a:hlinkClick r:id="rId3"/>
              </a:rPr>
              <a:t>Canal</a:t>
            </a:r>
            <a:r>
              <a:rPr lang="zh-CN" altLang="en-US" sz="1050" dirty="0">
                <a:hlinkClick r:id="rId3"/>
              </a:rPr>
              <a:t>实现</a:t>
            </a:r>
            <a:r>
              <a:rPr lang="en-US" altLang="zh-CN" sz="1050" dirty="0">
                <a:hlinkClick r:id="rId3"/>
              </a:rPr>
              <a:t>MySQL</a:t>
            </a:r>
            <a:r>
              <a:rPr lang="zh-CN" altLang="en-US" sz="1050" dirty="0">
                <a:hlinkClick r:id="rId3"/>
              </a:rPr>
              <a:t>协议 </a:t>
            </a:r>
            <a:r>
              <a:rPr lang="en-US" altLang="zh-CN" sz="1050" dirty="0">
                <a:hlinkClick r:id="rId3"/>
              </a:rPr>
              <a:t>- </a:t>
            </a:r>
            <a:r>
              <a:rPr lang="zh-CN" altLang="en-US" sz="1050" dirty="0">
                <a:hlinkClick r:id="rId3"/>
              </a:rPr>
              <a:t>阿弱 </a:t>
            </a:r>
            <a:r>
              <a:rPr lang="en-US" altLang="zh-CN" sz="1050" dirty="0">
                <a:hlinkClick r:id="rId3"/>
              </a:rPr>
              <a:t>- </a:t>
            </a:r>
            <a:r>
              <a:rPr lang="zh-CN" altLang="en-US" sz="1050" dirty="0">
                <a:hlinkClick r:id="rId3"/>
              </a:rPr>
              <a:t>博客园 </a:t>
            </a:r>
            <a:r>
              <a:rPr lang="en-US" altLang="zh-CN" sz="1050" dirty="0">
                <a:hlinkClick r:id="rId3"/>
              </a:rPr>
              <a:t>(cnblogs.com)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01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877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Office 主题​​</vt:lpstr>
      <vt:lpstr>Canal</vt:lpstr>
      <vt:lpstr>Canal入门</vt:lpstr>
      <vt:lpstr>MySQL的Binlog</vt:lpstr>
      <vt:lpstr>PowerPoint 演示文稿</vt:lpstr>
      <vt:lpstr>Canal的工作原理</vt:lpstr>
      <vt:lpstr>PowerPoint 演示文稿</vt:lpstr>
      <vt:lpstr>Canal原理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Canal</dc:title>
  <dc:creator>董 大</dc:creator>
  <cp:lastModifiedBy>董 大</cp:lastModifiedBy>
  <cp:revision>24</cp:revision>
  <dcterms:created xsi:type="dcterms:W3CDTF">2022-10-24T14:58:00Z</dcterms:created>
  <dcterms:modified xsi:type="dcterms:W3CDTF">2022-10-24T15:57:51Z</dcterms:modified>
</cp:coreProperties>
</file>