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2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3CC13-2A43-3B1D-75A4-B13B3C3F2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CCE8E8-495C-0846-A63E-04179B22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0F08B-D36A-D4E0-5332-AE02D6F1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9FB3B-3855-7D9C-186A-AB779BA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9ACE2-1FF7-6E8A-82BB-48E1BE14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78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95BD7-04E9-38BA-B9CD-D79EF9C1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64D360-86D5-595F-A39B-4349D50E0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3A267-6A89-505F-CAED-36310C1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3F677-9675-3BF3-D3E3-87BE11D5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F9D2E-7CFE-E574-D711-F7422C62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DC8CB6-9C02-C488-628E-BAEFE91D7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CF8BC-ED49-6F2C-6EE2-4EAE7671E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CDC8C-A060-7496-A98B-E9887DE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05B74-EC0C-7F76-8617-BC553996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6D801-E5BC-368F-5FDA-448F2FEF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15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9E8C1-4F6B-768E-21A1-47D9FF2B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B201D-396D-369C-A262-E775A9B50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8EF12-B29C-26A7-0F5F-0B9D265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BF3D7-249E-E365-BCA2-70DF1742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BA62-8B45-9E55-70A7-8875475C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6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9545-9DA5-C8E6-2862-479ADE5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641A4-6CE3-10D5-15C8-0FE612E36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5B5099-C8F3-1ABB-77FD-A0AFBB08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C9F9-4744-1769-EBCC-A5647CFD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6FEF7-19D1-8F93-145F-BA83440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96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65D10-96CA-9B71-C112-14C0E8D9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43D26-2663-AB06-C54E-2506E2C83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73D4F-D9B4-03B5-3373-289FCC382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223059-B6F6-CDCE-3B62-1EE986DA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42EE2-7845-3FB1-18B7-16C28AAE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E37253-6219-75B1-0FD1-4A333042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0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37E6E-F0DC-6D51-C871-6D4CD601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65C59-C740-CCCC-223B-CC34AA08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44AF43-EC4A-68FD-E1E0-939F6D733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31DD3-3C4B-6AF2-6719-FA08095EA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DA52E0-2B93-16EA-5BD1-29F9F0B1B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4395BC-4D54-87C8-B003-814CE4C0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CB5AA3-9D19-9BB3-100F-A9E38B34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2C0429-F5B2-DA7D-F50E-CE8FD5A3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60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CD770-FF44-B4AE-E20F-C14714DF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23114F-E1C7-3731-4A1D-12F62A22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DEF16-EF13-7A0D-F8AE-538E36C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EF65BB-A439-087F-34C3-BEF9AB80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82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C0BC7F-6422-E834-EECF-ABEDD800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14B0A6-F0E5-9676-D7C8-0AC6462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6EB7B-E4E4-6B55-9F93-4F32761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7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A120A-32E7-FBA3-268D-D34B25CC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F8AF5-9E4A-3C76-628A-0106FF124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BB542-DCA7-90F7-0B65-19171495D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F0ADF-DB9A-3727-C095-82927165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140B4-2178-871C-A475-2E134D91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C8107-51FE-307E-8AD4-BC4D748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3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52A6E-4861-BFD2-8C5A-90C66452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BF977A-4579-2007-CD4F-643CA64E7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2D376-4C02-B249-470D-F2CE07DDA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971D9-0236-D8D9-4E0C-06A5D5A7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3F01F-86DE-3F01-D554-974FF7CE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11085-F4ED-472B-075F-56C35F39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2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F680D-17F3-9385-E5D1-1D9CFCC2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BE44EE-E7E5-ABD9-1173-85E26D6E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A535E-063A-BB27-D615-7B788958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086EF-E3F1-4259-A8CB-60ABA138CED9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FAACC-C046-53D2-2129-B7DEFE11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7BE58-6E77-8942-2E9B-5ECB3EEFF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FAF62-DA6A-4C71-87D8-F5A34EF9D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0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21428-AAF8-53C9-FFC6-8200B9FF1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Canal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90AE26-0012-14BA-9120-67B2A96C2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数据增量订阅框架的基本使用</a:t>
            </a:r>
          </a:p>
        </p:txBody>
      </p:sp>
    </p:spTree>
    <p:extLst>
      <p:ext uri="{BB962C8B-B14F-4D97-AF65-F5344CB8AC3E}">
        <p14:creationId xmlns:p14="http://schemas.microsoft.com/office/powerpoint/2010/main" val="256105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981B2-BC80-5A53-8B43-CDAA3F7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8CDA1-0C33-3B2A-FC6E-975DC7EE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1600" b="1" i="0" dirty="0">
                <a:solidFill>
                  <a:srgbClr val="24292F"/>
                </a:solidFill>
                <a:effectLst/>
                <a:latin typeface="-apple-system"/>
              </a:rPr>
              <a:t>canal [kə‘næl]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，译意为水道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管道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/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沟渠，主要用途是基于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MySQL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数据库增量日志解析，提供增量数据订阅和消费，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我们可以简单地把</a:t>
            </a:r>
            <a:r>
              <a:rPr lang="en-US" altLang="zh-CN" sz="1600" dirty="0">
                <a:solidFill>
                  <a:srgbClr val="24292F"/>
                </a:solidFill>
                <a:latin typeface="-apple-system"/>
              </a:rPr>
              <a:t>canal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理解为一个用来同步增量数据的一个工具。</a:t>
            </a: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早期阿里巴巴因为杭州和美国双机房部署，存在跨机房同步的业务需求，实现方式主要是基于业务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trigger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获取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增量变更。从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2010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年开始，业务逐步尝试数据库日志解析获取增量变更进行同步，由此衍生出了大量的数据库增</a:t>
            </a:r>
            <a:endParaRPr lang="en-US" altLang="zh-CN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量订阅和消费业务</a:t>
            </a:r>
            <a:r>
              <a:rPr lang="zh-CN" altLang="en-US" sz="1600" dirty="0">
                <a:solidFill>
                  <a:srgbClr val="24292F"/>
                </a:solidFill>
                <a:latin typeface="-apple-system"/>
              </a:rPr>
              <a:t>。</a:t>
            </a:r>
            <a:endParaRPr lang="zh-CN" altLang="en-US" sz="1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基于日志增量订阅和消费的业务包括：</a:t>
            </a:r>
          </a:p>
          <a:p>
            <a:pPr lvl="1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数据库镜像</a:t>
            </a:r>
          </a:p>
          <a:p>
            <a:pPr lvl="1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数据库实时备份</a:t>
            </a:r>
          </a:p>
          <a:p>
            <a:pPr lvl="1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索引构建和实时维护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拆分异构索引、倒排索引等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业务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cache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刷新</a:t>
            </a:r>
          </a:p>
          <a:p>
            <a:pPr lvl="1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带业务逻辑的增量数据处理</a:t>
            </a:r>
            <a:r>
              <a:rPr lang="en-US" altLang="zh-CN" sz="1200" b="0" i="0" dirty="0">
                <a:solidFill>
                  <a:srgbClr val="24292F"/>
                </a:solidFill>
                <a:effectLst/>
                <a:latin typeface="-apple-system"/>
              </a:rPr>
              <a:t>	</a:t>
            </a:r>
            <a:endParaRPr lang="zh-CN" altLang="en-US" sz="12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/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当前的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canal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支持源端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MySQL </a:t>
            </a:r>
            <a:r>
              <a:rPr lang="zh-CN" altLang="en-US" sz="1600" b="0" i="0" dirty="0">
                <a:solidFill>
                  <a:srgbClr val="24292F"/>
                </a:solidFill>
                <a:effectLst/>
                <a:latin typeface="-apple-system"/>
              </a:rPr>
              <a:t>版本包括 </a:t>
            </a:r>
            <a:r>
              <a:rPr lang="en-US" altLang="zh-CN" sz="1600" b="0" i="0" dirty="0">
                <a:solidFill>
                  <a:srgbClr val="24292F"/>
                </a:solidFill>
                <a:effectLst/>
                <a:latin typeface="-apple-system"/>
              </a:rPr>
              <a:t>5.1.x , 5.5.x , 5.6.x , 5.7.x , 8.0.x</a:t>
            </a:r>
          </a:p>
          <a:p>
            <a:pPr marL="0" indent="0">
              <a:buNone/>
            </a:pPr>
            <a:endParaRPr lang="zh-CN" altLang="en-US" sz="1600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60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CEBE1-EA8A-8113-F442-4AECE734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27877-36EE-E1D8-B0E7-3B9C8A2B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24292F"/>
                </a:solidFill>
                <a:effectLst/>
                <a:latin typeface="-apple-system"/>
              </a:rPr>
              <a:t>MySQL</a:t>
            </a:r>
            <a:r>
              <a:rPr lang="zh-CN" altLang="en-US" b="1" i="0" dirty="0">
                <a:solidFill>
                  <a:srgbClr val="24292F"/>
                </a:solidFill>
                <a:effectLst/>
                <a:latin typeface="-apple-system"/>
              </a:rPr>
              <a:t>主备复制原理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3A5EAD-174D-9587-5F66-28BE02C71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39" y="2487040"/>
            <a:ext cx="5949362" cy="41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1E396-E0CB-43C3-12A2-A0AE465C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000"/>
            <a:ext cx="10515600" cy="5795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master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将数据变更写入二进制日志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 binary log,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其中记录叫做二进制日志事件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binary log events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，可以通过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show binlog events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进行查看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slave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将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master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binary log events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拷贝到它的中继日志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(relay log)</a:t>
            </a: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slave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读取并重做中继日志中的事件，将改变的数据同步到自己的数据库。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98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EE985-092F-B456-E718-6BB6BDEC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canal </a:t>
            </a:r>
            <a:r>
              <a:rPr lang="zh-CN" altLang="en-US" dirty="0"/>
              <a:t>工作原理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B1FBCCF-4ED4-7B75-E7CE-2257E5A1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286" y="2353675"/>
            <a:ext cx="7171428" cy="32952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08609-44CA-5AC2-080A-087C9934D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809" y="1267095"/>
            <a:ext cx="7952381" cy="4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411D6-E315-7D6F-C427-798374F9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上图就很形象的描述了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canal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的角色。它的原理也很简单，就是把自己伪装成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Slave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，假装从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Master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复制数据：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canal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模拟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slave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的交互协议，伪装自己为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slave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，向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master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发送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dump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协议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MySQL master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收到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dump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请求，开始推送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binary log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给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slave (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即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canal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canal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解析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binary log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对象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原始为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byte 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-apple-system"/>
              </a:rPr>
              <a:t>流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-apple-system"/>
              </a:rPr>
              <a:t>)</a:t>
            </a:r>
          </a:p>
          <a:p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canal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将解析后的对象，根据业务场景，分发到比如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、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MQ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或者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ES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中</a:t>
            </a: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24292F"/>
              </a:solidFill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6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5B374-F95E-656E-34E3-C3350632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Binlog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03AA8-1A94-FC7C-C109-E910A838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什么是</a:t>
            </a:r>
            <a:r>
              <a:rPr lang="en-US" altLang="zh-CN" sz="3000" dirty="0">
                <a:solidFill>
                  <a:srgbClr val="24292F"/>
                </a:solidFill>
                <a:latin typeface="-apple-system"/>
              </a:rPr>
              <a:t>Binlog</a:t>
            </a:r>
          </a:p>
          <a:p>
            <a:pPr marL="0" indent="0">
              <a:lnSpc>
                <a:spcPts val="2900"/>
              </a:lnSpc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的二进制日志可以说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最重要的日志了，它记录了所有的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DDL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DML(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除 了数据查询语句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语句，以事件形式记录，还包含语句所执行的消耗的时间，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的二进 制日志是事务安全型的。 一般来说开启二进制日志大概会有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1%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的性能损耗。二进制有两个最重要的使用场景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: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其一：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Replication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在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Master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端开启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binlog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Master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把它的二进制日志传递给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Slaves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来达到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Master-Slave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数据一致的目的。 其二：自然就是数据恢复了，通过使用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MySQL binlog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工具来使恢复数据。 二进制日志包括两类文件：二进制日志索引文件（文件名后缀为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.index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）用于记录所有 的二进制文件，二进制日志文件（文件名后缀为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.00000*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）记录数据库所有的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DDL 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和 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DML(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除 了数据查询语句</a:t>
            </a:r>
            <a:r>
              <a:rPr lang="en-US" altLang="zh-CN" dirty="0">
                <a:solidFill>
                  <a:srgbClr val="24292F"/>
                </a:solidFill>
                <a:latin typeface="-apple-system"/>
              </a:rPr>
              <a:t>)</a:t>
            </a:r>
            <a:r>
              <a:rPr lang="zh-CN" altLang="en-US" dirty="0">
                <a:solidFill>
                  <a:srgbClr val="24292F"/>
                </a:solidFill>
                <a:latin typeface="-apple-system"/>
              </a:rPr>
              <a:t>语句事件。</a:t>
            </a:r>
          </a:p>
        </p:txBody>
      </p:sp>
    </p:spTree>
    <p:extLst>
      <p:ext uri="{BB962C8B-B14F-4D97-AF65-F5344CB8AC3E}">
        <p14:creationId xmlns:p14="http://schemas.microsoft.com/office/powerpoint/2010/main" val="387042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92CA9-C6F2-CBFF-59F9-10A61C86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694"/>
            <a:ext cx="10515600" cy="5845269"/>
          </a:xfrm>
        </p:spPr>
        <p:txBody>
          <a:bodyPr>
            <a:normAutofit lnSpcReduction="10000"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二、</a:t>
            </a:r>
            <a:r>
              <a:rPr lang="en-US" altLang="zh-CN" sz="2000" dirty="0">
                <a:latin typeface="Myanmar Text" panose="020B0502040204020203" pitchFamily="34" charset="0"/>
                <a:ea typeface="宋体" panose="02010600030101010101" pitchFamily="2" charset="-122"/>
                <a:cs typeface="Myanmar Text" panose="020B0502040204020203" pitchFamily="34" charset="0"/>
              </a:rPr>
              <a:t>Binlog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的分类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MySQL Binlog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的格式有三种，分别是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STATEMENT,MIXED,ROW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。在配置文件中可以选择配 置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binlog_format= statement|mixed|row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。三种格式的区别：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：语句级，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binlog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会记录每次一执行写操作的语句。相对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模式节省空 间，但是可能产生不一致性，比如“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update tt set create_date=now()”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，如果用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binlog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日志 进行恢复，由于执行时间不同可能产生的数据就不同。 优点：节省空间。 缺点：有可能造成数据不一致。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：行级，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binlog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会记录每次操作后每行记录的变化。 优点：保持数据的绝对一致性。因为不管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sql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是什么，引用了什么函数，他只记录 执行后的效果。 缺点：占用较大空间。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mixed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的升级版，一定程度上解决了，因为一些情况而造成的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模式不一致问题，默认还是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，在某些情况下譬如：当函数中包含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UUID()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时；包含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AUTO_INCREMENT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字段的表被更新时；执行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INSERT DELAYED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语句时；用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UDF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时；会按照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的方式进行处理 优点：节省空间，同时兼顾了一定的一致性。 缺点：还有些极个别情况依旧会造成不一致，另外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statement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mixed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对于需要对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binlog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的监控的情况都不方便。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综合上面对比，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Canal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想做监控分析，选择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row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格式比较合适。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55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E8B77-147A-21C7-6F83-E47EFC54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267" cy="921808"/>
          </a:xfrm>
        </p:spPr>
        <p:txBody>
          <a:bodyPr/>
          <a:lstStyle/>
          <a:p>
            <a:r>
              <a:rPr lang="zh-CN" altLang="en-US" dirty="0"/>
              <a:t>开启</a:t>
            </a:r>
            <a:r>
              <a:rPr lang="en-US" altLang="zh-CN" dirty="0"/>
              <a:t>Binlog</a:t>
            </a:r>
            <a:r>
              <a:rPr lang="zh-CN" altLang="en-US" dirty="0"/>
              <a:t>及设置格式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3AB385-590B-736F-94A5-EA199980C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267" y="996291"/>
            <a:ext cx="9101666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修改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配置文件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my.cnf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，增加两行：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log-bin=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-bin #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开启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binlog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binlog-format=ROW #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row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模式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server_id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=1 # 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配置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MySQL 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replaction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需要定义，不要和 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canal 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 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slaveId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重复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数据库重启后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简单测试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my.cnf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配置是否生效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show variables like 'binlog_format';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Variable_name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| Value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 binlog_format | ROW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mysql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show variables like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log_bin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Variable_name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| Value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log_bin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| ON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+---------------+-------+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66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965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-apple-system</vt:lpstr>
      <vt:lpstr>等线</vt:lpstr>
      <vt:lpstr>等线 Light</vt:lpstr>
      <vt:lpstr>宋体</vt:lpstr>
      <vt:lpstr>Arial</vt:lpstr>
      <vt:lpstr>Myanmar Text</vt:lpstr>
      <vt:lpstr>Office 主题​​</vt:lpstr>
      <vt:lpstr>Canal</vt:lpstr>
      <vt:lpstr>简介</vt:lpstr>
      <vt:lpstr>工作原理</vt:lpstr>
      <vt:lpstr>PowerPoint 演示文稿</vt:lpstr>
      <vt:lpstr>canal 工作原理</vt:lpstr>
      <vt:lpstr>PowerPoint 演示文稿</vt:lpstr>
      <vt:lpstr>MySQL的Binlog</vt:lpstr>
      <vt:lpstr>PowerPoint 演示文稿</vt:lpstr>
      <vt:lpstr>开启Binlog及设置格式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Canal</dc:title>
  <dc:creator>董 大</dc:creator>
  <cp:lastModifiedBy>董 大</cp:lastModifiedBy>
  <cp:revision>57</cp:revision>
  <dcterms:created xsi:type="dcterms:W3CDTF">2022-10-24T14:58:00Z</dcterms:created>
  <dcterms:modified xsi:type="dcterms:W3CDTF">2022-10-26T18:26:19Z</dcterms:modified>
</cp:coreProperties>
</file>