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1.xml"/><Relationship Id="rId3" Type="http://schemas.openxmlformats.org/officeDocument/2006/relationships/image" Target="../media/image9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0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3.xml"/><Relationship Id="rId3" Type="http://schemas.openxmlformats.org/officeDocument/2006/relationships/image" Target="../media/image16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1.png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9.xml"/><Relationship Id="rId3" Type="http://schemas.openxmlformats.org/officeDocument/2006/relationships/image" Target="../media/image3.pn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5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新闻系统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尤钦民 </a:t>
            </a:r>
            <a:r>
              <a:rPr lang="en-US" altLang="zh-CN"/>
              <a:t>2017034532</a:t>
            </a:r>
            <a:endParaRPr lang="en-US" altLang="zh-CN"/>
          </a:p>
          <a:p>
            <a:r>
              <a:rPr lang="en-US" altLang="zh-CN"/>
              <a:t>2020.04.16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-962660"/>
            <a:ext cx="9799200" cy="2570400"/>
          </a:xfrm>
        </p:spPr>
        <p:txBody>
          <a:bodyPr/>
          <a:p>
            <a:r>
              <a:rPr lang="zh-CN" altLang="zh-CN"/>
              <a:t>新闻评论维护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尤钦民 </a:t>
            </a:r>
            <a:r>
              <a:rPr lang="en-US" altLang="zh-CN"/>
              <a:t>2017034532</a:t>
            </a:r>
            <a:endParaRPr lang="en-US" altLang="zh-CN"/>
          </a:p>
          <a:p>
            <a:r>
              <a:rPr lang="en-US" altLang="zh-CN"/>
              <a:t>2020.04.16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90" y="1607820"/>
            <a:ext cx="9204325" cy="47282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33345" y="88265"/>
            <a:ext cx="6925310" cy="1219835"/>
          </a:xfrm>
        </p:spPr>
        <p:txBody>
          <a:bodyPr/>
          <a:p>
            <a:r>
              <a:rPr lang="zh-CN" altLang="zh-CN"/>
              <a:t>新闻类别添加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尤钦民 </a:t>
            </a:r>
            <a:r>
              <a:rPr lang="en-US" altLang="zh-CN"/>
              <a:t>2017034532</a:t>
            </a:r>
            <a:endParaRPr lang="en-US" altLang="zh-CN"/>
          </a:p>
          <a:p>
            <a:r>
              <a:rPr lang="en-US" altLang="zh-CN"/>
              <a:t>2020.04.16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308100"/>
            <a:ext cx="6668770" cy="4733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130" y="1460500"/>
            <a:ext cx="5583555" cy="39363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094865" y="0"/>
            <a:ext cx="8448040" cy="1532255"/>
          </a:xfrm>
        </p:spPr>
        <p:txBody>
          <a:bodyPr>
            <a:normAutofit fontScale="90000"/>
          </a:bodyPr>
          <a:p>
            <a:r>
              <a:rPr lang="zh-CN" altLang="zh-CN"/>
              <a:t>新闻友情链接添加与</a:t>
            </a:r>
            <a:r>
              <a:rPr lang="zh-CN" altLang="zh-CN"/>
              <a:t>维护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尤钦民 </a:t>
            </a:r>
            <a:r>
              <a:rPr lang="en-US" altLang="zh-CN"/>
              <a:t>2017034532</a:t>
            </a:r>
            <a:endParaRPr lang="en-US" altLang="zh-CN"/>
          </a:p>
          <a:p>
            <a:r>
              <a:rPr lang="en-US" altLang="zh-CN"/>
              <a:t>2020.04.16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1694180"/>
            <a:ext cx="4975860" cy="4663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740" y="1880870"/>
            <a:ext cx="5690870" cy="33801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12545" y="160020"/>
            <a:ext cx="9799320" cy="1134110"/>
          </a:xfrm>
        </p:spPr>
        <p:txBody>
          <a:bodyPr/>
          <a:p>
            <a:r>
              <a:rPr lang="zh-CN" altLang="zh-CN"/>
              <a:t>用户评论 、上下篇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尤钦民 </a:t>
            </a:r>
            <a:r>
              <a:rPr lang="en-US" altLang="zh-CN"/>
              <a:t>2017034532</a:t>
            </a:r>
            <a:endParaRPr lang="en-US" altLang="zh-CN"/>
          </a:p>
          <a:p>
            <a:r>
              <a:rPr lang="en-US" altLang="zh-CN"/>
              <a:t>2020.04.16</a:t>
            </a:r>
            <a:endParaRPr lang="en-US" altLang="zh-CN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" y="1448435"/>
            <a:ext cx="5270500" cy="396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700" y="1546225"/>
            <a:ext cx="5270500" cy="386334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359410"/>
            <a:ext cx="9799320" cy="963295"/>
          </a:xfrm>
        </p:spPr>
        <p:txBody>
          <a:bodyPr>
            <a:normAutofit fontScale="90000"/>
          </a:bodyPr>
          <a:p>
            <a:r>
              <a:rPr lang="zh-CN" altLang="zh-CN"/>
              <a:t>各个分类新闻查看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尤钦民 </a:t>
            </a:r>
            <a:r>
              <a:rPr lang="en-US" altLang="zh-CN"/>
              <a:t>2017034532</a:t>
            </a:r>
            <a:endParaRPr lang="en-US" altLang="zh-CN"/>
          </a:p>
          <a:p>
            <a:r>
              <a:rPr lang="en-US" altLang="zh-CN"/>
              <a:t>2020.04.16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60" y="1207770"/>
            <a:ext cx="6736080" cy="44424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56640" y="132080"/>
            <a:ext cx="9799320" cy="1119505"/>
          </a:xfrm>
        </p:spPr>
        <p:txBody>
          <a:bodyPr/>
          <a:p>
            <a:r>
              <a:rPr lang="zh-CN" altLang="zh-CN"/>
              <a:t>总结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341755"/>
            <a:ext cx="9799320" cy="3691255"/>
          </a:xfrm>
        </p:spPr>
        <p:txBody>
          <a:bodyPr/>
          <a:p>
            <a:r>
              <a:rPr lang="en-US" altLang="zh-CN"/>
              <a:t>javaweb</a:t>
            </a:r>
            <a:r>
              <a:rPr lang="zh-CN" altLang="en-US"/>
              <a:t>在上学期有过接触，但是认识不深入</a:t>
            </a:r>
            <a:endParaRPr lang="zh-CN" altLang="en-US"/>
          </a:p>
          <a:p>
            <a:r>
              <a:rPr lang="zh-CN" altLang="en-US"/>
              <a:t>导致开发过程中有许多卡住的知识点。</a:t>
            </a:r>
            <a:endParaRPr lang="zh-CN" altLang="en-US"/>
          </a:p>
          <a:p>
            <a:r>
              <a:rPr lang="zh-CN" altLang="en-US"/>
              <a:t>特别是对框架方面的应用有所欠缺</a:t>
            </a:r>
            <a:endParaRPr lang="zh-CN" altLang="en-US"/>
          </a:p>
          <a:p>
            <a:r>
              <a:rPr lang="zh-CN" altLang="en-US"/>
              <a:t>自身存在的问题还是很大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359410"/>
            <a:ext cx="9799320" cy="963295"/>
          </a:xfrm>
        </p:spPr>
        <p:txBody>
          <a:bodyPr>
            <a:normAutofit fontScale="90000"/>
          </a:bodyPr>
          <a:p>
            <a:r>
              <a:rPr lang="zh-CN" altLang="zh-CN"/>
              <a:t>未来规划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611630"/>
            <a:ext cx="9799320" cy="3421380"/>
          </a:xfrm>
        </p:spPr>
        <p:txBody>
          <a:bodyPr/>
          <a:p>
            <a:r>
              <a:rPr lang="zh-CN" altLang="en-US"/>
              <a:t>软件开发行业可能不适合我</a:t>
            </a:r>
            <a:endParaRPr lang="zh-CN" altLang="en-US"/>
          </a:p>
          <a:p>
            <a:r>
              <a:rPr lang="zh-CN" altLang="en-US"/>
              <a:t>可能不走开发路线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39695" y="132080"/>
            <a:ext cx="6911975" cy="906145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zh-CN">
                <a:ln/>
                <a:solidFill>
                  <a:schemeClr val="accent4"/>
                </a:solidFill>
              </a:rPr>
              <a:t>项目背景</a:t>
            </a:r>
            <a:endParaRPr lang="zh-CN" altLang="zh-CN">
              <a:ln/>
              <a:solidFill>
                <a:schemeClr val="accent4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038225"/>
            <a:ext cx="9799320" cy="3994785"/>
          </a:xfrm>
        </p:spPr>
        <p:txBody>
          <a:bodyPr/>
          <a:p>
            <a:r>
              <a:rPr lang="zh-CN" altLang="en-US"/>
              <a:t>随着信息时代的发展，互联网产品是人民生活所需。</a:t>
            </a:r>
            <a:endParaRPr lang="zh-CN" altLang="en-US"/>
          </a:p>
          <a:p>
            <a:r>
              <a:rPr lang="zh-CN" altLang="en-US"/>
              <a:t>新闻，是人类认知外界事物的信息渠道</a:t>
            </a:r>
            <a:endParaRPr lang="zh-CN" altLang="en-US"/>
          </a:p>
          <a:p>
            <a:r>
              <a:rPr lang="zh-CN" altLang="en-US"/>
              <a:t>是国家对人民的思想引领渠道</a:t>
            </a:r>
            <a:endParaRPr lang="zh-CN" altLang="en-US"/>
          </a:p>
          <a:p>
            <a:r>
              <a:rPr lang="zh-CN" altLang="en-US"/>
              <a:t>所以，新闻的传播业显得尤其</a:t>
            </a:r>
            <a:r>
              <a:rPr lang="zh-CN" altLang="en-US"/>
              <a:t>重要</a:t>
            </a:r>
            <a:endParaRPr lang="zh-CN" altLang="en-US"/>
          </a:p>
          <a:p>
            <a:r>
              <a:rPr lang="zh-CN" altLang="en-US" sz="36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基于网页式的网站更得人喜爱</a:t>
            </a:r>
            <a:endParaRPr lang="zh-CN" altLang="en-US" sz="36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85215" y="0"/>
            <a:ext cx="9799320" cy="1304290"/>
          </a:xfrm>
        </p:spPr>
        <p:txBody>
          <a:bodyPr/>
          <a:p>
            <a:r>
              <a:rPr lang="zh-CN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模块设计</a:t>
            </a:r>
            <a:endParaRPr lang="zh-CN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1426210"/>
            <a:ext cx="9799320" cy="3606800"/>
          </a:xfrm>
        </p:spPr>
        <p:txBody>
          <a:bodyPr/>
          <a:p>
            <a:pPr algn="l"/>
            <a:r>
              <a:rPr lang="zh-CN" altLang="en-US"/>
              <a:t>基于两类人群：</a:t>
            </a:r>
            <a:endParaRPr lang="zh-CN" altLang="en-US"/>
          </a:p>
          <a:p>
            <a:pPr algn="l"/>
            <a:r>
              <a:rPr lang="zh-CN" altLang="en-US" sz="3200" b="1">
                <a:ln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普通浏览用户</a:t>
            </a:r>
            <a:r>
              <a:rPr lang="zh-CN" altLang="en-US"/>
              <a:t>：实现基本得新闻查看、评论功能</a:t>
            </a:r>
            <a:r>
              <a:rPr lang="en-US" altLang="zh-CN"/>
              <a:t>......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 sz="3200" b="1">
                <a:solidFill>
                  <a:srgbClr val="00B0F0"/>
                </a:solidFill>
              </a:rPr>
              <a:t>管理员</a:t>
            </a:r>
            <a:r>
              <a:rPr lang="zh-CN" altLang="en-US"/>
              <a:t>：实现新闻系统的管理、模块管理、评论管理、内容发布等功能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84605" y="0"/>
            <a:ext cx="9799320" cy="1005840"/>
          </a:xfrm>
        </p:spPr>
        <p:txBody>
          <a:bodyPr>
            <a:normAutofit fontScale="90000"/>
          </a:bodyPr>
          <a:p>
            <a:r>
              <a:rPr lang="zh-CN" altLang="zh-CN"/>
              <a:t>系统实现</a:t>
            </a:r>
            <a:endParaRPr lang="zh-CN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83540" y="1116965"/>
            <a:ext cx="351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整体页面</a:t>
            </a:r>
            <a:endParaRPr lang="zh-CN" altLang="en-US"/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70" y="1116965"/>
            <a:ext cx="9714230" cy="49536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16840"/>
            <a:ext cx="9799320" cy="1049020"/>
          </a:xfrm>
        </p:spPr>
        <p:txBody>
          <a:bodyPr>
            <a:normAutofit fontScale="90000"/>
          </a:bodyPr>
          <a:p>
            <a:r>
              <a:rPr lang="zh-CN" altLang="zh-CN"/>
              <a:t>后台登录</a:t>
            </a:r>
            <a:r>
              <a:rPr lang="zh-CN" altLang="zh-CN"/>
              <a:t>界面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620" y="1316355"/>
            <a:ext cx="7713980" cy="4826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0"/>
            <a:ext cx="9799320" cy="1091565"/>
          </a:xfrm>
        </p:spPr>
        <p:txBody>
          <a:bodyPr/>
          <a:p>
            <a:r>
              <a:rPr lang="zh-CN" altLang="zh-CN"/>
              <a:t>管理员界面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630" y="1276350"/>
            <a:ext cx="9259570" cy="47701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57780" y="0"/>
            <a:ext cx="7082155" cy="1404620"/>
          </a:xfrm>
        </p:spPr>
        <p:txBody>
          <a:bodyPr/>
          <a:p>
            <a:r>
              <a:rPr lang="zh-CN" altLang="zh-CN"/>
              <a:t>新闻添加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1404620"/>
            <a:ext cx="6262370" cy="3749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680" y="1999615"/>
            <a:ext cx="4627880" cy="35979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35225" y="0"/>
            <a:ext cx="7865745" cy="1332865"/>
          </a:xfrm>
        </p:spPr>
        <p:txBody>
          <a:bodyPr/>
          <a:p>
            <a:r>
              <a:rPr lang="zh-CN" altLang="zh-CN"/>
              <a:t>新闻维护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" y="1332865"/>
            <a:ext cx="6589395" cy="3272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890" y="1041400"/>
            <a:ext cx="6233160" cy="2811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825" y="4231640"/>
            <a:ext cx="4785360" cy="22707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WPS 演示</Application>
  <PresentationFormat>宽屏</PresentationFormat>
  <Paragraphs>81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空白演示</vt:lpstr>
      <vt:lpstr>新闻系统</vt:lpstr>
      <vt:lpstr>新闻系统</vt:lpstr>
      <vt:lpstr>新闻系统</vt:lpstr>
      <vt:lpstr>新闻系统</vt:lpstr>
      <vt:lpstr>新闻系统</vt:lpstr>
      <vt:lpstr>新闻系统</vt:lpstr>
      <vt:lpstr>各个分类新闻查看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whispers</cp:lastModifiedBy>
  <cp:revision>153</cp:revision>
  <dcterms:created xsi:type="dcterms:W3CDTF">2019-06-19T02:08:00Z</dcterms:created>
  <dcterms:modified xsi:type="dcterms:W3CDTF">2020-04-15T19:30:06Z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