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F297C-8B6C-4D18-BACC-2F5654BE1EF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67D52C-F407-41AF-A91A-2D5863DF4011}">
      <dgm:prSet phldrT="[文本]"/>
      <dgm:spPr/>
      <dgm:t>
        <a:bodyPr/>
        <a:lstStyle/>
        <a:p>
          <a:r>
            <a:rPr lang="zh-CN" altLang="en-US" dirty="0"/>
            <a:t>询问是否开始新游戏或者读档</a:t>
          </a:r>
        </a:p>
      </dgm:t>
    </dgm:pt>
    <dgm:pt modelId="{6E1DA66F-B453-4BFF-9707-D74B2D815FE2}" type="parTrans" cxnId="{8CDEA1CB-D90C-4FA7-8F0B-B3863D308C05}">
      <dgm:prSet/>
      <dgm:spPr/>
      <dgm:t>
        <a:bodyPr/>
        <a:lstStyle/>
        <a:p>
          <a:endParaRPr lang="zh-CN" altLang="en-US"/>
        </a:p>
      </dgm:t>
    </dgm:pt>
    <dgm:pt modelId="{D06A25AE-823E-41D8-92FB-8BDBBD014115}" type="sibTrans" cxnId="{8CDEA1CB-D90C-4FA7-8F0B-B3863D308C05}">
      <dgm:prSet/>
      <dgm:spPr/>
      <dgm:t>
        <a:bodyPr/>
        <a:lstStyle/>
        <a:p>
          <a:endParaRPr lang="zh-CN" altLang="en-US"/>
        </a:p>
      </dgm:t>
    </dgm:pt>
    <dgm:pt modelId="{55E183FC-84D9-4D06-802A-84CE72C05AE7}">
      <dgm:prSet phldrT="[文本]"/>
      <dgm:spPr/>
      <dgm:t>
        <a:bodyPr/>
        <a:lstStyle/>
        <a:p>
          <a:r>
            <a:rPr lang="zh-CN" altLang="en-US" dirty="0"/>
            <a:t>选择黑棋白棋</a:t>
          </a:r>
        </a:p>
      </dgm:t>
    </dgm:pt>
    <dgm:pt modelId="{CA49B4A9-DB51-418F-89B7-34DDDF9E3E5F}" type="parTrans" cxnId="{FE9960B1-DF86-4DCF-ABDB-5A350B329726}">
      <dgm:prSet/>
      <dgm:spPr/>
      <dgm:t>
        <a:bodyPr/>
        <a:lstStyle/>
        <a:p>
          <a:endParaRPr lang="zh-CN" altLang="en-US"/>
        </a:p>
      </dgm:t>
    </dgm:pt>
    <dgm:pt modelId="{5C9B7208-DD23-4996-9B50-557941846F46}" type="sibTrans" cxnId="{FE9960B1-DF86-4DCF-ABDB-5A350B329726}">
      <dgm:prSet/>
      <dgm:spPr/>
      <dgm:t>
        <a:bodyPr/>
        <a:lstStyle/>
        <a:p>
          <a:endParaRPr lang="zh-CN" altLang="en-US"/>
        </a:p>
      </dgm:t>
    </dgm:pt>
    <dgm:pt modelId="{2B2C5043-FF00-4E61-8360-43477C649201}">
      <dgm:prSet phldrT="[文本]"/>
      <dgm:spPr/>
      <dgm:t>
        <a:bodyPr/>
        <a:lstStyle/>
        <a:p>
          <a:r>
            <a:rPr lang="zh-CN" altLang="en-US" dirty="0"/>
            <a:t>下棋（是否落子</a:t>
          </a:r>
          <a:r>
            <a:rPr lang="en-US" altLang="zh-CN" dirty="0"/>
            <a:t>/</a:t>
          </a:r>
          <a:r>
            <a:rPr lang="zh-CN" altLang="en-US" dirty="0"/>
            <a:t>存档</a:t>
          </a:r>
          <a:r>
            <a:rPr lang="en-US" altLang="zh-CN" dirty="0"/>
            <a:t>/</a:t>
          </a:r>
          <a:r>
            <a:rPr lang="zh-CN" altLang="en-US" dirty="0"/>
            <a:t>悔棋）</a:t>
          </a:r>
        </a:p>
      </dgm:t>
    </dgm:pt>
    <dgm:pt modelId="{BCFA6BC4-F769-41FC-98D6-A7A3F1A9B9DB}" type="parTrans" cxnId="{6F9C5ED0-5E06-45B3-BC1F-EF648CA7C48D}">
      <dgm:prSet/>
      <dgm:spPr/>
      <dgm:t>
        <a:bodyPr/>
        <a:lstStyle/>
        <a:p>
          <a:endParaRPr lang="zh-CN" altLang="en-US"/>
        </a:p>
      </dgm:t>
    </dgm:pt>
    <dgm:pt modelId="{5DB50737-3328-4C1A-A48C-0AACC3F80C18}" type="sibTrans" cxnId="{6F9C5ED0-5E06-45B3-BC1F-EF648CA7C48D}">
      <dgm:prSet/>
      <dgm:spPr/>
      <dgm:t>
        <a:bodyPr/>
        <a:lstStyle/>
        <a:p>
          <a:endParaRPr lang="zh-CN" altLang="en-US"/>
        </a:p>
      </dgm:t>
    </dgm:pt>
    <dgm:pt modelId="{851C6372-B22A-4818-8EB6-0E0A3C0B0B7F}">
      <dgm:prSet phldrT="[文本]"/>
      <dgm:spPr/>
      <dgm:t>
        <a:bodyPr/>
        <a:lstStyle/>
        <a:p>
          <a:r>
            <a:rPr lang="zh-CN" altLang="en-US"/>
            <a:t>判定输赢，开始新的一局</a:t>
          </a:r>
          <a:endParaRPr lang="zh-CN" altLang="en-US" dirty="0"/>
        </a:p>
      </dgm:t>
    </dgm:pt>
    <dgm:pt modelId="{3502F0A6-6F3D-45EC-ABD8-BF10511A021B}" type="parTrans" cxnId="{4EEE31B6-E191-438F-9FD8-52636B960217}">
      <dgm:prSet/>
      <dgm:spPr/>
      <dgm:t>
        <a:bodyPr/>
        <a:lstStyle/>
        <a:p>
          <a:endParaRPr lang="zh-CN" altLang="en-US"/>
        </a:p>
      </dgm:t>
    </dgm:pt>
    <dgm:pt modelId="{F29747A2-430F-403E-A75C-2BC3E50C2651}" type="sibTrans" cxnId="{4EEE31B6-E191-438F-9FD8-52636B960217}">
      <dgm:prSet/>
      <dgm:spPr/>
      <dgm:t>
        <a:bodyPr/>
        <a:lstStyle/>
        <a:p>
          <a:endParaRPr lang="zh-CN" altLang="en-US"/>
        </a:p>
      </dgm:t>
    </dgm:pt>
    <dgm:pt modelId="{290C7A8E-D980-4165-A84F-3F515DB40111}" type="pres">
      <dgm:prSet presAssocID="{F8AF297C-8B6C-4D18-BACC-2F5654BE1EF8}" presName="rootnode" presStyleCnt="0">
        <dgm:presLayoutVars>
          <dgm:chMax/>
          <dgm:chPref/>
          <dgm:dir/>
          <dgm:animLvl val="lvl"/>
        </dgm:presLayoutVars>
      </dgm:prSet>
      <dgm:spPr/>
    </dgm:pt>
    <dgm:pt modelId="{E9D1C2BD-D0E6-4931-A7DD-F6A9ECCF8942}" type="pres">
      <dgm:prSet presAssocID="{6567D52C-F407-41AF-A91A-2D5863DF4011}" presName="composite" presStyleCnt="0"/>
      <dgm:spPr/>
    </dgm:pt>
    <dgm:pt modelId="{3BDF2180-F521-4BBC-A68F-FC7736EE4693}" type="pres">
      <dgm:prSet presAssocID="{6567D52C-F407-41AF-A91A-2D5863DF4011}" presName="bentUpArrow1" presStyleLbl="alignImgPlace1" presStyleIdx="0" presStyleCnt="3" custLinFactNeighborX="-56442" custLinFactNeighborY="793"/>
      <dgm:spPr/>
    </dgm:pt>
    <dgm:pt modelId="{8AEBE418-DF00-4717-94FD-CF995532BE42}" type="pres">
      <dgm:prSet presAssocID="{6567D52C-F407-41AF-A91A-2D5863DF4011}" presName="ParentText" presStyleLbl="node1" presStyleIdx="0" presStyleCnt="4" custScaleX="199554">
        <dgm:presLayoutVars>
          <dgm:chMax val="1"/>
          <dgm:chPref val="1"/>
          <dgm:bulletEnabled val="1"/>
        </dgm:presLayoutVars>
      </dgm:prSet>
      <dgm:spPr/>
    </dgm:pt>
    <dgm:pt modelId="{A1BDE121-57BE-4F8B-89DD-82E03C3AB2AD}" type="pres">
      <dgm:prSet presAssocID="{6567D52C-F407-41AF-A91A-2D5863DF401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0BD521E-1C2D-4AF7-AC64-8DB22B99FB44}" type="pres">
      <dgm:prSet presAssocID="{D06A25AE-823E-41D8-92FB-8BDBBD014115}" presName="sibTrans" presStyleCnt="0"/>
      <dgm:spPr/>
    </dgm:pt>
    <dgm:pt modelId="{670C2A69-3212-443E-9E8B-7755695194B8}" type="pres">
      <dgm:prSet presAssocID="{55E183FC-84D9-4D06-802A-84CE72C05AE7}" presName="composite" presStyleCnt="0"/>
      <dgm:spPr/>
    </dgm:pt>
    <dgm:pt modelId="{219340A0-008D-40D5-9D3F-D486207D7303}" type="pres">
      <dgm:prSet presAssocID="{55E183FC-84D9-4D06-802A-84CE72C05AE7}" presName="bentUpArrow1" presStyleLbl="alignImgPlace1" presStyleIdx="1" presStyleCnt="3" custLinFactNeighborX="-49474" custLinFactNeighborY="401"/>
      <dgm:spPr/>
    </dgm:pt>
    <dgm:pt modelId="{A255849C-043C-4E67-9FBF-1654DA54DD1E}" type="pres">
      <dgm:prSet presAssocID="{55E183FC-84D9-4D06-802A-84CE72C05AE7}" presName="ParentText" presStyleLbl="node1" presStyleIdx="1" presStyleCnt="4" custScaleX="191628">
        <dgm:presLayoutVars>
          <dgm:chMax val="1"/>
          <dgm:chPref val="1"/>
          <dgm:bulletEnabled val="1"/>
        </dgm:presLayoutVars>
      </dgm:prSet>
      <dgm:spPr/>
    </dgm:pt>
    <dgm:pt modelId="{A9EE96FE-A06C-48EC-8DA9-A3C81F81341A}" type="pres">
      <dgm:prSet presAssocID="{55E183FC-84D9-4D06-802A-84CE72C05A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8055AE5-5575-4B04-83CC-0B22DEDFD576}" type="pres">
      <dgm:prSet presAssocID="{5C9B7208-DD23-4996-9B50-557941846F46}" presName="sibTrans" presStyleCnt="0"/>
      <dgm:spPr/>
    </dgm:pt>
    <dgm:pt modelId="{7631F968-9712-466C-877B-27BEC52FA809}" type="pres">
      <dgm:prSet presAssocID="{2B2C5043-FF00-4E61-8360-43477C649201}" presName="composite" presStyleCnt="0"/>
      <dgm:spPr/>
    </dgm:pt>
    <dgm:pt modelId="{04EF9249-7047-4F09-BC9D-6C1D438BCA74}" type="pres">
      <dgm:prSet presAssocID="{2B2C5043-FF00-4E61-8360-43477C649201}" presName="bentUpArrow1" presStyleLbl="alignImgPlace1" presStyleIdx="2" presStyleCnt="3" custLinFactNeighborX="-36234" custLinFactNeighborY="3173"/>
      <dgm:spPr/>
    </dgm:pt>
    <dgm:pt modelId="{1C214469-C896-417B-A76C-CF0CF8E2FAA4}" type="pres">
      <dgm:prSet presAssocID="{2B2C5043-FF00-4E61-8360-43477C649201}" presName="ParentText" presStyleLbl="node1" presStyleIdx="2" presStyleCnt="4" custScaleX="187255">
        <dgm:presLayoutVars>
          <dgm:chMax val="1"/>
          <dgm:chPref val="1"/>
          <dgm:bulletEnabled val="1"/>
        </dgm:presLayoutVars>
      </dgm:prSet>
      <dgm:spPr/>
    </dgm:pt>
    <dgm:pt modelId="{EB1DDFDE-4BC2-4FAE-B5B9-082C96271BA2}" type="pres">
      <dgm:prSet presAssocID="{2B2C5043-FF00-4E61-8360-43477C64920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B897C44-7F3A-44B9-94AC-6F26DAB81FB4}" type="pres">
      <dgm:prSet presAssocID="{5DB50737-3328-4C1A-A48C-0AACC3F80C18}" presName="sibTrans" presStyleCnt="0"/>
      <dgm:spPr/>
    </dgm:pt>
    <dgm:pt modelId="{8B4A408F-5BC5-46BF-9C4C-46CB764E2A5C}" type="pres">
      <dgm:prSet presAssocID="{851C6372-B22A-4818-8EB6-0E0A3C0B0B7F}" presName="composite" presStyleCnt="0"/>
      <dgm:spPr/>
    </dgm:pt>
    <dgm:pt modelId="{95B6A8AB-A9C9-4F51-8A15-9E764557F015}" type="pres">
      <dgm:prSet presAssocID="{851C6372-B22A-4818-8EB6-0E0A3C0B0B7F}" presName="ParentText" presStyleLbl="node1" presStyleIdx="3" presStyleCnt="4" custScaleX="191493">
        <dgm:presLayoutVars>
          <dgm:chMax val="1"/>
          <dgm:chPref val="1"/>
          <dgm:bulletEnabled val="1"/>
        </dgm:presLayoutVars>
      </dgm:prSet>
      <dgm:spPr/>
    </dgm:pt>
  </dgm:ptLst>
  <dgm:cxnLst>
    <dgm:cxn modelId="{6D7D531A-FA62-40F8-BC0E-3BCB53DCBCAB}" type="presOf" srcId="{851C6372-B22A-4818-8EB6-0E0A3C0B0B7F}" destId="{95B6A8AB-A9C9-4F51-8A15-9E764557F015}" srcOrd="0" destOrd="0" presId="urn:microsoft.com/office/officeart/2005/8/layout/StepDownProcess"/>
    <dgm:cxn modelId="{6D85963F-5473-4D36-AEB6-EAC8A7E6A420}" type="presOf" srcId="{2B2C5043-FF00-4E61-8360-43477C649201}" destId="{1C214469-C896-417B-A76C-CF0CF8E2FAA4}" srcOrd="0" destOrd="0" presId="urn:microsoft.com/office/officeart/2005/8/layout/StepDownProcess"/>
    <dgm:cxn modelId="{E1E93E79-388F-4158-AAD6-1078633FE010}" type="presOf" srcId="{55E183FC-84D9-4D06-802A-84CE72C05AE7}" destId="{A255849C-043C-4E67-9FBF-1654DA54DD1E}" srcOrd="0" destOrd="0" presId="urn:microsoft.com/office/officeart/2005/8/layout/StepDownProcess"/>
    <dgm:cxn modelId="{FE9960B1-DF86-4DCF-ABDB-5A350B329726}" srcId="{F8AF297C-8B6C-4D18-BACC-2F5654BE1EF8}" destId="{55E183FC-84D9-4D06-802A-84CE72C05AE7}" srcOrd="1" destOrd="0" parTransId="{CA49B4A9-DB51-418F-89B7-34DDDF9E3E5F}" sibTransId="{5C9B7208-DD23-4996-9B50-557941846F46}"/>
    <dgm:cxn modelId="{4EEE31B6-E191-438F-9FD8-52636B960217}" srcId="{F8AF297C-8B6C-4D18-BACC-2F5654BE1EF8}" destId="{851C6372-B22A-4818-8EB6-0E0A3C0B0B7F}" srcOrd="3" destOrd="0" parTransId="{3502F0A6-6F3D-45EC-ABD8-BF10511A021B}" sibTransId="{F29747A2-430F-403E-A75C-2BC3E50C2651}"/>
    <dgm:cxn modelId="{D40687C4-CE26-4C20-8EB2-AF7E81EB2245}" type="presOf" srcId="{F8AF297C-8B6C-4D18-BACC-2F5654BE1EF8}" destId="{290C7A8E-D980-4165-A84F-3F515DB40111}" srcOrd="0" destOrd="0" presId="urn:microsoft.com/office/officeart/2005/8/layout/StepDownProcess"/>
    <dgm:cxn modelId="{8CDEA1CB-D90C-4FA7-8F0B-B3863D308C05}" srcId="{F8AF297C-8B6C-4D18-BACC-2F5654BE1EF8}" destId="{6567D52C-F407-41AF-A91A-2D5863DF4011}" srcOrd="0" destOrd="0" parTransId="{6E1DA66F-B453-4BFF-9707-D74B2D815FE2}" sibTransId="{D06A25AE-823E-41D8-92FB-8BDBBD014115}"/>
    <dgm:cxn modelId="{6F9C5ED0-5E06-45B3-BC1F-EF648CA7C48D}" srcId="{F8AF297C-8B6C-4D18-BACC-2F5654BE1EF8}" destId="{2B2C5043-FF00-4E61-8360-43477C649201}" srcOrd="2" destOrd="0" parTransId="{BCFA6BC4-F769-41FC-98D6-A7A3F1A9B9DB}" sibTransId="{5DB50737-3328-4C1A-A48C-0AACC3F80C18}"/>
    <dgm:cxn modelId="{A07052EC-E79C-4A9D-BEA4-B333B26FDEFE}" type="presOf" srcId="{6567D52C-F407-41AF-A91A-2D5863DF4011}" destId="{8AEBE418-DF00-4717-94FD-CF995532BE42}" srcOrd="0" destOrd="0" presId="urn:microsoft.com/office/officeart/2005/8/layout/StepDownProcess"/>
    <dgm:cxn modelId="{A895CFC4-AEA3-4A76-931F-ED87B8D17DA5}" type="presParOf" srcId="{290C7A8E-D980-4165-A84F-3F515DB40111}" destId="{E9D1C2BD-D0E6-4931-A7DD-F6A9ECCF8942}" srcOrd="0" destOrd="0" presId="urn:microsoft.com/office/officeart/2005/8/layout/StepDownProcess"/>
    <dgm:cxn modelId="{96923A07-BB9C-4642-9725-B8762B27E48A}" type="presParOf" srcId="{E9D1C2BD-D0E6-4931-A7DD-F6A9ECCF8942}" destId="{3BDF2180-F521-4BBC-A68F-FC7736EE4693}" srcOrd="0" destOrd="0" presId="urn:microsoft.com/office/officeart/2005/8/layout/StepDownProcess"/>
    <dgm:cxn modelId="{7B356A7C-ABD6-41F4-85E4-AE07617D9675}" type="presParOf" srcId="{E9D1C2BD-D0E6-4931-A7DD-F6A9ECCF8942}" destId="{8AEBE418-DF00-4717-94FD-CF995532BE42}" srcOrd="1" destOrd="0" presId="urn:microsoft.com/office/officeart/2005/8/layout/StepDownProcess"/>
    <dgm:cxn modelId="{699FB41B-B612-4FEB-A909-1BE9C81E3ECA}" type="presParOf" srcId="{E9D1C2BD-D0E6-4931-A7DD-F6A9ECCF8942}" destId="{A1BDE121-57BE-4F8B-89DD-82E03C3AB2AD}" srcOrd="2" destOrd="0" presId="urn:microsoft.com/office/officeart/2005/8/layout/StepDownProcess"/>
    <dgm:cxn modelId="{641CE440-AF22-48D3-8954-4A61A0DF5D4E}" type="presParOf" srcId="{290C7A8E-D980-4165-A84F-3F515DB40111}" destId="{70BD521E-1C2D-4AF7-AC64-8DB22B99FB44}" srcOrd="1" destOrd="0" presId="urn:microsoft.com/office/officeart/2005/8/layout/StepDownProcess"/>
    <dgm:cxn modelId="{E61CFF8E-7A2A-4931-BBB5-77FD16D17132}" type="presParOf" srcId="{290C7A8E-D980-4165-A84F-3F515DB40111}" destId="{670C2A69-3212-443E-9E8B-7755695194B8}" srcOrd="2" destOrd="0" presId="urn:microsoft.com/office/officeart/2005/8/layout/StepDownProcess"/>
    <dgm:cxn modelId="{4283C5BC-7D78-43F7-8F30-7354250B38C5}" type="presParOf" srcId="{670C2A69-3212-443E-9E8B-7755695194B8}" destId="{219340A0-008D-40D5-9D3F-D486207D7303}" srcOrd="0" destOrd="0" presId="urn:microsoft.com/office/officeart/2005/8/layout/StepDownProcess"/>
    <dgm:cxn modelId="{C2CB28BC-8703-4F1D-B0A1-24E104D30B6D}" type="presParOf" srcId="{670C2A69-3212-443E-9E8B-7755695194B8}" destId="{A255849C-043C-4E67-9FBF-1654DA54DD1E}" srcOrd="1" destOrd="0" presId="urn:microsoft.com/office/officeart/2005/8/layout/StepDownProcess"/>
    <dgm:cxn modelId="{CBB4190B-2130-4143-9AF2-095F3A6E58C0}" type="presParOf" srcId="{670C2A69-3212-443E-9E8B-7755695194B8}" destId="{A9EE96FE-A06C-48EC-8DA9-A3C81F81341A}" srcOrd="2" destOrd="0" presId="urn:microsoft.com/office/officeart/2005/8/layout/StepDownProcess"/>
    <dgm:cxn modelId="{C9274912-CED2-40BF-99FA-555647FA4837}" type="presParOf" srcId="{290C7A8E-D980-4165-A84F-3F515DB40111}" destId="{58055AE5-5575-4B04-83CC-0B22DEDFD576}" srcOrd="3" destOrd="0" presId="urn:microsoft.com/office/officeart/2005/8/layout/StepDownProcess"/>
    <dgm:cxn modelId="{FD51F62E-D4B3-463E-8F97-5335898C11BD}" type="presParOf" srcId="{290C7A8E-D980-4165-A84F-3F515DB40111}" destId="{7631F968-9712-466C-877B-27BEC52FA809}" srcOrd="4" destOrd="0" presId="urn:microsoft.com/office/officeart/2005/8/layout/StepDownProcess"/>
    <dgm:cxn modelId="{30735631-FB45-41D7-AAE0-B3255D1E0150}" type="presParOf" srcId="{7631F968-9712-466C-877B-27BEC52FA809}" destId="{04EF9249-7047-4F09-BC9D-6C1D438BCA74}" srcOrd="0" destOrd="0" presId="urn:microsoft.com/office/officeart/2005/8/layout/StepDownProcess"/>
    <dgm:cxn modelId="{F6FF5967-85D5-4679-92F7-6F8F5A5272D6}" type="presParOf" srcId="{7631F968-9712-466C-877B-27BEC52FA809}" destId="{1C214469-C896-417B-A76C-CF0CF8E2FAA4}" srcOrd="1" destOrd="0" presId="urn:microsoft.com/office/officeart/2005/8/layout/StepDownProcess"/>
    <dgm:cxn modelId="{946CDA7F-0318-4B5E-B098-CD27D7C02EA9}" type="presParOf" srcId="{7631F968-9712-466C-877B-27BEC52FA809}" destId="{EB1DDFDE-4BC2-4FAE-B5B9-082C96271BA2}" srcOrd="2" destOrd="0" presId="urn:microsoft.com/office/officeart/2005/8/layout/StepDownProcess"/>
    <dgm:cxn modelId="{C081A210-E06E-46C4-9A03-9315E6492636}" type="presParOf" srcId="{290C7A8E-D980-4165-A84F-3F515DB40111}" destId="{2B897C44-7F3A-44B9-94AC-6F26DAB81FB4}" srcOrd="5" destOrd="0" presId="urn:microsoft.com/office/officeart/2005/8/layout/StepDownProcess"/>
    <dgm:cxn modelId="{966BF935-D922-4569-A704-7E973C9371BF}" type="presParOf" srcId="{290C7A8E-D980-4165-A84F-3F515DB40111}" destId="{8B4A408F-5BC5-46BF-9C4C-46CB764E2A5C}" srcOrd="6" destOrd="0" presId="urn:microsoft.com/office/officeart/2005/8/layout/StepDownProcess"/>
    <dgm:cxn modelId="{BE1D3D2C-F0F8-4928-9C49-29BA7D0A1D14}" type="presParOf" srcId="{8B4A408F-5BC5-46BF-9C4C-46CB764E2A5C}" destId="{95B6A8AB-A9C9-4F51-8A15-9E764557F01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F2180-F521-4BBC-A68F-FC7736EE4693}">
      <dsp:nvSpPr>
        <dsp:cNvPr id="0" name=""/>
        <dsp:cNvSpPr/>
      </dsp:nvSpPr>
      <dsp:spPr>
        <a:xfrm rot="5400000">
          <a:off x="2043409" y="957701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E418-DF00-4717-94FD-CF995532BE42}">
      <dsp:nvSpPr>
        <dsp:cNvPr id="0" name=""/>
        <dsp:cNvSpPr/>
      </dsp:nvSpPr>
      <dsp:spPr>
        <a:xfrm>
          <a:off x="1658926" y="25183"/>
          <a:ext cx="2805877" cy="9842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询问是否开始新游戏或者读档</a:t>
          </a:r>
        </a:p>
      </dsp:txBody>
      <dsp:txXfrm>
        <a:off x="1706980" y="73237"/>
        <a:ext cx="2709769" cy="888098"/>
      </dsp:txXfrm>
    </dsp:sp>
    <dsp:sp modelId="{A1BDE121-57BE-4F8B-89DD-82E03C3AB2AD}">
      <dsp:nvSpPr>
        <dsp:cNvPr id="0" name=""/>
        <dsp:cNvSpPr/>
      </dsp:nvSpPr>
      <dsp:spPr>
        <a:xfrm>
          <a:off x="3764902" y="119049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340A0-008D-40D5-9D3F-D486207D7303}">
      <dsp:nvSpPr>
        <dsp:cNvPr id="0" name=""/>
        <dsp:cNvSpPr/>
      </dsp:nvSpPr>
      <dsp:spPr>
        <a:xfrm rot="5400000">
          <a:off x="3555683" y="2060015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5849C-043C-4E67-9FBF-1654DA54DD1E}">
      <dsp:nvSpPr>
        <dsp:cNvPr id="0" name=""/>
        <dsp:cNvSpPr/>
      </dsp:nvSpPr>
      <dsp:spPr>
        <a:xfrm>
          <a:off x="3160664" y="1130771"/>
          <a:ext cx="2694431" cy="9842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选择黑棋白棋</a:t>
          </a:r>
        </a:p>
      </dsp:txBody>
      <dsp:txXfrm>
        <a:off x="3208718" y="1178825"/>
        <a:ext cx="2598323" cy="888098"/>
      </dsp:txXfrm>
    </dsp:sp>
    <dsp:sp modelId="{A9EE96FE-A06C-48EC-8DA9-A3C81F81341A}">
      <dsp:nvSpPr>
        <dsp:cNvPr id="0" name=""/>
        <dsp:cNvSpPr/>
      </dsp:nvSpPr>
      <dsp:spPr>
        <a:xfrm>
          <a:off x="5210917" y="1224638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F9249-7047-4F09-BC9D-6C1D438BCA74}">
      <dsp:nvSpPr>
        <dsp:cNvPr id="0" name=""/>
        <dsp:cNvSpPr/>
      </dsp:nvSpPr>
      <dsp:spPr>
        <a:xfrm rot="5400000">
          <a:off x="5152577" y="3188757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14469-C896-417B-A76C-CF0CF8E2FAA4}">
      <dsp:nvSpPr>
        <dsp:cNvPr id="0" name=""/>
        <dsp:cNvSpPr/>
      </dsp:nvSpPr>
      <dsp:spPr>
        <a:xfrm>
          <a:off x="4662401" y="2236360"/>
          <a:ext cx="2632944" cy="9842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下棋（是否落子</a:t>
          </a:r>
          <a:r>
            <a:rPr lang="en-US" altLang="zh-CN" sz="2200" kern="1200" dirty="0"/>
            <a:t>/</a:t>
          </a:r>
          <a:r>
            <a:rPr lang="zh-CN" altLang="en-US" sz="2200" kern="1200" dirty="0"/>
            <a:t>存档</a:t>
          </a:r>
          <a:r>
            <a:rPr lang="en-US" altLang="zh-CN" sz="2200" kern="1200" dirty="0"/>
            <a:t>/</a:t>
          </a:r>
          <a:r>
            <a:rPr lang="zh-CN" altLang="en-US" sz="2200" kern="1200" dirty="0"/>
            <a:t>悔棋）</a:t>
          </a:r>
        </a:p>
      </dsp:txBody>
      <dsp:txXfrm>
        <a:off x="4710455" y="2284414"/>
        <a:ext cx="2536836" cy="888098"/>
      </dsp:txXfrm>
    </dsp:sp>
    <dsp:sp modelId="{EB1DDFDE-4BC2-4FAE-B5B9-082C96271BA2}">
      <dsp:nvSpPr>
        <dsp:cNvPr id="0" name=""/>
        <dsp:cNvSpPr/>
      </dsp:nvSpPr>
      <dsp:spPr>
        <a:xfrm>
          <a:off x="6681911" y="2330226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6A8AB-A9C9-4F51-8A15-9E764557F015}">
      <dsp:nvSpPr>
        <dsp:cNvPr id="0" name=""/>
        <dsp:cNvSpPr/>
      </dsp:nvSpPr>
      <dsp:spPr>
        <a:xfrm>
          <a:off x="6164139" y="3341948"/>
          <a:ext cx="2692533" cy="9842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判定输赢，开始新的一局</a:t>
          </a:r>
          <a:endParaRPr lang="zh-CN" altLang="en-US" sz="2200" kern="1200" dirty="0"/>
        </a:p>
      </dsp:txBody>
      <dsp:txXfrm>
        <a:off x="6212193" y="3390002"/>
        <a:ext cx="2596425" cy="88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7136F-C9B4-4558-8180-89A617C2B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A241F-EFC7-4FD5-9510-6724C420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1D631-B407-4225-8428-E2559E9F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A0987-2631-4B7E-AFD5-C4CA52C8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01D5A-07CA-42EC-BCF6-8DC3E8BB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284B-3128-4A77-AB56-452E80E9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0BC3B-DEEF-4C8E-87D1-19253528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CE95-5F70-4C37-8150-97D1ED8D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6E8D0-7095-4B65-8BB7-E78A28A6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9460B-26BD-441D-856E-AE936920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009D2-2AE2-4F4A-8E64-E643CCAE8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0B53A-4726-4107-A292-6E5B4F7A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6E92D-1DF1-48D9-AE4C-6242A8F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DA3F9-498D-4ECC-A57B-BCC01D95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C0B85-5BB9-4823-BFA4-DB6ECEF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2ADD-DEF4-4318-B1DF-9DB53289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22290-1713-4496-9C6C-35468B07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0B1EF-462A-4E06-86B7-85D1E1F1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E34E-D8D5-4B00-8F31-AD1FA875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8F2B1-C407-4685-8B8A-2C8BAE8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CE357-6D9A-40C4-AD9C-D73E2A52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AE675-719B-4698-9814-777E44F4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EE96A-0829-4499-9FD3-C41221EB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571C6-E97B-4DE1-80F8-1728F9DF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E04A9-B9E4-4C54-8C2A-9E616DFA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65F28-EE87-4269-8AE1-6044E0D5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54477-16F7-4C4D-8E0B-C3B6D477F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BB689-B980-4203-9944-A95A37BA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0C67E-D299-4A55-A146-6FB508C4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DEC73-557A-4C89-81E6-11AC14F5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F2E0C-399A-4EDE-8CFF-2FC3DF11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AA74E-0326-423A-AD3E-69F0B84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12659-C407-41FE-9E2F-35EA14A4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05406-67A2-4140-AD82-32AF87F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6B6858-DBC0-44DD-915F-9FEF4FD4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6496F-9018-410B-A810-42B6776DF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6C9BE-67BB-4E47-8BF0-1708C20C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E60D4-909A-4F08-8A6F-CF96CBBD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AB036-D25A-4869-8780-71ED088F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9ABE3-B499-4802-A9BD-206AC1F3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210CF-2B5E-4EE1-BA46-6BA81E40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4F4CFC-5EFD-47C3-B400-1F3706F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4203B-A414-40A0-81AD-411C1BC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5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7A7D7-8D94-451A-B703-21B91B4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41DAC-4CE6-4BEA-B530-91646EDB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398B0-C23F-4EC5-85D1-CFE2907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467CA-F5ED-4575-9B62-C48DC4F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C642A-2B7C-43D9-AE2B-3B2D2493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A9C6D-8C52-4FD3-AE35-1A0FD2BE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A2D80-5E3F-4086-B5CB-22711B54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B79F2-FA21-4439-BB5E-EC45A01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135F-0C26-4E3E-B78B-04BDB52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0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B071-EEA8-4AD0-985E-C1226414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E638C-22DD-401A-81BD-DCB3775B1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884AB-B1BE-451A-8E8D-98FCF607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25178-472A-49A3-85E0-DDA2624C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0A1CF-D198-4782-A852-01CEAE0E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C07DB-9E3C-4BC0-A29E-45E91019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89709F-C272-4494-B08A-9469D543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C63AF-4E24-4F04-B024-9EDC1A4F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CDB61-5F13-49F0-9957-1973E3B3A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AF3C-AAB4-4D27-85DE-7367040F0F4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C83BA-6303-4544-A49A-70DFC7B9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BA8F-FB04-4002-9656-8A6E848B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5EA9-C9D9-4D22-9D34-47DECFA96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9F7C9-7535-4DFC-985A-F523BC5C8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Project-go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842AB-4911-4BE1-ABE5-41BA6E52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2400012916 </a:t>
            </a:r>
            <a:r>
              <a:rPr lang="zh-CN" altLang="en-US" dirty="0"/>
              <a:t>杨云帆</a:t>
            </a:r>
          </a:p>
        </p:txBody>
      </p:sp>
    </p:spTree>
    <p:extLst>
      <p:ext uri="{BB962C8B-B14F-4D97-AF65-F5344CB8AC3E}">
        <p14:creationId xmlns:p14="http://schemas.microsoft.com/office/powerpoint/2010/main" val="14056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C297-5E0E-4743-ADEC-49583DC0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特色功能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E4D12-7E55-4249-999B-CA437EDD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4385242" cy="4455905"/>
          </a:xfrm>
        </p:spPr>
        <p:txBody>
          <a:bodyPr/>
          <a:lstStyle/>
          <a:p>
            <a:r>
              <a:rPr lang="zh-CN" altLang="en-US" dirty="0"/>
              <a:t>悔棋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在控制面板界面可以点击文字进行悔棋（</a:t>
            </a:r>
            <a:r>
              <a:rPr lang="en-US" altLang="zh-CN" dirty="0"/>
              <a:t>retract chess</a:t>
            </a:r>
            <a:r>
              <a:rPr lang="zh-CN" altLang="en-US" dirty="0"/>
              <a:t>） 即使是读档也可以一直悔棋直到游戏开始</a:t>
            </a:r>
            <a:endParaRPr lang="en-US" altLang="zh-CN" dirty="0"/>
          </a:p>
          <a:p>
            <a:r>
              <a:rPr lang="zh-CN" altLang="en-US" dirty="0"/>
              <a:t>中断本局游戏，开始新的一局游戏</a:t>
            </a:r>
            <a:endParaRPr lang="en-US" altLang="zh-CN" dirty="0"/>
          </a:p>
          <a:p>
            <a:r>
              <a:rPr lang="zh-CN" altLang="en-US" dirty="0"/>
              <a:t>如果误入控制面板 可以点击</a:t>
            </a:r>
            <a:r>
              <a:rPr lang="en-US" altLang="zh-CN" dirty="0"/>
              <a:t>continue game</a:t>
            </a:r>
            <a:r>
              <a:rPr lang="zh-CN" altLang="en-US" dirty="0"/>
              <a:t>返回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8E2026-1D6B-4F6D-BAAF-63295789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13" y="1897128"/>
            <a:ext cx="3381466" cy="3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0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C297-5E0E-4743-ADEC-49583DC0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特色功能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E4D12-7E55-4249-999B-CA437EDD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4385242" cy="4455905"/>
          </a:xfrm>
        </p:spPr>
        <p:txBody>
          <a:bodyPr/>
          <a:lstStyle/>
          <a:p>
            <a:r>
              <a:rPr lang="zh-CN" altLang="en-US" dirty="0"/>
              <a:t>查看历史输赢记录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E0EC08-6CCF-424F-ACD4-3E17AB9B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55" y="2754280"/>
            <a:ext cx="3516007" cy="328871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D3FBBB-BE2E-4A6B-A5FA-AC280B0D2B9D}"/>
              </a:ext>
            </a:extLst>
          </p:cNvPr>
          <p:cNvSpPr txBox="1">
            <a:spLocks/>
          </p:cNvSpPr>
          <p:nvPr/>
        </p:nvSpPr>
        <p:spPr>
          <a:xfrm>
            <a:off x="5443331" y="1587085"/>
            <a:ext cx="6238460" cy="445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检查禁手时，如果发现黑棋这一步是禁手，画面会暂时卡住无法落子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1F434D-AA4F-4AD9-9709-DD58A8C1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83" y="2533022"/>
            <a:ext cx="3707010" cy="3959853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2E4A8F53-7A37-4E42-BC8A-F8FD93136704}"/>
              </a:ext>
            </a:extLst>
          </p:cNvPr>
          <p:cNvSpPr/>
          <p:nvPr/>
        </p:nvSpPr>
        <p:spPr>
          <a:xfrm rot="5059778">
            <a:off x="8831514" y="4612061"/>
            <a:ext cx="149195" cy="2668553"/>
          </a:xfrm>
          <a:prstGeom prst="downArrow">
            <a:avLst>
              <a:gd name="adj1" fmla="val 23114"/>
              <a:gd name="adj2" fmla="val 208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138890-03AA-489E-AC31-B6FEC3FE268C}"/>
              </a:ext>
            </a:extLst>
          </p:cNvPr>
          <p:cNvSpPr/>
          <p:nvPr/>
        </p:nvSpPr>
        <p:spPr>
          <a:xfrm>
            <a:off x="7396095" y="6025131"/>
            <a:ext cx="127273" cy="1272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104DC-8EBF-4438-8FB1-BD03E42E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339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核心的算法是</a:t>
            </a:r>
            <a:r>
              <a:rPr lang="en-US" altLang="zh-CN" dirty="0"/>
              <a:t>alpha-beta</a:t>
            </a:r>
            <a:r>
              <a:rPr lang="zh-CN" altLang="en-US" dirty="0"/>
              <a:t>剪枝算法（包含了这一步的得分</a:t>
            </a:r>
            <a:r>
              <a:rPr lang="en-US" altLang="zh-CN" dirty="0"/>
              <a:t>+</a:t>
            </a:r>
            <a:r>
              <a:rPr lang="zh-CN" altLang="en-US" dirty="0"/>
              <a:t>预测对手下一步的扣分）</a:t>
            </a:r>
            <a:endParaRPr lang="en-US" altLang="zh-CN" dirty="0"/>
          </a:p>
          <a:p>
            <a:r>
              <a:rPr lang="zh-CN" altLang="en-US" dirty="0"/>
              <a:t>首先设计一套评分流程，对于特定的局部局势进行打分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928EA-4545-4C13-88B3-F3DD9062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00" y="2970902"/>
            <a:ext cx="3636403" cy="3435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820772-7BD0-4A85-BFA5-5A22D9ED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70" y="2970902"/>
            <a:ext cx="3921234" cy="3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算法的部分优化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104DC-8EBF-4438-8FB1-BD03E42E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9784"/>
          </a:xfrm>
        </p:spPr>
        <p:txBody>
          <a:bodyPr/>
          <a:lstStyle/>
          <a:p>
            <a:r>
              <a:rPr lang="zh-CN" altLang="en-US" dirty="0"/>
              <a:t>除了对局部形式的评估，额外对靠近棋盘中心的位置提高评分，使得下的棋倾向于靠近棋盘中心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7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界面与操作逻辑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104DC-8EBF-4438-8FB1-BD03E42E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591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easyX</a:t>
            </a:r>
            <a:r>
              <a:rPr lang="zh-CN" altLang="en-US" dirty="0"/>
              <a:t>实现的图形化界面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29B44-07F4-4A39-85DA-0132DF51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897658"/>
            <a:ext cx="3128170" cy="3304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103C18-F813-41B8-8F32-2E7681A7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57" y="2897658"/>
            <a:ext cx="3079704" cy="3294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4BEB-6283-4A65-92AE-65F8F87BC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208" y="2793908"/>
            <a:ext cx="3128170" cy="33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界面与操作逻辑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104DC-8EBF-4438-8FB1-BD03E42E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30"/>
            <a:ext cx="10515600" cy="1246577"/>
          </a:xfrm>
        </p:spPr>
        <p:txBody>
          <a:bodyPr>
            <a:normAutofit/>
          </a:bodyPr>
          <a:lstStyle/>
          <a:p>
            <a:r>
              <a:rPr lang="zh-CN" altLang="en-US" dirty="0"/>
              <a:t>纯粹的鼠标操作逻辑，通过</a:t>
            </a:r>
            <a:r>
              <a:rPr lang="en-US" altLang="zh-CN" dirty="0" err="1"/>
              <a:t>mousemsg</a:t>
            </a:r>
            <a:r>
              <a:rPr lang="zh-CN" altLang="en-US" dirty="0"/>
              <a:t>获取鼠标坐标，通过单击鼠标落子，通过单击文字执行操作，通过鼠标右键呼出控制面板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29B44-07F4-4A39-85DA-0132DF51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897658"/>
            <a:ext cx="3128170" cy="33043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9A734F-2347-4CEB-97AD-13366313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59" y="2865069"/>
            <a:ext cx="3128170" cy="33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界面与操作逻辑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104DC-8EBF-4438-8FB1-BD03E42E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30"/>
            <a:ext cx="10515600" cy="1246577"/>
          </a:xfrm>
        </p:spPr>
        <p:txBody>
          <a:bodyPr>
            <a:normAutofit/>
          </a:bodyPr>
          <a:lstStyle/>
          <a:p>
            <a:r>
              <a:rPr lang="zh-CN" altLang="en-US" dirty="0"/>
              <a:t>界面上，程序主要有以下几个界面：</a:t>
            </a:r>
            <a:r>
              <a:rPr lang="en-US" altLang="zh-CN" dirty="0"/>
              <a:t>1.</a:t>
            </a:r>
            <a:r>
              <a:rPr lang="zh-CN" altLang="en-US" dirty="0"/>
              <a:t>每局开始前询问是读档</a:t>
            </a:r>
            <a:r>
              <a:rPr lang="en-US" altLang="zh-CN" dirty="0"/>
              <a:t>/</a:t>
            </a:r>
            <a:r>
              <a:rPr lang="zh-CN" altLang="en-US" dirty="0"/>
              <a:t>开始新游戏</a:t>
            </a:r>
            <a:r>
              <a:rPr lang="en-US" altLang="zh-CN" dirty="0"/>
              <a:t>/</a:t>
            </a:r>
            <a:r>
              <a:rPr lang="zh-CN" altLang="en-US" dirty="0"/>
              <a:t>退出 </a:t>
            </a:r>
            <a:r>
              <a:rPr lang="en-US" altLang="zh-CN" dirty="0"/>
              <a:t>2.</a:t>
            </a:r>
            <a:r>
              <a:rPr lang="zh-CN" altLang="en-US" dirty="0"/>
              <a:t>选择先手后手 </a:t>
            </a:r>
            <a:r>
              <a:rPr lang="en-US" altLang="zh-CN" dirty="0"/>
              <a:t>3.</a:t>
            </a:r>
            <a:r>
              <a:rPr lang="zh-CN" altLang="en-US" dirty="0"/>
              <a:t>下棋落子界面 </a:t>
            </a:r>
            <a:r>
              <a:rPr lang="en-US" altLang="zh-CN" dirty="0"/>
              <a:t>4.</a:t>
            </a:r>
            <a:r>
              <a:rPr lang="zh-CN" altLang="en-US" dirty="0"/>
              <a:t>控制面板界面 </a:t>
            </a:r>
            <a:r>
              <a:rPr lang="en-US" altLang="zh-CN" dirty="0"/>
              <a:t>5.</a:t>
            </a:r>
            <a:r>
              <a:rPr lang="zh-CN" altLang="en-US" dirty="0"/>
              <a:t>存读档界面 </a:t>
            </a:r>
            <a:r>
              <a:rPr lang="en-US" altLang="zh-CN" dirty="0"/>
              <a:t>6.</a:t>
            </a:r>
            <a:r>
              <a:rPr lang="zh-CN" altLang="en-US" dirty="0"/>
              <a:t>各种过场界面 </a:t>
            </a:r>
            <a:r>
              <a:rPr lang="en-US" altLang="zh-CN" dirty="0"/>
              <a:t>7.</a:t>
            </a:r>
            <a:r>
              <a:rPr lang="zh-CN" altLang="en-US" dirty="0"/>
              <a:t>显示对局历史记录界面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29B44-07F4-4A39-85DA-0132DF51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51" y="2872893"/>
            <a:ext cx="1549248" cy="1636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9A734F-2347-4CEB-97AD-13366313B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5" t="24571" r="13980" b="14790"/>
          <a:stretch/>
        </p:blipFill>
        <p:spPr>
          <a:xfrm>
            <a:off x="889151" y="4588386"/>
            <a:ext cx="1517685" cy="1408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6262C6-8A20-4862-BBBF-21CC1B67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399" y="2891146"/>
            <a:ext cx="2019585" cy="2169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53BF83-C0A3-424B-9978-B3801A830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17" t="22483" r="14101" b="14101"/>
          <a:stretch/>
        </p:blipFill>
        <p:spPr>
          <a:xfrm>
            <a:off x="4675916" y="2975112"/>
            <a:ext cx="2042381" cy="20859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B8D249-E01C-435E-833F-AF6F96F2D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8" y="2858304"/>
            <a:ext cx="2019586" cy="2202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C9DDC6-6583-47B8-9A3C-4F114C501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7404" y="2872893"/>
            <a:ext cx="2302404" cy="21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3F72-57E7-4ADC-8CE7-BFB207FA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界面与操作逻辑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7BBC4F67-1137-46A3-AAA9-0DD88EF8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06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A95D20DD-73A0-4FCD-A354-A7062A98B861}"/>
              </a:ext>
            </a:extLst>
          </p:cNvPr>
          <p:cNvSpPr/>
          <p:nvPr/>
        </p:nvSpPr>
        <p:spPr>
          <a:xfrm>
            <a:off x="8293740" y="3982018"/>
            <a:ext cx="835252" cy="95090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3C482A-52D6-4E3C-A83E-FFF78301F373}"/>
              </a:ext>
            </a:extLst>
          </p:cNvPr>
          <p:cNvGrpSpPr/>
          <p:nvPr/>
        </p:nvGrpSpPr>
        <p:grpSpPr>
          <a:xfrm>
            <a:off x="8293740" y="2997812"/>
            <a:ext cx="2694431" cy="984206"/>
            <a:chOff x="3160664" y="1130771"/>
            <a:chExt cx="2694431" cy="98420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009009F-BE33-4A1D-B30B-73A425809324}"/>
                </a:ext>
              </a:extLst>
            </p:cNvPr>
            <p:cNvSpPr/>
            <p:nvPr/>
          </p:nvSpPr>
          <p:spPr>
            <a:xfrm>
              <a:off x="3160664" y="1130771"/>
              <a:ext cx="2694431" cy="98420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矩形: 圆角 4">
              <a:extLst>
                <a:ext uri="{FF2B5EF4-FFF2-40B4-BE49-F238E27FC236}">
                  <a16:creationId xmlns:a16="http://schemas.microsoft.com/office/drawing/2014/main" id="{0C904542-A841-42CE-8659-F1CCAAC773FC}"/>
                </a:ext>
              </a:extLst>
            </p:cNvPr>
            <p:cNvSpPr txBox="1"/>
            <p:nvPr/>
          </p:nvSpPr>
          <p:spPr>
            <a:xfrm>
              <a:off x="3208718" y="1178825"/>
              <a:ext cx="2598323" cy="88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/>
                <a:t>中断</a:t>
              </a:r>
              <a:r>
                <a:rPr lang="zh-CN" altLang="en-US" sz="2200" kern="1200" dirty="0"/>
                <a:t>游戏</a:t>
              </a:r>
              <a:r>
                <a:rPr lang="en-US" altLang="zh-CN" sz="2200" kern="1200" dirty="0"/>
                <a:t>/</a:t>
              </a:r>
              <a:r>
                <a:rPr lang="zh-CN" altLang="en-US" sz="2200" kern="1200" dirty="0"/>
                <a:t>读档</a:t>
              </a:r>
            </a:p>
          </p:txBody>
        </p:sp>
      </p:grp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3A80562E-5099-42BF-9661-514AED7E477E}"/>
              </a:ext>
            </a:extLst>
          </p:cNvPr>
          <p:cNvSpPr/>
          <p:nvPr/>
        </p:nvSpPr>
        <p:spPr>
          <a:xfrm rot="16200000">
            <a:off x="6787435" y="619981"/>
            <a:ext cx="835252" cy="3689106"/>
          </a:xfrm>
          <a:prstGeom prst="bentUpArrow">
            <a:avLst>
              <a:gd name="adj1" fmla="val 32840"/>
              <a:gd name="adj2" fmla="val 25396"/>
              <a:gd name="adj3" fmla="val 46093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C297-5E0E-4743-ADEC-49583DC0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特色功能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E4D12-7E55-4249-999B-CA437EDD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4385242" cy="4455905"/>
          </a:xfrm>
        </p:spPr>
        <p:txBody>
          <a:bodyPr/>
          <a:lstStyle/>
          <a:p>
            <a:r>
              <a:rPr lang="zh-CN" altLang="en-US" dirty="0"/>
              <a:t>存读档（通过生成</a:t>
            </a:r>
            <a:r>
              <a:rPr lang="en-US" altLang="zh-CN" dirty="0"/>
              <a:t>CSV</a:t>
            </a:r>
            <a:r>
              <a:rPr lang="zh-CN" altLang="en-US" dirty="0"/>
              <a:t>文件实现）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在读档界面可以看到档内的棋盘局势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总共有四个档可以存，只需要鼠标单击即可继续存档中的游戏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碰到空存档会重新选择黑棋白棋，如果存档非空则不需要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E620E4-82BF-4DC3-909E-BFADDB53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90" y="1186833"/>
            <a:ext cx="4755445" cy="50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C297-5E0E-4743-ADEC-49583DC0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特色功能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E4D12-7E55-4249-999B-CA437EDD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4385242" cy="4455905"/>
          </a:xfrm>
        </p:spPr>
        <p:txBody>
          <a:bodyPr/>
          <a:lstStyle/>
          <a:p>
            <a:r>
              <a:rPr lang="zh-CN" altLang="en-US" dirty="0"/>
              <a:t>存读档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读取存档之后，如果棋子过多玩家会难以分辨自己是白棋还是黑棋 所以读档后会提示一秒钟玩家执黑还是白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同样在存档的时候单击棋盘来确定覆盖哪一个存档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E620E4-82BF-4DC3-909E-BFADDB53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4" y="1690688"/>
            <a:ext cx="3021540" cy="3206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B1DA0B-CD75-4224-8CF6-8EB9D7AF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81" y="1686359"/>
            <a:ext cx="3302173" cy="32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415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Project-go介绍</vt:lpstr>
      <vt:lpstr>1.算法</vt:lpstr>
      <vt:lpstr>1.算法的部分优化</vt:lpstr>
      <vt:lpstr>2.界面与操作逻辑</vt:lpstr>
      <vt:lpstr>2.界面与操作逻辑</vt:lpstr>
      <vt:lpstr>2.界面与操作逻辑</vt:lpstr>
      <vt:lpstr>2.界面与操作逻辑</vt:lpstr>
      <vt:lpstr>3.特色功能</vt:lpstr>
      <vt:lpstr>3.特色功能</vt:lpstr>
      <vt:lpstr>3.特色功能</vt:lpstr>
      <vt:lpstr>3.特色功能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大作业程序介绍</dc:title>
  <dc:creator>yangyunfan3514@163.com</dc:creator>
  <cp:lastModifiedBy>yangyunfan3514@163.com</cp:lastModifiedBy>
  <cp:revision>10</cp:revision>
  <dcterms:created xsi:type="dcterms:W3CDTF">2024-12-26T09:49:21Z</dcterms:created>
  <dcterms:modified xsi:type="dcterms:W3CDTF">2025-04-01T02:45:34Z</dcterms:modified>
</cp:coreProperties>
</file>