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12"/>
  </p:notesMasterIdLst>
  <p:sldIdLst>
    <p:sldId id="300" r:id="rId2"/>
    <p:sldId id="305" r:id="rId3"/>
    <p:sldId id="306" r:id="rId4"/>
    <p:sldId id="309" r:id="rId5"/>
    <p:sldId id="310" r:id="rId6"/>
    <p:sldId id="311" r:id="rId7"/>
    <p:sldId id="312" r:id="rId8"/>
    <p:sldId id="313" r:id="rId9"/>
    <p:sldId id="301" r:id="rId10"/>
    <p:sldId id="302" r:id="rId11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B73"/>
    <a:srgbClr val="65A636"/>
    <a:srgbClr val="B9CEFF"/>
    <a:srgbClr val="505460"/>
    <a:srgbClr val="EC2D3A"/>
    <a:srgbClr val="37A46A"/>
    <a:srgbClr val="BDFFC3"/>
    <a:srgbClr val="BDFFFE"/>
    <a:srgbClr val="2990D0"/>
    <a:srgbClr val="189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1" autoAdjust="0"/>
    <p:restoredTop sz="95732" autoAdjust="0"/>
  </p:normalViewPr>
  <p:slideViewPr>
    <p:cSldViewPr>
      <p:cViewPr varScale="1">
        <p:scale>
          <a:sx n="93" d="100"/>
          <a:sy n="93" d="100"/>
        </p:scale>
        <p:origin x="114" y="55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彩华" userId="dccc01fcfd8aa36a" providerId="LiveId" clId="{570C73F7-241A-4FE7-9270-7DF289BF5922}"/>
    <pc:docChg chg="custSel addSld modSld sldOrd">
      <pc:chgData name="陈 彩华" userId="dccc01fcfd8aa36a" providerId="LiveId" clId="{570C73F7-241A-4FE7-9270-7DF289BF5922}" dt="2019-10-27T13:03:28.245" v="20"/>
      <pc:docMkLst>
        <pc:docMk/>
      </pc:docMkLst>
      <pc:sldChg chg="addSp delSp modSp ord">
        <pc:chgData name="陈 彩华" userId="dccc01fcfd8aa36a" providerId="LiveId" clId="{570C73F7-241A-4FE7-9270-7DF289BF5922}" dt="2019-10-27T13:01:22.908" v="17"/>
        <pc:sldMkLst>
          <pc:docMk/>
          <pc:sldMk cId="307194348" sldId="305"/>
        </pc:sldMkLst>
        <pc:spChg chg="del">
          <ac:chgData name="陈 彩华" userId="dccc01fcfd8aa36a" providerId="LiveId" clId="{570C73F7-241A-4FE7-9270-7DF289BF5922}" dt="2019-10-27T12:57:12.317" v="0" actId="478"/>
          <ac:spMkLst>
            <pc:docMk/>
            <pc:sldMk cId="307194348" sldId="305"/>
            <ac:spMk id="27" creationId="{00000000-0000-0000-0000-000000000000}"/>
          </ac:spMkLst>
        </pc:spChg>
        <pc:spChg chg="add">
          <ac:chgData name="陈 彩华" userId="dccc01fcfd8aa36a" providerId="LiveId" clId="{570C73F7-241A-4FE7-9270-7DF289BF5922}" dt="2019-10-27T12:57:13.176" v="1"/>
          <ac:spMkLst>
            <pc:docMk/>
            <pc:sldMk cId="307194348" sldId="305"/>
            <ac:spMk id="29" creationId="{7430DC1E-6613-41A8-A03A-B237D5C51774}"/>
          </ac:spMkLst>
        </pc:spChg>
        <pc:spChg chg="add">
          <ac:chgData name="陈 彩华" userId="dccc01fcfd8aa36a" providerId="LiveId" clId="{570C73F7-241A-4FE7-9270-7DF289BF5922}" dt="2019-10-27T12:57:13.176" v="1"/>
          <ac:spMkLst>
            <pc:docMk/>
            <pc:sldMk cId="307194348" sldId="305"/>
            <ac:spMk id="38" creationId="{AF40A3B7-213B-4735-B9BF-CF83D800F772}"/>
          </ac:spMkLst>
        </pc:spChg>
        <pc:spChg chg="del">
          <ac:chgData name="陈 彩华" userId="dccc01fcfd8aa36a" providerId="LiveId" clId="{570C73F7-241A-4FE7-9270-7DF289BF5922}" dt="2019-10-27T12:57:12.317" v="0" actId="478"/>
          <ac:spMkLst>
            <pc:docMk/>
            <pc:sldMk cId="307194348" sldId="305"/>
            <ac:spMk id="40" creationId="{00000000-0000-0000-0000-000000000000}"/>
          </ac:spMkLst>
        </pc:spChg>
        <pc:spChg chg="add">
          <ac:chgData name="陈 彩华" userId="dccc01fcfd8aa36a" providerId="LiveId" clId="{570C73F7-241A-4FE7-9270-7DF289BF5922}" dt="2019-10-27T12:57:13.176" v="1"/>
          <ac:spMkLst>
            <pc:docMk/>
            <pc:sldMk cId="307194348" sldId="305"/>
            <ac:spMk id="44" creationId="{22D60170-04E2-4084-ACED-35854DC09DE0}"/>
          </ac:spMkLst>
        </pc:spChg>
        <pc:spChg chg="add">
          <ac:chgData name="陈 彩华" userId="dccc01fcfd8aa36a" providerId="LiveId" clId="{570C73F7-241A-4FE7-9270-7DF289BF5922}" dt="2019-10-27T12:57:13.176" v="1"/>
          <ac:spMkLst>
            <pc:docMk/>
            <pc:sldMk cId="307194348" sldId="305"/>
            <ac:spMk id="48" creationId="{7871E08B-95B0-498A-BE53-35FA74A734C8}"/>
          </ac:spMkLst>
        </pc:spChg>
        <pc:spChg chg="add">
          <ac:chgData name="陈 彩华" userId="dccc01fcfd8aa36a" providerId="LiveId" clId="{570C73F7-241A-4FE7-9270-7DF289BF5922}" dt="2019-10-27T12:57:13.176" v="1"/>
          <ac:spMkLst>
            <pc:docMk/>
            <pc:sldMk cId="307194348" sldId="305"/>
            <ac:spMk id="49" creationId="{92897A76-86A2-4944-B68D-677FC43E3CF0}"/>
          </ac:spMkLst>
        </pc:spChg>
        <pc:grpChg chg="del">
          <ac:chgData name="陈 彩华" userId="dccc01fcfd8aa36a" providerId="LiveId" clId="{570C73F7-241A-4FE7-9270-7DF289BF5922}" dt="2019-10-27T12:57:12.317" v="0" actId="478"/>
          <ac:grpSpMkLst>
            <pc:docMk/>
            <pc:sldMk cId="307194348" sldId="305"/>
            <ac:grpSpMk id="11" creationId="{00000000-0000-0000-0000-000000000000}"/>
          </ac:grpSpMkLst>
        </pc:grpChg>
        <pc:grpChg chg="del">
          <ac:chgData name="陈 彩华" userId="dccc01fcfd8aa36a" providerId="LiveId" clId="{570C73F7-241A-4FE7-9270-7DF289BF5922}" dt="2019-10-27T12:57:12.317" v="0" actId="478"/>
          <ac:grpSpMkLst>
            <pc:docMk/>
            <pc:sldMk cId="307194348" sldId="305"/>
            <ac:grpSpMk id="19" creationId="{00000000-0000-0000-0000-000000000000}"/>
          </ac:grpSpMkLst>
        </pc:grpChg>
        <pc:grpChg chg="del">
          <ac:chgData name="陈 彩华" userId="dccc01fcfd8aa36a" providerId="LiveId" clId="{570C73F7-241A-4FE7-9270-7DF289BF5922}" dt="2019-10-27T12:57:12.317" v="0" actId="478"/>
          <ac:grpSpMkLst>
            <pc:docMk/>
            <pc:sldMk cId="307194348" sldId="305"/>
            <ac:grpSpMk id="24" creationId="{00000000-0000-0000-0000-000000000000}"/>
          </ac:grpSpMkLst>
        </pc:grpChg>
        <pc:grpChg chg="add">
          <ac:chgData name="陈 彩华" userId="dccc01fcfd8aa36a" providerId="LiveId" clId="{570C73F7-241A-4FE7-9270-7DF289BF5922}" dt="2019-10-27T12:57:13.176" v="1"/>
          <ac:grpSpMkLst>
            <pc:docMk/>
            <pc:sldMk cId="307194348" sldId="305"/>
            <ac:grpSpMk id="34" creationId="{F9157865-F3B0-40C3-8F10-7898F3E31F10}"/>
          </ac:grpSpMkLst>
        </pc:grpChg>
        <pc:grpChg chg="add">
          <ac:chgData name="陈 彩华" userId="dccc01fcfd8aa36a" providerId="LiveId" clId="{570C73F7-241A-4FE7-9270-7DF289BF5922}" dt="2019-10-27T12:57:13.176" v="1"/>
          <ac:grpSpMkLst>
            <pc:docMk/>
            <pc:sldMk cId="307194348" sldId="305"/>
            <ac:grpSpMk id="41" creationId="{87E3F082-2823-414E-B4A1-A0FC4285741B}"/>
          </ac:grpSpMkLst>
        </pc:grpChg>
        <pc:grpChg chg="add">
          <ac:chgData name="陈 彩华" userId="dccc01fcfd8aa36a" providerId="LiveId" clId="{570C73F7-241A-4FE7-9270-7DF289BF5922}" dt="2019-10-27T12:57:13.176" v="1"/>
          <ac:grpSpMkLst>
            <pc:docMk/>
            <pc:sldMk cId="307194348" sldId="305"/>
            <ac:grpSpMk id="45" creationId="{2D24D283-4861-4D7F-A087-3E9FE9CA38CA}"/>
          </ac:grpSpMkLst>
        </pc:grpChg>
        <pc:picChg chg="add">
          <ac:chgData name="陈 彩华" userId="dccc01fcfd8aa36a" providerId="LiveId" clId="{570C73F7-241A-4FE7-9270-7DF289BF5922}" dt="2019-10-27T12:57:13.176" v="1"/>
          <ac:picMkLst>
            <pc:docMk/>
            <pc:sldMk cId="307194348" sldId="305"/>
            <ac:picMk id="28" creationId="{0A9F7C3F-F7F9-42CF-97B8-8C88E49847C0}"/>
          </ac:picMkLst>
        </pc:picChg>
        <pc:picChg chg="del">
          <ac:chgData name="陈 彩华" userId="dccc01fcfd8aa36a" providerId="LiveId" clId="{570C73F7-241A-4FE7-9270-7DF289BF5922}" dt="2019-10-27T12:57:12.317" v="0" actId="478"/>
          <ac:picMkLst>
            <pc:docMk/>
            <pc:sldMk cId="307194348" sldId="305"/>
            <ac:picMk id="39" creationId="{C49BA596-B860-41A3-9734-D1BA0CD74A42}"/>
          </ac:picMkLst>
        </pc:picChg>
        <pc:cxnChg chg="del mod">
          <ac:chgData name="陈 彩华" userId="dccc01fcfd8aa36a" providerId="LiveId" clId="{570C73F7-241A-4FE7-9270-7DF289BF5922}" dt="2019-10-27T12:57:12.317" v="0" actId="478"/>
          <ac:cxnSpMkLst>
            <pc:docMk/>
            <pc:sldMk cId="307194348" sldId="305"/>
            <ac:cxnSpMk id="3" creationId="{00000000-0000-0000-0000-000000000000}"/>
          </ac:cxnSpMkLst>
        </pc:cxnChg>
        <pc:cxnChg chg="add">
          <ac:chgData name="陈 彩华" userId="dccc01fcfd8aa36a" providerId="LiveId" clId="{570C73F7-241A-4FE7-9270-7DF289BF5922}" dt="2019-10-27T12:57:13.176" v="1"/>
          <ac:cxnSpMkLst>
            <pc:docMk/>
            <pc:sldMk cId="307194348" sldId="305"/>
            <ac:cxnSpMk id="30" creationId="{D4940E9C-7601-42FB-B114-AEADE451238E}"/>
          </ac:cxnSpMkLst>
        </pc:cxnChg>
        <pc:cxnChg chg="del mod">
          <ac:chgData name="陈 彩华" userId="dccc01fcfd8aa36a" providerId="LiveId" clId="{570C73F7-241A-4FE7-9270-7DF289BF5922}" dt="2019-10-27T12:57:12.317" v="0" actId="478"/>
          <ac:cxnSpMkLst>
            <pc:docMk/>
            <pc:sldMk cId="307194348" sldId="305"/>
            <ac:cxnSpMk id="33" creationId="{00000000-0000-0000-0000-000000000000}"/>
          </ac:cxnSpMkLst>
        </pc:cxnChg>
        <pc:cxnChg chg="del mod">
          <ac:chgData name="陈 彩华" userId="dccc01fcfd8aa36a" providerId="LiveId" clId="{570C73F7-241A-4FE7-9270-7DF289BF5922}" dt="2019-10-27T12:57:12.317" v="0" actId="478"/>
          <ac:cxnSpMkLst>
            <pc:docMk/>
            <pc:sldMk cId="307194348" sldId="305"/>
            <ac:cxnSpMk id="36" creationId="{00000000-0000-0000-0000-000000000000}"/>
          </ac:cxnSpMkLst>
        </pc:cxnChg>
        <pc:cxnChg chg="add">
          <ac:chgData name="陈 彩华" userId="dccc01fcfd8aa36a" providerId="LiveId" clId="{570C73F7-241A-4FE7-9270-7DF289BF5922}" dt="2019-10-27T12:57:13.176" v="1"/>
          <ac:cxnSpMkLst>
            <pc:docMk/>
            <pc:sldMk cId="307194348" sldId="305"/>
            <ac:cxnSpMk id="50" creationId="{F43C88E0-437B-4A32-A8B5-D91D73B5E544}"/>
          </ac:cxnSpMkLst>
        </pc:cxnChg>
        <pc:cxnChg chg="add">
          <ac:chgData name="陈 彩华" userId="dccc01fcfd8aa36a" providerId="LiveId" clId="{570C73F7-241A-4FE7-9270-7DF289BF5922}" dt="2019-10-27T12:57:13.176" v="1"/>
          <ac:cxnSpMkLst>
            <pc:docMk/>
            <pc:sldMk cId="307194348" sldId="305"/>
            <ac:cxnSpMk id="51" creationId="{B9247ACD-3882-40A5-8990-56D8F29C1BF3}"/>
          </ac:cxnSpMkLst>
        </pc:cxnChg>
      </pc:sldChg>
      <pc:sldChg chg="addSp delSp modSp ord">
        <pc:chgData name="陈 彩华" userId="dccc01fcfd8aa36a" providerId="LiveId" clId="{570C73F7-241A-4FE7-9270-7DF289BF5922}" dt="2019-10-27T13:01:55.429" v="18"/>
        <pc:sldMkLst>
          <pc:docMk/>
          <pc:sldMk cId="1710238357" sldId="306"/>
        </pc:sldMkLst>
        <pc:spChg chg="del">
          <ac:chgData name="陈 彩华" userId="dccc01fcfd8aa36a" providerId="LiveId" clId="{570C73F7-241A-4FE7-9270-7DF289BF5922}" dt="2019-10-27T12:57:21.732" v="2" actId="478"/>
          <ac:spMkLst>
            <pc:docMk/>
            <pc:sldMk cId="1710238357" sldId="306"/>
            <ac:spMk id="11" creationId="{00000000-0000-0000-0000-000000000000}"/>
          </ac:spMkLst>
        </pc:spChg>
        <pc:spChg chg="add">
          <ac:chgData name="陈 彩华" userId="dccc01fcfd8aa36a" providerId="LiveId" clId="{570C73F7-241A-4FE7-9270-7DF289BF5922}" dt="2019-10-27T12:57:22.567" v="3"/>
          <ac:spMkLst>
            <pc:docMk/>
            <pc:sldMk cId="1710238357" sldId="306"/>
            <ac:spMk id="26" creationId="{9D0DD474-9BE4-49CF-B622-2F9C60A406A4}"/>
          </ac:spMkLst>
        </pc:spChg>
        <pc:spChg chg="del">
          <ac:chgData name="陈 彩华" userId="dccc01fcfd8aa36a" providerId="LiveId" clId="{570C73F7-241A-4FE7-9270-7DF289BF5922}" dt="2019-10-27T12:57:21.732" v="2" actId="478"/>
          <ac:spMkLst>
            <pc:docMk/>
            <pc:sldMk cId="1710238357" sldId="306"/>
            <ac:spMk id="27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21.732" v="2" actId="478"/>
          <ac:spMkLst>
            <pc:docMk/>
            <pc:sldMk cId="1710238357" sldId="306"/>
            <ac:spMk id="40" creationId="{00000000-0000-0000-0000-000000000000}"/>
          </ac:spMkLst>
        </pc:spChg>
        <pc:spChg chg="add">
          <ac:chgData name="陈 彩华" userId="dccc01fcfd8aa36a" providerId="LiveId" clId="{570C73F7-241A-4FE7-9270-7DF289BF5922}" dt="2019-10-27T12:57:22.567" v="3"/>
          <ac:spMkLst>
            <pc:docMk/>
            <pc:sldMk cId="1710238357" sldId="306"/>
            <ac:spMk id="63" creationId="{A881C790-D554-4FD1-8FB4-0CE026E97FDB}"/>
          </ac:spMkLst>
        </pc:spChg>
        <pc:spChg chg="add">
          <ac:chgData name="陈 彩华" userId="dccc01fcfd8aa36a" providerId="LiveId" clId="{570C73F7-241A-4FE7-9270-7DF289BF5922}" dt="2019-10-27T12:57:22.567" v="3"/>
          <ac:spMkLst>
            <pc:docMk/>
            <pc:sldMk cId="1710238357" sldId="306"/>
            <ac:spMk id="66" creationId="{83E09BD6-DBB8-41E9-A40A-17AF22B42BC6}"/>
          </ac:spMkLst>
        </pc:spChg>
        <pc:grpChg chg="add">
          <ac:chgData name="陈 彩华" userId="dccc01fcfd8aa36a" providerId="LiveId" clId="{570C73F7-241A-4FE7-9270-7DF289BF5922}" dt="2019-10-27T12:57:22.567" v="3"/>
          <ac:grpSpMkLst>
            <pc:docMk/>
            <pc:sldMk cId="1710238357" sldId="306"/>
            <ac:grpSpMk id="29" creationId="{7C1F9326-83EE-496C-A30F-42205113CCAB}"/>
          </ac:grpSpMkLst>
        </pc:grpChg>
        <pc:grpChg chg="del">
          <ac:chgData name="陈 彩华" userId="dccc01fcfd8aa36a" providerId="LiveId" clId="{570C73F7-241A-4FE7-9270-7DF289BF5922}" dt="2019-10-27T12:57:21.732" v="2" actId="478"/>
          <ac:grpSpMkLst>
            <pc:docMk/>
            <pc:sldMk cId="1710238357" sldId="306"/>
            <ac:grpSpMk id="32" creationId="{00000000-0000-0000-0000-000000000000}"/>
          </ac:grpSpMkLst>
        </pc:grpChg>
        <pc:grpChg chg="del">
          <ac:chgData name="陈 彩华" userId="dccc01fcfd8aa36a" providerId="LiveId" clId="{570C73F7-241A-4FE7-9270-7DF289BF5922}" dt="2019-10-27T12:57:21.732" v="2" actId="478"/>
          <ac:grpSpMkLst>
            <pc:docMk/>
            <pc:sldMk cId="1710238357" sldId="306"/>
            <ac:grpSpMk id="41" creationId="{00000000-0000-0000-0000-000000000000}"/>
          </ac:grpSpMkLst>
        </pc:grpChg>
        <pc:grpChg chg="del">
          <ac:chgData name="陈 彩华" userId="dccc01fcfd8aa36a" providerId="LiveId" clId="{570C73F7-241A-4FE7-9270-7DF289BF5922}" dt="2019-10-27T12:57:21.732" v="2" actId="478"/>
          <ac:grpSpMkLst>
            <pc:docMk/>
            <pc:sldMk cId="1710238357" sldId="306"/>
            <ac:grpSpMk id="46" creationId="{00000000-0000-0000-0000-000000000000}"/>
          </ac:grpSpMkLst>
        </pc:grpChg>
        <pc:grpChg chg="add">
          <ac:chgData name="陈 彩华" userId="dccc01fcfd8aa36a" providerId="LiveId" clId="{570C73F7-241A-4FE7-9270-7DF289BF5922}" dt="2019-10-27T12:57:22.567" v="3"/>
          <ac:grpSpMkLst>
            <pc:docMk/>
            <pc:sldMk cId="1710238357" sldId="306"/>
            <ac:grpSpMk id="53" creationId="{11016A59-5BD1-439F-AF8C-9A920EEF66C5}"/>
          </ac:grpSpMkLst>
        </pc:grpChg>
        <pc:grpChg chg="add">
          <ac:chgData name="陈 彩华" userId="dccc01fcfd8aa36a" providerId="LiveId" clId="{570C73F7-241A-4FE7-9270-7DF289BF5922}" dt="2019-10-27T12:57:22.567" v="3"/>
          <ac:grpSpMkLst>
            <pc:docMk/>
            <pc:sldMk cId="1710238357" sldId="306"/>
            <ac:grpSpMk id="58" creationId="{D47A030B-D467-40D4-8B0A-80C09FBC9BF9}"/>
          </ac:grpSpMkLst>
        </pc:grpChg>
        <pc:picChg chg="add">
          <ac:chgData name="陈 彩华" userId="dccc01fcfd8aa36a" providerId="LiveId" clId="{570C73F7-241A-4FE7-9270-7DF289BF5922}" dt="2019-10-27T12:57:22.567" v="3"/>
          <ac:picMkLst>
            <pc:docMk/>
            <pc:sldMk cId="1710238357" sldId="306"/>
            <ac:picMk id="25" creationId="{9AB74019-DEB0-4E81-929A-83D38AC5D31E}"/>
          </ac:picMkLst>
        </pc:picChg>
        <pc:picChg chg="del">
          <ac:chgData name="陈 彩华" userId="dccc01fcfd8aa36a" providerId="LiveId" clId="{570C73F7-241A-4FE7-9270-7DF289BF5922}" dt="2019-10-27T12:57:21.732" v="2" actId="478"/>
          <ac:picMkLst>
            <pc:docMk/>
            <pc:sldMk cId="1710238357" sldId="306"/>
            <ac:picMk id="39" creationId="{C49BA596-B860-41A3-9734-D1BA0CD74A42}"/>
          </ac:picMkLst>
        </pc:picChg>
        <pc:cxnChg chg="del mod">
          <ac:chgData name="陈 彩华" userId="dccc01fcfd8aa36a" providerId="LiveId" clId="{570C73F7-241A-4FE7-9270-7DF289BF5922}" dt="2019-10-27T12:57:21.732" v="2" actId="478"/>
          <ac:cxnSpMkLst>
            <pc:docMk/>
            <pc:sldMk cId="1710238357" sldId="306"/>
            <ac:cxnSpMk id="3" creationId="{00000000-0000-0000-0000-000000000000}"/>
          </ac:cxnSpMkLst>
        </pc:cxnChg>
        <pc:cxnChg chg="del mod">
          <ac:chgData name="陈 彩华" userId="dccc01fcfd8aa36a" providerId="LiveId" clId="{570C73F7-241A-4FE7-9270-7DF289BF5922}" dt="2019-10-27T12:57:21.732" v="2" actId="478"/>
          <ac:cxnSpMkLst>
            <pc:docMk/>
            <pc:sldMk cId="1710238357" sldId="306"/>
            <ac:cxnSpMk id="12" creationId="{00000000-0000-0000-0000-000000000000}"/>
          </ac:cxnSpMkLst>
        </pc:cxnChg>
        <pc:cxnChg chg="add">
          <ac:chgData name="陈 彩华" userId="dccc01fcfd8aa36a" providerId="LiveId" clId="{570C73F7-241A-4FE7-9270-7DF289BF5922}" dt="2019-10-27T12:57:22.567" v="3"/>
          <ac:cxnSpMkLst>
            <pc:docMk/>
            <pc:sldMk cId="1710238357" sldId="306"/>
            <ac:cxnSpMk id="28" creationId="{4485A35C-A8B9-4296-84C7-913E3803E2A8}"/>
          </ac:cxnSpMkLst>
        </pc:cxnChg>
        <pc:cxnChg chg="del mod">
          <ac:chgData name="陈 彩华" userId="dccc01fcfd8aa36a" providerId="LiveId" clId="{570C73F7-241A-4FE7-9270-7DF289BF5922}" dt="2019-10-27T12:57:21.732" v="2" actId="478"/>
          <ac:cxnSpMkLst>
            <pc:docMk/>
            <pc:sldMk cId="1710238357" sldId="306"/>
            <ac:cxnSpMk id="33" creationId="{00000000-0000-0000-0000-000000000000}"/>
          </ac:cxnSpMkLst>
        </pc:cxnChg>
        <pc:cxnChg chg="del mod">
          <ac:chgData name="陈 彩华" userId="dccc01fcfd8aa36a" providerId="LiveId" clId="{570C73F7-241A-4FE7-9270-7DF289BF5922}" dt="2019-10-27T12:57:21.732" v="2" actId="478"/>
          <ac:cxnSpMkLst>
            <pc:docMk/>
            <pc:sldMk cId="1710238357" sldId="306"/>
            <ac:cxnSpMk id="36" creationId="{00000000-0000-0000-0000-000000000000}"/>
          </ac:cxnSpMkLst>
        </pc:cxnChg>
        <pc:cxnChg chg="add">
          <ac:chgData name="陈 彩华" userId="dccc01fcfd8aa36a" providerId="LiveId" clId="{570C73F7-241A-4FE7-9270-7DF289BF5922}" dt="2019-10-27T12:57:22.567" v="3"/>
          <ac:cxnSpMkLst>
            <pc:docMk/>
            <pc:sldMk cId="1710238357" sldId="306"/>
            <ac:cxnSpMk id="64" creationId="{C30D3AE2-CE9A-4A95-A610-6A7AA04C2D5F}"/>
          </ac:cxnSpMkLst>
        </pc:cxnChg>
        <pc:cxnChg chg="add">
          <ac:chgData name="陈 彩华" userId="dccc01fcfd8aa36a" providerId="LiveId" clId="{570C73F7-241A-4FE7-9270-7DF289BF5922}" dt="2019-10-27T12:57:22.567" v="3"/>
          <ac:cxnSpMkLst>
            <pc:docMk/>
            <pc:sldMk cId="1710238357" sldId="306"/>
            <ac:cxnSpMk id="65" creationId="{0226B4DF-3449-414B-91DF-82DDBFE2EB1E}"/>
          </ac:cxnSpMkLst>
        </pc:cxnChg>
        <pc:cxnChg chg="add">
          <ac:chgData name="陈 彩华" userId="dccc01fcfd8aa36a" providerId="LiveId" clId="{570C73F7-241A-4FE7-9270-7DF289BF5922}" dt="2019-10-27T12:57:22.567" v="3"/>
          <ac:cxnSpMkLst>
            <pc:docMk/>
            <pc:sldMk cId="1710238357" sldId="306"/>
            <ac:cxnSpMk id="67" creationId="{C041FFA9-D816-4730-B4EB-F4367C99350A}"/>
          </ac:cxnSpMkLst>
        </pc:cxnChg>
      </pc:sldChg>
      <pc:sldChg chg="addSp delSp modSp ord">
        <pc:chgData name="陈 彩华" userId="dccc01fcfd8aa36a" providerId="LiveId" clId="{570C73F7-241A-4FE7-9270-7DF289BF5922}" dt="2019-10-27T13:03:28.245" v="20"/>
        <pc:sldMkLst>
          <pc:docMk/>
          <pc:sldMk cId="302010798" sldId="309"/>
        </pc:sldMkLst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25" creationId="{E6419218-29AA-45AE-A926-51EBD711A1A1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26" creationId="{A1EE5C0C-9FBD-4AFE-853D-00A8B294DB91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27" creationId="{36563511-9A8C-46BF-8105-7C9FB1638754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28" creationId="{8AA2230E-97F1-4A68-91C4-F83DB96A5BA4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29" creationId="{231484F3-8134-44C5-9A38-48EF6F9452DB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30" creationId="{13DE362E-FC23-4125-8F00-9272A5EE1A11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33" creationId="{8DF9C530-F6C3-4C95-B84C-0147FEEB789F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34" creationId="{A840B8E6-C2EE-4712-A284-2F622F17C2F6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35" creationId="{E53ACEFA-7F75-4FFF-A83A-CEB9674B9538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52" creationId="{DF37B3DE-4168-488F-8EDF-CB134A14A178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54" creationId="{022914F4-2940-430F-9506-BE961226BA95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55" creationId="{7BEAA3B6-DB04-4ED7-B4C8-0EE96B372B2C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56" creationId="{C7CF2035-833F-4E96-BE4F-DD054B9E43C2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57" creationId="{D61AEDB4-A14C-457D-915D-7053E3BC47A0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58" creationId="{31811745-949D-4CD2-A801-6811F5557B97}"/>
          </ac:spMkLst>
        </pc:spChg>
        <pc:spChg chg="add">
          <ac:chgData name="陈 彩华" userId="dccc01fcfd8aa36a" providerId="LiveId" clId="{570C73F7-241A-4FE7-9270-7DF289BF5922}" dt="2019-10-27T12:57:45.967" v="7"/>
          <ac:spMkLst>
            <pc:docMk/>
            <pc:sldMk cId="302010798" sldId="309"/>
            <ac:spMk id="59" creationId="{F2274F52-B884-4381-A0C4-476535C26EEF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70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71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73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76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77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79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80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81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83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86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87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91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93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94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45.100" v="6" actId="478"/>
          <ac:spMkLst>
            <pc:docMk/>
            <pc:sldMk cId="302010798" sldId="309"/>
            <ac:spMk id="97" creationId="{00000000-0000-0000-0000-000000000000}"/>
          </ac:spMkLst>
        </pc:spChg>
        <pc:grpChg chg="add">
          <ac:chgData name="陈 彩华" userId="dccc01fcfd8aa36a" providerId="LiveId" clId="{570C73F7-241A-4FE7-9270-7DF289BF5922}" dt="2019-10-27T12:57:45.967" v="7"/>
          <ac:grpSpMkLst>
            <pc:docMk/>
            <pc:sldMk cId="302010798" sldId="309"/>
            <ac:grpSpMk id="37" creationId="{98BE9C90-74C5-430F-AED4-5FF6051EAB84}"/>
          </ac:grpSpMkLst>
        </pc:grpChg>
        <pc:grpChg chg="add">
          <ac:chgData name="陈 彩华" userId="dccc01fcfd8aa36a" providerId="LiveId" clId="{570C73F7-241A-4FE7-9270-7DF289BF5922}" dt="2019-10-27T12:57:45.967" v="7"/>
          <ac:grpSpMkLst>
            <pc:docMk/>
            <pc:sldMk cId="302010798" sldId="309"/>
            <ac:grpSpMk id="42" creationId="{D64498F3-9807-4FE6-B9E8-A7A5700BF59D}"/>
          </ac:grpSpMkLst>
        </pc:grpChg>
        <pc:grpChg chg="add">
          <ac:chgData name="陈 彩华" userId="dccc01fcfd8aa36a" providerId="LiveId" clId="{570C73F7-241A-4FE7-9270-7DF289BF5922}" dt="2019-10-27T12:57:45.967" v="7"/>
          <ac:grpSpMkLst>
            <pc:docMk/>
            <pc:sldMk cId="302010798" sldId="309"/>
            <ac:grpSpMk id="47" creationId="{484FC721-B035-41A0-8A15-479D6ECF5432}"/>
          </ac:grpSpMkLst>
        </pc:grpChg>
        <pc:picChg chg="add">
          <ac:chgData name="陈 彩华" userId="dccc01fcfd8aa36a" providerId="LiveId" clId="{570C73F7-241A-4FE7-9270-7DF289BF5922}" dt="2019-10-27T12:57:45.967" v="7"/>
          <ac:picMkLst>
            <pc:docMk/>
            <pc:sldMk cId="302010798" sldId="309"/>
            <ac:picMk id="24" creationId="{26DFEB1C-8611-4F72-9CDD-1C70F30BD9A8}"/>
          </ac:picMkLst>
        </pc:picChg>
        <pc:picChg chg="del">
          <ac:chgData name="陈 彩华" userId="dccc01fcfd8aa36a" providerId="LiveId" clId="{570C73F7-241A-4FE7-9270-7DF289BF5922}" dt="2019-10-27T12:57:45.100" v="6" actId="478"/>
          <ac:picMkLst>
            <pc:docMk/>
            <pc:sldMk cId="302010798" sldId="309"/>
            <ac:picMk id="68" creationId="{C49BA596-B860-41A3-9734-D1BA0CD74A42}"/>
          </ac:picMkLst>
        </pc:picChg>
        <pc:cxnChg chg="add">
          <ac:chgData name="陈 彩华" userId="dccc01fcfd8aa36a" providerId="LiveId" clId="{570C73F7-241A-4FE7-9270-7DF289BF5922}" dt="2019-10-27T12:57:45.967" v="7"/>
          <ac:cxnSpMkLst>
            <pc:docMk/>
            <pc:sldMk cId="302010798" sldId="309"/>
            <ac:cxnSpMk id="31" creationId="{A90F4AE7-B704-4D96-B782-3CC13BFC86CB}"/>
          </ac:cxnSpMkLst>
        </pc:cxnChg>
        <pc:cxnChg chg="add">
          <ac:chgData name="陈 彩华" userId="dccc01fcfd8aa36a" providerId="LiveId" clId="{570C73F7-241A-4FE7-9270-7DF289BF5922}" dt="2019-10-27T12:57:45.967" v="7"/>
          <ac:cxnSpMkLst>
            <pc:docMk/>
            <pc:sldMk cId="302010798" sldId="309"/>
            <ac:cxnSpMk id="32" creationId="{92741B9C-B5D9-4CB5-93F9-232DDB0D27AA}"/>
          </ac:cxnSpMkLst>
        </pc:cxnChg>
        <pc:cxnChg chg="add">
          <ac:chgData name="陈 彩华" userId="dccc01fcfd8aa36a" providerId="LiveId" clId="{570C73F7-241A-4FE7-9270-7DF289BF5922}" dt="2019-10-27T12:57:45.967" v="7"/>
          <ac:cxnSpMkLst>
            <pc:docMk/>
            <pc:sldMk cId="302010798" sldId="309"/>
            <ac:cxnSpMk id="36" creationId="{C3B35DB4-3A58-484F-B36A-6331F419A0A9}"/>
          </ac:cxnSpMkLst>
        </pc:cxnChg>
        <pc:cxnChg chg="add">
          <ac:chgData name="陈 彩华" userId="dccc01fcfd8aa36a" providerId="LiveId" clId="{570C73F7-241A-4FE7-9270-7DF289BF5922}" dt="2019-10-27T12:57:45.967" v="7"/>
          <ac:cxnSpMkLst>
            <pc:docMk/>
            <pc:sldMk cId="302010798" sldId="309"/>
            <ac:cxnSpMk id="53" creationId="{C62AE81A-8AC4-4151-93EC-34B1F701021D}"/>
          </ac:cxnSpMkLst>
        </pc:cxnChg>
        <pc:cxnChg chg="add">
          <ac:chgData name="陈 彩华" userId="dccc01fcfd8aa36a" providerId="LiveId" clId="{570C73F7-241A-4FE7-9270-7DF289BF5922}" dt="2019-10-27T12:57:45.967" v="7"/>
          <ac:cxnSpMkLst>
            <pc:docMk/>
            <pc:sldMk cId="302010798" sldId="309"/>
            <ac:cxnSpMk id="60" creationId="{E0DD5ACD-7859-4A88-998F-51B0055BEB92}"/>
          </ac:cxnSpMkLst>
        </pc:cxnChg>
        <pc:cxnChg chg="add">
          <ac:chgData name="陈 彩华" userId="dccc01fcfd8aa36a" providerId="LiveId" clId="{570C73F7-241A-4FE7-9270-7DF289BF5922}" dt="2019-10-27T12:57:45.967" v="7"/>
          <ac:cxnSpMkLst>
            <pc:docMk/>
            <pc:sldMk cId="302010798" sldId="309"/>
            <ac:cxnSpMk id="61" creationId="{0CF87A83-60FE-4777-BCDC-E2F1A3D81A32}"/>
          </ac:cxnSpMkLst>
        </pc:cxnChg>
        <pc:cxnChg chg="add">
          <ac:chgData name="陈 彩华" userId="dccc01fcfd8aa36a" providerId="LiveId" clId="{570C73F7-241A-4FE7-9270-7DF289BF5922}" dt="2019-10-27T12:57:45.967" v="7"/>
          <ac:cxnSpMkLst>
            <pc:docMk/>
            <pc:sldMk cId="302010798" sldId="309"/>
            <ac:cxnSpMk id="62" creationId="{21161AD6-0D14-45FF-89E7-4AD560711132}"/>
          </ac:cxnSpMkLst>
        </pc:cxnChg>
        <pc:cxnChg chg="add">
          <ac:chgData name="陈 彩华" userId="dccc01fcfd8aa36a" providerId="LiveId" clId="{570C73F7-241A-4FE7-9270-7DF289BF5922}" dt="2019-10-27T12:57:45.967" v="7"/>
          <ac:cxnSpMkLst>
            <pc:docMk/>
            <pc:sldMk cId="302010798" sldId="309"/>
            <ac:cxnSpMk id="63" creationId="{C4169500-C23C-49D4-A421-3362DCD39207}"/>
          </ac:cxnSpMkLst>
        </pc:cxnChg>
        <pc:cxnChg chg="add">
          <ac:chgData name="陈 彩华" userId="dccc01fcfd8aa36a" providerId="LiveId" clId="{570C73F7-241A-4FE7-9270-7DF289BF5922}" dt="2019-10-27T12:57:45.967" v="7"/>
          <ac:cxnSpMkLst>
            <pc:docMk/>
            <pc:sldMk cId="302010798" sldId="309"/>
            <ac:cxnSpMk id="64" creationId="{008849B8-4C57-4B73-8DB5-A874B1697E9C}"/>
          </ac:cxnSpMkLst>
        </pc:cxnChg>
        <pc:cxnChg chg="del mod">
          <ac:chgData name="陈 彩华" userId="dccc01fcfd8aa36a" providerId="LiveId" clId="{570C73F7-241A-4FE7-9270-7DF289BF5922}" dt="2019-10-27T12:57:45.100" v="6" actId="478"/>
          <ac:cxnSpMkLst>
            <pc:docMk/>
            <pc:sldMk cId="302010798" sldId="309"/>
            <ac:cxnSpMk id="84" creationId="{00000000-0000-0000-0000-000000000000}"/>
          </ac:cxnSpMkLst>
        </pc:cxnChg>
        <pc:cxnChg chg="del mod">
          <ac:chgData name="陈 彩华" userId="dccc01fcfd8aa36a" providerId="LiveId" clId="{570C73F7-241A-4FE7-9270-7DF289BF5922}" dt="2019-10-27T12:57:45.100" v="6" actId="478"/>
          <ac:cxnSpMkLst>
            <pc:docMk/>
            <pc:sldMk cId="302010798" sldId="309"/>
            <ac:cxnSpMk id="85" creationId="{00000000-0000-0000-0000-000000000000}"/>
          </ac:cxnSpMkLst>
        </pc:cxnChg>
        <pc:cxnChg chg="del mod">
          <ac:chgData name="陈 彩华" userId="dccc01fcfd8aa36a" providerId="LiveId" clId="{570C73F7-241A-4FE7-9270-7DF289BF5922}" dt="2019-10-27T12:57:45.100" v="6" actId="478"/>
          <ac:cxnSpMkLst>
            <pc:docMk/>
            <pc:sldMk cId="302010798" sldId="309"/>
            <ac:cxnSpMk id="88" creationId="{00000000-0000-0000-0000-000000000000}"/>
          </ac:cxnSpMkLst>
        </pc:cxnChg>
        <pc:cxnChg chg="del mod">
          <ac:chgData name="陈 彩华" userId="dccc01fcfd8aa36a" providerId="LiveId" clId="{570C73F7-241A-4FE7-9270-7DF289BF5922}" dt="2019-10-27T12:57:45.100" v="6" actId="478"/>
          <ac:cxnSpMkLst>
            <pc:docMk/>
            <pc:sldMk cId="302010798" sldId="309"/>
            <ac:cxnSpMk id="89" creationId="{00000000-0000-0000-0000-000000000000}"/>
          </ac:cxnSpMkLst>
        </pc:cxnChg>
        <pc:cxnChg chg="del mod">
          <ac:chgData name="陈 彩华" userId="dccc01fcfd8aa36a" providerId="LiveId" clId="{570C73F7-241A-4FE7-9270-7DF289BF5922}" dt="2019-10-27T12:57:45.100" v="6" actId="478"/>
          <ac:cxnSpMkLst>
            <pc:docMk/>
            <pc:sldMk cId="302010798" sldId="309"/>
            <ac:cxnSpMk id="90" creationId="{00000000-0000-0000-0000-000000000000}"/>
          </ac:cxnSpMkLst>
        </pc:cxnChg>
        <pc:cxnChg chg="del mod">
          <ac:chgData name="陈 彩华" userId="dccc01fcfd8aa36a" providerId="LiveId" clId="{570C73F7-241A-4FE7-9270-7DF289BF5922}" dt="2019-10-27T12:57:45.100" v="6" actId="478"/>
          <ac:cxnSpMkLst>
            <pc:docMk/>
            <pc:sldMk cId="302010798" sldId="309"/>
            <ac:cxnSpMk id="92" creationId="{00000000-0000-0000-0000-000000000000}"/>
          </ac:cxnSpMkLst>
        </pc:cxnChg>
      </pc:sldChg>
      <pc:sldChg chg="addSp delSp modSp">
        <pc:chgData name="陈 彩华" userId="dccc01fcfd8aa36a" providerId="LiveId" clId="{570C73F7-241A-4FE7-9270-7DF289BF5922}" dt="2019-10-27T13:02:35.859" v="19" actId="1076"/>
        <pc:sldMkLst>
          <pc:docMk/>
          <pc:sldMk cId="3599134435" sldId="310"/>
        </pc:sldMkLst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28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35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39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40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44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47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54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58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59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60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64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82" creationId="{00000000-0000-0000-0000-000000000000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85" creationId="{E41C5ABE-D246-438C-90FA-EEBF49CCBC58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90" creationId="{FB35F137-C03E-4F2C-98F8-EE73E04DA512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91" creationId="{752760A4-41A1-42C1-9873-2AEA77E99558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92" creationId="{F1DCF3FE-E8CA-4276-A75B-811D1446DADF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93" creationId="{E5661163-64C4-43A0-8838-45A2D0BC465F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99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100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104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105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106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117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119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121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123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124" creationId="{00000000-0000-0000-0000-000000000000}"/>
          </ac:spMkLst>
        </pc:spChg>
        <pc:spChg chg="del">
          <ac:chgData name="陈 彩华" userId="dccc01fcfd8aa36a" providerId="LiveId" clId="{570C73F7-241A-4FE7-9270-7DF289BF5922}" dt="2019-10-27T12:57:33.253" v="4" actId="478"/>
          <ac:spMkLst>
            <pc:docMk/>
            <pc:sldMk cId="3599134435" sldId="310"/>
            <ac:spMk id="125" creationId="{00000000-0000-0000-0000-000000000000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26" creationId="{BC6B4B1B-AAC6-48C1-9A7D-97853F8C296D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30" creationId="{3ADAB48A-717C-4603-B011-692BEEDA9DF9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31" creationId="{44E6C217-9CE4-4EE8-AA6E-BC6BAC178861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32" creationId="{F05EB562-AAC1-4277-A162-9E0E65C8C72A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35" creationId="{A208920C-EB55-4251-BBF9-641C34DCC48F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39" creationId="{736DD688-F946-4E4D-BC9E-3636630E7D7A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55" creationId="{4E6671DA-8A5A-4537-AA88-1617F28B8F46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60" creationId="{6F8DA55D-EB88-4273-BAF4-F81A1CB64DBE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61" creationId="{5F3D7B48-4C90-4274-8172-48F6B78FAA5A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62" creationId="{1EF124E6-83B3-49A9-8F64-815BBF0B8B8B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66" creationId="{50B73C2C-78AA-49DA-BF58-F502213E0EDA}"/>
          </ac:spMkLst>
        </pc:spChg>
        <pc:spChg chg="add">
          <ac:chgData name="陈 彩华" userId="dccc01fcfd8aa36a" providerId="LiveId" clId="{570C73F7-241A-4FE7-9270-7DF289BF5922}" dt="2019-10-27T12:57:34.050" v="5"/>
          <ac:spMkLst>
            <pc:docMk/>
            <pc:sldMk cId="3599134435" sldId="310"/>
            <ac:spMk id="167" creationId="{FDAFC238-64EB-4DC9-B5D1-85F2EE1E708A}"/>
          </ac:spMkLst>
        </pc:spChg>
        <pc:grpChg chg="del">
          <ac:chgData name="陈 彩华" userId="dccc01fcfd8aa36a" providerId="LiveId" clId="{570C73F7-241A-4FE7-9270-7DF289BF5922}" dt="2019-10-27T12:57:33.253" v="4" actId="478"/>
          <ac:grpSpMkLst>
            <pc:docMk/>
            <pc:sldMk cId="3599134435" sldId="310"/>
            <ac:grpSpMk id="31" creationId="{00000000-0000-0000-0000-000000000000}"/>
          </ac:grpSpMkLst>
        </pc:grpChg>
        <pc:grpChg chg="del">
          <ac:chgData name="陈 彩华" userId="dccc01fcfd8aa36a" providerId="LiveId" clId="{570C73F7-241A-4FE7-9270-7DF289BF5922}" dt="2019-10-27T12:57:33.253" v="4" actId="478"/>
          <ac:grpSpMkLst>
            <pc:docMk/>
            <pc:sldMk cId="3599134435" sldId="310"/>
            <ac:grpSpMk id="36" creationId="{00000000-0000-0000-0000-000000000000}"/>
          </ac:grpSpMkLst>
        </pc:grpChg>
        <pc:grpChg chg="del">
          <ac:chgData name="陈 彩华" userId="dccc01fcfd8aa36a" providerId="LiveId" clId="{570C73F7-241A-4FE7-9270-7DF289BF5922}" dt="2019-10-27T12:57:33.253" v="4" actId="478"/>
          <ac:grpSpMkLst>
            <pc:docMk/>
            <pc:sldMk cId="3599134435" sldId="310"/>
            <ac:grpSpMk id="41" creationId="{00000000-0000-0000-0000-000000000000}"/>
          </ac:grpSpMkLst>
        </pc:grpChg>
        <pc:grpChg chg="del">
          <ac:chgData name="陈 彩华" userId="dccc01fcfd8aa36a" providerId="LiveId" clId="{570C73F7-241A-4FE7-9270-7DF289BF5922}" dt="2019-10-27T12:57:33.253" v="4" actId="478"/>
          <ac:grpSpMkLst>
            <pc:docMk/>
            <pc:sldMk cId="3599134435" sldId="310"/>
            <ac:grpSpMk id="50" creationId="{00000000-0000-0000-0000-000000000000}"/>
          </ac:grpSpMkLst>
        </pc:grpChg>
        <pc:grpChg chg="del">
          <ac:chgData name="陈 彩华" userId="dccc01fcfd8aa36a" providerId="LiveId" clId="{570C73F7-241A-4FE7-9270-7DF289BF5922}" dt="2019-10-27T12:57:33.253" v="4" actId="478"/>
          <ac:grpSpMkLst>
            <pc:docMk/>
            <pc:sldMk cId="3599134435" sldId="310"/>
            <ac:grpSpMk id="55" creationId="{00000000-0000-0000-0000-000000000000}"/>
          </ac:grpSpMkLst>
        </pc:grpChg>
        <pc:grpChg chg="del">
          <ac:chgData name="陈 彩华" userId="dccc01fcfd8aa36a" providerId="LiveId" clId="{570C73F7-241A-4FE7-9270-7DF289BF5922}" dt="2019-10-27T12:57:33.253" v="4" actId="478"/>
          <ac:grpSpMkLst>
            <pc:docMk/>
            <pc:sldMk cId="3599134435" sldId="310"/>
            <ac:grpSpMk id="61" creationId="{00000000-0000-0000-0000-000000000000}"/>
          </ac:grpSpMkLst>
        </pc:grpChg>
        <pc:grpChg chg="del">
          <ac:chgData name="陈 彩华" userId="dccc01fcfd8aa36a" providerId="LiveId" clId="{570C73F7-241A-4FE7-9270-7DF289BF5922}" dt="2019-10-27T12:57:33.253" v="4" actId="478"/>
          <ac:grpSpMkLst>
            <pc:docMk/>
            <pc:sldMk cId="3599134435" sldId="310"/>
            <ac:grpSpMk id="72" creationId="{00000000-0000-0000-0000-000000000000}"/>
          </ac:grpSpMkLst>
        </pc:grpChg>
        <pc:grpChg chg="add">
          <ac:chgData name="陈 彩华" userId="dccc01fcfd8aa36a" providerId="LiveId" clId="{570C73F7-241A-4FE7-9270-7DF289BF5922}" dt="2019-10-27T12:57:34.050" v="5"/>
          <ac:grpSpMkLst>
            <pc:docMk/>
            <pc:sldMk cId="3599134435" sldId="310"/>
            <ac:grpSpMk id="87" creationId="{A0F0B172-BB73-4BE2-BC4B-41F8A2CB798B}"/>
          </ac:grpSpMkLst>
        </pc:grpChg>
        <pc:grpChg chg="del">
          <ac:chgData name="陈 彩华" userId="dccc01fcfd8aa36a" providerId="LiveId" clId="{570C73F7-241A-4FE7-9270-7DF289BF5922}" dt="2019-10-27T12:57:33.253" v="4" actId="478"/>
          <ac:grpSpMkLst>
            <pc:docMk/>
            <pc:sldMk cId="3599134435" sldId="310"/>
            <ac:grpSpMk id="95" creationId="{00000000-0000-0000-0000-000000000000}"/>
          </ac:grpSpMkLst>
        </pc:grpChg>
        <pc:grpChg chg="del">
          <ac:chgData name="陈 彩华" userId="dccc01fcfd8aa36a" providerId="LiveId" clId="{570C73F7-241A-4FE7-9270-7DF289BF5922}" dt="2019-10-27T12:57:33.253" v="4" actId="478"/>
          <ac:grpSpMkLst>
            <pc:docMk/>
            <pc:sldMk cId="3599134435" sldId="310"/>
            <ac:grpSpMk id="101" creationId="{00000000-0000-0000-0000-000000000000}"/>
          </ac:grpSpMkLst>
        </pc:grpChg>
        <pc:grpChg chg="add">
          <ac:chgData name="陈 彩华" userId="dccc01fcfd8aa36a" providerId="LiveId" clId="{570C73F7-241A-4FE7-9270-7DF289BF5922}" dt="2019-10-27T12:57:34.050" v="5"/>
          <ac:grpSpMkLst>
            <pc:docMk/>
            <pc:sldMk cId="3599134435" sldId="310"/>
            <ac:grpSpMk id="127" creationId="{401B58A3-CF45-42DF-964D-5836ED657B77}"/>
          </ac:grpSpMkLst>
        </pc:grpChg>
        <pc:grpChg chg="add">
          <ac:chgData name="陈 彩华" userId="dccc01fcfd8aa36a" providerId="LiveId" clId="{570C73F7-241A-4FE7-9270-7DF289BF5922}" dt="2019-10-27T12:57:34.050" v="5"/>
          <ac:grpSpMkLst>
            <pc:docMk/>
            <pc:sldMk cId="3599134435" sldId="310"/>
            <ac:grpSpMk id="136" creationId="{9FA5C5FE-ACAC-4B57-871D-A31027BFAEDF}"/>
          </ac:grpSpMkLst>
        </pc:grpChg>
        <pc:grpChg chg="add">
          <ac:chgData name="陈 彩华" userId="dccc01fcfd8aa36a" providerId="LiveId" clId="{570C73F7-241A-4FE7-9270-7DF289BF5922}" dt="2019-10-27T12:57:34.050" v="5"/>
          <ac:grpSpMkLst>
            <pc:docMk/>
            <pc:sldMk cId="3599134435" sldId="310"/>
            <ac:grpSpMk id="140" creationId="{749097E8-D38C-4436-844D-B5BFF9D72A23}"/>
          </ac:grpSpMkLst>
        </pc:grpChg>
        <pc:grpChg chg="add">
          <ac:chgData name="陈 彩华" userId="dccc01fcfd8aa36a" providerId="LiveId" clId="{570C73F7-241A-4FE7-9270-7DF289BF5922}" dt="2019-10-27T12:57:34.050" v="5"/>
          <ac:grpSpMkLst>
            <pc:docMk/>
            <pc:sldMk cId="3599134435" sldId="310"/>
            <ac:grpSpMk id="145" creationId="{65147FC5-E585-48CF-9E17-C7E999CB4708}"/>
          </ac:grpSpMkLst>
        </pc:grpChg>
        <pc:grpChg chg="add">
          <ac:chgData name="陈 彩华" userId="dccc01fcfd8aa36a" providerId="LiveId" clId="{570C73F7-241A-4FE7-9270-7DF289BF5922}" dt="2019-10-27T12:57:34.050" v="5"/>
          <ac:grpSpMkLst>
            <pc:docMk/>
            <pc:sldMk cId="3599134435" sldId="310"/>
            <ac:grpSpMk id="150" creationId="{851DA8DC-9FD5-4E8F-A587-34167FD20CA0}"/>
          </ac:grpSpMkLst>
        </pc:grpChg>
        <pc:picChg chg="del">
          <ac:chgData name="陈 彩华" userId="dccc01fcfd8aa36a" providerId="LiveId" clId="{570C73F7-241A-4FE7-9270-7DF289BF5922}" dt="2019-10-27T12:57:33.253" v="4" actId="478"/>
          <ac:picMkLst>
            <pc:docMk/>
            <pc:sldMk cId="3599134435" sldId="310"/>
            <ac:picMk id="24" creationId="{C49BA596-B860-41A3-9734-D1BA0CD74A42}"/>
          </ac:picMkLst>
        </pc:picChg>
        <pc:picChg chg="add mod">
          <ac:chgData name="陈 彩华" userId="dccc01fcfd8aa36a" providerId="LiveId" clId="{570C73F7-241A-4FE7-9270-7DF289BF5922}" dt="2019-10-27T13:02:35.859" v="19" actId="1076"/>
          <ac:picMkLst>
            <pc:docMk/>
            <pc:sldMk cId="3599134435" sldId="310"/>
            <ac:picMk id="83" creationId="{7CC89F7C-62DE-4291-AA16-08C0E152FB36}"/>
          </ac:picMkLst>
        </pc:pic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25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26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27" creationId="{00000000-0000-0000-0000-000000000000}"/>
          </ac:cxnSpMkLst>
        </pc:cxnChg>
        <pc:cxnChg chg="del mod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29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30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34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45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46" creationId="{00000000-0000-0000-0000-000000000000}"/>
          </ac:cxnSpMkLst>
        </pc:cxnChg>
        <pc:cxnChg chg="del mod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48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49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53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65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66" creationId="{00000000-0000-0000-0000-000000000000}"/>
          </ac:cxnSpMkLst>
        </pc:cxnChg>
        <pc:cxnChg chg="del mod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67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69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78" creationId="{00000000-0000-0000-0000-000000000000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84" creationId="{2151D82C-DC3F-42B7-96B4-FDAAEB1EA586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86" creationId="{E27B2870-576A-45F7-BAC9-5FE22AB5573F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94" creationId="{DA00F4B5-F3D5-4F2E-BCF0-C9195F32C579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97" creationId="{F0BC15C4-9F69-43E2-A203-8325F1AEB503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07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08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09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10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11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12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13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14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15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16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18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20" creationId="{00000000-0000-0000-0000-000000000000}"/>
          </ac:cxnSpMkLst>
        </pc:cxnChg>
        <pc:cxnChg chg="del">
          <ac:chgData name="陈 彩华" userId="dccc01fcfd8aa36a" providerId="LiveId" clId="{570C73F7-241A-4FE7-9270-7DF289BF5922}" dt="2019-10-27T12:57:33.253" v="4" actId="478"/>
          <ac:cxnSpMkLst>
            <pc:docMk/>
            <pc:sldMk cId="3599134435" sldId="310"/>
            <ac:cxnSpMk id="122" creationId="{00000000-0000-0000-0000-000000000000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133" creationId="{E51C4808-DF4C-4DEC-938A-3B6551E1453E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134" creationId="{F53E4251-A0ED-4A4D-A35A-D7C2987B9FB7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156" creationId="{CF86F5C9-EAAE-475F-96BA-8DA7FD124F29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157" creationId="{7EF828CD-EC55-4971-A32B-17049FC4B1E4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158" creationId="{075BA071-1FE1-4FB8-9AF6-FAEED292F181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159" creationId="{3D715CDF-ADD6-4C57-AEE8-4F7365265614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163" creationId="{2BF25675-CADF-4310-A43A-AEEDD225A713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164" creationId="{1D2C6E80-2582-4588-A8F8-580C8EDF286A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165" creationId="{027D3040-E7C9-4CE4-B90A-481AB78591D2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168" creationId="{5050904E-DEEA-4C6B-90EB-63DF527A5AFF}"/>
          </ac:cxnSpMkLst>
        </pc:cxnChg>
        <pc:cxnChg chg="add">
          <ac:chgData name="陈 彩华" userId="dccc01fcfd8aa36a" providerId="LiveId" clId="{570C73F7-241A-4FE7-9270-7DF289BF5922}" dt="2019-10-27T12:57:34.050" v="5"/>
          <ac:cxnSpMkLst>
            <pc:docMk/>
            <pc:sldMk cId="3599134435" sldId="310"/>
            <ac:cxnSpMk id="169" creationId="{0DAFED4D-1094-42DB-AD4A-A7CF5E93D4B0}"/>
          </ac:cxnSpMkLst>
        </pc:cxnChg>
      </pc:sldChg>
      <pc:sldChg chg="addSp delSp modSp add">
        <pc:chgData name="陈 彩华" userId="dccc01fcfd8aa36a" providerId="LiveId" clId="{570C73F7-241A-4FE7-9270-7DF289BF5922}" dt="2019-10-27T12:58:02.770" v="10"/>
        <pc:sldMkLst>
          <pc:docMk/>
          <pc:sldMk cId="826362720" sldId="311"/>
        </pc:sldMkLst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60" creationId="{06DDFB87-8FC3-4891-A913-0A50BDA8FCB6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61" creationId="{E0109870-2AC8-42DF-A6CE-ED8D0F91220F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62" creationId="{A41FF026-212D-448A-B133-CE9263226473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63" creationId="{F5ABEC66-31E9-4B4B-9E8C-F3E66AAD85AD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64" creationId="{C3CB8C2C-4F4E-4F45-9694-329CFE262A1E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65" creationId="{3F979484-0A51-42CC-931E-5D781989E3CF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66" creationId="{387E5544-728F-4D35-8505-70F04A5024AB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67" creationId="{8A1D9A53-682B-4DEF-867B-97D0868ADBE0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68" creationId="{10C9112E-EEE8-4149-97EE-754FB5971071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69" creationId="{4AC823DB-54B6-486F-8545-1DD09FF73CCE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70" creationId="{1DA0B441-E3C8-4470-B75E-90B4B176BF22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71" creationId="{BECC87A9-4DE1-4811-AB9B-0C41923F5EF1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72" creationId="{B22E0455-F0EB-4237-9626-E594659EF063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73" creationId="{40336A65-2FAB-4359-94E3-167A43625FBE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74" creationId="{778F1DBB-65BD-4B82-BB0C-7F0B89EB671E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75" creationId="{9A96D23F-8230-4308-9830-BE8F36506399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76" creationId="{3F014A93-3D07-41BA-BB95-CD51798D66B2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77" creationId="{C19AE323-B397-41EB-A197-D18157A10C7A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78" creationId="{56A6DE20-21E1-4382-8281-55A0A4F5C78C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79" creationId="{568ADBA9-B9D2-43CA-A8D3-D116F705BFB1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80" creationId="{CF6A3732-81D8-4833-BC01-7F813522ADD0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81" creationId="{8080ECF4-D62F-4BFC-9436-07D2236911DA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82" creationId="{77765FDC-E4A8-4187-95DE-BF8F4677BB81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85" creationId="{E41C5ABE-D246-438C-90FA-EEBF49CCBC58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90" creationId="{FB35F137-C03E-4F2C-98F8-EE73E04DA512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91" creationId="{752760A4-41A1-42C1-9873-2AEA77E99558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92" creationId="{F1DCF3FE-E8CA-4276-A75B-811D1446DADF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93" creationId="{E5661163-64C4-43A0-8838-45A2D0BC465F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95" creationId="{B0A87877-B65A-4530-A862-3AAB5272DD0D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96" creationId="{B5C3F519-D007-4269-B172-10D13229C7B5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98" creationId="{E1610790-0AF3-4986-BE66-A5807B732F18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99" creationId="{B9BCA08D-04BE-401F-98CB-9E74F0F06C62}"/>
          </ac:spMkLst>
        </pc:spChg>
        <pc:spChg chg="add">
          <ac:chgData name="陈 彩华" userId="dccc01fcfd8aa36a" providerId="LiveId" clId="{570C73F7-241A-4FE7-9270-7DF289BF5922}" dt="2019-10-27T12:58:02.770" v="10"/>
          <ac:spMkLst>
            <pc:docMk/>
            <pc:sldMk cId="826362720" sldId="311"/>
            <ac:spMk id="115" creationId="{8C0456BA-DB60-4709-AE8D-1335083980C2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26" creationId="{BC6B4B1B-AAC6-48C1-9A7D-97853F8C296D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30" creationId="{3ADAB48A-717C-4603-B011-692BEEDA9DF9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31" creationId="{44E6C217-9CE4-4EE8-AA6E-BC6BAC178861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32" creationId="{F05EB562-AAC1-4277-A162-9E0E65C8C72A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35" creationId="{A208920C-EB55-4251-BBF9-641C34DCC48F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39" creationId="{736DD688-F946-4E4D-BC9E-3636630E7D7A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55" creationId="{4E6671DA-8A5A-4537-AA88-1617F28B8F46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60" creationId="{6F8DA55D-EB88-4273-BAF4-F81A1CB64DBE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61" creationId="{5F3D7B48-4C90-4274-8172-48F6B78FAA5A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62" creationId="{1EF124E6-83B3-49A9-8F64-815BBF0B8B8B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66" creationId="{50B73C2C-78AA-49DA-BF58-F502213E0EDA}"/>
          </ac:spMkLst>
        </pc:spChg>
        <pc:spChg chg="del">
          <ac:chgData name="陈 彩华" userId="dccc01fcfd8aa36a" providerId="LiveId" clId="{570C73F7-241A-4FE7-9270-7DF289BF5922}" dt="2019-10-27T12:58:01.998" v="9" actId="478"/>
          <ac:spMkLst>
            <pc:docMk/>
            <pc:sldMk cId="826362720" sldId="311"/>
            <ac:spMk id="167" creationId="{FDAFC238-64EB-4DC9-B5D1-85F2EE1E708A}"/>
          </ac:spMkLst>
        </pc:spChg>
        <pc:grpChg chg="del">
          <ac:chgData name="陈 彩华" userId="dccc01fcfd8aa36a" providerId="LiveId" clId="{570C73F7-241A-4FE7-9270-7DF289BF5922}" dt="2019-10-27T12:58:01.998" v="9" actId="478"/>
          <ac:grpSpMkLst>
            <pc:docMk/>
            <pc:sldMk cId="826362720" sldId="311"/>
            <ac:grpSpMk id="87" creationId="{A0F0B172-BB73-4BE2-BC4B-41F8A2CB798B}"/>
          </ac:grpSpMkLst>
        </pc:grpChg>
        <pc:grpChg chg="add">
          <ac:chgData name="陈 彩华" userId="dccc01fcfd8aa36a" providerId="LiveId" clId="{570C73F7-241A-4FE7-9270-7DF289BF5922}" dt="2019-10-27T12:58:02.770" v="10"/>
          <ac:grpSpMkLst>
            <pc:docMk/>
            <pc:sldMk cId="826362720" sldId="311"/>
            <ac:grpSpMk id="100" creationId="{26DAFB5A-9A4C-4B35-B052-173E923E8CB2}"/>
          </ac:grpSpMkLst>
        </pc:grpChg>
        <pc:grpChg chg="add">
          <ac:chgData name="陈 彩华" userId="dccc01fcfd8aa36a" providerId="LiveId" clId="{570C73F7-241A-4FE7-9270-7DF289BF5922}" dt="2019-10-27T12:58:02.770" v="10"/>
          <ac:grpSpMkLst>
            <pc:docMk/>
            <pc:sldMk cId="826362720" sldId="311"/>
            <ac:grpSpMk id="105" creationId="{D7819372-010A-4431-8209-7D3667314815}"/>
          </ac:grpSpMkLst>
        </pc:grpChg>
        <pc:grpChg chg="add">
          <ac:chgData name="陈 彩华" userId="dccc01fcfd8aa36a" providerId="LiveId" clId="{570C73F7-241A-4FE7-9270-7DF289BF5922}" dt="2019-10-27T12:58:02.770" v="10"/>
          <ac:grpSpMkLst>
            <pc:docMk/>
            <pc:sldMk cId="826362720" sldId="311"/>
            <ac:grpSpMk id="110" creationId="{E95228A3-3507-4FBE-A22D-678BC0F09B56}"/>
          </ac:grpSpMkLst>
        </pc:grpChg>
        <pc:grpChg chg="del">
          <ac:chgData name="陈 彩华" userId="dccc01fcfd8aa36a" providerId="LiveId" clId="{570C73F7-241A-4FE7-9270-7DF289BF5922}" dt="2019-10-27T12:58:01.998" v="9" actId="478"/>
          <ac:grpSpMkLst>
            <pc:docMk/>
            <pc:sldMk cId="826362720" sldId="311"/>
            <ac:grpSpMk id="127" creationId="{401B58A3-CF45-42DF-964D-5836ED657B77}"/>
          </ac:grpSpMkLst>
        </pc:grpChg>
        <pc:grpChg chg="del">
          <ac:chgData name="陈 彩华" userId="dccc01fcfd8aa36a" providerId="LiveId" clId="{570C73F7-241A-4FE7-9270-7DF289BF5922}" dt="2019-10-27T12:58:01.998" v="9" actId="478"/>
          <ac:grpSpMkLst>
            <pc:docMk/>
            <pc:sldMk cId="826362720" sldId="311"/>
            <ac:grpSpMk id="136" creationId="{9FA5C5FE-ACAC-4B57-871D-A31027BFAEDF}"/>
          </ac:grpSpMkLst>
        </pc:grpChg>
        <pc:grpChg chg="del">
          <ac:chgData name="陈 彩华" userId="dccc01fcfd8aa36a" providerId="LiveId" clId="{570C73F7-241A-4FE7-9270-7DF289BF5922}" dt="2019-10-27T12:58:01.998" v="9" actId="478"/>
          <ac:grpSpMkLst>
            <pc:docMk/>
            <pc:sldMk cId="826362720" sldId="311"/>
            <ac:grpSpMk id="140" creationId="{749097E8-D38C-4436-844D-B5BFF9D72A23}"/>
          </ac:grpSpMkLst>
        </pc:grpChg>
        <pc:grpChg chg="del">
          <ac:chgData name="陈 彩华" userId="dccc01fcfd8aa36a" providerId="LiveId" clId="{570C73F7-241A-4FE7-9270-7DF289BF5922}" dt="2019-10-27T12:58:01.998" v="9" actId="478"/>
          <ac:grpSpMkLst>
            <pc:docMk/>
            <pc:sldMk cId="826362720" sldId="311"/>
            <ac:grpSpMk id="145" creationId="{65147FC5-E585-48CF-9E17-C7E999CB4708}"/>
          </ac:grpSpMkLst>
        </pc:grpChg>
        <pc:grpChg chg="del">
          <ac:chgData name="陈 彩华" userId="dccc01fcfd8aa36a" providerId="LiveId" clId="{570C73F7-241A-4FE7-9270-7DF289BF5922}" dt="2019-10-27T12:58:01.998" v="9" actId="478"/>
          <ac:grpSpMkLst>
            <pc:docMk/>
            <pc:sldMk cId="826362720" sldId="311"/>
            <ac:grpSpMk id="150" creationId="{851DA8DC-9FD5-4E8F-A587-34167FD20CA0}"/>
          </ac:grpSpMkLst>
        </pc:grpChg>
        <pc:picChg chg="add">
          <ac:chgData name="陈 彩华" userId="dccc01fcfd8aa36a" providerId="LiveId" clId="{570C73F7-241A-4FE7-9270-7DF289BF5922}" dt="2019-10-27T12:58:02.770" v="10"/>
          <ac:picMkLst>
            <pc:docMk/>
            <pc:sldMk cId="826362720" sldId="311"/>
            <ac:picMk id="59" creationId="{34406E1D-96E1-4460-8B8A-F6BBA1131D7C}"/>
          </ac:picMkLst>
        </pc:picChg>
        <pc:picChg chg="del">
          <ac:chgData name="陈 彩华" userId="dccc01fcfd8aa36a" providerId="LiveId" clId="{570C73F7-241A-4FE7-9270-7DF289BF5922}" dt="2019-10-27T12:58:01.998" v="9" actId="478"/>
          <ac:picMkLst>
            <pc:docMk/>
            <pc:sldMk cId="826362720" sldId="311"/>
            <ac:picMk id="83" creationId="{7CC89F7C-62DE-4291-AA16-08C0E152FB36}"/>
          </ac:picMkLst>
        </pc:pic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84" creationId="{2151D82C-DC3F-42B7-96B4-FDAAEB1EA586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86" creationId="{E27B2870-576A-45F7-BAC9-5FE22AB5573F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94" creationId="{DA00F4B5-F3D5-4F2E-BCF0-C9195F32C579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97" creationId="{F0BC15C4-9F69-43E2-A203-8325F1AEB503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133" creationId="{E51C4808-DF4C-4DEC-938A-3B6551E1453E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134" creationId="{F53E4251-A0ED-4A4D-A35A-D7C2987B9FB7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156" creationId="{CF86F5C9-EAAE-475F-96BA-8DA7FD124F29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157" creationId="{7EF828CD-EC55-4971-A32B-17049FC4B1E4}"/>
          </ac:cxnSpMkLst>
        </pc:cxnChg>
        <pc:cxnChg chg="del mod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158" creationId="{075BA071-1FE1-4FB8-9AF6-FAEED292F181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159" creationId="{3D715CDF-ADD6-4C57-AEE8-4F7365265614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163" creationId="{2BF25675-CADF-4310-A43A-AEEDD225A713}"/>
          </ac:cxnSpMkLst>
        </pc:cxnChg>
        <pc:cxnChg chg="del mod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164" creationId="{1D2C6E80-2582-4588-A8F8-580C8EDF286A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165" creationId="{027D3040-E7C9-4CE4-B90A-481AB78591D2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168" creationId="{5050904E-DEEA-4C6B-90EB-63DF527A5AFF}"/>
          </ac:cxnSpMkLst>
        </pc:cxnChg>
        <pc:cxnChg chg="del">
          <ac:chgData name="陈 彩华" userId="dccc01fcfd8aa36a" providerId="LiveId" clId="{570C73F7-241A-4FE7-9270-7DF289BF5922}" dt="2019-10-27T12:58:01.998" v="9" actId="478"/>
          <ac:cxnSpMkLst>
            <pc:docMk/>
            <pc:sldMk cId="826362720" sldId="311"/>
            <ac:cxnSpMk id="169" creationId="{0DAFED4D-1094-42DB-AD4A-A7CF5E93D4B0}"/>
          </ac:cxnSpMkLst>
        </pc:cxnChg>
      </pc:sldChg>
      <pc:sldChg chg="addSp delSp add">
        <pc:chgData name="陈 彩华" userId="dccc01fcfd8aa36a" providerId="LiveId" clId="{570C73F7-241A-4FE7-9270-7DF289BF5922}" dt="2019-10-27T12:58:16.577" v="13"/>
        <pc:sldMkLst>
          <pc:docMk/>
          <pc:sldMk cId="2763423343" sldId="312"/>
        </pc:sldMkLst>
        <pc:spChg chg="add">
          <ac:chgData name="陈 彩华" userId="dccc01fcfd8aa36a" providerId="LiveId" clId="{570C73F7-241A-4FE7-9270-7DF289BF5922}" dt="2019-10-27T12:58:16.577" v="13"/>
          <ac:spMkLst>
            <pc:docMk/>
            <pc:sldMk cId="2763423343" sldId="312"/>
            <ac:spMk id="58" creationId="{EF36CBE6-C7B9-4941-9E9C-2C4D1B273D9B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60" creationId="{06DDFB87-8FC3-4891-A913-0A50BDA8FCB6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61" creationId="{E0109870-2AC8-42DF-A6CE-ED8D0F91220F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62" creationId="{A41FF026-212D-448A-B133-CE9263226473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63" creationId="{F5ABEC66-31E9-4B4B-9E8C-F3E66AAD85AD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64" creationId="{C3CB8C2C-4F4E-4F45-9694-329CFE262A1E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65" creationId="{3F979484-0A51-42CC-931E-5D781989E3CF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66" creationId="{387E5544-728F-4D35-8505-70F04A5024AB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67" creationId="{8A1D9A53-682B-4DEF-867B-97D0868ADBE0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68" creationId="{10C9112E-EEE8-4149-97EE-754FB5971071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69" creationId="{4AC823DB-54B6-486F-8545-1DD09FF73CCE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70" creationId="{1DA0B441-E3C8-4470-B75E-90B4B176BF22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71" creationId="{BECC87A9-4DE1-4811-AB9B-0C41923F5EF1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72" creationId="{B22E0455-F0EB-4237-9626-E594659EF063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73" creationId="{40336A65-2FAB-4359-94E3-167A43625FBE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74" creationId="{778F1DBB-65BD-4B82-BB0C-7F0B89EB671E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75" creationId="{9A96D23F-8230-4308-9830-BE8F36506399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76" creationId="{3F014A93-3D07-41BA-BB95-CD51798D66B2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77" creationId="{C19AE323-B397-41EB-A197-D18157A10C7A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78" creationId="{56A6DE20-21E1-4382-8281-55A0A4F5C78C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79" creationId="{568ADBA9-B9D2-43CA-A8D3-D116F705BFB1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80" creationId="{CF6A3732-81D8-4833-BC01-7F813522ADD0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81" creationId="{8080ECF4-D62F-4BFC-9436-07D2236911DA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82" creationId="{77765FDC-E4A8-4187-95DE-BF8F4677BB81}"/>
          </ac:spMkLst>
        </pc:spChg>
        <pc:spChg chg="add">
          <ac:chgData name="陈 彩华" userId="dccc01fcfd8aa36a" providerId="LiveId" clId="{570C73F7-241A-4FE7-9270-7DF289BF5922}" dt="2019-10-27T12:58:16.577" v="13"/>
          <ac:spMkLst>
            <pc:docMk/>
            <pc:sldMk cId="2763423343" sldId="312"/>
            <ac:spMk id="84" creationId="{F6E07E87-17C5-46D1-8D4D-EF862B8A09CF}"/>
          </ac:spMkLst>
        </pc:spChg>
        <pc:spChg chg="add">
          <ac:chgData name="陈 彩华" userId="dccc01fcfd8aa36a" providerId="LiveId" clId="{570C73F7-241A-4FE7-9270-7DF289BF5922}" dt="2019-10-27T12:58:16.577" v="13"/>
          <ac:spMkLst>
            <pc:docMk/>
            <pc:sldMk cId="2763423343" sldId="312"/>
            <ac:spMk id="86" creationId="{C600044F-2C6B-48F1-9906-B592FFAB52AA}"/>
          </ac:spMkLst>
        </pc:spChg>
        <pc:spChg chg="add">
          <ac:chgData name="陈 彩华" userId="dccc01fcfd8aa36a" providerId="LiveId" clId="{570C73F7-241A-4FE7-9270-7DF289BF5922}" dt="2019-10-27T12:58:16.577" v="13"/>
          <ac:spMkLst>
            <pc:docMk/>
            <pc:sldMk cId="2763423343" sldId="312"/>
            <ac:spMk id="88" creationId="{4ADFECDE-D176-4C72-AD95-5B526848A539}"/>
          </ac:spMkLst>
        </pc:spChg>
        <pc:spChg chg="add">
          <ac:chgData name="陈 彩华" userId="dccc01fcfd8aa36a" providerId="LiveId" clId="{570C73F7-241A-4FE7-9270-7DF289BF5922}" dt="2019-10-27T12:58:16.577" v="13"/>
          <ac:spMkLst>
            <pc:docMk/>
            <pc:sldMk cId="2763423343" sldId="312"/>
            <ac:spMk id="89" creationId="{73A88DAB-683A-44D8-96C5-E67D18275632}"/>
          </ac:spMkLst>
        </pc:spChg>
        <pc:spChg chg="add">
          <ac:chgData name="陈 彩华" userId="dccc01fcfd8aa36a" providerId="LiveId" clId="{570C73F7-241A-4FE7-9270-7DF289BF5922}" dt="2019-10-27T12:58:16.577" v="13"/>
          <ac:spMkLst>
            <pc:docMk/>
            <pc:sldMk cId="2763423343" sldId="312"/>
            <ac:spMk id="90" creationId="{7F99E55E-861A-44F6-8407-3D80E569A015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95" creationId="{B0A87877-B65A-4530-A862-3AAB5272DD0D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96" creationId="{B5C3F519-D007-4269-B172-10D13229C7B5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98" creationId="{E1610790-0AF3-4986-BE66-A5807B732F18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99" creationId="{B9BCA08D-04BE-401F-98CB-9E74F0F06C62}"/>
          </ac:spMkLst>
        </pc:spChg>
        <pc:spChg chg="del">
          <ac:chgData name="陈 彩华" userId="dccc01fcfd8aa36a" providerId="LiveId" clId="{570C73F7-241A-4FE7-9270-7DF289BF5922}" dt="2019-10-27T12:58:15.821" v="12" actId="478"/>
          <ac:spMkLst>
            <pc:docMk/>
            <pc:sldMk cId="2763423343" sldId="312"/>
            <ac:spMk id="115" creationId="{8C0456BA-DB60-4709-AE8D-1335083980C2}"/>
          </ac:spMkLst>
        </pc:spChg>
        <pc:grpChg chg="add">
          <ac:chgData name="陈 彩华" userId="dccc01fcfd8aa36a" providerId="LiveId" clId="{570C73F7-241A-4FE7-9270-7DF289BF5922}" dt="2019-10-27T12:58:16.577" v="13"/>
          <ac:grpSpMkLst>
            <pc:docMk/>
            <pc:sldMk cId="2763423343" sldId="312"/>
            <ac:grpSpMk id="47" creationId="{E33795D8-795B-489B-A411-BED5726B047A}"/>
          </ac:grpSpMkLst>
        </pc:grpChg>
        <pc:grpChg chg="del">
          <ac:chgData name="陈 彩华" userId="dccc01fcfd8aa36a" providerId="LiveId" clId="{570C73F7-241A-4FE7-9270-7DF289BF5922}" dt="2019-10-27T12:58:15.821" v="12" actId="478"/>
          <ac:grpSpMkLst>
            <pc:docMk/>
            <pc:sldMk cId="2763423343" sldId="312"/>
            <ac:grpSpMk id="100" creationId="{26DAFB5A-9A4C-4B35-B052-173E923E8CB2}"/>
          </ac:grpSpMkLst>
        </pc:grpChg>
        <pc:grpChg chg="del">
          <ac:chgData name="陈 彩华" userId="dccc01fcfd8aa36a" providerId="LiveId" clId="{570C73F7-241A-4FE7-9270-7DF289BF5922}" dt="2019-10-27T12:58:15.821" v="12" actId="478"/>
          <ac:grpSpMkLst>
            <pc:docMk/>
            <pc:sldMk cId="2763423343" sldId="312"/>
            <ac:grpSpMk id="105" creationId="{D7819372-010A-4431-8209-7D3667314815}"/>
          </ac:grpSpMkLst>
        </pc:grpChg>
        <pc:grpChg chg="del">
          <ac:chgData name="陈 彩华" userId="dccc01fcfd8aa36a" providerId="LiveId" clId="{570C73F7-241A-4FE7-9270-7DF289BF5922}" dt="2019-10-27T12:58:15.821" v="12" actId="478"/>
          <ac:grpSpMkLst>
            <pc:docMk/>
            <pc:sldMk cId="2763423343" sldId="312"/>
            <ac:grpSpMk id="110" creationId="{E95228A3-3507-4FBE-A22D-678BC0F09B56}"/>
          </ac:grpSpMkLst>
        </pc:grpChg>
        <pc:picChg chg="add">
          <ac:chgData name="陈 彩华" userId="dccc01fcfd8aa36a" providerId="LiveId" clId="{570C73F7-241A-4FE7-9270-7DF289BF5922}" dt="2019-10-27T12:58:16.577" v="13"/>
          <ac:picMkLst>
            <pc:docMk/>
            <pc:sldMk cId="2763423343" sldId="312"/>
            <ac:picMk id="46" creationId="{68813421-D4B8-461B-8693-3019254FE3FC}"/>
          </ac:picMkLst>
        </pc:picChg>
        <pc:picChg chg="del">
          <ac:chgData name="陈 彩华" userId="dccc01fcfd8aa36a" providerId="LiveId" clId="{570C73F7-241A-4FE7-9270-7DF289BF5922}" dt="2019-10-27T12:58:15.821" v="12" actId="478"/>
          <ac:picMkLst>
            <pc:docMk/>
            <pc:sldMk cId="2763423343" sldId="312"/>
            <ac:picMk id="59" creationId="{34406E1D-96E1-4460-8B8A-F6BBA1131D7C}"/>
          </ac:picMkLst>
        </pc:picChg>
        <pc:cxnChg chg="add">
          <ac:chgData name="陈 彩华" userId="dccc01fcfd8aa36a" providerId="LiveId" clId="{570C73F7-241A-4FE7-9270-7DF289BF5922}" dt="2019-10-27T12:58:16.577" v="13"/>
          <ac:cxnSpMkLst>
            <pc:docMk/>
            <pc:sldMk cId="2763423343" sldId="312"/>
            <ac:cxnSpMk id="83" creationId="{14966003-979E-4934-B143-7242BFCA90D3}"/>
          </ac:cxnSpMkLst>
        </pc:cxnChg>
        <pc:cxnChg chg="add">
          <ac:chgData name="陈 彩华" userId="dccc01fcfd8aa36a" providerId="LiveId" clId="{570C73F7-241A-4FE7-9270-7DF289BF5922}" dt="2019-10-27T12:58:16.577" v="13"/>
          <ac:cxnSpMkLst>
            <pc:docMk/>
            <pc:sldMk cId="2763423343" sldId="312"/>
            <ac:cxnSpMk id="85" creationId="{B25D837B-5B3E-4124-8562-A707BBE3A096}"/>
          </ac:cxnSpMkLst>
        </pc:cxnChg>
        <pc:cxnChg chg="add">
          <ac:chgData name="陈 彩华" userId="dccc01fcfd8aa36a" providerId="LiveId" clId="{570C73F7-241A-4FE7-9270-7DF289BF5922}" dt="2019-10-27T12:58:16.577" v="13"/>
          <ac:cxnSpMkLst>
            <pc:docMk/>
            <pc:sldMk cId="2763423343" sldId="312"/>
            <ac:cxnSpMk id="87" creationId="{A93C7CCE-1493-4D90-AACB-DDE1EA2E312F}"/>
          </ac:cxnSpMkLst>
        </pc:cxnChg>
      </pc:sldChg>
      <pc:sldChg chg="addSp delSp modSp add">
        <pc:chgData name="陈 彩华" userId="dccc01fcfd8aa36a" providerId="LiveId" clId="{570C73F7-241A-4FE7-9270-7DF289BF5922}" dt="2019-10-27T12:59:01.439" v="16"/>
        <pc:sldMkLst>
          <pc:docMk/>
          <pc:sldMk cId="2034647167" sldId="313"/>
        </pc:sldMkLst>
        <pc:spChg chg="add">
          <ac:chgData name="陈 彩华" userId="dccc01fcfd8aa36a" providerId="LiveId" clId="{570C73F7-241A-4FE7-9270-7DF289BF5922}" dt="2019-10-27T12:59:01.439" v="16"/>
          <ac:spMkLst>
            <pc:docMk/>
            <pc:sldMk cId="2034647167" sldId="313"/>
            <ac:spMk id="35" creationId="{ECED4D4F-F457-46AF-ABC1-E17551C6BB89}"/>
          </ac:spMkLst>
        </pc:spChg>
        <pc:spChg chg="add">
          <ac:chgData name="陈 彩华" userId="dccc01fcfd8aa36a" providerId="LiveId" clId="{570C73F7-241A-4FE7-9270-7DF289BF5922}" dt="2019-10-27T12:59:01.439" v="16"/>
          <ac:spMkLst>
            <pc:docMk/>
            <pc:sldMk cId="2034647167" sldId="313"/>
            <ac:spMk id="38" creationId="{3EB2F12D-697C-4C52-9745-0560DFE39FE7}"/>
          </ac:spMkLst>
        </pc:spChg>
        <pc:spChg chg="add">
          <ac:chgData name="陈 彩华" userId="dccc01fcfd8aa36a" providerId="LiveId" clId="{570C73F7-241A-4FE7-9270-7DF289BF5922}" dt="2019-10-27T12:59:01.439" v="16"/>
          <ac:spMkLst>
            <pc:docMk/>
            <pc:sldMk cId="2034647167" sldId="313"/>
            <ac:spMk id="39" creationId="{B0047708-2B13-489A-8304-3511F05CA168}"/>
          </ac:spMkLst>
        </pc:spChg>
        <pc:spChg chg="add">
          <ac:chgData name="陈 彩华" userId="dccc01fcfd8aa36a" providerId="LiveId" clId="{570C73F7-241A-4FE7-9270-7DF289BF5922}" dt="2019-10-27T12:59:01.439" v="16"/>
          <ac:spMkLst>
            <pc:docMk/>
            <pc:sldMk cId="2034647167" sldId="313"/>
            <ac:spMk id="41" creationId="{2C2E300B-DF38-4F63-8DAF-E09648C0EF96}"/>
          </ac:spMkLst>
        </pc:spChg>
        <pc:spChg chg="add">
          <ac:chgData name="陈 彩华" userId="dccc01fcfd8aa36a" providerId="LiveId" clId="{570C73F7-241A-4FE7-9270-7DF289BF5922}" dt="2019-10-27T12:59:01.439" v="16"/>
          <ac:spMkLst>
            <pc:docMk/>
            <pc:sldMk cId="2034647167" sldId="313"/>
            <ac:spMk id="43" creationId="{D0D939FE-5E79-4C1D-800C-FA9BD1528BD2}"/>
          </ac:spMkLst>
        </pc:spChg>
        <pc:spChg chg="add">
          <ac:chgData name="陈 彩华" userId="dccc01fcfd8aa36a" providerId="LiveId" clId="{570C73F7-241A-4FE7-9270-7DF289BF5922}" dt="2019-10-27T12:59:01.439" v="16"/>
          <ac:spMkLst>
            <pc:docMk/>
            <pc:sldMk cId="2034647167" sldId="313"/>
            <ac:spMk id="44" creationId="{4AFD57EF-2975-44CE-971D-23F0D0C6A60D}"/>
          </ac:spMkLst>
        </pc:spChg>
        <pc:spChg chg="del">
          <ac:chgData name="陈 彩华" userId="dccc01fcfd8aa36a" providerId="LiveId" clId="{570C73F7-241A-4FE7-9270-7DF289BF5922}" dt="2019-10-27T12:59:00.661" v="15" actId="478"/>
          <ac:spMkLst>
            <pc:docMk/>
            <pc:sldMk cId="2034647167" sldId="313"/>
            <ac:spMk id="58" creationId="{EF36CBE6-C7B9-4941-9E9C-2C4D1B273D9B}"/>
          </ac:spMkLst>
        </pc:spChg>
        <pc:spChg chg="del">
          <ac:chgData name="陈 彩华" userId="dccc01fcfd8aa36a" providerId="LiveId" clId="{570C73F7-241A-4FE7-9270-7DF289BF5922}" dt="2019-10-27T12:59:00.661" v="15" actId="478"/>
          <ac:spMkLst>
            <pc:docMk/>
            <pc:sldMk cId="2034647167" sldId="313"/>
            <ac:spMk id="84" creationId="{F6E07E87-17C5-46D1-8D4D-EF862B8A09CF}"/>
          </ac:spMkLst>
        </pc:spChg>
        <pc:spChg chg="del">
          <ac:chgData name="陈 彩华" userId="dccc01fcfd8aa36a" providerId="LiveId" clId="{570C73F7-241A-4FE7-9270-7DF289BF5922}" dt="2019-10-27T12:59:00.661" v="15" actId="478"/>
          <ac:spMkLst>
            <pc:docMk/>
            <pc:sldMk cId="2034647167" sldId="313"/>
            <ac:spMk id="86" creationId="{C600044F-2C6B-48F1-9906-B592FFAB52AA}"/>
          </ac:spMkLst>
        </pc:spChg>
        <pc:spChg chg="del">
          <ac:chgData name="陈 彩华" userId="dccc01fcfd8aa36a" providerId="LiveId" clId="{570C73F7-241A-4FE7-9270-7DF289BF5922}" dt="2019-10-27T12:59:00.661" v="15" actId="478"/>
          <ac:spMkLst>
            <pc:docMk/>
            <pc:sldMk cId="2034647167" sldId="313"/>
            <ac:spMk id="88" creationId="{4ADFECDE-D176-4C72-AD95-5B526848A539}"/>
          </ac:spMkLst>
        </pc:spChg>
        <pc:spChg chg="del">
          <ac:chgData name="陈 彩华" userId="dccc01fcfd8aa36a" providerId="LiveId" clId="{570C73F7-241A-4FE7-9270-7DF289BF5922}" dt="2019-10-27T12:59:00.661" v="15" actId="478"/>
          <ac:spMkLst>
            <pc:docMk/>
            <pc:sldMk cId="2034647167" sldId="313"/>
            <ac:spMk id="89" creationId="{73A88DAB-683A-44D8-96C5-E67D18275632}"/>
          </ac:spMkLst>
        </pc:spChg>
        <pc:spChg chg="del">
          <ac:chgData name="陈 彩华" userId="dccc01fcfd8aa36a" providerId="LiveId" clId="{570C73F7-241A-4FE7-9270-7DF289BF5922}" dt="2019-10-27T12:59:00.661" v="15" actId="478"/>
          <ac:spMkLst>
            <pc:docMk/>
            <pc:sldMk cId="2034647167" sldId="313"/>
            <ac:spMk id="90" creationId="{7F99E55E-861A-44F6-8407-3D80E569A015}"/>
          </ac:spMkLst>
        </pc:spChg>
        <pc:grpChg chg="add">
          <ac:chgData name="陈 彩华" userId="dccc01fcfd8aa36a" providerId="LiveId" clId="{570C73F7-241A-4FE7-9270-7DF289BF5922}" dt="2019-10-27T12:59:01.439" v="16"/>
          <ac:grpSpMkLst>
            <pc:docMk/>
            <pc:sldMk cId="2034647167" sldId="313"/>
            <ac:grpSpMk id="24" creationId="{08DB163C-3015-44EB-B9B9-1DD0FA75284E}"/>
          </ac:grpSpMkLst>
        </pc:grpChg>
        <pc:grpChg chg="del">
          <ac:chgData name="陈 彩华" userId="dccc01fcfd8aa36a" providerId="LiveId" clId="{570C73F7-241A-4FE7-9270-7DF289BF5922}" dt="2019-10-27T12:59:00.661" v="15" actId="478"/>
          <ac:grpSpMkLst>
            <pc:docMk/>
            <pc:sldMk cId="2034647167" sldId="313"/>
            <ac:grpSpMk id="47" creationId="{E33795D8-795B-489B-A411-BED5726B047A}"/>
          </ac:grpSpMkLst>
        </pc:grpChg>
        <pc:picChg chg="add">
          <ac:chgData name="陈 彩华" userId="dccc01fcfd8aa36a" providerId="LiveId" clId="{570C73F7-241A-4FE7-9270-7DF289BF5922}" dt="2019-10-27T12:59:01.439" v="16"/>
          <ac:picMkLst>
            <pc:docMk/>
            <pc:sldMk cId="2034647167" sldId="313"/>
            <ac:picMk id="23" creationId="{1ACD3922-D232-4546-8BCB-72E8D953C6A5}"/>
          </ac:picMkLst>
        </pc:picChg>
        <pc:picChg chg="del">
          <ac:chgData name="陈 彩华" userId="dccc01fcfd8aa36a" providerId="LiveId" clId="{570C73F7-241A-4FE7-9270-7DF289BF5922}" dt="2019-10-27T12:59:00.661" v="15" actId="478"/>
          <ac:picMkLst>
            <pc:docMk/>
            <pc:sldMk cId="2034647167" sldId="313"/>
            <ac:picMk id="46" creationId="{68813421-D4B8-461B-8693-3019254FE3FC}"/>
          </ac:picMkLst>
        </pc:picChg>
        <pc:cxnChg chg="add">
          <ac:chgData name="陈 彩华" userId="dccc01fcfd8aa36a" providerId="LiveId" clId="{570C73F7-241A-4FE7-9270-7DF289BF5922}" dt="2019-10-27T12:59:01.439" v="16"/>
          <ac:cxnSpMkLst>
            <pc:docMk/>
            <pc:sldMk cId="2034647167" sldId="313"/>
            <ac:cxnSpMk id="36" creationId="{A35A1C6A-64EA-4FF9-86FD-E6C2A6EBDECE}"/>
          </ac:cxnSpMkLst>
        </pc:cxnChg>
        <pc:cxnChg chg="add">
          <ac:chgData name="陈 彩华" userId="dccc01fcfd8aa36a" providerId="LiveId" clId="{570C73F7-241A-4FE7-9270-7DF289BF5922}" dt="2019-10-27T12:59:01.439" v="16"/>
          <ac:cxnSpMkLst>
            <pc:docMk/>
            <pc:sldMk cId="2034647167" sldId="313"/>
            <ac:cxnSpMk id="37" creationId="{57231EF0-C88C-47C9-9F86-F430391B9A83}"/>
          </ac:cxnSpMkLst>
        </pc:cxnChg>
        <pc:cxnChg chg="add">
          <ac:chgData name="陈 彩华" userId="dccc01fcfd8aa36a" providerId="LiveId" clId="{570C73F7-241A-4FE7-9270-7DF289BF5922}" dt="2019-10-27T12:59:01.439" v="16"/>
          <ac:cxnSpMkLst>
            <pc:docMk/>
            <pc:sldMk cId="2034647167" sldId="313"/>
            <ac:cxnSpMk id="40" creationId="{4C8DD282-253A-4E7E-8BE6-22156525CF0D}"/>
          </ac:cxnSpMkLst>
        </pc:cxnChg>
        <pc:cxnChg chg="add">
          <ac:chgData name="陈 彩华" userId="dccc01fcfd8aa36a" providerId="LiveId" clId="{570C73F7-241A-4FE7-9270-7DF289BF5922}" dt="2019-10-27T12:59:01.439" v="16"/>
          <ac:cxnSpMkLst>
            <pc:docMk/>
            <pc:sldMk cId="2034647167" sldId="313"/>
            <ac:cxnSpMk id="42" creationId="{2400AAB2-6408-4CBE-859B-00A22F05A7F3}"/>
          </ac:cxnSpMkLst>
        </pc:cxnChg>
        <pc:cxnChg chg="del mod">
          <ac:chgData name="陈 彩华" userId="dccc01fcfd8aa36a" providerId="LiveId" clId="{570C73F7-241A-4FE7-9270-7DF289BF5922}" dt="2019-10-27T12:59:00.661" v="15" actId="478"/>
          <ac:cxnSpMkLst>
            <pc:docMk/>
            <pc:sldMk cId="2034647167" sldId="313"/>
            <ac:cxnSpMk id="83" creationId="{14966003-979E-4934-B143-7242BFCA90D3}"/>
          </ac:cxnSpMkLst>
        </pc:cxnChg>
        <pc:cxnChg chg="del mod">
          <ac:chgData name="陈 彩华" userId="dccc01fcfd8aa36a" providerId="LiveId" clId="{570C73F7-241A-4FE7-9270-7DF289BF5922}" dt="2019-10-27T12:59:00.661" v="15" actId="478"/>
          <ac:cxnSpMkLst>
            <pc:docMk/>
            <pc:sldMk cId="2034647167" sldId="313"/>
            <ac:cxnSpMk id="85" creationId="{B25D837B-5B3E-4124-8562-A707BBE3A096}"/>
          </ac:cxnSpMkLst>
        </pc:cxnChg>
        <pc:cxnChg chg="del mod">
          <ac:chgData name="陈 彩华" userId="dccc01fcfd8aa36a" providerId="LiveId" clId="{570C73F7-241A-4FE7-9270-7DF289BF5922}" dt="2019-10-27T12:59:00.661" v="15" actId="478"/>
          <ac:cxnSpMkLst>
            <pc:docMk/>
            <pc:sldMk cId="2034647167" sldId="313"/>
            <ac:cxnSpMk id="87" creationId="{A93C7CCE-1493-4D90-AACB-DDE1EA2E312F}"/>
          </ac:cxnSpMkLst>
        </pc:cxnChg>
      </pc:sldChg>
    </pc:docChg>
  </pc:docChgLst>
  <pc:docChgLst>
    <pc:chgData name="xls315" userId="a3f91353-034b-4d73-b44a-fb5798c24f26" providerId="ADAL" clId="{8F972F40-A609-4ECA-901B-D3C000B2B20F}"/>
    <pc:docChg chg="undo custSel addSld delSld modSld sldOrd">
      <pc:chgData name="xls315" userId="a3f91353-034b-4d73-b44a-fb5798c24f26" providerId="ADAL" clId="{8F972F40-A609-4ECA-901B-D3C000B2B20F}" dt="2018-08-26T08:42:05.451" v="2677"/>
      <pc:docMkLst>
        <pc:docMk/>
      </pc:docMkLst>
      <pc:sldChg chg="addSp modSp">
        <pc:chgData name="xls315" userId="a3f91353-034b-4d73-b44a-fb5798c24f26" providerId="ADAL" clId="{8F972F40-A609-4ECA-901B-D3C000B2B20F}" dt="2018-08-18T08:23:10.751" v="22" actId="1076"/>
        <pc:sldMkLst>
          <pc:docMk/>
          <pc:sldMk cId="0" sldId="256"/>
        </pc:sldMkLst>
        <pc:spChg chg="add mod">
          <ac:chgData name="xls315" userId="a3f91353-034b-4d73-b44a-fb5798c24f26" providerId="ADAL" clId="{8F972F40-A609-4ECA-901B-D3C000B2B20F}" dt="2018-08-18T08:23:10.751" v="22" actId="1076"/>
          <ac:spMkLst>
            <pc:docMk/>
            <pc:sldMk cId="0" sldId="256"/>
            <ac:spMk id="3" creationId="{A4EFACEC-0AC1-481A-ADEC-8DB948423BCF}"/>
          </ac:spMkLst>
        </pc:spChg>
        <pc:spChg chg="mod">
          <ac:chgData name="xls315" userId="a3f91353-034b-4d73-b44a-fb5798c24f26" providerId="ADAL" clId="{8F972F40-A609-4ECA-901B-D3C000B2B20F}" dt="2018-08-18T08:23:06.117" v="21" actId="1076"/>
          <ac:spMkLst>
            <pc:docMk/>
            <pc:sldMk cId="0" sldId="256"/>
            <ac:spMk id="5" creationId="{912E3D34-43D9-43B1-A2C5-5B0C02D4CCFF}"/>
          </ac:spMkLst>
        </pc:spChg>
      </pc:sldChg>
      <pc:sldChg chg="addSp delSp modSp">
        <pc:chgData name="xls315" userId="a3f91353-034b-4d73-b44a-fb5798c24f26" providerId="ADAL" clId="{8F972F40-A609-4ECA-901B-D3C000B2B20F}" dt="2018-08-19T13:27:30.714" v="1913" actId="20577"/>
        <pc:sldMkLst>
          <pc:docMk/>
          <pc:sldMk cId="2513495337" sldId="259"/>
        </pc:sldMkLst>
        <pc:spChg chg="add del">
          <ac:chgData name="xls315" userId="a3f91353-034b-4d73-b44a-fb5798c24f26" providerId="ADAL" clId="{8F972F40-A609-4ECA-901B-D3C000B2B20F}" dt="2018-08-18T08:23:19.501" v="24" actId="478"/>
          <ac:spMkLst>
            <pc:docMk/>
            <pc:sldMk cId="2513495337" sldId="259"/>
            <ac:spMk id="2" creationId="{77840F69-C85B-4C6C-A9A9-496B7AC9A095}"/>
          </ac:spMkLst>
        </pc:spChg>
        <pc:spChg chg="add mod">
          <ac:chgData name="xls315" userId="a3f91353-034b-4d73-b44a-fb5798c24f26" providerId="ADAL" clId="{8F972F40-A609-4ECA-901B-D3C000B2B20F}" dt="2018-08-19T13:27:30.714" v="1913" actId="20577"/>
          <ac:spMkLst>
            <pc:docMk/>
            <pc:sldMk cId="2513495337" sldId="259"/>
            <ac:spMk id="5" creationId="{071E38ED-E3EF-4AB1-A527-933241288880}"/>
          </ac:spMkLst>
        </pc:spChg>
        <pc:picChg chg="add del">
          <ac:chgData name="xls315" userId="a3f91353-034b-4d73-b44a-fb5798c24f26" providerId="ADAL" clId="{8F972F40-A609-4ECA-901B-D3C000B2B20F}" dt="2018-08-18T08:25:09.794" v="49" actId="478"/>
          <ac:picMkLst>
            <pc:docMk/>
            <pc:sldMk cId="2513495337" sldId="259"/>
            <ac:picMk id="3" creationId="{23C89ECB-F90E-4221-A488-B84CE8438147}"/>
          </ac:picMkLst>
        </pc:picChg>
        <pc:picChg chg="add del">
          <ac:chgData name="xls315" userId="a3f91353-034b-4d73-b44a-fb5798c24f26" providerId="ADAL" clId="{8F972F40-A609-4ECA-901B-D3C000B2B20F}" dt="2018-08-18T08:25:10.472" v="50" actId="478"/>
          <ac:picMkLst>
            <pc:docMk/>
            <pc:sldMk cId="2513495337" sldId="259"/>
            <ac:picMk id="4" creationId="{AB57EC5F-6C4E-4099-8270-E41CC128129D}"/>
          </ac:picMkLst>
        </pc:picChg>
        <pc:picChg chg="add del">
          <ac:chgData name="xls315" userId="a3f91353-034b-4d73-b44a-fb5798c24f26" providerId="ADAL" clId="{8F972F40-A609-4ECA-901B-D3C000B2B20F}" dt="2018-08-18T08:23:34.404" v="26" actId="478"/>
          <ac:picMkLst>
            <pc:docMk/>
            <pc:sldMk cId="2513495337" sldId="259"/>
            <ac:picMk id="6" creationId="{322D7295-5632-43C1-A2A3-DCFD2DCC5F55}"/>
          </ac:picMkLst>
        </pc:picChg>
        <pc:picChg chg="add del mod">
          <ac:chgData name="xls315" userId="a3f91353-034b-4d73-b44a-fb5798c24f26" providerId="ADAL" clId="{8F972F40-A609-4ECA-901B-D3C000B2B20F}" dt="2018-08-18T08:23:35.305" v="29" actId="478"/>
          <ac:picMkLst>
            <pc:docMk/>
            <pc:sldMk cId="2513495337" sldId="259"/>
            <ac:picMk id="7" creationId="{526530ED-675D-4C0E-B5D6-0D8C34DC4BB2}"/>
          </ac:picMkLst>
        </pc:picChg>
        <pc:picChg chg="add del mod">
          <ac:chgData name="xls315" userId="a3f91353-034b-4d73-b44a-fb5798c24f26" providerId="ADAL" clId="{8F972F40-A609-4ECA-901B-D3C000B2B20F}" dt="2018-08-18T08:23:34.824" v="27" actId="478"/>
          <ac:picMkLst>
            <pc:docMk/>
            <pc:sldMk cId="2513495337" sldId="259"/>
            <ac:picMk id="8" creationId="{3AB25D1E-BEEB-4D2C-917A-CAB9C3BB1605}"/>
          </ac:picMkLst>
        </pc:picChg>
        <pc:picChg chg="add mod">
          <ac:chgData name="xls315" userId="a3f91353-034b-4d73-b44a-fb5798c24f26" providerId="ADAL" clId="{8F972F40-A609-4ECA-901B-D3C000B2B20F}" dt="2018-08-18T08:25:52.057" v="62" actId="1076"/>
          <ac:picMkLst>
            <pc:docMk/>
            <pc:sldMk cId="2513495337" sldId="259"/>
            <ac:picMk id="10" creationId="{6953ECD0-04E2-4614-B65E-8F4B4A1105A2}"/>
          </ac:picMkLst>
        </pc:picChg>
        <pc:picChg chg="add mod">
          <ac:chgData name="xls315" userId="a3f91353-034b-4d73-b44a-fb5798c24f26" providerId="ADAL" clId="{8F972F40-A609-4ECA-901B-D3C000B2B20F}" dt="2018-08-18T08:25:50.385" v="61" actId="1076"/>
          <ac:picMkLst>
            <pc:docMk/>
            <pc:sldMk cId="2513495337" sldId="259"/>
            <ac:picMk id="12" creationId="{BE371FD7-FC54-49D6-AC8B-3BC487BA9DD0}"/>
          </ac:picMkLst>
        </pc:picChg>
        <pc:picChg chg="add mod">
          <ac:chgData name="xls315" userId="a3f91353-034b-4d73-b44a-fb5798c24f26" providerId="ADAL" clId="{8F972F40-A609-4ECA-901B-D3C000B2B20F}" dt="2018-08-18T08:25:45.335" v="57" actId="1076"/>
          <ac:picMkLst>
            <pc:docMk/>
            <pc:sldMk cId="2513495337" sldId="259"/>
            <ac:picMk id="14" creationId="{1E987D57-04A3-4BE0-B878-5575571BE220}"/>
          </ac:picMkLst>
        </pc:picChg>
        <pc:picChg chg="add mod">
          <ac:chgData name="xls315" userId="a3f91353-034b-4d73-b44a-fb5798c24f26" providerId="ADAL" clId="{8F972F40-A609-4ECA-901B-D3C000B2B20F}" dt="2018-08-18T08:25:48.857" v="59" actId="1076"/>
          <ac:picMkLst>
            <pc:docMk/>
            <pc:sldMk cId="2513495337" sldId="259"/>
            <ac:picMk id="16" creationId="{71E28E24-6907-4545-BD31-641AD6F22E82}"/>
          </ac:picMkLst>
        </pc:picChg>
        <pc:picChg chg="add mod">
          <ac:chgData name="xls315" userId="a3f91353-034b-4d73-b44a-fb5798c24f26" providerId="ADAL" clId="{8F972F40-A609-4ECA-901B-D3C000B2B20F}" dt="2018-08-18T08:25:47.243" v="58" actId="1076"/>
          <ac:picMkLst>
            <pc:docMk/>
            <pc:sldMk cId="2513495337" sldId="259"/>
            <ac:picMk id="18" creationId="{4E00B864-A60D-4B84-9891-4959C43565B2}"/>
          </ac:picMkLst>
        </pc:picChg>
        <pc:picChg chg="add del mod">
          <ac:chgData name="xls315" userId="a3f91353-034b-4d73-b44a-fb5798c24f26" providerId="ADAL" clId="{8F972F40-A609-4ECA-901B-D3C000B2B20F}" dt="2018-08-18T08:24:51.189" v="45" actId="478"/>
          <ac:picMkLst>
            <pc:docMk/>
            <pc:sldMk cId="2513495337" sldId="259"/>
            <ac:picMk id="20" creationId="{C83E27AA-BC79-4621-B513-8801450077E0}"/>
          </ac:picMkLst>
        </pc:picChg>
        <pc:picChg chg="add del mod">
          <ac:chgData name="xls315" userId="a3f91353-034b-4d73-b44a-fb5798c24f26" providerId="ADAL" clId="{8F972F40-A609-4ECA-901B-D3C000B2B20F}" dt="2018-08-18T08:24:45.018" v="43" actId="478"/>
          <ac:picMkLst>
            <pc:docMk/>
            <pc:sldMk cId="2513495337" sldId="259"/>
            <ac:picMk id="22" creationId="{B92F43E8-C376-433C-8E45-5F4250DFA66E}"/>
          </ac:picMkLst>
        </pc:picChg>
        <pc:picChg chg="add mod">
          <ac:chgData name="xls315" userId="a3f91353-034b-4d73-b44a-fb5798c24f26" providerId="ADAL" clId="{8F972F40-A609-4ECA-901B-D3C000B2B20F}" dt="2018-08-18T08:25:56.419" v="64" actId="1076"/>
          <ac:picMkLst>
            <pc:docMk/>
            <pc:sldMk cId="2513495337" sldId="259"/>
            <ac:picMk id="24" creationId="{DBA22061-63C6-46E8-9948-3743C3E35C51}"/>
          </ac:picMkLst>
        </pc:picChg>
        <pc:picChg chg="add mod">
          <ac:chgData name="xls315" userId="a3f91353-034b-4d73-b44a-fb5798c24f26" providerId="ADAL" clId="{8F972F40-A609-4ECA-901B-D3C000B2B20F}" dt="2018-08-18T08:25:53.635" v="63" actId="1076"/>
          <ac:picMkLst>
            <pc:docMk/>
            <pc:sldMk cId="2513495337" sldId="259"/>
            <ac:picMk id="26" creationId="{C006755B-2442-429A-ACD7-CCA70A99638E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7" creationId="{42C38A82-0F3D-40BB-8341-A341068DCB23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8" creationId="{C5FEF987-28B9-4C4F-ACDF-ED946A63B622}"/>
          </ac:picMkLst>
        </pc:picChg>
      </pc:sldChg>
      <pc:sldChg chg="addSp delSp modSp add">
        <pc:chgData name="xls315" userId="a3f91353-034b-4d73-b44a-fb5798c24f26" providerId="ADAL" clId="{8F972F40-A609-4ECA-901B-D3C000B2B20F}" dt="2018-08-18T08:43:52.819" v="203"/>
        <pc:sldMkLst>
          <pc:docMk/>
          <pc:sldMk cId="1359341108" sldId="261"/>
        </pc:sldMkLst>
        <pc:spChg chg="add del mod">
          <ac:chgData name="xls315" userId="a3f91353-034b-4d73-b44a-fb5798c24f26" providerId="ADAL" clId="{8F972F40-A609-4ECA-901B-D3C000B2B20F}" dt="2018-08-18T08:33:22.514" v="122"/>
          <ac:spMkLst>
            <pc:docMk/>
            <pc:sldMk cId="1359341108" sldId="261"/>
            <ac:spMk id="2" creationId="{478374CE-B499-4A09-95B4-FEC8518CD873}"/>
          </ac:spMkLst>
        </pc:spChg>
        <pc:spChg chg="add mod">
          <ac:chgData name="xls315" userId="a3f91353-034b-4d73-b44a-fb5798c24f26" providerId="ADAL" clId="{8F972F40-A609-4ECA-901B-D3C000B2B20F}" dt="2018-08-18T08:43:47.017" v="196" actId="1076"/>
          <ac:spMkLst>
            <pc:docMk/>
            <pc:sldMk cId="1359341108" sldId="261"/>
            <ac:spMk id="3" creationId="{F0217392-AEE0-4BA6-86FB-21B8DC5C068F}"/>
          </ac:spMkLst>
        </pc:spChg>
        <pc:spChg chg="del">
          <ac:chgData name="xls315" userId="a3f91353-034b-4d73-b44a-fb5798c24f26" providerId="ADAL" clId="{8F972F40-A609-4ECA-901B-D3C000B2B20F}" dt="2018-08-18T08:26:13.273" v="66" actId="478"/>
          <ac:spMkLst>
            <pc:docMk/>
            <pc:sldMk cId="1359341108" sldId="261"/>
            <ac:spMk id="5" creationId="{071E38ED-E3EF-4AB1-A527-933241288880}"/>
          </ac:spMkLst>
        </pc:spChg>
        <pc:spChg chg="add mod">
          <ac:chgData name="xls315" userId="a3f91353-034b-4d73-b44a-fb5798c24f26" providerId="ADAL" clId="{8F972F40-A609-4ECA-901B-D3C000B2B20F}" dt="2018-08-18T08:38:24.605" v="136" actId="1076"/>
          <ac:spMkLst>
            <pc:docMk/>
            <pc:sldMk cId="1359341108" sldId="261"/>
            <ac:spMk id="11" creationId="{8713F292-ACC2-484E-9DE2-ED09CF4EFFAA}"/>
          </ac:spMkLst>
        </pc:spChg>
        <pc:spChg chg="add del">
          <ac:chgData name="xls315" userId="a3f91353-034b-4d73-b44a-fb5798c24f26" providerId="ADAL" clId="{8F972F40-A609-4ECA-901B-D3C000B2B20F}" dt="2018-08-18T08:26:22.017" v="68" actId="478"/>
          <ac:spMkLst>
            <pc:docMk/>
            <pc:sldMk cId="1359341108" sldId="261"/>
            <ac:spMk id="13" creationId="{6E8A4366-EFBD-48FA-ABF6-1D7541A7934F}"/>
          </ac:spMkLst>
        </pc:spChg>
        <pc:spChg chg="add del">
          <ac:chgData name="xls315" userId="a3f91353-034b-4d73-b44a-fb5798c24f26" providerId="ADAL" clId="{8F972F40-A609-4ECA-901B-D3C000B2B20F}" dt="2018-08-18T08:26:26.668" v="70"/>
          <ac:spMkLst>
            <pc:docMk/>
            <pc:sldMk cId="1359341108" sldId="261"/>
            <ac:spMk id="15" creationId="{87ACAD79-2BD8-4424-9B31-734EEAA48018}"/>
          </ac:spMkLst>
        </pc:spChg>
        <pc:spChg chg="add del">
          <ac:chgData name="xls315" userId="a3f91353-034b-4d73-b44a-fb5798c24f26" providerId="ADAL" clId="{8F972F40-A609-4ECA-901B-D3C000B2B20F}" dt="2018-08-18T08:26:31.117" v="72"/>
          <ac:spMkLst>
            <pc:docMk/>
            <pc:sldMk cId="1359341108" sldId="261"/>
            <ac:spMk id="17" creationId="{6F8A07F5-A64B-448B-9394-ACEE38DB45DF}"/>
          </ac:spMkLst>
        </pc:spChg>
        <pc:spChg chg="add del">
          <ac:chgData name="xls315" userId="a3f91353-034b-4d73-b44a-fb5798c24f26" providerId="ADAL" clId="{8F972F40-A609-4ECA-901B-D3C000B2B20F}" dt="2018-08-18T08:26:33.875" v="74"/>
          <ac:spMkLst>
            <pc:docMk/>
            <pc:sldMk cId="1359341108" sldId="261"/>
            <ac:spMk id="19" creationId="{3B5B100E-C681-4BD6-9160-40952DAC83DA}"/>
          </ac:spMkLst>
        </pc:spChg>
        <pc:spChg chg="add del">
          <ac:chgData name="xls315" userId="a3f91353-034b-4d73-b44a-fb5798c24f26" providerId="ADAL" clId="{8F972F40-A609-4ECA-901B-D3C000B2B20F}" dt="2018-08-18T08:26:40.982" v="78" actId="478"/>
          <ac:spMkLst>
            <pc:docMk/>
            <pc:sldMk cId="1359341108" sldId="261"/>
            <ac:spMk id="20" creationId="{20C6F33A-426F-41DF-B5A3-EB059B6802B1}"/>
          </ac:spMkLst>
        </pc:spChg>
        <pc:spChg chg="add del mod">
          <ac:chgData name="xls315" userId="a3f91353-034b-4d73-b44a-fb5798c24f26" providerId="ADAL" clId="{8F972F40-A609-4ECA-901B-D3C000B2B20F}" dt="2018-08-18T08:43:44.487" v="195" actId="1076"/>
          <ac:spMkLst>
            <pc:docMk/>
            <pc:sldMk cId="1359341108" sldId="261"/>
            <ac:spMk id="21" creationId="{4BFE9E29-8671-4121-A7AC-2D0F1CAF68ED}"/>
          </ac:spMkLst>
        </pc:spChg>
        <pc:spChg chg="add mod">
          <ac:chgData name="xls315" userId="a3f91353-034b-4d73-b44a-fb5798c24f26" providerId="ADAL" clId="{8F972F40-A609-4ECA-901B-D3C000B2B20F}" dt="2018-08-18T08:43:52.819" v="203"/>
          <ac:spMkLst>
            <pc:docMk/>
            <pc:sldMk cId="1359341108" sldId="261"/>
            <ac:spMk id="22" creationId="{2D2CFF5A-AD02-41E6-A585-AB8B32C3ADBE}"/>
          </ac:spMkLst>
        </pc:spChg>
        <pc:picChg chg="add mod">
          <ac:chgData name="xls315" userId="a3f91353-034b-4d73-b44a-fb5798c24f26" providerId="ADAL" clId="{8F972F40-A609-4ECA-901B-D3C000B2B20F}" dt="2018-08-18T08:43:40.372" v="193" actId="1076"/>
          <ac:picMkLst>
            <pc:docMk/>
            <pc:sldMk cId="1359341108" sldId="261"/>
            <ac:picMk id="4" creationId="{2549624C-1E0E-4555-8A4F-6A1982664508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0" creationId="{6953ECD0-04E2-4614-B65E-8F4B4A1105A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2" creationId="{BE371FD7-FC54-49D6-AC8B-3BC487BA9DD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4" creationId="{1E987D57-04A3-4BE0-B878-5575571BE22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6" creationId="{71E28E24-6907-4545-BD31-641AD6F22E8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8" creationId="{4E00B864-A60D-4B84-9891-4959C43565B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4" creationId="{DBA22061-63C6-46E8-9948-3743C3E35C51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6" creationId="{C006755B-2442-429A-ACD7-CCA70A99638E}"/>
          </ac:picMkLst>
        </pc:picChg>
      </pc:sldChg>
      <pc:sldChg chg="addSp delSp modSp add">
        <pc:chgData name="xls315" userId="a3f91353-034b-4d73-b44a-fb5798c24f26" providerId="ADAL" clId="{8F972F40-A609-4ECA-901B-D3C000B2B20F}" dt="2018-08-18T14:29:54.510" v="784" actId="1076"/>
        <pc:sldMkLst>
          <pc:docMk/>
          <pc:sldMk cId="3112417885" sldId="262"/>
        </pc:sldMkLst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3" creationId="{F0217392-AEE0-4BA6-86FB-21B8DC5C068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5" creationId="{172CE4C0-D3F3-48B7-8337-6FC0E725D2A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6" creationId="{FF503DB2-868F-4677-B23C-4D520E26A11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7" creationId="{F6534115-157F-4988-9263-5378E06C8A0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8" creationId="{B6D93C72-7545-4D8A-9289-F8EEDFA7AA9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9" creationId="{F90CE239-EA89-49CD-8E94-232C3E7E965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0" creationId="{1A973B9D-8A74-4E1E-9145-310FCA01A5CA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11" creationId="{8713F292-ACC2-484E-9DE2-ED09CF4EFFA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2" creationId="{5D03D8D7-1DA8-4BCE-ABE9-03BDAC95AE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3" creationId="{94926BCA-2B22-4F52-8A6C-F3970688FA6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4" creationId="{A0C0BF70-70C0-4999-9029-E7E2BA02D5E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5" creationId="{B5236043-90DE-4594-A08D-E4A2ABCA8C1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6" creationId="{05465F4D-B881-493A-A46D-6C3FC6D3FA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7" creationId="{342D3DCB-9A62-414D-9711-7BCA7EC610D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8" creationId="{EB3A6CF2-8298-4D23-8BAA-6BC6C664D2F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9" creationId="{3102B4E7-76BA-4970-A76C-5EE1FCFA73E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0" creationId="{E5F67BDD-1BAD-42FF-A8C1-63D443E454E5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21" creationId="{4BFE9E29-8671-4121-A7AC-2D0F1CAF68ED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2" creationId="{3A2C1486-47A0-4732-9A98-6B60C45C76B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3" creationId="{12D8E249-6FF4-4E66-8F25-D5FA71BF870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4" creationId="{E71792E4-1A67-446C-8990-235FC2B7260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5" creationId="{C783BD24-EDB1-4443-A965-762148D2E1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6" creationId="{26E49240-DD9B-4FEC-8BCB-1462FCC9CE6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7" creationId="{DFF03CD8-1360-4419-BE82-699EACE3BD9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8" creationId="{F1759DF6-A301-4F5E-9C32-D54731DF62B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9" creationId="{5FB4E959-A0C9-408A-97F5-7B88AD0CE5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0" creationId="{2D13A625-9836-4801-8D9F-C08D8897E2C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1" creationId="{F78669FF-6B58-4AEA-B171-CCE062FD880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2" creationId="{F0A4F4D8-D047-4DE9-BBC4-A4B70FBD2B8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3" creationId="{D71B3D57-3395-4F09-9A4B-B4CBB9045C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4" creationId="{E1360E99-3092-47BC-9ADE-3CF957D5815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5" creationId="{A62E2E8F-E247-48E8-89C6-9803F4B9085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6" creationId="{696A435D-9EE9-425B-AF2F-9C0C3418E8B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7" creationId="{801014C8-D57E-48FA-8734-70BDC4AF154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8" creationId="{EDFA5181-3152-4B31-BFF1-4CD1F13537F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9" creationId="{ED2E35D2-5F8C-4E99-9810-9CECE5A0D16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0" creationId="{C07BB199-FE7C-4080-A257-60B69C6F09F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1" creationId="{580EBE05-B314-45F0-96A0-021636E2AF7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2" creationId="{7D4183B3-1381-4E2A-BA9A-C48D923616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3" creationId="{DDEF0879-DCEF-4A41-B072-68A2BB70CC4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4" creationId="{B954D5A8-E8EF-4509-8788-F9A99A14EAEE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7" creationId="{AA8CDB19-7103-4E36-AAC3-1F6EB348112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8" creationId="{BFA9088D-4BBB-4639-9D53-5D7F8C73ED5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9" creationId="{DBF4A09A-9F90-4082-B760-BEEE0D2B338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0" creationId="{3356D97F-8D04-4354-AC65-8F0E4837C03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1" creationId="{428AC5EB-9577-4DA4-80B1-37534BDF9AF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2" creationId="{B9F247D6-5AD5-4EF6-ADB9-9D81F7440859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7" creationId="{3EF8A49A-8707-4649-9B2E-8A3EFEF15024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8" creationId="{0DBCFB0B-E07F-4AED-A398-FFD601FC7AED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9" creationId="{CA2663ED-B9B3-4CF2-9FDB-47D8F4BDA30C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0" creationId="{5421F85C-B853-4404-A2C8-A8CA8B4CB831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1" creationId="{923F6929-294D-4520-92EB-12D1FA6459D1}"/>
          </ac:spMkLst>
        </pc:spChg>
        <pc:spChg chg="add mod">
          <ac:chgData name="xls315" userId="a3f91353-034b-4d73-b44a-fb5798c24f26" providerId="ADAL" clId="{8F972F40-A609-4ECA-901B-D3C000B2B20F}" dt="2018-08-18T09:43:57.875" v="621" actId="1076"/>
          <ac:spMkLst>
            <pc:docMk/>
            <pc:sldMk cId="3112417885" sldId="262"/>
            <ac:spMk id="62" creationId="{A115F8A4-E489-435F-B3AC-D2DB1CD0B29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3" creationId="{7F2A52F7-3ED3-4E23-A2DD-96D2D6104762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4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5" creationId="{5E635801-868A-43E0-8871-45FDF8AEAF81}"/>
          </ac:spMkLst>
        </pc:spChg>
        <pc:spChg chg="add mod">
          <ac:chgData name="xls315" userId="a3f91353-034b-4d73-b44a-fb5798c24f26" providerId="ADAL" clId="{8F972F40-A609-4ECA-901B-D3C000B2B20F}" dt="2018-08-18T09:41:45.645" v="611" actId="1076"/>
          <ac:spMkLst>
            <pc:docMk/>
            <pc:sldMk cId="3112417885" sldId="262"/>
            <ac:spMk id="66" creationId="{8D153DA5-EA7A-455B-865B-0F2F7D952B2B}"/>
          </ac:spMkLst>
        </pc:spChg>
        <pc:spChg chg="add mod">
          <ac:chgData name="xls315" userId="a3f91353-034b-4d73-b44a-fb5798c24f26" providerId="ADAL" clId="{8F972F40-A609-4ECA-901B-D3C000B2B20F}" dt="2018-08-18T09:42:43.516" v="614" actId="1076"/>
          <ac:spMkLst>
            <pc:docMk/>
            <pc:sldMk cId="3112417885" sldId="262"/>
            <ac:spMk id="67" creationId="{CAA33A49-95AA-46FF-A032-2D746567B734}"/>
          </ac:spMkLst>
        </pc:spChg>
        <pc:spChg chg="add mod">
          <ac:chgData name="xls315" userId="a3f91353-034b-4d73-b44a-fb5798c24f26" providerId="ADAL" clId="{8F972F40-A609-4ECA-901B-D3C000B2B20F}" dt="2018-08-18T09:42:50.451" v="615" actId="1076"/>
          <ac:spMkLst>
            <pc:docMk/>
            <pc:sldMk cId="3112417885" sldId="262"/>
            <ac:spMk id="68" creationId="{522C2A15-4560-4658-93E6-EDA10C114C2C}"/>
          </ac:spMkLst>
        </pc:spChg>
        <pc:spChg chg="add mod">
          <ac:chgData name="xls315" userId="a3f91353-034b-4d73-b44a-fb5798c24f26" providerId="ADAL" clId="{8F972F40-A609-4ECA-901B-D3C000B2B20F}" dt="2018-08-18T09:43:27.725" v="617" actId="1076"/>
          <ac:spMkLst>
            <pc:docMk/>
            <pc:sldMk cId="3112417885" sldId="262"/>
            <ac:spMk id="69" creationId="{739D8F05-717A-4C8A-B9C8-12A6612D31BD}"/>
          </ac:spMkLst>
        </pc:spChg>
        <pc:spChg chg="add mod">
          <ac:chgData name="xls315" userId="a3f91353-034b-4d73-b44a-fb5798c24f26" providerId="ADAL" clId="{8F972F40-A609-4ECA-901B-D3C000B2B20F}" dt="2018-08-18T09:44:03.036" v="622" actId="1076"/>
          <ac:spMkLst>
            <pc:docMk/>
            <pc:sldMk cId="3112417885" sldId="262"/>
            <ac:spMk id="70" creationId="{B0B4B3F7-8809-4384-A198-9D17012FDB0F}"/>
          </ac:spMkLst>
        </pc:spChg>
        <pc:spChg chg="add mod">
          <ac:chgData name="xls315" userId="a3f91353-034b-4d73-b44a-fb5798c24f26" providerId="ADAL" clId="{8F972F40-A609-4ECA-901B-D3C000B2B20F}" dt="2018-08-18T09:44:10.510" v="623" actId="1076"/>
          <ac:spMkLst>
            <pc:docMk/>
            <pc:sldMk cId="3112417885" sldId="262"/>
            <ac:spMk id="71" creationId="{3F9F95F8-F02E-48D4-89F6-C698B032DBA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72" creationId="{D0366A6F-8255-4647-A999-582822E96C51}"/>
          </ac:spMkLst>
        </pc:spChg>
        <pc:spChg chg="add mod">
          <ac:chgData name="xls315" userId="a3f91353-034b-4d73-b44a-fb5798c24f26" providerId="ADAL" clId="{8F972F40-A609-4ECA-901B-D3C000B2B20F}" dt="2018-08-18T09:12:36.426" v="455" actId="1076"/>
          <ac:spMkLst>
            <pc:docMk/>
            <pc:sldMk cId="3112417885" sldId="262"/>
            <ac:spMk id="116" creationId="{E9898C20-C0CE-4945-9C12-16F762F177BF}"/>
          </ac:spMkLst>
        </pc:spChg>
        <pc:spChg chg="add mod">
          <ac:chgData name="xls315" userId="a3f91353-034b-4d73-b44a-fb5798c24f26" providerId="ADAL" clId="{8F972F40-A609-4ECA-901B-D3C000B2B20F}" dt="2018-08-18T14:29:44.263" v="782" actId="1076"/>
          <ac:spMkLst>
            <pc:docMk/>
            <pc:sldMk cId="3112417885" sldId="262"/>
            <ac:spMk id="117" creationId="{7AD6036F-CAEF-4D02-96ED-D7C5573F3A7B}"/>
          </ac:spMkLst>
        </pc:spChg>
        <pc:spChg chg="add mod">
          <ac:chgData name="xls315" userId="a3f91353-034b-4d73-b44a-fb5798c24f26" providerId="ADAL" clId="{8F972F40-A609-4ECA-901B-D3C000B2B20F}" dt="2018-08-18T14:29:54.510" v="784" actId="1076"/>
          <ac:spMkLst>
            <pc:docMk/>
            <pc:sldMk cId="3112417885" sldId="262"/>
            <ac:spMk id="131" creationId="{5C04A9C2-30A7-44FC-A2B3-B35637093EFA}"/>
          </ac:spMkLst>
        </pc:spChg>
        <pc:spChg chg="add mod">
          <ac:chgData name="xls315" userId="a3f91353-034b-4d73-b44a-fb5798c24f26" providerId="ADAL" clId="{8F972F40-A609-4ECA-901B-D3C000B2B20F}" dt="2018-08-18T14:29:49.627" v="783" actId="1076"/>
          <ac:spMkLst>
            <pc:docMk/>
            <pc:sldMk cId="3112417885" sldId="262"/>
            <ac:spMk id="139" creationId="{8C9D7002-5C65-42F2-9FCE-1E86805F972A}"/>
          </ac:spMkLst>
        </pc:spChg>
        <pc:spChg chg="add mod">
          <ac:chgData name="xls315" userId="a3f91353-034b-4d73-b44a-fb5798c24f26" providerId="ADAL" clId="{8F972F40-A609-4ECA-901B-D3C000B2B20F}" dt="2018-08-18T09:50:03.709" v="717" actId="1076"/>
          <ac:spMkLst>
            <pc:docMk/>
            <pc:sldMk cId="3112417885" sldId="262"/>
            <ac:spMk id="149" creationId="{D767AE9E-25DA-46CF-90DB-B52E4D6390C4}"/>
          </ac:spMkLst>
        </pc:spChg>
        <pc:cxnChg chg="add del mod">
          <ac:chgData name="xls315" userId="a3f91353-034b-4d73-b44a-fb5798c24f26" providerId="ADAL" clId="{8F972F40-A609-4ECA-901B-D3C000B2B20F}" dt="2018-08-18T08:55:07.138" v="234" actId="478"/>
          <ac:cxnSpMkLst>
            <pc:docMk/>
            <pc:sldMk cId="3112417885" sldId="262"/>
            <ac:cxnSpMk id="4" creationId="{7F493A58-B617-471C-BB98-6A72E6B2A0F4}"/>
          </ac:cxnSpMkLst>
        </pc:cxnChg>
        <pc:cxnChg chg="add del mod">
          <ac:chgData name="xls315" userId="a3f91353-034b-4d73-b44a-fb5798c24f26" providerId="ADAL" clId="{8F972F40-A609-4ECA-901B-D3C000B2B20F}" dt="2018-08-18T08:54:59.726" v="220" actId="11529"/>
          <ac:cxnSpMkLst>
            <pc:docMk/>
            <pc:sldMk cId="3112417885" sldId="262"/>
            <ac:cxnSpMk id="46" creationId="{4F957650-7E74-4EE4-A42F-AA80C2070C89}"/>
          </ac:cxnSpMkLst>
        </pc:cxnChg>
        <pc:cxnChg chg="add del mod">
          <ac:chgData name="xls315" userId="a3f91353-034b-4d73-b44a-fb5798c24f26" providerId="ADAL" clId="{8F972F40-A609-4ECA-901B-D3C000B2B20F}" dt="2018-08-18T08:58:16.560" v="258" actId="478"/>
          <ac:cxnSpMkLst>
            <pc:docMk/>
            <pc:sldMk cId="3112417885" sldId="262"/>
            <ac:cxnSpMk id="54" creationId="{C9B7081D-61E7-4714-B64D-ED4787FEB21F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74" creationId="{987FC223-B417-44CA-8E91-C080FD26BA01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79" creationId="{AD8EA598-E219-4755-8F1B-69995397C4BC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81" creationId="{FC993E02-1342-4924-8301-883C9652494A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5" creationId="{AB6C18C9-1997-4193-997F-D2C86A85369D}"/>
          </ac:cxnSpMkLst>
        </pc:cxnChg>
        <pc:cxnChg chg="add del mod">
          <ac:chgData name="xls315" userId="a3f91353-034b-4d73-b44a-fb5798c24f26" providerId="ADAL" clId="{8F972F40-A609-4ECA-901B-D3C000B2B20F}" dt="2018-08-18T09:09:56.074" v="390" actId="478"/>
          <ac:cxnSpMkLst>
            <pc:docMk/>
            <pc:sldMk cId="3112417885" sldId="262"/>
            <ac:cxnSpMk id="87" creationId="{E4746CC5-AA01-44E9-B317-EE8E38B5C5D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8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89" creationId="{A0A58B85-41D7-469D-93EB-0BD84DA1C60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90" creationId="{99180DE2-F574-4A39-B72D-11115FFDCF1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92" creationId="{CBFBFC3E-8B54-43CE-B1B5-7B64FF304FD1}"/>
          </ac:cxnSpMkLst>
        </pc:cxnChg>
        <pc:cxnChg chg="add mod">
          <ac:chgData name="xls315" userId="a3f91353-034b-4d73-b44a-fb5798c24f26" providerId="ADAL" clId="{8F972F40-A609-4ECA-901B-D3C000B2B20F}" dt="2018-08-18T09:42:43.516" v="614" actId="1076"/>
          <ac:cxnSpMkLst>
            <pc:docMk/>
            <pc:sldMk cId="3112417885" sldId="262"/>
            <ac:cxnSpMk id="100" creationId="{5DA58786-AB24-4518-9CDD-73A395087825}"/>
          </ac:cxnSpMkLst>
        </pc:cxnChg>
        <pc:cxnChg chg="add mod">
          <ac:chgData name="xls315" userId="a3f91353-034b-4d73-b44a-fb5798c24f26" providerId="ADAL" clId="{8F972F40-A609-4ECA-901B-D3C000B2B20F}" dt="2018-08-18T09:42:50.451" v="615" actId="1076"/>
          <ac:cxnSpMkLst>
            <pc:docMk/>
            <pc:sldMk cId="3112417885" sldId="262"/>
            <ac:cxnSpMk id="103" creationId="{6E635DE6-78B7-4981-B1C7-07464FACD692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106" creationId="{44CCA14B-15A6-475B-A3A8-0215320C7BDF}"/>
          </ac:cxnSpMkLst>
        </pc:cxnChg>
        <pc:cxnChg chg="add mod">
          <ac:chgData name="xls315" userId="a3f91353-034b-4d73-b44a-fb5798c24f26" providerId="ADAL" clId="{8F972F40-A609-4ECA-901B-D3C000B2B20F}" dt="2018-08-18T09:44:03.036" v="622" actId="1076"/>
          <ac:cxnSpMkLst>
            <pc:docMk/>
            <pc:sldMk cId="3112417885" sldId="262"/>
            <ac:cxnSpMk id="109" creationId="{71CDE036-5F7C-4157-9A1C-C9DFB67A2239}"/>
          </ac:cxnSpMkLst>
        </pc:cxnChg>
        <pc:cxnChg chg="add mod">
          <ac:chgData name="xls315" userId="a3f91353-034b-4d73-b44a-fb5798c24f26" providerId="ADAL" clId="{8F972F40-A609-4ECA-901B-D3C000B2B20F}" dt="2018-08-18T09:44:10.510" v="623" actId="1076"/>
          <ac:cxnSpMkLst>
            <pc:docMk/>
            <pc:sldMk cId="3112417885" sldId="262"/>
            <ac:cxnSpMk id="112" creationId="{E02F8A3F-5006-48F4-A490-2FDEE3FCC825}"/>
          </ac:cxnSpMkLst>
        </pc:cxnChg>
        <pc:cxnChg chg="add mod">
          <ac:chgData name="xls315" userId="a3f91353-034b-4d73-b44a-fb5798c24f26" providerId="ADAL" clId="{8F972F40-A609-4ECA-901B-D3C000B2B20F}" dt="2018-08-18T14:29:44.263" v="782" actId="1076"/>
          <ac:cxnSpMkLst>
            <pc:docMk/>
            <pc:sldMk cId="3112417885" sldId="262"/>
            <ac:cxnSpMk id="119" creationId="{748B645E-0F94-4B98-977B-9F3269F94824}"/>
          </ac:cxnSpMkLst>
        </pc:cxnChg>
        <pc:cxnChg chg="add mod">
          <ac:chgData name="xls315" userId="a3f91353-034b-4d73-b44a-fb5798c24f26" providerId="ADAL" clId="{8F972F40-A609-4ECA-901B-D3C000B2B20F}" dt="2018-08-18T14:29:54.510" v="784" actId="1076"/>
          <ac:cxnSpMkLst>
            <pc:docMk/>
            <pc:sldMk cId="3112417885" sldId="262"/>
            <ac:cxnSpMk id="132" creationId="{7C69BD26-431F-458A-BEA6-EA0C60423705}"/>
          </ac:cxnSpMkLst>
        </pc:cxnChg>
        <pc:cxnChg chg="add mod">
          <ac:chgData name="xls315" userId="a3f91353-034b-4d73-b44a-fb5798c24f26" providerId="ADAL" clId="{8F972F40-A609-4ECA-901B-D3C000B2B20F}" dt="2018-08-18T14:29:49.627" v="783" actId="1076"/>
          <ac:cxnSpMkLst>
            <pc:docMk/>
            <pc:sldMk cId="3112417885" sldId="262"/>
            <ac:cxnSpMk id="140" creationId="{3A99E1E5-64DF-4476-8B6E-968A9C8C3F71}"/>
          </ac:cxnSpMkLst>
        </pc:cxnChg>
        <pc:cxnChg chg="add mod">
          <ac:chgData name="xls315" userId="a3f91353-034b-4d73-b44a-fb5798c24f26" providerId="ADAL" clId="{8F972F40-A609-4ECA-901B-D3C000B2B20F}" dt="2018-08-18T09:50:03.709" v="717" actId="1076"/>
          <ac:cxnSpMkLst>
            <pc:docMk/>
            <pc:sldMk cId="3112417885" sldId="262"/>
            <ac:cxnSpMk id="150" creationId="{6AF101D2-BE0B-4317-A30D-18E21B81AEDA}"/>
          </ac:cxnSpMkLst>
        </pc:cxnChg>
      </pc:sldChg>
      <pc:sldChg chg="addSp delSp modSp add ord">
        <pc:chgData name="xls315" userId="a3f91353-034b-4d73-b44a-fb5798c24f26" providerId="ADAL" clId="{8F972F40-A609-4ECA-901B-D3C000B2B20F}" dt="2018-08-26T08:42:05.451" v="2677"/>
        <pc:sldMkLst>
          <pc:docMk/>
          <pc:sldMk cId="3839541808" sldId="267"/>
        </pc:sldMkLst>
        <pc:spChg chg="add del mod">
          <ac:chgData name="xls315" userId="a3f91353-034b-4d73-b44a-fb5798c24f26" providerId="ADAL" clId="{8F972F40-A609-4ECA-901B-D3C000B2B20F}" dt="2018-08-19T08:33:05.987" v="936" actId="478"/>
          <ac:spMkLst>
            <pc:docMk/>
            <pc:sldMk cId="3839541808" sldId="267"/>
            <ac:spMk id="2" creationId="{C63C7F87-A2E9-4E5D-8481-03D6872EA3DB}"/>
          </ac:spMkLst>
        </pc:spChg>
        <pc:spChg chg="add del mod">
          <ac:chgData name="xls315" userId="a3f91353-034b-4d73-b44a-fb5798c24f26" providerId="ADAL" clId="{8F972F40-A609-4ECA-901B-D3C000B2B20F}" dt="2018-08-18T14:33:40.665" v="816" actId="478"/>
          <ac:spMkLst>
            <pc:docMk/>
            <pc:sldMk cId="3839541808" sldId="267"/>
            <ac:spMk id="3" creationId="{1680445B-1542-4695-B0F9-859980CDF64A}"/>
          </ac:spMkLst>
        </pc:spChg>
        <pc:spChg chg="add del mod">
          <ac:chgData name="xls315" userId="a3f91353-034b-4d73-b44a-fb5798c24f26" providerId="ADAL" clId="{8F972F40-A609-4ECA-901B-D3C000B2B20F}" dt="2018-08-19T11:04:46.369" v="1416" actId="478"/>
          <ac:spMkLst>
            <pc:docMk/>
            <pc:sldMk cId="3839541808" sldId="267"/>
            <ac:spMk id="4" creationId="{E6C4A657-2048-41C2-A23C-639C505A58A6}"/>
          </ac:spMkLst>
        </pc:spChg>
        <pc:spChg chg="add del mod">
          <ac:chgData name="xls315" userId="a3f91353-034b-4d73-b44a-fb5798c24f26" providerId="ADAL" clId="{8F972F40-A609-4ECA-901B-D3C000B2B20F}" dt="2018-08-18T14:32:26.204" v="812" actId="478"/>
          <ac:spMkLst>
            <pc:docMk/>
            <pc:sldMk cId="3839541808" sldId="267"/>
            <ac:spMk id="5" creationId="{3C8DE636-B5B2-41C1-A6C7-BCE13905EF6F}"/>
          </ac:spMkLst>
        </pc:spChg>
        <pc:spChg chg="add del mod">
          <ac:chgData name="xls315" userId="a3f91353-034b-4d73-b44a-fb5798c24f26" providerId="ADAL" clId="{8F972F40-A609-4ECA-901B-D3C000B2B20F}" dt="2018-08-19T08:29:53.948" v="873" actId="478"/>
          <ac:spMkLst>
            <pc:docMk/>
            <pc:sldMk cId="3839541808" sldId="267"/>
            <ac:spMk id="6" creationId="{DB49B33F-3944-4704-A7D7-C1002579E54B}"/>
          </ac:spMkLst>
        </pc:spChg>
        <pc:spChg chg="add del mod">
          <ac:chgData name="xls315" userId="a3f91353-034b-4d73-b44a-fb5798c24f26" providerId="ADAL" clId="{8F972F40-A609-4ECA-901B-D3C000B2B20F}" dt="2018-08-19T08:42:42.132" v="1019" actId="478"/>
          <ac:spMkLst>
            <pc:docMk/>
            <pc:sldMk cId="3839541808" sldId="267"/>
            <ac:spMk id="7" creationId="{E3C20E99-9156-4D3E-BD60-CEAEBC1C9596}"/>
          </ac:spMkLst>
        </pc:spChg>
        <pc:spChg chg="add del mod">
          <ac:chgData name="xls315" userId="a3f91353-034b-4d73-b44a-fb5798c24f26" providerId="ADAL" clId="{8F972F40-A609-4ECA-901B-D3C000B2B20F}" dt="2018-08-18T14:34:56.968" v="841" actId="478"/>
          <ac:spMkLst>
            <pc:docMk/>
            <pc:sldMk cId="3839541808" sldId="267"/>
            <ac:spMk id="8" creationId="{7FA8FAB4-7A1B-4529-BBD2-205531601E9A}"/>
          </ac:spMkLst>
        </pc:spChg>
        <pc:spChg chg="add del mod">
          <ac:chgData name="xls315" userId="a3f91353-034b-4d73-b44a-fb5798c24f26" providerId="ADAL" clId="{8F972F40-A609-4ECA-901B-D3C000B2B20F}" dt="2018-08-19T08:29:54.965" v="874" actId="478"/>
          <ac:spMkLst>
            <pc:docMk/>
            <pc:sldMk cId="3839541808" sldId="267"/>
            <ac:spMk id="9" creationId="{9E93817A-05B4-48A9-832B-60132C5343F7}"/>
          </ac:spMkLst>
        </pc:spChg>
        <pc:spChg chg="add del mod">
          <ac:chgData name="xls315" userId="a3f91353-034b-4d73-b44a-fb5798c24f26" providerId="ADAL" clId="{8F972F40-A609-4ECA-901B-D3C000B2B20F}" dt="2018-08-19T08:29:56.187" v="875" actId="478"/>
          <ac:spMkLst>
            <pc:docMk/>
            <pc:sldMk cId="3839541808" sldId="267"/>
            <ac:spMk id="10" creationId="{539D9117-32B5-457C-8787-3CF738809825}"/>
          </ac:spMkLst>
        </pc:spChg>
        <pc:spChg chg="add del mod">
          <ac:chgData name="xls315" userId="a3f91353-034b-4d73-b44a-fb5798c24f26" providerId="ADAL" clId="{8F972F40-A609-4ECA-901B-D3C000B2B20F}" dt="2018-08-19T08:29:52.004" v="872" actId="478"/>
          <ac:spMkLst>
            <pc:docMk/>
            <pc:sldMk cId="3839541808" sldId="267"/>
            <ac:spMk id="11" creationId="{76CE5E44-E7CA-4B48-B474-F6FE245FB876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" creationId="{D5CE5AE5-31B6-4484-B3F6-A55CE7952978}"/>
          </ac:spMkLst>
        </pc:spChg>
        <pc:spChg chg="add del mod">
          <ac:chgData name="xls315" userId="a3f91353-034b-4d73-b44a-fb5798c24f26" providerId="ADAL" clId="{8F972F40-A609-4ECA-901B-D3C000B2B20F}" dt="2018-08-19T08:33:06.938" v="937" actId="478"/>
          <ac:spMkLst>
            <pc:docMk/>
            <pc:sldMk cId="3839541808" sldId="267"/>
            <ac:spMk id="13" creationId="{9A507C8A-F20F-4E4A-BB4D-4D34EA9FE8D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" creationId="{B9A881FF-851B-483D-A74E-BF45BE968FC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5" creationId="{80ECC501-1785-4C63-93D7-FBB56279ED7A}"/>
          </ac:spMkLst>
        </pc:spChg>
        <pc:spChg chg="add mod">
          <ac:chgData name="xls315" userId="a3f91353-034b-4d73-b44a-fb5798c24f26" providerId="ADAL" clId="{8F972F40-A609-4ECA-901B-D3C000B2B20F}" dt="2018-08-19T08:40:55.098" v="983" actId="571"/>
          <ac:spMkLst>
            <pc:docMk/>
            <pc:sldMk cId="3839541808" sldId="267"/>
            <ac:spMk id="31" creationId="{D136F378-C272-4412-BDFC-0FEEE0B282F5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8" creationId="{3E362CF5-9E0E-45C7-9E15-976E60732AB6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9" creationId="{2F439CCF-2CDB-45F5-89B4-DEAD4F06D7A5}"/>
          </ac:spMkLst>
        </pc:spChg>
        <pc:spChg chg="add del">
          <ac:chgData name="xls315" userId="a3f91353-034b-4d73-b44a-fb5798c24f26" providerId="ADAL" clId="{8F972F40-A609-4ECA-901B-D3C000B2B20F}" dt="2018-08-19T08:48:27.942" v="1093"/>
          <ac:spMkLst>
            <pc:docMk/>
            <pc:sldMk cId="3839541808" sldId="267"/>
            <ac:spMk id="48" creationId="{08C6CF6B-2078-4AF6-823B-588745F652E0}"/>
          </ac:spMkLst>
        </pc:spChg>
        <pc:spChg chg="add mod or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49" creationId="{3364ADB4-B7E4-4484-BEDA-C6355706E113}"/>
          </ac:spMkLst>
        </pc:spChg>
        <pc:spChg chg="add del mod">
          <ac:chgData name="xls315" userId="a3f91353-034b-4d73-b44a-fb5798c24f26" providerId="ADAL" clId="{8F972F40-A609-4ECA-901B-D3C000B2B20F}" dt="2018-08-19T08:50:05.218" v="1131" actId="478"/>
          <ac:spMkLst>
            <pc:docMk/>
            <pc:sldMk cId="3839541808" sldId="267"/>
            <ac:spMk id="50" creationId="{3CEE5DC5-E303-4707-9F66-04EB8FD56068}"/>
          </ac:spMkLst>
        </pc:spChg>
        <pc:spChg chg="add mod">
          <ac:chgData name="xls315" userId="a3f91353-034b-4d73-b44a-fb5798c24f26" providerId="ADAL" clId="{8F972F40-A609-4ECA-901B-D3C000B2B20F}" dt="2018-08-19T13:02:41.573" v="1805" actId="1076"/>
          <ac:spMkLst>
            <pc:docMk/>
            <pc:sldMk cId="3839541808" sldId="267"/>
            <ac:spMk id="51" creationId="{400E37C1-3C8D-44EB-98A0-1BEFA9E2140E}"/>
          </ac:spMkLst>
        </pc:spChg>
        <pc:spChg chg="add del">
          <ac:chgData name="xls315" userId="a3f91353-034b-4d73-b44a-fb5798c24f26" providerId="ADAL" clId="{8F972F40-A609-4ECA-901B-D3C000B2B20F}" dt="2018-08-19T08:49:44.470" v="1124" actId="478"/>
          <ac:spMkLst>
            <pc:docMk/>
            <pc:sldMk cId="3839541808" sldId="267"/>
            <ac:spMk id="52" creationId="{49BEA427-0513-4B54-BAB0-7E3B1DF592E9}"/>
          </ac:spMkLst>
        </pc:spChg>
        <pc:spChg chg="add del mod">
          <ac:chgData name="xls315" userId="a3f91353-034b-4d73-b44a-fb5798c24f26" providerId="ADAL" clId="{8F972F40-A609-4ECA-901B-D3C000B2B20F}" dt="2018-08-19T08:50:07.315" v="1132" actId="478"/>
          <ac:spMkLst>
            <pc:docMk/>
            <pc:sldMk cId="3839541808" sldId="267"/>
            <ac:spMk id="53" creationId="{149DEE73-C8AE-49D9-89C8-330184568E34}"/>
          </ac:spMkLst>
        </pc:spChg>
        <pc:spChg chg="add del mod">
          <ac:chgData name="xls315" userId="a3f91353-034b-4d73-b44a-fb5798c24f26" providerId="ADAL" clId="{8F972F40-A609-4ECA-901B-D3C000B2B20F}" dt="2018-08-19T10:56:09.114" v="1281" actId="478"/>
          <ac:spMkLst>
            <pc:docMk/>
            <pc:sldMk cId="3839541808" sldId="267"/>
            <ac:spMk id="54" creationId="{476F1501-A001-41F2-A59D-413E7B051760}"/>
          </ac:spMkLst>
        </pc:spChg>
        <pc:spChg chg="add del mod">
          <ac:chgData name="xls315" userId="a3f91353-034b-4d73-b44a-fb5798c24f26" providerId="ADAL" clId="{8F972F40-A609-4ECA-901B-D3C000B2B20F}" dt="2018-08-19T10:56:11.143" v="1282" actId="478"/>
          <ac:spMkLst>
            <pc:docMk/>
            <pc:sldMk cId="3839541808" sldId="267"/>
            <ac:spMk id="55" creationId="{815E8CEE-735E-4EBD-86A2-B1AC9E51BC06}"/>
          </ac:spMkLst>
        </pc:spChg>
        <pc:spChg chg="add del mod">
          <ac:chgData name="xls315" userId="a3f91353-034b-4d73-b44a-fb5798c24f26" providerId="ADAL" clId="{8F972F40-A609-4ECA-901B-D3C000B2B20F}" dt="2018-08-19T10:56:12.012" v="1283" actId="478"/>
          <ac:spMkLst>
            <pc:docMk/>
            <pc:sldMk cId="3839541808" sldId="267"/>
            <ac:spMk id="62" creationId="{1D6FC920-2CF0-4738-987B-46E50D691F6C}"/>
          </ac:spMkLst>
        </pc:spChg>
        <pc:spChg chg="add del mod">
          <ac:chgData name="xls315" userId="a3f91353-034b-4d73-b44a-fb5798c24f26" providerId="ADAL" clId="{8F972F40-A609-4ECA-901B-D3C000B2B20F}" dt="2018-08-19T10:30:54.860" v="1200" actId="478"/>
          <ac:spMkLst>
            <pc:docMk/>
            <pc:sldMk cId="3839541808" sldId="267"/>
            <ac:spMk id="63" creationId="{414ADB5B-762B-4CA2-9178-36870BEF79D8}"/>
          </ac:spMkLst>
        </pc:spChg>
        <pc:spChg chg="add del mod">
          <ac:chgData name="xls315" userId="a3f91353-034b-4d73-b44a-fb5798c24f26" providerId="ADAL" clId="{8F972F40-A609-4ECA-901B-D3C000B2B20F}" dt="2018-08-19T10:30:51.125" v="1198" actId="478"/>
          <ac:spMkLst>
            <pc:docMk/>
            <pc:sldMk cId="3839541808" sldId="267"/>
            <ac:spMk id="64" creationId="{3D44871E-4D44-467F-B6BA-2B8FF4A1EF25}"/>
          </ac:spMkLst>
        </pc:spChg>
        <pc:spChg chg="add del mod topLvl">
          <ac:chgData name="xls315" userId="a3f91353-034b-4d73-b44a-fb5798c24f26" providerId="ADAL" clId="{8F972F40-A609-4ECA-901B-D3C000B2B20F}" dt="2018-08-19T11:06:08.747" v="1444" actId="478"/>
          <ac:spMkLst>
            <pc:docMk/>
            <pc:sldMk cId="3839541808" sldId="267"/>
            <ac:spMk id="65" creationId="{4A8B9B38-6801-4167-9C6F-0BDB026DE08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66" creationId="{9CDE6E32-C59B-4CEB-8C39-8FE8CC6CDBB8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7" creationId="{58D28A31-DC4A-4F7A-A932-055E6C372E76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8" creationId="{84C5FA6B-D70D-41FF-B3DE-F81CE1244CC3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9" creationId="{74D6BF1B-2DF0-4D4D-86B7-3FE60C039475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70" creationId="{F9382575-B788-44D4-B129-8FBB5F3262D5}"/>
          </ac:spMkLst>
        </pc:spChg>
        <pc:spChg chg="add mo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102" creationId="{EBA16A01-70D9-4382-A83A-21F858B2F3DA}"/>
          </ac:spMkLst>
        </pc:spChg>
        <pc:spChg chg="add del mod">
          <ac:chgData name="xls315" userId="a3f91353-034b-4d73-b44a-fb5798c24f26" providerId="ADAL" clId="{8F972F40-A609-4ECA-901B-D3C000B2B20F}" dt="2018-08-19T11:01:51.619" v="1375" actId="478"/>
          <ac:spMkLst>
            <pc:docMk/>
            <pc:sldMk cId="3839541808" sldId="267"/>
            <ac:spMk id="103" creationId="{A35F3C53-D483-41B1-B18C-F0A560C71896}"/>
          </ac:spMkLst>
        </pc:spChg>
        <pc:spChg chg="add del mod">
          <ac:chgData name="xls315" userId="a3f91353-034b-4d73-b44a-fb5798c24f26" providerId="ADAL" clId="{8F972F40-A609-4ECA-901B-D3C000B2B20F}" dt="2018-08-19T12:33:47.099" v="1718" actId="478"/>
          <ac:spMkLst>
            <pc:docMk/>
            <pc:sldMk cId="3839541808" sldId="267"/>
            <ac:spMk id="104" creationId="{97BEC962-9BB7-443E-84BC-7614229AE6D2}"/>
          </ac:spMkLst>
        </pc:spChg>
        <pc:spChg chg="add del mod">
          <ac:chgData name="xls315" userId="a3f91353-034b-4d73-b44a-fb5798c24f26" providerId="ADAL" clId="{8F972F40-A609-4ECA-901B-D3C000B2B20F}" dt="2018-08-19T12:12:01.096" v="1459" actId="478"/>
          <ac:spMkLst>
            <pc:docMk/>
            <pc:sldMk cId="3839541808" sldId="267"/>
            <ac:spMk id="105" creationId="{F2CB3A81-D517-4958-BE5F-356F59753B62}"/>
          </ac:spMkLst>
        </pc:spChg>
        <pc:spChg chg="add del mod">
          <ac:chgData name="xls315" userId="a3f91353-034b-4d73-b44a-fb5798c24f26" providerId="ADAL" clId="{8F972F40-A609-4ECA-901B-D3C000B2B20F}" dt="2018-08-19T12:12:02.077" v="1460" actId="478"/>
          <ac:spMkLst>
            <pc:docMk/>
            <pc:sldMk cId="3839541808" sldId="267"/>
            <ac:spMk id="106" creationId="{30CDAB8F-F59E-4090-B906-40B58BB4FC25}"/>
          </ac:spMkLst>
        </pc:spChg>
        <pc:spChg chg="add mod">
          <ac:chgData name="xls315" userId="a3f91353-034b-4d73-b44a-fb5798c24f26" providerId="ADAL" clId="{8F972F40-A609-4ECA-901B-D3C000B2B20F}" dt="2018-08-19T13:02:36.346" v="1804" actId="1076"/>
          <ac:spMkLst>
            <pc:docMk/>
            <pc:sldMk cId="3839541808" sldId="267"/>
            <ac:spMk id="109" creationId="{65649C1C-639C-41F7-80DB-A54C666D3C6C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9" creationId="{05E65D47-F341-407F-BED4-71048DE065DD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1" creationId="{A89520AF-02BE-40EC-AE80-BE46C5417F5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2" creationId="{CF8C8F33-6E1B-4A67-A241-01A78798684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8" creationId="{900D3668-E064-455D-B504-A01068D087E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9" creationId="{CBA93DA7-4782-48E5-996A-1A31E024D6FD}"/>
          </ac:spMkLst>
        </pc:spChg>
        <pc:spChg chg="add del mod">
          <ac:chgData name="xls315" userId="a3f91353-034b-4d73-b44a-fb5798c24f26" providerId="ADAL" clId="{8F972F40-A609-4ECA-901B-D3C000B2B20F}" dt="2018-08-19T12:24:13.574" v="1624" actId="478"/>
          <ac:spMkLst>
            <pc:docMk/>
            <pc:sldMk cId="3839541808" sldId="267"/>
            <ac:spMk id="250" creationId="{FA4EBD61-DDC4-4883-81A9-8AEFC3FC64E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51" creationId="{C8900661-ADF1-4F6F-8D17-9DED1CA46C78}"/>
          </ac:spMkLst>
        </pc:spChg>
        <pc:spChg chg="add del mod">
          <ac:chgData name="xls315" userId="a3f91353-034b-4d73-b44a-fb5798c24f26" providerId="ADAL" clId="{8F972F40-A609-4ECA-901B-D3C000B2B20F}" dt="2018-08-19T12:25:03.696" v="1638" actId="478"/>
          <ac:spMkLst>
            <pc:docMk/>
            <pc:sldMk cId="3839541808" sldId="267"/>
            <ac:spMk id="252" creationId="{E0CE6DA2-B999-4C09-91DB-CBEBB5AD4448}"/>
          </ac:spMkLst>
        </pc:spChg>
        <pc:spChg chg="add del mod">
          <ac:chgData name="xls315" userId="a3f91353-034b-4d73-b44a-fb5798c24f26" providerId="ADAL" clId="{8F972F40-A609-4ECA-901B-D3C000B2B20F}" dt="2018-08-19T12:25:15.233" v="1640" actId="478"/>
          <ac:spMkLst>
            <pc:docMk/>
            <pc:sldMk cId="3839541808" sldId="267"/>
            <ac:spMk id="253" creationId="{C048505B-E436-4D54-8C42-146FFFB7D10B}"/>
          </ac:spMkLst>
        </pc:spChg>
        <pc:spChg chg="add del mod">
          <ac:chgData name="xls315" userId="a3f91353-034b-4d73-b44a-fb5798c24f26" providerId="ADAL" clId="{8F972F40-A609-4ECA-901B-D3C000B2B20F}" dt="2018-08-19T12:25:38.518" v="1642" actId="478"/>
          <ac:spMkLst>
            <pc:docMk/>
            <pc:sldMk cId="3839541808" sldId="267"/>
            <ac:spMk id="254" creationId="{98406249-C67C-4A6B-A90C-4E2FFE6F392E}"/>
          </ac:spMkLst>
        </pc:spChg>
        <pc:spChg chg="add del mod">
          <ac:chgData name="xls315" userId="a3f91353-034b-4d73-b44a-fb5798c24f26" providerId="ADAL" clId="{8F972F40-A609-4ECA-901B-D3C000B2B20F}" dt="2018-08-19T12:27:47.259" v="1654" actId="478"/>
          <ac:spMkLst>
            <pc:docMk/>
            <pc:sldMk cId="3839541808" sldId="267"/>
            <ac:spMk id="262" creationId="{60B11270-6063-4B3E-BBAA-B8FA973A562D}"/>
          </ac:spMkLst>
        </pc:spChg>
        <pc:spChg chg="add del mod">
          <ac:chgData name="xls315" userId="a3f91353-034b-4d73-b44a-fb5798c24f26" providerId="ADAL" clId="{8F972F40-A609-4ECA-901B-D3C000B2B20F}" dt="2018-08-19T12:28:08.925" v="1659" actId="478"/>
          <ac:spMkLst>
            <pc:docMk/>
            <pc:sldMk cId="3839541808" sldId="267"/>
            <ac:spMk id="263" creationId="{2CE02165-C104-4491-8BCE-C735FD4C6D72}"/>
          </ac:spMkLst>
        </pc:spChg>
        <pc:spChg chg="add del mod">
          <ac:chgData name="xls315" userId="a3f91353-034b-4d73-b44a-fb5798c24f26" providerId="ADAL" clId="{8F972F40-A609-4ECA-901B-D3C000B2B20F}" dt="2018-08-19T12:29:00.883" v="1669" actId="478"/>
          <ac:spMkLst>
            <pc:docMk/>
            <pc:sldMk cId="3839541808" sldId="267"/>
            <ac:spMk id="264" creationId="{D0ED243B-E36E-4A02-99C8-84FBB3F3AA05}"/>
          </ac:spMkLst>
        </pc:spChg>
        <pc:spChg chg="add mod">
          <ac:chgData name="xls315" userId="a3f91353-034b-4d73-b44a-fb5798c24f26" providerId="ADAL" clId="{8F972F40-A609-4ECA-901B-D3C000B2B20F}" dt="2018-08-19T12:44:00.105" v="1771" actId="1076"/>
          <ac:spMkLst>
            <pc:docMk/>
            <pc:sldMk cId="3839541808" sldId="267"/>
            <ac:spMk id="265" creationId="{D0B25849-1F52-4A08-BB0C-33E5468B9298}"/>
          </ac:spMkLst>
        </pc:spChg>
        <pc:spChg chg="add mod">
          <ac:chgData name="xls315" userId="a3f91353-034b-4d73-b44a-fb5798c24f26" providerId="ADAL" clId="{8F972F40-A609-4ECA-901B-D3C000B2B20F}" dt="2018-08-19T13:12:06.638" v="1902" actId="1076"/>
          <ac:spMkLst>
            <pc:docMk/>
            <pc:sldMk cId="3839541808" sldId="267"/>
            <ac:spMk id="277" creationId="{4F3AC57A-3B36-40F4-BA81-61E5813E4F95}"/>
          </ac:spMkLst>
        </pc:spChg>
        <pc:spChg chg="add mod">
          <ac:chgData name="xls315" userId="a3f91353-034b-4d73-b44a-fb5798c24f26" providerId="ADAL" clId="{8F972F40-A609-4ECA-901B-D3C000B2B20F}" dt="2018-08-26T08:42:05.451" v="2677"/>
          <ac:spMkLst>
            <pc:docMk/>
            <pc:sldMk cId="3839541808" sldId="267"/>
            <ac:spMk id="279" creationId="{81DE8AB5-FF33-4757-BA1C-5660BF428BC2}"/>
          </ac:spMkLst>
        </pc:spChg>
        <pc:grpChg chg="add del mod">
          <ac:chgData name="xls315" userId="a3f91353-034b-4d73-b44a-fb5798c24f26" providerId="ADAL" clId="{8F972F40-A609-4ECA-901B-D3C000B2B20F}" dt="2018-08-19T08:41:35.915" v="1000" actId="165"/>
          <ac:grpSpMkLst>
            <pc:docMk/>
            <pc:sldMk cId="3839541808" sldId="267"/>
            <ac:grpSpMk id="33" creationId="{7DAEA250-4EB6-49B9-B300-64E767C69398}"/>
          </ac:grpSpMkLst>
        </pc:grpChg>
        <pc:grpChg chg="add del mod">
          <ac:chgData name="xls315" userId="a3f91353-034b-4d73-b44a-fb5798c24f26" providerId="ADAL" clId="{8F972F40-A609-4ECA-901B-D3C000B2B20F}" dt="2018-08-19T08:45:38.831" v="1067" actId="165"/>
          <ac:grpSpMkLst>
            <pc:docMk/>
            <pc:sldMk cId="3839541808" sldId="267"/>
            <ac:grpSpMk id="47" creationId="{0E94FC1B-FC81-4837-8F3F-A750DBC07A3A}"/>
          </ac:grpSpMkLst>
        </pc:grpChg>
        <pc:grpChg chg="add del mod">
          <ac:chgData name="xls315" userId="a3f91353-034b-4d73-b44a-fb5798c24f26" providerId="ADAL" clId="{8F972F40-A609-4ECA-901B-D3C000B2B20F}" dt="2018-08-19T10:55:23.836" v="1276" actId="165"/>
          <ac:grpSpMkLst>
            <pc:docMk/>
            <pc:sldMk cId="3839541808" sldId="267"/>
            <ac:grpSpMk id="86" creationId="{523E9C37-BE8C-45AC-8DDB-74C0A4092354}"/>
          </ac:grpSpMkLst>
        </pc:grpChg>
        <pc:grpChg chg="add mod">
          <ac:chgData name="xls315" userId="a3f91353-034b-4d73-b44a-fb5798c24f26" providerId="ADAL" clId="{8F972F40-A609-4ECA-901B-D3C000B2B20F}" dt="2018-08-19T12:16:24.281" v="1514" actId="164"/>
          <ac:grpSpMkLst>
            <pc:docMk/>
            <pc:sldMk cId="3839541808" sldId="267"/>
            <ac:grpSpMk id="181" creationId="{2D891B1C-D8DD-49B2-A1AE-EF0A749BF116}"/>
          </ac:grpSpMkLst>
        </pc:grpChg>
        <pc:grpChg chg="add del mod">
          <ac:chgData name="xls315" userId="a3f91353-034b-4d73-b44a-fb5798c24f26" providerId="ADAL" clId="{8F972F40-A609-4ECA-901B-D3C000B2B20F}" dt="2018-08-19T12:33:29.175" v="1714" actId="165"/>
          <ac:grpSpMkLst>
            <pc:docMk/>
            <pc:sldMk cId="3839541808" sldId="267"/>
            <ac:grpSpMk id="276" creationId="{BEE96D2A-493D-4255-8794-38C0E4E0D333}"/>
          </ac:grpSpMkLst>
        </pc:grpChg>
        <pc:grpChg chg="add mod">
          <ac:chgData name="xls315" userId="a3f91353-034b-4d73-b44a-fb5798c24f26" providerId="ADAL" clId="{8F972F40-A609-4ECA-901B-D3C000B2B20F}" dt="2018-08-19T12:43:51.373" v="1768" actId="14100"/>
          <ac:grpSpMkLst>
            <pc:docMk/>
            <pc:sldMk cId="3839541808" sldId="267"/>
            <ac:grpSpMk id="278" creationId="{9FFA7DB2-AA4A-4D22-8565-CC10E278DC0E}"/>
          </ac:grpSpMkLst>
        </pc:grpChg>
        <pc:picChg chg="add mod ord">
          <ac:chgData name="xls315" userId="a3f91353-034b-4d73-b44a-fb5798c24f26" providerId="ADAL" clId="{8F972F40-A609-4ECA-901B-D3C000B2B20F}" dt="2018-08-26T08:40:43.502" v="2663" actId="14100"/>
          <ac:picMkLst>
            <pc:docMk/>
            <pc:sldMk cId="3839541808" sldId="267"/>
            <ac:picMk id="27" creationId="{AFCC1598-887E-46EA-82FF-305E9F560BCC}"/>
          </ac:picMkLst>
        </pc:picChg>
        <pc:picChg chg="add del mod">
          <ac:chgData name="xls315" userId="a3f91353-034b-4d73-b44a-fb5798c24f26" providerId="ADAL" clId="{8F972F40-A609-4ECA-901B-D3C000B2B20F}" dt="2018-08-19T08:53:13.604" v="1145" actId="478"/>
          <ac:picMkLst>
            <pc:docMk/>
            <pc:sldMk cId="3839541808" sldId="267"/>
            <ac:picMk id="56" creationId="{2849EFE4-C354-4348-844F-128852C306E2}"/>
          </ac:picMkLst>
        </pc:picChg>
        <pc:picChg chg="add del mod">
          <ac:chgData name="xls315" userId="a3f91353-034b-4d73-b44a-fb5798c24f26" providerId="ADAL" clId="{8F972F40-A609-4ECA-901B-D3C000B2B20F}" dt="2018-08-19T11:02:15.061" v="1386" actId="478"/>
          <ac:picMkLst>
            <pc:docMk/>
            <pc:sldMk cId="3839541808" sldId="267"/>
            <ac:picMk id="107" creationId="{C9365622-5CD4-4617-A1D1-A5DBF007ABAE}"/>
          </ac:picMkLst>
        </pc:picChg>
        <pc:picChg chg="add del">
          <ac:chgData name="xls315" userId="a3f91353-034b-4d73-b44a-fb5798c24f26" providerId="ADAL" clId="{8F972F40-A609-4ECA-901B-D3C000B2B20F}" dt="2018-08-19T11:01:54.876" v="1377"/>
          <ac:picMkLst>
            <pc:docMk/>
            <pc:sldMk cId="3839541808" sldId="267"/>
            <ac:picMk id="108" creationId="{663B4013-0B56-4A0B-87D7-7BD7AE98A675}"/>
          </ac:picMkLst>
        </pc:picChg>
        <pc:picChg chg="add del mod">
          <ac:chgData name="xls315" userId="a3f91353-034b-4d73-b44a-fb5798c24f26" providerId="ADAL" clId="{8F972F40-A609-4ECA-901B-D3C000B2B20F}" dt="2018-08-19T12:31:09.330" v="1683" actId="478"/>
          <ac:picMkLst>
            <pc:docMk/>
            <pc:sldMk cId="3839541808" sldId="267"/>
            <ac:picMk id="274" creationId="{65B9F2B7-839C-4561-8EA3-2E7245936E4B}"/>
          </ac:picMkLst>
        </pc:pic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5" creationId="{998A399C-430E-436C-9F7F-152311494542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16" creationId="{576B1DD3-A927-4700-A6C6-8042CDED4ECD}"/>
          </ac:cxnSpMkLst>
        </pc:cxnChg>
        <pc:cxnChg chg="add del mod">
          <ac:chgData name="xls315" userId="a3f91353-034b-4d73-b44a-fb5798c24f26" providerId="ADAL" clId="{8F972F40-A609-4ECA-901B-D3C000B2B20F}" dt="2018-08-19T08:39:13.868" v="974"/>
          <ac:cxnSpMkLst>
            <pc:docMk/>
            <pc:sldMk cId="3839541808" sldId="267"/>
            <ac:cxnSpMk id="18" creationId="{21896EE4-DED0-4701-B68A-63D84B3A954E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21" creationId="{B96DACE3-03E5-46FC-BC81-FCCDE5E264D8}"/>
          </ac:cxnSpMkLst>
        </pc:cxnChg>
        <pc:cxnChg chg="add del mod topLvl">
          <ac:chgData name="xls315" userId="a3f91353-034b-4d73-b44a-fb5798c24f26" providerId="ADAL" clId="{8F972F40-A609-4ECA-901B-D3C000B2B20F}" dt="2018-08-19T08:42:24.914" v="1016" actId="478"/>
          <ac:cxnSpMkLst>
            <pc:docMk/>
            <pc:sldMk cId="3839541808" sldId="267"/>
            <ac:cxnSpMk id="27" creationId="{BE62DC83-C802-4307-8BB9-3CC55D15242F}"/>
          </ac:cxnSpMkLst>
        </pc:cxnChg>
        <pc:cxnChg chg="add del mod topLvl">
          <ac:chgData name="xls315" userId="a3f91353-034b-4d73-b44a-fb5798c24f26" providerId="ADAL" clId="{8F972F40-A609-4ECA-901B-D3C000B2B20F}" dt="2018-08-19T08:42:24.175" v="1015" actId="478"/>
          <ac:cxnSpMkLst>
            <pc:docMk/>
            <pc:sldMk cId="3839541808" sldId="267"/>
            <ac:cxnSpMk id="28" creationId="{8D086A99-DBA5-4343-86C0-687CCD9B835B}"/>
          </ac:cxnSpMkLst>
        </pc:cxnChg>
        <pc:cxnChg chg="add del mod topLvl">
          <ac:chgData name="xls315" userId="a3f91353-034b-4d73-b44a-fb5798c24f26" providerId="ADAL" clId="{8F972F40-A609-4ECA-901B-D3C000B2B20F}" dt="2018-08-19T08:42:22.807" v="1014" actId="478"/>
          <ac:cxnSpMkLst>
            <pc:docMk/>
            <pc:sldMk cId="3839541808" sldId="267"/>
            <ac:cxnSpMk id="29" creationId="{4B045DF5-1D9C-4426-BA59-9A93E9306169}"/>
          </ac:cxnSpMkLst>
        </pc:cxnChg>
        <pc:cxnChg chg="add del mod">
          <ac:chgData name="xls315" userId="a3f91353-034b-4d73-b44a-fb5798c24f26" providerId="ADAL" clId="{8F972F40-A609-4ECA-901B-D3C000B2B20F}" dt="2018-08-19T08:42:06.719" v="1010" actId="478"/>
          <ac:cxnSpMkLst>
            <pc:docMk/>
            <pc:sldMk cId="3839541808" sldId="267"/>
            <ac:cxnSpMk id="34" creationId="{A11B9D67-988A-44F2-95DA-1ACE925B1056}"/>
          </ac:cxnSpMkLst>
        </pc:cxnChg>
        <pc:cxnChg chg="add del mod topLvl">
          <ac:chgData name="xls315" userId="a3f91353-034b-4d73-b44a-fb5798c24f26" providerId="ADAL" clId="{8F972F40-A609-4ECA-901B-D3C000B2B20F}" dt="2018-08-19T11:06:08.747" v="1444" actId="478"/>
          <ac:cxnSpMkLst>
            <pc:docMk/>
            <pc:sldMk cId="3839541808" sldId="267"/>
            <ac:cxnSpMk id="41" creationId="{934DA912-015F-430C-ADE0-307019B9AEC9}"/>
          </ac:cxnSpMkLst>
        </pc:cxnChg>
        <pc:cxnChg chg="add del mod">
          <ac:chgData name="xls315" userId="a3f91353-034b-4d73-b44a-fb5798c24f26" providerId="ADAL" clId="{8F972F40-A609-4ECA-901B-D3C000B2B20F}" dt="2018-08-19T11:05:39.210" v="1434" actId="478"/>
          <ac:cxnSpMkLst>
            <pc:docMk/>
            <pc:sldMk cId="3839541808" sldId="267"/>
            <ac:cxnSpMk id="42" creationId="{FFCC0C0F-1147-4C22-84C5-0C200AC76220}"/>
          </ac:cxnSpMkLst>
        </pc:cxnChg>
        <pc:cxnChg chg="add del mod">
          <ac:chgData name="xls315" userId="a3f91353-034b-4d73-b44a-fb5798c24f26" providerId="ADAL" clId="{8F972F40-A609-4ECA-901B-D3C000B2B20F}" dt="2018-08-19T10:56:12.843" v="1284" actId="478"/>
          <ac:cxnSpMkLst>
            <pc:docMk/>
            <pc:sldMk cId="3839541808" sldId="267"/>
            <ac:cxnSpMk id="43" creationId="{D5B125BE-DD02-4EA5-9676-6023A1169BA4}"/>
          </ac:cxnSpMkLst>
        </pc:cxnChg>
        <pc:cxnChg chg="add del mod topLvl">
          <ac:chgData name="xls315" userId="a3f91353-034b-4d73-b44a-fb5798c24f26" providerId="ADAL" clId="{8F972F40-A609-4ECA-901B-D3C000B2B20F}" dt="2018-08-19T08:54:43.203" v="1150" actId="478"/>
          <ac:cxnSpMkLst>
            <pc:docMk/>
            <pc:sldMk cId="3839541808" sldId="267"/>
            <ac:cxnSpMk id="44" creationId="{95D96E83-37AC-4F3B-A79B-1A821D8E5592}"/>
          </ac:cxnSpMkLst>
        </pc:cxnChg>
        <pc:cxnChg chg="add del mod topLvl">
          <ac:chgData name="xls315" userId="a3f91353-034b-4d73-b44a-fb5798c24f26" providerId="ADAL" clId="{8F972F40-A609-4ECA-901B-D3C000B2B20F}" dt="2018-08-19T08:54:50.075" v="1152" actId="478"/>
          <ac:cxnSpMkLst>
            <pc:docMk/>
            <pc:sldMk cId="3839541808" sldId="267"/>
            <ac:cxnSpMk id="45" creationId="{19DADEC6-9B7A-4429-B96D-998E35D13E76}"/>
          </ac:cxnSpMkLst>
        </pc:cxnChg>
        <pc:cxnChg chg="add del mod topLvl">
          <ac:chgData name="xls315" userId="a3f91353-034b-4d73-b44a-fb5798c24f26" providerId="ADAL" clId="{8F972F40-A609-4ECA-901B-D3C000B2B20F}" dt="2018-08-19T08:54:53.065" v="1153" actId="478"/>
          <ac:cxnSpMkLst>
            <pc:docMk/>
            <pc:sldMk cId="3839541808" sldId="267"/>
            <ac:cxnSpMk id="46" creationId="{AE5AED81-0AC1-47A1-8225-8D144C596A1F}"/>
          </ac:cxnSpMkLst>
        </pc:cxnChg>
        <pc:cxnChg chg="add del mod">
          <ac:chgData name="xls315" userId="a3f91353-034b-4d73-b44a-fb5798c24f26" providerId="ADAL" clId="{8F972F40-A609-4ECA-901B-D3C000B2B20F}" dt="2018-08-19T08:55:04.507" v="1155" actId="478"/>
          <ac:cxnSpMkLst>
            <pc:docMk/>
            <pc:sldMk cId="3839541808" sldId="267"/>
            <ac:cxnSpMk id="57" creationId="{DB3D7194-A5DD-4B6A-A48C-6E57C69E7EE9}"/>
          </ac:cxnSpMkLst>
        </pc:cxnChg>
        <pc:cxnChg chg="add del mod">
          <ac:chgData name="xls315" userId="a3f91353-034b-4d73-b44a-fb5798c24f26" providerId="ADAL" clId="{8F972F40-A609-4ECA-901B-D3C000B2B20F}" dt="2018-08-19T08:55:08.509" v="1156" actId="478"/>
          <ac:cxnSpMkLst>
            <pc:docMk/>
            <pc:sldMk cId="3839541808" sldId="267"/>
            <ac:cxnSpMk id="58" creationId="{79EE9552-3802-4F84-8D54-7AA36EC22B04}"/>
          </ac:cxnSpMkLst>
        </pc:cxnChg>
        <pc:cxnChg chg="add del mod">
          <ac:chgData name="xls315" userId="a3f91353-034b-4d73-b44a-fb5798c24f26" providerId="ADAL" clId="{8F972F40-A609-4ECA-901B-D3C000B2B20F}" dt="2018-08-19T10:42:20.002" v="1204" actId="478"/>
          <ac:cxnSpMkLst>
            <pc:docMk/>
            <pc:sldMk cId="3839541808" sldId="267"/>
            <ac:cxnSpMk id="59" creationId="{F90DEBB5-CCDF-4F87-B098-D96EB13D86DC}"/>
          </ac:cxnSpMkLst>
        </pc:cxnChg>
        <pc:cxnChg chg="add del mod">
          <ac:chgData name="xls315" userId="a3f91353-034b-4d73-b44a-fb5798c24f26" providerId="ADAL" clId="{8F972F40-A609-4ECA-901B-D3C000B2B20F}" dt="2018-08-19T10:42:18.401" v="1203" actId="478"/>
          <ac:cxnSpMkLst>
            <pc:docMk/>
            <pc:sldMk cId="3839541808" sldId="267"/>
            <ac:cxnSpMk id="60" creationId="{52F9F3C2-53E0-49C6-B723-517B8EF0976F}"/>
          </ac:cxnSpMkLst>
        </pc:cxnChg>
        <pc:cxnChg chg="add del mod">
          <ac:chgData name="xls315" userId="a3f91353-034b-4d73-b44a-fb5798c24f26" providerId="ADAL" clId="{8F972F40-A609-4ECA-901B-D3C000B2B20F}" dt="2018-08-19T10:42:17.487" v="1202" actId="478"/>
          <ac:cxnSpMkLst>
            <pc:docMk/>
            <pc:sldMk cId="3839541808" sldId="267"/>
            <ac:cxnSpMk id="61" creationId="{BA9D03C6-AC3D-4B66-B920-987941261210}"/>
          </ac:cxnSpMkLst>
        </pc:cxnChg>
        <pc:cxnChg chg="add del mod">
          <ac:chgData name="xls315" userId="a3f91353-034b-4d73-b44a-fb5798c24f26" providerId="ADAL" clId="{8F972F40-A609-4ECA-901B-D3C000B2B20F}" dt="2018-08-19T10:48:17.942" v="1222" actId="11529"/>
          <ac:cxnSpMkLst>
            <pc:docMk/>
            <pc:sldMk cId="3839541808" sldId="267"/>
            <ac:cxnSpMk id="72" creationId="{7BE91A49-3267-4A7E-B457-4F593A6E3917}"/>
          </ac:cxnSpMkLst>
        </pc:cxnChg>
        <pc:cxnChg chg="add del mod">
          <ac:chgData name="xls315" userId="a3f91353-034b-4d73-b44a-fb5798c24f26" providerId="ADAL" clId="{8F972F40-A609-4ECA-901B-D3C000B2B20F}" dt="2018-08-19T10:50:31.438" v="1236" actId="478"/>
          <ac:cxnSpMkLst>
            <pc:docMk/>
            <pc:sldMk cId="3839541808" sldId="267"/>
            <ac:cxnSpMk id="74" creationId="{BBFCED62-3785-4092-8C2A-2DC2AF09C163}"/>
          </ac:cxnSpMkLst>
        </pc:cxnChg>
        <pc:cxnChg chg="add del mod topLvl">
          <ac:chgData name="xls315" userId="a3f91353-034b-4d73-b44a-fb5798c24f26" providerId="ADAL" clId="{8F972F40-A609-4ECA-901B-D3C000B2B20F}" dt="2018-08-19T11:04:55.339" v="1420" actId="478"/>
          <ac:cxnSpMkLst>
            <pc:docMk/>
            <pc:sldMk cId="3839541808" sldId="267"/>
            <ac:cxnSpMk id="84" creationId="{CBA61BA4-6EAE-450D-8E37-DEA2CB93F2F8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92" creationId="{D1B122AB-BDC8-44A1-8A68-E96560C22F60}"/>
          </ac:cxnSpMkLst>
        </pc:cxnChg>
        <pc:cxnChg chg="add del mod">
          <ac:chgData name="xls315" userId="a3f91353-034b-4d73-b44a-fb5798c24f26" providerId="ADAL" clId="{8F972F40-A609-4ECA-901B-D3C000B2B20F}" dt="2018-08-19T10:57:01.101" v="1316" actId="478"/>
          <ac:cxnSpMkLst>
            <pc:docMk/>
            <pc:sldMk cId="3839541808" sldId="267"/>
            <ac:cxnSpMk id="97" creationId="{C13CB793-19D9-4476-8151-5B98FBE7C16D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112" creationId="{BE693282-C73F-417A-858A-470A070CA961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133" creationId="{3AA52F16-4CCB-42E7-B582-A982A2B87437}"/>
          </ac:cxnSpMkLst>
        </pc:cxnChg>
        <pc:cxnChg chg="add del mod">
          <ac:chgData name="xls315" userId="a3f91353-034b-4d73-b44a-fb5798c24f26" providerId="ADAL" clId="{8F972F40-A609-4ECA-901B-D3C000B2B20F}" dt="2018-08-19T12:18:27.846" v="1546" actId="478"/>
          <ac:cxnSpMkLst>
            <pc:docMk/>
            <pc:sldMk cId="3839541808" sldId="267"/>
            <ac:cxnSpMk id="150" creationId="{3ADDA0AF-6F95-4C01-8ED6-47AB2EB87590}"/>
          </ac:cxnSpMkLst>
        </pc:cxnChg>
        <pc:cxnChg chg="add del mod">
          <ac:chgData name="xls315" userId="a3f91353-034b-4d73-b44a-fb5798c24f26" providerId="ADAL" clId="{8F972F40-A609-4ECA-901B-D3C000B2B20F}" dt="2018-08-19T12:21:02.439" v="1584" actId="478"/>
          <ac:cxnSpMkLst>
            <pc:docMk/>
            <pc:sldMk cId="3839541808" sldId="267"/>
            <ac:cxnSpMk id="162" creationId="{CC17331C-A62D-4143-8708-44620EA65817}"/>
          </ac:cxnSpMkLst>
        </pc:cxnChg>
        <pc:cxnChg chg="add del mod">
          <ac:chgData name="xls315" userId="a3f91353-034b-4d73-b44a-fb5798c24f26" providerId="ADAL" clId="{8F972F40-A609-4ECA-901B-D3C000B2B20F}" dt="2018-08-19T12:18:39.290" v="1550" actId="478"/>
          <ac:cxnSpMkLst>
            <pc:docMk/>
            <pc:sldMk cId="3839541808" sldId="267"/>
            <ac:cxnSpMk id="205" creationId="{E49D7EAD-DE49-4C3C-BC6C-DFDB1FB0DD66}"/>
          </ac:cxnSpMkLst>
        </pc:cxnChg>
        <pc:cxnChg chg="add del mod">
          <ac:chgData name="xls315" userId="a3f91353-034b-4d73-b44a-fb5798c24f26" providerId="ADAL" clId="{8F972F40-A609-4ECA-901B-D3C000B2B20F}" dt="2018-08-19T12:18:55.815" v="1552" actId="478"/>
          <ac:cxnSpMkLst>
            <pc:docMk/>
            <pc:sldMk cId="3839541808" sldId="267"/>
            <ac:cxnSpMk id="208" creationId="{9B72E257-8BEE-4485-ACAB-1DB9AD895ED0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209" creationId="{237401F2-ED4E-46F0-8B9C-021CDEF118F3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32" creationId="{8FB275E6-EBAC-4217-ACEF-5539D911B626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3" creationId="{AB73468B-819F-43B3-87E5-971E270BCC12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6" creationId="{23C4BB7B-2678-47CA-ABDC-D1C86F02B6A5}"/>
          </ac:cxnSpMkLst>
        </pc:cxnChg>
        <pc:cxnChg chg="add del mod">
          <ac:chgData name="xls315" userId="a3f91353-034b-4d73-b44a-fb5798c24f26" providerId="ADAL" clId="{8F972F40-A609-4ECA-901B-D3C000B2B20F}" dt="2018-08-19T12:23:09.494" v="1611" actId="478"/>
          <ac:cxnSpMkLst>
            <pc:docMk/>
            <pc:sldMk cId="3839541808" sldId="267"/>
            <ac:cxnSpMk id="247" creationId="{B9C3427F-26D6-4ECA-A87B-034602562A67}"/>
          </ac:cxnSpMkLst>
        </pc:cxnChg>
        <pc:cxnChg chg="add del mod">
          <ac:chgData name="xls315" userId="a3f91353-034b-4d73-b44a-fb5798c24f26" providerId="ADAL" clId="{8F972F40-A609-4ECA-901B-D3C000B2B20F}" dt="2018-08-19T12:26:14.924" v="1650" actId="478"/>
          <ac:cxnSpMkLst>
            <pc:docMk/>
            <pc:sldMk cId="3839541808" sldId="267"/>
            <ac:cxnSpMk id="256" creationId="{9211CB46-6707-4A4B-842E-2B56D96C59B6}"/>
          </ac:cxnSpMkLst>
        </pc:cxnChg>
        <pc:cxnChg chg="add del mod">
          <ac:chgData name="xls315" userId="a3f91353-034b-4d73-b44a-fb5798c24f26" providerId="ADAL" clId="{8F972F40-A609-4ECA-901B-D3C000B2B20F}" dt="2018-08-19T12:30:22.316" v="1679" actId="478"/>
          <ac:cxnSpMkLst>
            <pc:docMk/>
            <pc:sldMk cId="3839541808" sldId="267"/>
            <ac:cxnSpMk id="267" creationId="{9E1D3625-9DDE-4A94-B357-3F3FF6347E9A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4232227652" sldId="276"/>
        </pc:sldMkLst>
        <pc:spChg chg="mod">
          <ac:chgData name="xls315" userId="a3f91353-034b-4d73-b44a-fb5798c24f26" providerId="ADAL" clId="{8F972F40-A609-4ECA-901B-D3C000B2B20F}" dt="2018-08-20T14:48:09.330" v="1927" actId="1076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46:18.307" v="1915" actId="1076"/>
          <ac:spMkLst>
            <pc:docMk/>
            <pc:sldMk cId="4232227652" sldId="276"/>
            <ac:spMk id="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29.305" v="2078" actId="14100"/>
          <ac:spMkLst>
            <pc:docMk/>
            <pc:sldMk cId="4232227652" sldId="276"/>
            <ac:spMk id="15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34.360" v="2079" actId="14100"/>
          <ac:spMkLst>
            <pc:docMk/>
            <pc:sldMk cId="4232227652" sldId="276"/>
            <ac:spMk id="17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42.835" v="2080" actId="1076"/>
          <ac:spMkLst>
            <pc:docMk/>
            <pc:sldMk cId="4232227652" sldId="276"/>
            <ac:spMk id="26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46.395" v="2081" actId="1076"/>
          <ac:spMkLst>
            <pc:docMk/>
            <pc:sldMk cId="4232227652" sldId="276"/>
            <ac:spMk id="28" creationId="{E32AA4C7-2674-4CCF-90D8-8F3BB39EC9B8}"/>
          </ac:spMkLst>
        </pc:spChg>
        <pc:spChg chg="del mod">
          <ac:chgData name="xls315" userId="a3f91353-034b-4d73-b44a-fb5798c24f26" providerId="ADAL" clId="{8F972F40-A609-4ECA-901B-D3C000B2B20F}" dt="2018-08-20T14:52:45.644" v="2007" actId="478"/>
          <ac:spMkLst>
            <pc:docMk/>
            <pc:sldMk cId="4232227652" sldId="276"/>
            <ac:spMk id="2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2:24.485" v="2004" actId="113"/>
          <ac:spMkLst>
            <pc:docMk/>
            <pc:sldMk cId="4232227652" sldId="276"/>
            <ac:spMk id="31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52:49.055" v="2008"/>
          <ac:spMkLst>
            <pc:docMk/>
            <pc:sldMk cId="4232227652" sldId="276"/>
            <ac:spMk id="33" creationId="{6C630018-72AC-40AD-AAEF-EFD2EB565E6A}"/>
          </ac:spMkLst>
        </pc:spChg>
        <pc:spChg chg="mod">
          <ac:chgData name="xls315" userId="a3f91353-034b-4d73-b44a-fb5798c24f26" providerId="ADAL" clId="{8F972F40-A609-4ECA-901B-D3C000B2B20F}" dt="2018-08-20T14:46:25.684" v="1917" actId="1076"/>
          <ac:spMkLst>
            <pc:docMk/>
            <pc:sldMk cId="4232227652" sldId="276"/>
            <ac:spMk id="52" creationId="{E32AA4C7-2674-4CCF-90D8-8F3BB39EC9B8}"/>
          </ac:spMkLst>
        </pc:spChg>
        <pc:cxnChg chg="mod">
          <ac:chgData name="xls315" userId="a3f91353-034b-4d73-b44a-fb5798c24f26" providerId="ADAL" clId="{8F972F40-A609-4ECA-901B-D3C000B2B20F}" dt="2018-08-20T14:46:18.307" v="1915" actId="1076"/>
          <ac:cxnSpMkLst>
            <pc:docMk/>
            <pc:sldMk cId="4232227652" sldId="276"/>
            <ac:cxnSpMk id="3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2594275248" sldId="277"/>
        </pc:sldMkLst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4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7:02.439" v="1918" actId="478"/>
          <ac:spMkLst>
            <pc:docMk/>
            <pc:sldMk cId="2594275248" sldId="277"/>
            <ac:spMk id="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8" creationId="{E32AA4C7-2674-4CCF-90D8-8F3BB39EC9B8}"/>
          </ac:spMkLst>
        </pc:spChg>
        <pc:spChg chg="add 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2" creationId="{20B17E31-A53F-4868-8F45-D8D2AE5BF561}"/>
          </ac:spMkLst>
        </pc:spChg>
        <pc:spChg chg="add mod">
          <ac:chgData name="xls315" userId="a3f91353-034b-4d73-b44a-fb5798c24f26" providerId="ADAL" clId="{8F972F40-A609-4ECA-901B-D3C000B2B20F}" dt="2018-08-20T14:52:37.280" v="2006" actId="1076"/>
          <ac:spMkLst>
            <pc:docMk/>
            <pc:sldMk cId="2594275248" sldId="277"/>
            <ac:spMk id="24" creationId="{0CE5E660-6D1B-45E9-8A9B-FC9D9F10F10D}"/>
          </ac:spMkLst>
        </pc:spChg>
        <pc:spChg chg="add mod">
          <ac:chgData name="xls315" userId="a3f91353-034b-4d73-b44a-fb5798c24f26" providerId="ADAL" clId="{8F972F40-A609-4ECA-901B-D3C000B2B20F}" dt="2018-08-20T14:52:31.058" v="2005" actId="113"/>
          <ac:spMkLst>
            <pc:docMk/>
            <pc:sldMk cId="2594275248" sldId="277"/>
            <ac:spMk id="25" creationId="{A06C9505-C113-41EE-AD9F-A77AF6D70331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1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2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3" creationId="{9DB0D811-2161-412F-9CC5-9E879866D93D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4" creationId="{651069DB-2F96-4485-BC68-19BE4E00589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5" creationId="{F438C52B-B449-47DF-9FE9-3923774E119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6" creationId="{06E291C1-D871-4EC1-B2C6-8444200921E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7" creationId="{2DC3DEF5-D618-4B45-93B5-D3935BBD45F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8" creationId="{CEC4B6B0-7D9A-46EA-8FDF-E5936F92507E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39" creationId="{C178BDF9-3DA5-4309-8323-5D838E67EC7C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1" creationId="{230DA978-E877-45E0-A7BC-852B70B2847A}"/>
          </ac:spMkLst>
        </pc:spChg>
        <pc:spChg chg="add mod">
          <ac:chgData name="xls315" userId="a3f91353-034b-4d73-b44a-fb5798c24f26" providerId="ADAL" clId="{8F972F40-A609-4ECA-901B-D3C000B2B20F}" dt="2018-08-20T14:52:03.830" v="2002" actId="1076"/>
          <ac:spMkLst>
            <pc:docMk/>
            <pc:sldMk cId="2594275248" sldId="277"/>
            <ac:spMk id="42" creationId="{D337AA0D-9DE4-43A5-8BE3-834017A95DF9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5" creationId="{B76F678C-3A14-4A39-B925-A39903FC8075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6" creationId="{AC902C30-B24A-48D9-BD63-D72B49DFA515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7" creationId="{72459E04-68A5-4893-BE43-5B2372FD186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9" creationId="{07D3F43C-4ACF-48AD-8075-F67FBDBAC303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2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3:03.101" v="2011" actId="14100"/>
          <ac:spMkLst>
            <pc:docMk/>
            <pc:sldMk cId="2594275248" sldId="277"/>
            <ac:spMk id="53" creationId="{27E3A74C-570F-412E-88B4-041665775ACB}"/>
          </ac:spMkLst>
        </pc:spChg>
        <pc:spChg chg="add mod">
          <ac:chgData name="xls315" userId="a3f91353-034b-4d73-b44a-fb5798c24f26" providerId="ADAL" clId="{8F972F40-A609-4ECA-901B-D3C000B2B20F}" dt="2018-08-20T14:49:19.546" v="1956" actId="1076"/>
          <ac:spMkLst>
            <pc:docMk/>
            <pc:sldMk cId="2594275248" sldId="277"/>
            <ac:spMk id="55" creationId="{5BB79B31-61D2-40C3-AF51-CFF29FB009EC}"/>
          </ac:spMkLst>
        </pc:spChg>
        <pc:spChg chg="add del mod">
          <ac:chgData name="xls315" userId="a3f91353-034b-4d73-b44a-fb5798c24f26" providerId="ADAL" clId="{8F972F40-A609-4ECA-901B-D3C000B2B20F}" dt="2018-08-20T14:49:33.540" v="1959" actId="478"/>
          <ac:spMkLst>
            <pc:docMk/>
            <pc:sldMk cId="2594275248" sldId="277"/>
            <ac:spMk id="56" creationId="{3D6EE1CF-CC12-436D-BA03-3FBA93615E21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7" creationId="{A1ADF117-BC2B-4F15-A6D3-491C6442ACE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8" creationId="{458B0520-7AF1-402B-8681-9774E2D25E3C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0" creationId="{E786BECC-4661-4DF3-A27A-B1B96ECDE9D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2" creationId="{C62DD78C-C2AB-4C20-8CFB-3EA230B50C46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3" creationId="{6C7ECE6B-3632-45B1-8FC3-D13FA22B3A01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4" creationId="{F50DD85E-304C-4292-9B69-EDBA23A1DDCF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6" creationId="{FF25B4E1-DAA7-49F3-A60B-1745485006BA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8" creationId="{B18E60EC-7A22-4361-9D11-795E0415751E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69" creationId="{013E7B69-0D79-4701-8C71-163973A46D00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71" creationId="{7B98624A-9E74-4A41-89CC-0A217A07175A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2" creationId="{DB9FAF77-145A-4D32-826E-9DF082608911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3" creationId="{2DABC667-5480-4AFA-A00D-221BAFD27A68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4" creationId="{587CBD1F-6171-4657-BD35-1727FDAA2A4F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5" creationId="{1F917DDB-9F40-4C65-9796-C89FDB7310FF}"/>
          </ac:spMkLst>
        </pc:sp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19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23" creationId="{96544AA0-C511-4738-B603-989DA619B678}"/>
          </ac:cxnSpMkLst>
        </pc:cxnChg>
        <pc:cxnChg chg="del mod">
          <ac:chgData name="xls315" userId="a3f91353-034b-4d73-b44a-fb5798c24f26" providerId="ADAL" clId="{8F972F40-A609-4ECA-901B-D3C000B2B20F}" dt="2018-08-20T14:47:02.439" v="1918" actId="478"/>
          <ac:cxnSpMkLst>
            <pc:docMk/>
            <pc:sldMk cId="2594275248" sldId="277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0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3" creationId="{91FB1850-7C6F-4999-8B01-481605895495}"/>
          </ac:cxnSpMkLst>
        </pc:cxn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4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8" creationId="{39AF5EC0-1640-4D37-9A71-0F2E829DA29D}"/>
          </ac:cxnSpMkLst>
        </pc:cxnChg>
        <pc:cxnChg chg="add del mod">
          <ac:chgData name="xls315" userId="a3f91353-034b-4d73-b44a-fb5798c24f26" providerId="ADAL" clId="{8F972F40-A609-4ECA-901B-D3C000B2B20F}" dt="2018-08-20T14:48:32.798" v="1932" actId="478"/>
          <ac:cxnSpMkLst>
            <pc:docMk/>
            <pc:sldMk cId="2594275248" sldId="277"/>
            <ac:cxnSpMk id="50" creationId="{1CE5C5E4-62ED-4AAF-B4E7-165760B83F93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51" creationId="{4752CF56-569D-406A-9A74-7BF67A380A63}"/>
          </ac:cxnSpMkLst>
        </pc:cxnChg>
        <pc:cxnChg chg="add mod">
          <ac:chgData name="xls315" userId="a3f91353-034b-4d73-b44a-fb5798c24f26" providerId="ADAL" clId="{8F972F40-A609-4ECA-901B-D3C000B2B20F}" dt="2018-08-20T14:48:54.880" v="1937" actId="1076"/>
          <ac:cxnSpMkLst>
            <pc:docMk/>
            <pc:sldMk cId="2594275248" sldId="277"/>
            <ac:cxnSpMk id="54" creationId="{01F02988-F183-4D7E-AFDB-E16F42436688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59" creationId="{B633A3D1-FBBF-40B8-9A49-C296CB6CC17C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61" creationId="{DBC886CE-A54A-41A5-B320-3AA1A0E59D22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5" creationId="{3D9097DD-5FDB-443E-9A34-2E7925E4773A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7" creationId="{79B48620-D7A5-47E3-B7C6-B0D14934EDAD}"/>
          </ac:cxnSpMkLst>
        </pc:cxnChg>
        <pc:cxnChg chg="add mod">
          <ac:chgData name="xls315" userId="a3f91353-034b-4d73-b44a-fb5798c24f26" providerId="ADAL" clId="{8F972F40-A609-4ECA-901B-D3C000B2B20F}" dt="2018-08-20T14:50:37.627" v="1965" actId="1076"/>
          <ac:cxnSpMkLst>
            <pc:docMk/>
            <pc:sldMk cId="2594275248" sldId="277"/>
            <ac:cxnSpMk id="70" creationId="{775F785D-6381-41F0-995A-4BE7B606C7A5}"/>
          </ac:cxnSpMkLst>
        </pc:cxnChg>
      </pc:sldChg>
      <pc:sldChg chg="addSp delSp modSp add ord">
        <pc:chgData name="xls315" userId="a3f91353-034b-4d73-b44a-fb5798c24f26" providerId="ADAL" clId="{8F972F40-A609-4ECA-901B-D3C000B2B20F}" dt="2018-08-21T14:30:31.743" v="2288"/>
        <pc:sldMkLst>
          <pc:docMk/>
          <pc:sldMk cId="4021093696" sldId="278"/>
        </pc:sldMkLst>
        <pc:spChg chg="del">
          <ac:chgData name="xls315" userId="a3f91353-034b-4d73-b44a-fb5798c24f26" providerId="ADAL" clId="{8F972F40-A609-4ECA-901B-D3C000B2B20F}" dt="2018-08-20T14:57:14.178" v="2066" actId="478"/>
          <ac:spMkLst>
            <pc:docMk/>
            <pc:sldMk cId="4021093696" sldId="278"/>
            <ac:spMk id="4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3:25.927" v="2016"/>
          <ac:spMkLst>
            <pc:docMk/>
            <pc:sldMk cId="4021093696" sldId="278"/>
            <ac:spMk id="5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7:16.231" v="2067" actId="478"/>
          <ac:spMkLst>
            <pc:docMk/>
            <pc:sldMk cId="4021093696" sldId="278"/>
            <ac:spMk id="1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3" creationId="{D2FD6E30-922B-474B-BB24-4123102338AA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9" creationId="{10F68D60-ECFA-472D-9A18-776D693AC6F6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35" creationId="{7B9EAFE3-AFA7-4967-BF7C-7D34A4C87FDE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6" creationId="{9D3419A0-F30E-4730-9ADB-0CEC286712F0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7" creationId="{FA935CCE-1286-485C-95E5-4C33A37103A6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8" creationId="{BF13874D-76AA-4852-9739-0E0BD1186375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9" creationId="{AEBE378D-6068-4A7C-B2DE-77D62746B292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1" creationId="{0428C14E-E984-439F-A6CE-2B0884097884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2" creationId="{B17CA1FC-D45D-4F0B-81D4-4E61DBBB7092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5" creationId="{05D0667D-EEF7-483E-8CAC-AA8057A90FD1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6" creationId="{C856D991-C5AD-4A81-ADF9-0E2034682ADE}"/>
          </ac:spMkLst>
        </pc:spChg>
        <pc:spChg chg="add mod">
          <ac:chgData name="xls315" userId="a3f91353-034b-4d73-b44a-fb5798c24f26" providerId="ADAL" clId="{8F972F40-A609-4ECA-901B-D3C000B2B20F}" dt="2018-08-20T15:01:26.621" v="2142" actId="1076"/>
          <ac:spMkLst>
            <pc:docMk/>
            <pc:sldMk cId="4021093696" sldId="278"/>
            <ac:spMk id="47" creationId="{E6DAFE2A-A102-4DB9-8B96-27D3F254E268}"/>
          </ac:spMkLst>
        </pc:spChg>
        <pc:spChg chg="add mod">
          <ac:chgData name="xls315" userId="a3f91353-034b-4d73-b44a-fb5798c24f26" providerId="ADAL" clId="{8F972F40-A609-4ECA-901B-D3C000B2B20F}" dt="2018-08-20T15:01:56.917" v="2165" actId="1076"/>
          <ac:spMkLst>
            <pc:docMk/>
            <pc:sldMk cId="4021093696" sldId="278"/>
            <ac:spMk id="48" creationId="{4F53AC2A-97D0-4ECE-AA96-725A31D27DA7}"/>
          </ac:spMkLst>
        </pc:spChg>
        <pc:spChg chg="mod">
          <ac:chgData name="xls315" userId="a3f91353-034b-4d73-b44a-fb5798c24f26" providerId="ADAL" clId="{8F972F40-A609-4ECA-901B-D3C000B2B20F}" dt="2018-08-20T15:02:05.834" v="2170"/>
          <ac:spMkLst>
            <pc:docMk/>
            <pc:sldMk cId="4021093696" sldId="278"/>
            <ac:spMk id="52" creationId="{E32AA4C7-2674-4CCF-90D8-8F3BB39EC9B8}"/>
          </ac:spMkLst>
        </pc:sp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8F972F40-A609-4ECA-901B-D3C000B2B20F}" dt="2018-08-20T14:53:41.369" v="2017" actId="1076"/>
          <ac:cxnSpMkLst>
            <pc:docMk/>
            <pc:sldMk cId="4021093696" sldId="278"/>
            <ac:cxnSpMk id="30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34" creationId="{3CB7E55C-DFB0-4652-9EB4-0C1FD9C05FBE}"/>
          </ac:cxnSpMkLst>
        </pc:cxnChg>
        <pc:cxnChg chg="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59:37.159" v="2090" actId="14100"/>
          <ac:cxnSpMkLst>
            <pc:docMk/>
            <pc:sldMk cId="4021093696" sldId="278"/>
            <ac:cxnSpMk id="44" creationId="{31045A53-2C86-4EA4-85A6-2C123CDB73C6}"/>
          </ac:cxnSpMkLst>
        </pc:cxnChg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07180041" sldId="279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2931263469" sldId="281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655335753" sldId="282"/>
        </pc:sldMkLst>
      </pc:sldChg>
      <pc:sldChg chg="addSp delSp modSp ord setBg">
        <pc:chgData name="xls315" userId="a3f91353-034b-4d73-b44a-fb5798c24f26" providerId="ADAL" clId="{8F972F40-A609-4ECA-901B-D3C000B2B20F}" dt="2018-08-21T14:30:31.743" v="2288"/>
        <pc:sldMkLst>
          <pc:docMk/>
          <pc:sldMk cId="2928532560" sldId="283"/>
        </pc:sldMkLst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8" creationId="{E2036927-24D2-4235-A7EC-3A5BBE36D82A}"/>
          </ac:spMkLst>
        </pc:spChg>
        <pc:spChg chg="add del mod">
          <ac:chgData name="xls315" userId="a3f91353-034b-4d73-b44a-fb5798c24f26" providerId="ADAL" clId="{8F972F40-A609-4ECA-901B-D3C000B2B20F}" dt="2018-08-21T14:00:34.764" v="2188" actId="11529"/>
          <ac:spMkLst>
            <pc:docMk/>
            <pc:sldMk cId="2928532560" sldId="283"/>
            <ac:spMk id="9" creationId="{095D4248-46BE-43E8-9C61-0E27E664172D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0" creationId="{0DB1EE3E-9BBD-4F59-AE27-1B7CFB090BFC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1" creationId="{39D866C6-9EEF-4BF2-A6E4-FB044701F452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2" creationId="{C2645D6E-3E5C-404A-8652-2337105A8E3A}"/>
          </ac:spMkLst>
        </pc:spChg>
        <pc:spChg chg="add mod">
          <ac:chgData name="xls315" userId="a3f91353-034b-4d73-b44a-fb5798c24f26" providerId="ADAL" clId="{8F972F40-A609-4ECA-901B-D3C000B2B20F}" dt="2018-08-21T14:04:02.991" v="2285" actId="1076"/>
          <ac:spMkLst>
            <pc:docMk/>
            <pc:sldMk cId="2928532560" sldId="283"/>
            <ac:spMk id="13" creationId="{70DBE7DC-21B5-4E10-A507-4A2B66F50E96}"/>
          </ac:spMkLst>
        </pc:spChg>
        <pc:spChg chg="add mod">
          <ac:chgData name="xls315" userId="a3f91353-034b-4d73-b44a-fb5798c24f26" providerId="ADAL" clId="{8F972F40-A609-4ECA-901B-D3C000B2B20F}" dt="2018-08-21T14:04:05.279" v="2286" actId="1076"/>
          <ac:spMkLst>
            <pc:docMk/>
            <pc:sldMk cId="2928532560" sldId="283"/>
            <ac:spMk id="14" creationId="{037C4ED7-ED7A-45EB-BCA9-75C826D3618F}"/>
          </ac:spMkLst>
        </pc:spChg>
        <pc:picChg chg="add del mod">
          <ac:chgData name="xls315" userId="a3f91353-034b-4d73-b44a-fb5798c24f26" providerId="ADAL" clId="{8F972F40-A609-4ECA-901B-D3C000B2B20F}" dt="2018-08-21T14:00:10.035" v="2184" actId="478"/>
          <ac:picMkLst>
            <pc:docMk/>
            <pc:sldMk cId="2928532560" sldId="283"/>
            <ac:picMk id="3" creationId="{521EDCE0-13E0-41EE-B9A5-9563ECC1C63C}"/>
          </ac:picMkLst>
        </pc:picChg>
        <pc:picChg chg="add del mod">
          <ac:chgData name="xls315" userId="a3f91353-034b-4d73-b44a-fb5798c24f26" providerId="ADAL" clId="{8F972F40-A609-4ECA-901B-D3C000B2B20F}" dt="2018-08-21T13:55:56.815" v="2181" actId="478"/>
          <ac:picMkLst>
            <pc:docMk/>
            <pc:sldMk cId="2928532560" sldId="283"/>
            <ac:picMk id="5" creationId="{1D509D55-DC85-4D9B-9E03-2C7147183B76}"/>
          </ac:picMkLst>
        </pc:picChg>
        <pc:picChg chg="add mod">
          <ac:chgData name="xls315" userId="a3f91353-034b-4d73-b44a-fb5798c24f26" providerId="ADAL" clId="{8F972F40-A609-4ECA-901B-D3C000B2B20F}" dt="2018-08-21T14:02:21.867" v="2214" actId="1076"/>
          <ac:picMkLst>
            <pc:docMk/>
            <pc:sldMk cId="2928532560" sldId="283"/>
            <ac:picMk id="7" creationId="{5E172C55-838A-48F4-8256-7F677722C8D4}"/>
          </ac:picMkLst>
        </pc:picChg>
      </pc:sldChg>
      <pc:sldChg chg="addSp delSp modSp">
        <pc:chgData name="xls315" userId="a3f91353-034b-4d73-b44a-fb5798c24f26" providerId="ADAL" clId="{8F972F40-A609-4ECA-901B-D3C000B2B20F}" dt="2018-08-23T13:35:45.223" v="2647" actId="1076"/>
        <pc:sldMkLst>
          <pc:docMk/>
          <pc:sldMk cId="854997461" sldId="286"/>
        </pc:sldMkLst>
        <pc:spChg chg="mod">
          <ac:chgData name="xls315" userId="a3f91353-034b-4d73-b44a-fb5798c24f26" providerId="ADAL" clId="{8F972F40-A609-4ECA-901B-D3C000B2B20F}" dt="2018-08-23T13:35:45.223" v="2647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3T13:10:31.136" v="2476" actId="692"/>
          <ac:spMkLst>
            <pc:docMk/>
            <pc:sldMk cId="854997461" sldId="286"/>
            <ac:spMk id="42" creationId="{63C5AD6F-2CE5-4790-83D2-CC2E27261FA4}"/>
          </ac:spMkLst>
        </pc:spChg>
        <pc:spChg chg="mod">
          <ac:chgData name="xls315" userId="a3f91353-034b-4d73-b44a-fb5798c24f26" providerId="ADAL" clId="{8F972F40-A609-4ECA-901B-D3C000B2B20F}" dt="2018-08-23T13:10:47.237" v="2477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8F972F40-A609-4ECA-901B-D3C000B2B20F}" dt="2018-08-23T13:11:38.420" v="248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1:23.095" v="2478" actId="108"/>
          <ac:spMkLst>
            <pc:docMk/>
            <pc:sldMk cId="854997461" sldId="286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3T13:25:33.799" v="2554" actId="1076"/>
          <ac:spMkLst>
            <pc:docMk/>
            <pc:sldMk cId="854997461" sldId="286"/>
            <ac:spMk id="140" creationId="{69CF3C77-1BF2-4F64-9E95-B85BC646F0ED}"/>
          </ac:spMkLst>
        </pc:spChg>
        <pc:grpChg chg="del mod">
          <ac:chgData name="xls315" userId="a3f91353-034b-4d73-b44a-fb5798c24f26" providerId="ADAL" clId="{8F972F40-A609-4ECA-901B-D3C000B2B20F}" dt="2018-08-23T13:35:23.500" v="2644" actId="478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8F972F40-A609-4ECA-901B-D3C000B2B20F}" dt="2018-08-23T13:35:45.223" v="2647" actId="1076"/>
          <ac:grpSpMkLst>
            <pc:docMk/>
            <pc:sldMk cId="854997461" sldId="286"/>
            <ac:grpSpMk id="50" creationId="{7A7D32A3-7ECC-403E-9A0B-1FE55A56E748}"/>
          </ac:grpSpMkLst>
        </pc:grpChg>
      </pc:sldChg>
      <pc:sldChg chg="addSp delSp modSp">
        <pc:chgData name="xls315" userId="a3f91353-034b-4d73-b44a-fb5798c24f26" providerId="ADAL" clId="{8F972F40-A609-4ECA-901B-D3C000B2B20F}" dt="2018-08-23T13:35:17.326" v="2643" actId="1076"/>
        <pc:sldMkLst>
          <pc:docMk/>
          <pc:sldMk cId="1050752176" sldId="287"/>
        </pc:sldMkLst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36" creationId="{01A24AF2-73C7-4099-B41C-32538465DA36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8" creationId="{DC95B6CE-24F2-4C91-9666-E5029F968FC2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9" creationId="{32F56E94-63EB-486E-8A85-E4971437E45C}"/>
          </ac:spMkLst>
        </pc:spChg>
        <pc:spChg chg="mod topLvl">
          <ac:chgData name="xls315" userId="a3f91353-034b-4d73-b44a-fb5798c24f26" providerId="ADAL" clId="{8F972F40-A609-4ECA-901B-D3C000B2B20F}" dt="2018-08-23T13:32:35.822" v="2612" actId="164"/>
          <ac:spMkLst>
            <pc:docMk/>
            <pc:sldMk cId="1050752176" sldId="287"/>
            <ac:spMk id="50" creationId="{695E97F4-BFC0-41E2-B6B2-C29849DEA7CE}"/>
          </ac:spMkLst>
        </pc:spChg>
        <pc:spChg chg="mod topLvl">
          <ac:chgData name="xls315" userId="a3f91353-034b-4d73-b44a-fb5798c24f26" providerId="ADAL" clId="{8F972F40-A609-4ECA-901B-D3C000B2B20F}" dt="2018-08-23T13:32:54.266" v="2619" actId="1076"/>
          <ac:spMkLst>
            <pc:docMk/>
            <pc:sldMk cId="1050752176" sldId="287"/>
            <ac:spMk id="51" creationId="{1F930A24-9875-4C22-B102-009DF3D22BEE}"/>
          </ac:spMkLst>
        </pc:spChg>
        <pc:spChg chg="del mod topLvl">
          <ac:chgData name="xls315" userId="a3f91353-034b-4d73-b44a-fb5798c24f26" providerId="ADAL" clId="{8F972F40-A609-4ECA-901B-D3C000B2B20F}" dt="2018-08-23T13:34:09.567" v="2631" actId="478"/>
          <ac:spMkLst>
            <pc:docMk/>
            <pc:sldMk cId="1050752176" sldId="287"/>
            <ac:spMk id="52" creationId="{FD9B8C45-C271-4D3B-94B1-0A2DFE6A2F86}"/>
          </ac:spMkLst>
        </pc:spChg>
        <pc:spChg chg="mod topLvl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53" creationId="{18FCBD9C-5010-4CB2-84D6-CE26C9510F6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5" creationId="{2765E5E8-CA4A-4C2D-87F1-A4E3B9E98583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6" creationId="{47426F58-22BF-46A0-8442-8B634547FE2B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7" creationId="{153759FE-0F5D-4ADB-808D-B8A44AE4A9B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8" creationId="{B0763F80-A19A-4B38-ACE5-2A6EDA718B39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0" creationId="{8F8F0FFD-59E0-4041-8621-DA0D94AE5D2A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2" creationId="{F5079911-FC8D-42E3-B803-9382B3847EA8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3" creationId="{61875694-3BE9-493F-931A-A109CA5552F7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4" creationId="{5E4F6585-1A13-4FDF-8DDB-1F655A5FCBBB}"/>
          </ac:spMkLst>
        </pc:spChg>
        <pc:spChg chg="add mod">
          <ac:chgData name="xls315" userId="a3f91353-034b-4d73-b44a-fb5798c24f26" providerId="ADAL" clId="{8F972F40-A609-4ECA-901B-D3C000B2B20F}" dt="2018-08-23T13:32:45.892" v="2615" actId="571"/>
          <ac:spMkLst>
            <pc:docMk/>
            <pc:sldMk cId="1050752176" sldId="287"/>
            <ac:spMk id="80" creationId="{72F6F876-1789-4BFE-A032-3347A97FA725}"/>
          </ac:spMkLst>
        </pc:spChg>
        <pc:spChg chg="mod">
          <ac:chgData name="xls315" userId="a3f91353-034b-4d73-b44a-fb5798c24f26" providerId="ADAL" clId="{8F972F40-A609-4ECA-901B-D3C000B2B20F}" dt="2018-08-23T13:20:09.722" v="2538" actId="108"/>
          <ac:spMkLst>
            <pc:docMk/>
            <pc:sldMk cId="1050752176" sldId="287"/>
            <ac:spMk id="81" creationId="{071F92B3-AC78-4CDD-95F5-22D970C62C78}"/>
          </ac:spMkLst>
        </pc:spChg>
        <pc:spChg chg="add mod">
          <ac:chgData name="xls315" userId="a3f91353-034b-4d73-b44a-fb5798c24f26" providerId="ADAL" clId="{8F972F40-A609-4ECA-901B-D3C000B2B20F}" dt="2018-08-23T13:32:50.325" v="2617" actId="571"/>
          <ac:spMkLst>
            <pc:docMk/>
            <pc:sldMk cId="1050752176" sldId="287"/>
            <ac:spMk id="82" creationId="{C9C69DBA-E822-425A-9D1E-BE6007967D32}"/>
          </ac:spMkLst>
        </pc:spChg>
        <pc:spChg chg="add mod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83" creationId="{D80A3656-60CC-4B92-A5DD-2B283D3F92F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45" creationId="{5F5E87BC-BA94-45FC-A5F7-BF8586FBB564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2" creationId="{818A9D83-D363-4D26-BD0A-6A37EADD1298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5" creationId="{4EEACCEF-3888-46C0-A8A9-4F81A46CC90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6" creationId="{26369157-633A-4EA5-9BB4-4371DE7EAD5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8" creationId="{EBA2FB95-2845-43B6-937A-43C8871ED7E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60" creationId="{AD23104C-327E-4A4F-8F13-53E441EB11C2}"/>
          </ac:spMkLst>
        </pc:spChg>
        <pc:spChg chg="mod">
          <ac:chgData name="xls315" userId="a3f91353-034b-4d73-b44a-fb5798c24f26" providerId="ADAL" clId="{8F972F40-A609-4ECA-901B-D3C000B2B20F}" dt="2018-08-23T13:20:11.816" v="2539" actId="108"/>
          <ac:spMkLst>
            <pc:docMk/>
            <pc:sldMk cId="1050752176" sldId="287"/>
            <ac:spMk id="163" creationId="{3B50259C-2421-46A0-BA57-3326E3838B9E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0" creationId="{3ED17C86-442E-47C6-A63C-A1C6C17B390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1" creationId="{065A88E9-4AAA-43F7-B527-B77D73C4323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3" creationId="{496BCA52-7F58-45E3-BF2B-60DC29824F1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5" creationId="{FED66A32-A49E-4C13-8A16-AFE0CC294C6C}"/>
          </ac:spMkLst>
        </pc:spChg>
        <pc:spChg chg="mod">
          <ac:chgData name="xls315" userId="a3f91353-034b-4d73-b44a-fb5798c24f26" providerId="ADAL" clId="{8F972F40-A609-4ECA-901B-D3C000B2B20F}" dt="2018-08-23T13:20:13.935" v="2540" actId="108"/>
          <ac:spMkLst>
            <pc:docMk/>
            <pc:sldMk cId="1050752176" sldId="287"/>
            <ac:spMk id="178" creationId="{A568D769-72E3-4596-83A7-9E5A356BC4EE}"/>
          </ac:spMkLst>
        </pc:s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4" creationId="{DEDB4664-4680-4F32-BDF2-1E3E90D7E791}"/>
          </ac:grpSpMkLst>
        </pc:grpChg>
        <pc:grpChg chg="add del mod topLvl">
          <ac:chgData name="xls315" userId="a3f91353-034b-4d73-b44a-fb5798c24f26" providerId="ADAL" clId="{8F972F40-A609-4ECA-901B-D3C000B2B20F}" dt="2018-08-23T13:34:09.567" v="2631" actId="478"/>
          <ac:grpSpMkLst>
            <pc:docMk/>
            <pc:sldMk cId="1050752176" sldId="287"/>
            <ac:grpSpMk id="15" creationId="{DA5ADDA0-C754-4DC5-9ADB-5135ADA8C961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6" creationId="{2245AE93-0C08-4693-8844-2031CC1A71A8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7" creationId="{16943009-FD19-458D-92B2-ACF8344CBED3}"/>
          </ac:grpSpMkLst>
        </pc:grpChg>
        <pc:grpChg chg="add del mod">
          <ac:chgData name="xls315" userId="a3f91353-034b-4d73-b44a-fb5798c24f26" providerId="ADAL" clId="{8F972F40-A609-4ECA-901B-D3C000B2B20F}" dt="2018-08-23T13:33:46.501" v="2628" actId="165"/>
          <ac:grpSpMkLst>
            <pc:docMk/>
            <pc:sldMk cId="1050752176" sldId="287"/>
            <ac:grpSpMk id="18" creationId="{71D567F2-5E38-429B-8306-54F7E5607CE1}"/>
          </ac:grpSpMkLst>
        </pc:grpChg>
        <pc:grpChg chg="add mod">
          <ac:chgData name="xls315" userId="a3f91353-034b-4d73-b44a-fb5798c24f26" providerId="ADAL" clId="{8F972F40-A609-4ECA-901B-D3C000B2B20F}" dt="2018-08-23T13:35:17.326" v="2643" actId="1076"/>
          <ac:grpSpMkLst>
            <pc:docMk/>
            <pc:sldMk cId="1050752176" sldId="287"/>
            <ac:grpSpMk id="19" creationId="{84517AB2-5B4E-44F5-AD1C-0CA6841469FF}"/>
          </ac:grpSpMkLst>
        </pc:grpChg>
        <pc:grpChg chg="add del mod">
          <ac:chgData name="xls315" userId="a3f91353-034b-4d73-b44a-fb5798c24f26" providerId="ADAL" clId="{8F972F40-A609-4ECA-901B-D3C000B2B20F}" dt="2018-08-23T13:30:25.944" v="2589" actId="165"/>
          <ac:grpSpMkLst>
            <pc:docMk/>
            <pc:sldMk cId="1050752176" sldId="287"/>
            <ac:grpSpMk id="47" creationId="{166DAFBF-4127-49A3-B242-3310B4656497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72" creationId="{8087620E-FCAA-4B81-88A2-F54B5435AD9F}"/>
          </ac:grpSpMkLst>
        </pc:grpChg>
        <pc:picChg chg="add del mod ord">
          <ac:chgData name="xls315" userId="a3f91353-034b-4d73-b44a-fb5798c24f26" providerId="ADAL" clId="{8F972F40-A609-4ECA-901B-D3C000B2B20F}" dt="2018-08-23T13:30:10.547" v="2587" actId="478"/>
          <ac:picMkLst>
            <pc:docMk/>
            <pc:sldMk cId="1050752176" sldId="287"/>
            <ac:picMk id="55" creationId="{C3753469-0BE3-478F-BE98-18103F757087}"/>
          </ac:picMkLst>
        </pc:picChg>
        <pc:picChg chg="add mod">
          <ac:chgData name="xls315" userId="a3f91353-034b-4d73-b44a-fb5798c24f26" providerId="ADAL" clId="{8F972F40-A609-4ECA-901B-D3C000B2B20F}" dt="2018-08-23T13:17:54.057" v="2523" actId="571"/>
          <ac:picMkLst>
            <pc:docMk/>
            <pc:sldMk cId="1050752176" sldId="287"/>
            <ac:picMk id="56" creationId="{CCCBB684-D798-47FA-B01D-993A983821EA}"/>
          </ac:picMkLst>
        </pc:picChg>
        <pc:picChg chg="add mod">
          <ac:chgData name="xls315" userId="a3f91353-034b-4d73-b44a-fb5798c24f26" providerId="ADAL" clId="{8F972F40-A609-4ECA-901B-D3C000B2B20F}" dt="2018-08-23T13:30:08.849" v="2586" actId="571"/>
          <ac:picMkLst>
            <pc:docMk/>
            <pc:sldMk cId="1050752176" sldId="287"/>
            <ac:picMk id="69" creationId="{E82B78A2-37FD-4E00-8143-3B8CB8278AB2}"/>
          </ac:picMkLst>
        </pc:pic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48" creationId="{75C916CD-81EB-4954-AC69-F1DE7E8CE026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59" creationId="{146AB92B-E876-4BD2-9906-D7A07C4A9195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">
        <pc:chgData name="xls315" userId="a3f91353-034b-4d73-b44a-fb5798c24f26" providerId="ADAL" clId="{8F972F40-A609-4ECA-901B-D3C000B2B20F}" dt="2018-08-23T13:36:04.907" v="2650" actId="1076"/>
        <pc:sldMkLst>
          <pc:docMk/>
          <pc:sldMk cId="1614848660" sldId="288"/>
        </pc:sldMkLst>
        <pc:spChg chg="mod">
          <ac:chgData name="xls315" userId="a3f91353-034b-4d73-b44a-fb5798c24f26" providerId="ADAL" clId="{8F972F40-A609-4ECA-901B-D3C000B2B20F}" dt="2018-08-22T14:41:25.851" v="2472" actId="1076"/>
          <ac:spMkLst>
            <pc:docMk/>
            <pc:sldMk cId="1614848660" sldId="288"/>
            <ac:spMk id="16" creationId="{D7EDCB77-766C-455D-B3FA-A3A0147CE12B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8" creationId="{C8BEB684-1E56-47F8-AA86-F7077029A30F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9" creationId="{B80731E9-A82B-45DF-9D93-FED9845188F2}"/>
          </ac:spMkLst>
        </pc:spChg>
        <pc:spChg chg="mod">
          <ac:chgData name="xls315" userId="a3f91353-034b-4d73-b44a-fb5798c24f26" providerId="ADAL" clId="{8F972F40-A609-4ECA-901B-D3C000B2B20F}" dt="2018-08-22T14:41:18.039" v="2471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8F972F40-A609-4ECA-901B-D3C000B2B20F}" dt="2018-08-22T14:28:31.380" v="2420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8F972F40-A609-4ECA-901B-D3C000B2B20F}" dt="2018-08-22T14:23:07.948" v="2360" actId="164"/>
          <ac:spMkLst>
            <pc:docMk/>
            <pc:sldMk cId="1614848660" sldId="288"/>
            <ac:spMk id="25" creationId="{5BB7A76E-4433-4FAA-9D78-F7C06AC612D6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6" creationId="{47E443A5-67B8-40AA-A4F5-E1665939B7B3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7" creationId="{16DA1742-3F88-4FC0-933C-473A1A326EB4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9" creationId="{C84F9337-F09A-4085-84F4-42A679BD1BC6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8F972F40-A609-4ECA-901B-D3C000B2B20F}" dt="2018-08-22T14:26:29.649" v="2402" actId="1076"/>
          <ac:spMkLst>
            <pc:docMk/>
            <pc:sldMk cId="1614848660" sldId="288"/>
            <ac:spMk id="32" creationId="{BB6D6AC1-E814-4011-B086-00A5AA5E6B25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33" creationId="{0453B3D1-700C-42E1-A839-525C8B350660}"/>
          </ac:spMkLst>
        </pc:spChg>
        <pc:spChg chg="mod">
          <ac:chgData name="xls315" userId="a3f91353-034b-4d73-b44a-fb5798c24f26" providerId="ADAL" clId="{8F972F40-A609-4ECA-901B-D3C000B2B20F}" dt="2018-08-23T13:13:45.313" v="2492" actId="692"/>
          <ac:spMkLst>
            <pc:docMk/>
            <pc:sldMk cId="1614848660" sldId="288"/>
            <ac:spMk id="38" creationId="{BC1594A1-DF1C-4783-BE21-606AAC18B3A2}"/>
          </ac:spMkLst>
        </pc:spChg>
        <pc:spChg chg="mod">
          <ac:chgData name="xls315" userId="a3f91353-034b-4d73-b44a-fb5798c24f26" providerId="ADAL" clId="{8F972F40-A609-4ECA-901B-D3C000B2B20F}" dt="2018-08-22T14:16:33.433" v="2296" actId="14100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4" creationId="{0DA3DA1F-AAAE-4ABD-92D5-97C05E687E5F}"/>
          </ac:spMkLst>
        </pc:spChg>
        <pc:spChg chg="add del">
          <ac:chgData name="xls315" userId="a3f91353-034b-4d73-b44a-fb5798c24f26" providerId="ADAL" clId="{8F972F40-A609-4ECA-901B-D3C000B2B20F}" dt="2018-08-22T14:17:17.294" v="2303"/>
          <ac:spMkLst>
            <pc:docMk/>
            <pc:sldMk cId="1614848660" sldId="288"/>
            <ac:spMk id="45" creationId="{B8EB0B9E-2F16-450B-A852-C39A41F56D8F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3:13.561" v="2487" actId="207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48" creationId="{675D005E-BCD9-4AD4-B99E-73AF0E87FB05}"/>
          </ac:spMkLst>
        </pc:spChg>
        <pc:spChg chg="mod">
          <ac:chgData name="xls315" userId="a3f91353-034b-4d73-b44a-fb5798c24f26" providerId="ADAL" clId="{8F972F40-A609-4ECA-901B-D3C000B2B20F}" dt="2018-08-22T14:20:43.787" v="2336" actId="6549"/>
          <ac:spMkLst>
            <pc:docMk/>
            <pc:sldMk cId="1614848660" sldId="288"/>
            <ac:spMk id="49" creationId="{3636042A-88D2-4A4B-AAC2-4301C41FFDA6}"/>
          </ac:spMkLst>
        </pc:spChg>
        <pc:spChg chg="add mod">
          <ac:chgData name="xls315" userId="a3f91353-034b-4d73-b44a-fb5798c24f26" providerId="ADAL" clId="{8F972F40-A609-4ECA-901B-D3C000B2B20F}" dt="2018-08-22T14:18:41.509" v="2311" actId="571"/>
          <ac:spMkLst>
            <pc:docMk/>
            <pc:sldMk cId="1614848660" sldId="288"/>
            <ac:spMk id="50" creationId="{7ACDB7E8-5E1A-4387-9F5B-7CF1217169BC}"/>
          </ac:spMkLst>
        </pc:spChg>
        <pc:spChg chg="mod">
          <ac:chgData name="xls315" userId="a3f91353-034b-4d73-b44a-fb5798c24f26" providerId="ADAL" clId="{8F972F40-A609-4ECA-901B-D3C000B2B20F}" dt="2018-08-22T14:15:50.127" v="2291" actId="1076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8F972F40-A609-4ECA-901B-D3C000B2B20F}" dt="2018-08-22T14:16:18.391" v="2293" actId="1076"/>
          <ac:spMkLst>
            <pc:docMk/>
            <pc:sldMk cId="1614848660" sldId="288"/>
            <ac:spMk id="54" creationId="{222BEE44-C28D-4D1E-9488-8D98EFC1ABDF}"/>
          </ac:spMkLst>
        </pc:spChg>
        <pc:spChg chg="mod">
          <ac:chgData name="xls315" userId="a3f91353-034b-4d73-b44a-fb5798c24f26" providerId="ADAL" clId="{8F972F40-A609-4ECA-901B-D3C000B2B20F}" dt="2018-08-22T14:22:19.664" v="2353" actId="1076"/>
          <ac:spMkLst>
            <pc:docMk/>
            <pc:sldMk cId="1614848660" sldId="288"/>
            <ac:spMk id="57" creationId="{B79AF22F-57A3-4D22-B878-63F9D6234E71}"/>
          </ac:spMkLst>
        </pc:spChg>
        <pc:spChg chg="mod">
          <ac:chgData name="xls315" userId="a3f91353-034b-4d73-b44a-fb5798c24f26" providerId="ADAL" clId="{8F972F40-A609-4ECA-901B-D3C000B2B20F}" dt="2018-08-22T14:20:41.422" v="2335" actId="6549"/>
          <ac:spMkLst>
            <pc:docMk/>
            <pc:sldMk cId="1614848660" sldId="288"/>
            <ac:spMk id="61" creationId="{5C8287F7-B3C9-4FC1-A7EF-82AFF0CCEDD9}"/>
          </ac:spMkLst>
        </pc:spChg>
        <pc:spChg chg="mod">
          <ac:chgData name="xls315" userId="a3f91353-034b-4d73-b44a-fb5798c24f26" providerId="ADAL" clId="{8F972F40-A609-4ECA-901B-D3C000B2B20F}" dt="2018-08-22T14:22:49.762" v="2356" actId="20577"/>
          <ac:spMkLst>
            <pc:docMk/>
            <pc:sldMk cId="1614848660" sldId="288"/>
            <ac:spMk id="64" creationId="{EED49303-CAFE-4CFC-8302-381513CC5021}"/>
          </ac:spMkLst>
        </pc:spChg>
        <pc:spChg chg="mod">
          <ac:chgData name="xls315" userId="a3f91353-034b-4d73-b44a-fb5798c24f26" providerId="ADAL" clId="{8F972F40-A609-4ECA-901B-D3C000B2B20F}" dt="2018-08-22T14:22:51.938" v="2357" actId="20577"/>
          <ac:spMkLst>
            <pc:docMk/>
            <pc:sldMk cId="1614848660" sldId="288"/>
            <ac:spMk id="66" creationId="{5A3964E6-65DC-492D-9F56-104F7592AC4D}"/>
          </ac:spMkLst>
        </pc:spChg>
        <pc:spChg chg="mod">
          <ac:chgData name="xls315" userId="a3f91353-034b-4d73-b44a-fb5798c24f26" providerId="ADAL" clId="{8F972F40-A609-4ECA-901B-D3C000B2B20F}" dt="2018-08-22T14:16:27.858" v="2295" actId="1076"/>
          <ac:spMkLst>
            <pc:docMk/>
            <pc:sldMk cId="1614848660" sldId="288"/>
            <ac:spMk id="69" creationId="{3E41CBFC-A5C3-4E2D-B918-23A0288A2FC2}"/>
          </ac:spMkLst>
        </pc:spChg>
        <pc:spChg chg="mod">
          <ac:chgData name="xls315" userId="a3f91353-034b-4d73-b44a-fb5798c24f26" providerId="ADAL" clId="{8F972F40-A609-4ECA-901B-D3C000B2B20F}" dt="2018-08-23T13:12:54.543" v="2485" actId="20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73" creationId="{B003D8B8-9AC0-4154-8596-21A8C0818608}"/>
          </ac:spMkLst>
        </pc:spChg>
        <pc:spChg chg="add mod">
          <ac:chgData name="xls315" userId="a3f91353-034b-4d73-b44a-fb5798c24f26" providerId="ADAL" clId="{8F972F40-A609-4ECA-901B-D3C000B2B20F}" dt="2018-08-23T13:13:32.751" v="2490" actId="692"/>
          <ac:spMkLst>
            <pc:docMk/>
            <pc:sldMk cId="1614848660" sldId="288"/>
            <ac:spMk id="74" creationId="{641EBEBF-6EFF-4D6E-8668-B387808A425E}"/>
          </ac:spMkLst>
        </pc:spChg>
        <pc:spChg chg="del mod">
          <ac:chgData name="xls315" userId="a3f91353-034b-4d73-b44a-fb5798c24f26" providerId="ADAL" clId="{8F972F40-A609-4ECA-901B-D3C000B2B20F}" dt="2018-08-22T14:23:29.857" v="2368" actId="478"/>
          <ac:spMkLst>
            <pc:docMk/>
            <pc:sldMk cId="1614848660" sldId="288"/>
            <ac:spMk id="74" creationId="{D86F0DB4-79D5-4D9C-8B98-D4B0A4316C07}"/>
          </ac:spMkLst>
        </pc:spChg>
        <pc:spChg chg="add mod">
          <ac:chgData name="xls315" userId="a3f91353-034b-4d73-b44a-fb5798c24f26" providerId="ADAL" clId="{8F972F40-A609-4ECA-901B-D3C000B2B20F}" dt="2018-08-22T14:21:13.056" v="2340" actId="164"/>
          <ac:spMkLst>
            <pc:docMk/>
            <pc:sldMk cId="1614848660" sldId="288"/>
            <ac:spMk id="76" creationId="{D8D7F695-9CBF-4ED9-9B3E-AA80B7C194E8}"/>
          </ac:spMkLst>
        </pc:spChg>
        <pc:spChg chg="add mod">
          <ac:chgData name="xls315" userId="a3f91353-034b-4d73-b44a-fb5798c24f26" providerId="ADAL" clId="{8F972F40-A609-4ECA-901B-D3C000B2B20F}" dt="2018-08-22T14:19:39.620" v="2326" actId="571"/>
          <ac:spMkLst>
            <pc:docMk/>
            <pc:sldMk cId="1614848660" sldId="288"/>
            <ac:spMk id="77" creationId="{8CB61171-C550-48B2-B6BB-FE50E55AC545}"/>
          </ac:spMkLst>
        </pc:spChg>
        <pc:spChg chg="add mod">
          <ac:chgData name="xls315" userId="a3f91353-034b-4d73-b44a-fb5798c24f26" providerId="ADAL" clId="{8F972F40-A609-4ECA-901B-D3C000B2B20F}" dt="2018-08-22T14:19:41.300" v="2328" actId="571"/>
          <ac:spMkLst>
            <pc:docMk/>
            <pc:sldMk cId="1614848660" sldId="288"/>
            <ac:spMk id="78" creationId="{586E2378-A5FD-432F-BA29-8CF4EA7C16E7}"/>
          </ac:spMkLst>
        </pc:spChg>
        <pc:spChg chg="add mod">
          <ac:chgData name="xls315" userId="a3f91353-034b-4d73-b44a-fb5798c24f26" providerId="ADAL" clId="{8F972F40-A609-4ECA-901B-D3C000B2B20F}" dt="2018-08-23T13:25:15.263" v="2551" actId="113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8F972F40-A609-4ECA-901B-D3C000B2B20F}" dt="2018-08-23T13:12:34.001" v="2483" actId="692"/>
          <ac:spMkLst>
            <pc:docMk/>
            <pc:sldMk cId="1614848660" sldId="288"/>
            <ac:spMk id="80" creationId="{3D88FD00-2FDB-4987-AD9D-54C91B28809B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1" creationId="{D56A65D5-E034-4401-B740-43CEE5F0F52E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8F972F40-A609-4ECA-901B-D3C000B2B20F}" dt="2018-08-23T13:24:51.988" v="2546" actId="113"/>
          <ac:spMkLst>
            <pc:docMk/>
            <pc:sldMk cId="1614848660" sldId="288"/>
            <ac:spMk id="93" creationId="{559B74D3-344F-4687-8C3F-D07EC1795D6F}"/>
          </ac:spMkLst>
        </pc:spChg>
        <pc:spChg chg="mod">
          <ac:chgData name="xls315" userId="a3f91353-034b-4d73-b44a-fb5798c24f26" providerId="ADAL" clId="{8F972F40-A609-4ECA-901B-D3C000B2B20F}" dt="2018-08-23T13:13:39.743" v="2491" actId="692"/>
          <ac:spMkLst>
            <pc:docMk/>
            <pc:sldMk cId="1614848660" sldId="288"/>
            <ac:spMk id="98" creationId="{ADC59409-D7E9-489A-9620-71DD67EC432B}"/>
          </ac:spMkLst>
        </pc:spChg>
        <pc:spChg chg="add mod">
          <ac:chgData name="xls315" userId="a3f91353-034b-4d73-b44a-fb5798c24f26" providerId="ADAL" clId="{8F972F40-A609-4ECA-901B-D3C000B2B20F}" dt="2018-08-22T14:30:54.047" v="2454" actId="1076"/>
          <ac:spMkLst>
            <pc:docMk/>
            <pc:sldMk cId="1614848660" sldId="288"/>
            <ac:spMk id="107" creationId="{34DC6D12-D79F-4009-ABDC-3D3008BB4F94}"/>
          </ac:spMkLst>
        </pc:spChg>
        <pc:spChg chg="mod">
          <ac:chgData name="xls315" userId="a3f91353-034b-4d73-b44a-fb5798c24f26" providerId="ADAL" clId="{8F972F40-A609-4ECA-901B-D3C000B2B20F}" dt="2018-08-23T13:12:59.610" v="2486" actId="20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8F972F40-A609-4ECA-901B-D3C000B2B20F}" dt="2018-08-22T14:30:45.229" v="2452" actId="1076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8F972F40-A609-4ECA-901B-D3C000B2B20F}" dt="2018-08-23T13:25:49.755" v="255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8F972F40-A609-4ECA-901B-D3C000B2B20F}" dt="2018-08-22T14:41:11.343" v="2469" actId="1076"/>
          <ac:spMkLst>
            <pc:docMk/>
            <pc:sldMk cId="1614848660" sldId="288"/>
            <ac:spMk id="155" creationId="{332738CB-9260-4BCD-A069-A7A411BC3B1B}"/>
          </ac:spMkLst>
        </pc:s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3" creationId="{BEC24F78-9EF4-40FC-8850-1E5D1E538659}"/>
          </ac:grpSpMkLst>
        </pc:grpChg>
        <pc:grpChg chg="mod">
          <ac:chgData name="xls315" userId="a3f91353-034b-4d73-b44a-fb5798c24f26" providerId="ADAL" clId="{8F972F40-A609-4ECA-901B-D3C000B2B20F}" dt="2018-08-22T14:18:47.287" v="2312" actId="164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7" creationId="{2C95F637-3CFA-491A-A30E-92BC74E181C4}"/>
          </ac:grpSpMkLst>
        </pc:grpChg>
        <pc:grpChg chg="add del mod">
          <ac:chgData name="xls315" userId="a3f91353-034b-4d73-b44a-fb5798c24f26" providerId="ADAL" clId="{8F972F40-A609-4ECA-901B-D3C000B2B20F}" dt="2018-08-22T14:23:28.378" v="2367" actId="478"/>
          <ac:grpSpMkLst>
            <pc:docMk/>
            <pc:sldMk cId="1614848660" sldId="288"/>
            <ac:grpSpMk id="10" creationId="{1F8B10D9-EE3F-4727-A97D-FEF5695E9222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1" creationId="{457248CA-CB91-4B08-83CE-6A95BC692407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2" creationId="{9A7ABB87-813F-43F6-AB01-5B8B7A3458F1}"/>
          </ac:grpSpMkLst>
        </pc:grpChg>
        <pc:grpChg chg="add mod">
          <ac:chgData name="xls315" userId="a3f91353-034b-4d73-b44a-fb5798c24f26" providerId="ADAL" clId="{8F972F40-A609-4ECA-901B-D3C000B2B20F}" dt="2018-08-22T14:29:47.790" v="2439" actId="1076"/>
          <ac:grpSpMkLst>
            <pc:docMk/>
            <pc:sldMk cId="1614848660" sldId="288"/>
            <ac:grpSpMk id="41" creationId="{61A668C3-66CB-48E9-93ED-349821CD6D20}"/>
          </ac:grpSpMkLst>
        </pc:gr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51" creationId="{8400667E-CDA8-4609-BDB5-71A8740DFEE5}"/>
          </ac:grpSpMkLst>
        </pc:grpChg>
        <pc:grpChg chg="mod">
          <ac:chgData name="xls315" userId="a3f91353-034b-4d73-b44a-fb5798c24f26" providerId="ADAL" clId="{8F972F40-A609-4ECA-901B-D3C000B2B20F}" dt="2018-08-22T14:19:41.300" v="2328" actId="571"/>
          <ac:grpSpMkLst>
            <pc:docMk/>
            <pc:sldMk cId="1614848660" sldId="288"/>
            <ac:grpSpMk id="62" creationId="{22BBB968-E32A-44B1-977E-D977A296385F}"/>
          </ac:grpSpMkLst>
        </pc:grpChg>
        <pc:grpChg chg="mod">
          <ac:chgData name="xls315" userId="a3f91353-034b-4d73-b44a-fb5798c24f26" providerId="ADAL" clId="{8F972F40-A609-4ECA-901B-D3C000B2B20F}" dt="2018-08-22T14:18:54.074" v="2314"/>
          <ac:grpSpMkLst>
            <pc:docMk/>
            <pc:sldMk cId="1614848660" sldId="288"/>
            <ac:grpSpMk id="65" creationId="{3F4A40FB-F646-4892-B0B9-A89A4F1A0C48}"/>
          </ac:grpSpMkLst>
        </pc:grpChg>
        <pc:grpChg chg="mod">
          <ac:chgData name="xls315" userId="a3f91353-034b-4d73-b44a-fb5798c24f26" providerId="ADAL" clId="{8F972F40-A609-4ECA-901B-D3C000B2B20F}" dt="2018-08-22T14:23:07.948" v="2360" actId="164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75" creationId="{A0A136D5-BD42-4678-9B24-7C307F319F7E}"/>
          </ac:grpSpMkLst>
        </pc:grpChg>
        <pc:grpChg chg="add mod">
          <ac:chgData name="xls315" userId="a3f91353-034b-4d73-b44a-fb5798c24f26" providerId="ADAL" clId="{8F972F40-A609-4ECA-901B-D3C000B2B20F}" dt="2018-08-22T14:23:17.113" v="2362" actId="164"/>
          <ac:grpSpMkLst>
            <pc:docMk/>
            <pc:sldMk cId="1614848660" sldId="288"/>
            <ac:grpSpMk id="82" creationId="{D9AEBBF6-18E8-4F15-B4D9-C2F481C1D50C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86" creationId="{022B60C6-0686-43DD-8C74-3E70A0ED6075}"/>
          </ac:grpSpMkLst>
        </pc:grpChg>
        <pc:grpChg chg="mod">
          <ac:chgData name="xls315" userId="a3f91353-034b-4d73-b44a-fb5798c24f26" providerId="ADAL" clId="{8F972F40-A609-4ECA-901B-D3C000B2B20F}" dt="2018-08-22T14:23:35.254" v="2370"/>
          <ac:grpSpMkLst>
            <pc:docMk/>
            <pc:sldMk cId="1614848660" sldId="288"/>
            <ac:grpSpMk id="88" creationId="{8CF42778-4A5E-4F9F-B64D-1B1DC3CE2634}"/>
          </ac:grpSpMkLst>
        </pc:grpChg>
        <pc:grpChg chg="add mod">
          <ac:chgData name="xls315" userId="a3f91353-034b-4d73-b44a-fb5798c24f26" providerId="ADAL" clId="{8F972F40-A609-4ECA-901B-D3C000B2B20F}" dt="2018-08-23T13:36:04.907" v="2650" actId="1076"/>
          <ac:grpSpMkLst>
            <pc:docMk/>
            <pc:sldMk cId="1614848660" sldId="288"/>
            <ac:grpSpMk id="96" creationId="{C145D4A4-1185-4029-989C-3EF2D0BE1500}"/>
          </ac:grpSpMkLst>
        </pc:grpChg>
        <pc:grpChg chg="del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130" creationId="{F5E9A480-BF4B-4286-8818-78047C8A749F}"/>
          </ac:grpSpMkLst>
        </pc:grpChg>
        <pc:picChg chg="add mod ord">
          <ac:chgData name="xls315" userId="a3f91353-034b-4d73-b44a-fb5798c24f26" providerId="ADAL" clId="{8F972F40-A609-4ECA-901B-D3C000B2B20F}" dt="2018-08-22T14:41:13.923" v="2470" actId="1076"/>
          <ac:picMkLst>
            <pc:docMk/>
            <pc:sldMk cId="1614848660" sldId="288"/>
            <ac:picMk id="35" creationId="{C49BA596-B860-41A3-9734-D1BA0CD74A42}"/>
          </ac:picMkLst>
        </pc:picChg>
        <pc:picChg chg="add mod">
          <ac:chgData name="xls315" userId="a3f91353-034b-4d73-b44a-fb5798c24f26" providerId="ADAL" clId="{8F972F40-A609-4ECA-901B-D3C000B2B20F}" dt="2018-08-22T14:29:22.541" v="2427" actId="571"/>
          <ac:picMkLst>
            <pc:docMk/>
            <pc:sldMk cId="1614848660" sldId="288"/>
            <ac:picMk id="98" creationId="{9BAD64F3-1A95-4368-A496-111139A73317}"/>
          </ac:picMkLst>
        </pc:pic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39" creationId="{91763FDE-8FF0-478B-BB0E-A53EC4DA66FC}"/>
          </ac:cxnSpMkLst>
        </pc:cxnChg>
        <pc:cxnChg chg="mod">
          <ac:chgData name="xls315" userId="a3f91353-034b-4d73-b44a-fb5798c24f26" providerId="ADAL" clId="{8F972F40-A609-4ECA-901B-D3C000B2B20F}" dt="2018-08-22T14:41:11.343" v="2469" actId="1076"/>
          <ac:cxnSpMkLst>
            <pc:docMk/>
            <pc:sldMk cId="1614848660" sldId="288"/>
            <ac:cxnSpMk id="58" creationId="{1B6437B4-225A-4E29-B90B-7E9E91CE92D8}"/>
          </ac:cxnSpMkLst>
        </pc:cxnChg>
        <pc:cxnChg chg="mod">
          <ac:chgData name="xls315" userId="a3f91353-034b-4d73-b44a-fb5798c24f26" providerId="ADAL" clId="{8F972F40-A609-4ECA-901B-D3C000B2B20F}" dt="2018-08-22T14:30:13.097" v="2446" actId="14100"/>
          <ac:cxnSpMkLst>
            <pc:docMk/>
            <pc:sldMk cId="1614848660" sldId="288"/>
            <ac:cxnSpMk id="59" creationId="{A4413253-0C29-48DD-82AB-4F703DF2C37A}"/>
          </ac:cxnSpMkLst>
        </pc:cxnChg>
        <pc:cxnChg chg="mod">
          <ac:chgData name="xls315" userId="a3f91353-034b-4d73-b44a-fb5798c24f26" providerId="ADAL" clId="{8F972F40-A609-4ECA-901B-D3C000B2B20F}" dt="2018-08-22T14:30:05.473" v="2444" actId="14100"/>
          <ac:cxnSpMkLst>
            <pc:docMk/>
            <pc:sldMk cId="1614848660" sldId="288"/>
            <ac:cxnSpMk id="60" creationId="{764FE6EE-9585-4E8A-9871-FBF36762A13D}"/>
          </ac:cxnSpMkLst>
        </pc:cxnChg>
        <pc:cxnChg chg="mod ord">
          <ac:chgData name="xls315" userId="a3f91353-034b-4d73-b44a-fb5798c24f26" providerId="ADAL" clId="{8F972F40-A609-4ECA-901B-D3C000B2B20F}" dt="2018-08-22T14:31:23.864" v="2458" actId="14100"/>
          <ac:cxnSpMkLst>
            <pc:docMk/>
            <pc:sldMk cId="1614848660" sldId="288"/>
            <ac:cxnSpMk id="70" creationId="{F5A8CDA2-8FA1-4354-A907-ECD4D3C2994D}"/>
          </ac:cxnSpMkLst>
        </pc:cxnChg>
        <pc:cxnChg chg="add mod">
          <ac:chgData name="xls315" userId="a3f91353-034b-4d73-b44a-fb5798c24f26" providerId="ADAL" clId="{8F972F40-A609-4ECA-901B-D3C000B2B20F}" dt="2018-08-22T14:18:56.341" v="2316" actId="571"/>
          <ac:cxnSpMkLst>
            <pc:docMk/>
            <pc:sldMk cId="1614848660" sldId="288"/>
            <ac:cxnSpMk id="75" creationId="{3771B560-553E-4C3D-A396-2B0BB430C830}"/>
          </ac:cxnSpMkLst>
        </pc:cxnChg>
        <pc:cxnChg chg="add del mod">
          <ac:chgData name="xls315" userId="a3f91353-034b-4d73-b44a-fb5798c24f26" providerId="ADAL" clId="{8F972F40-A609-4ECA-901B-D3C000B2B20F}" dt="2018-08-22T14:21:07.900" v="2339" actId="478"/>
          <ac:cxnSpMkLst>
            <pc:docMk/>
            <pc:sldMk cId="1614848660" sldId="288"/>
            <ac:cxnSpMk id="80" creationId="{27D41198-904C-494A-82B5-D5FC9E853141}"/>
          </ac:cxnSpMkLst>
        </pc:cxnChg>
        <pc:cxnChg chg="add mod">
          <ac:chgData name="xls315" userId="a3f91353-034b-4d73-b44a-fb5798c24f26" providerId="ADAL" clId="{8F972F40-A609-4ECA-901B-D3C000B2B20F}" dt="2018-08-22T14:25:48.214" v="2400" actId="1076"/>
          <ac:cxnSpMkLst>
            <pc:docMk/>
            <pc:sldMk cId="1614848660" sldId="288"/>
            <ac:cxnSpMk id="92" creationId="{6E932A70-056A-4920-BADE-50A47F4A6BDC}"/>
          </ac:cxnSpMkLst>
        </pc:cxnChg>
        <pc:cxnChg chg="add mod">
          <ac:chgData name="xls315" userId="a3f91353-034b-4d73-b44a-fb5798c24f26" providerId="ADAL" clId="{8F972F40-A609-4ECA-901B-D3C000B2B20F}" dt="2018-08-22T14:30:42.917" v="2451" actId="14100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">
        <pc:chgData name="xls315" userId="a3f91353-034b-4d73-b44a-fb5798c24f26" providerId="ADAL" clId="{8F972F40-A609-4ECA-901B-D3C000B2B20F}" dt="2018-08-23T13:36:18.571" v="2653" actId="1076"/>
        <pc:sldMkLst>
          <pc:docMk/>
          <pc:sldMk cId="2161564087" sldId="289"/>
        </pc:sldMkLst>
        <pc:spChg chg="mod">
          <ac:chgData name="xls315" userId="a3f91353-034b-4d73-b44a-fb5798c24f26" providerId="ADAL" clId="{8F972F40-A609-4ECA-901B-D3C000B2B20F}" dt="2018-08-23T13:14:28.318" v="2496" actId="692"/>
          <ac:spMkLst>
            <pc:docMk/>
            <pc:sldMk cId="2161564087" sldId="289"/>
            <ac:spMk id="74" creationId="{32A679AE-3B16-431B-A9AE-B8303E328BE7}"/>
          </ac:spMkLst>
        </pc:spChg>
        <pc:spChg chg="mod">
          <ac:chgData name="xls315" userId="a3f91353-034b-4d73-b44a-fb5798c24f26" providerId="ADAL" clId="{8F972F40-A609-4ECA-901B-D3C000B2B20F}" dt="2018-08-23T13:16:06.908" v="2510" actId="1076"/>
          <ac:spMkLst>
            <pc:docMk/>
            <pc:sldMk cId="2161564087" sldId="289"/>
            <ac:spMk id="94" creationId="{59E61DF0-2E8A-4BF5-BB13-A107138F713A}"/>
          </ac:spMkLst>
        </pc:spChg>
        <pc:spChg chg="mod">
          <ac:chgData name="xls315" userId="a3f91353-034b-4d73-b44a-fb5798c24f26" providerId="ADAL" clId="{8F972F40-A609-4ECA-901B-D3C000B2B20F}" dt="2018-08-23T13:16:00.054" v="2509" actId="1076"/>
          <ac:spMkLst>
            <pc:docMk/>
            <pc:sldMk cId="2161564087" sldId="289"/>
            <ac:spMk id="96" creationId="{52975BBB-CB84-470E-B951-390291F872BD}"/>
          </ac:spMkLst>
        </pc:spChg>
        <pc:spChg chg="mod">
          <ac:chgData name="xls315" userId="a3f91353-034b-4d73-b44a-fb5798c24f26" providerId="ADAL" clId="{8F972F40-A609-4ECA-901B-D3C000B2B20F}" dt="2018-08-23T13:27:38.282" v="2576" actId="1076"/>
          <ac:spMkLst>
            <pc:docMk/>
            <pc:sldMk cId="2161564087" sldId="289"/>
            <ac:spMk id="100" creationId="{810A201F-93C7-4D52-91F6-7B119A07D08D}"/>
          </ac:spMkLst>
        </pc:spChg>
        <pc:spChg chg="mod">
          <ac:chgData name="xls315" userId="a3f91353-034b-4d73-b44a-fb5798c24f26" providerId="ADAL" clId="{8F972F40-A609-4ECA-901B-D3C000B2B20F}" dt="2018-08-23T13:26:08.884" v="2560" actId="1076"/>
          <ac:spMkLst>
            <pc:docMk/>
            <pc:sldMk cId="2161564087" sldId="289"/>
            <ac:spMk id="117" creationId="{9BEB549E-4685-494F-8EBD-ECB9260FA8A3}"/>
          </ac:spMkLst>
        </pc:spChg>
        <pc:spChg chg="mod">
          <ac:chgData name="xls315" userId="a3f91353-034b-4d73-b44a-fb5798c24f26" providerId="ADAL" clId="{8F972F40-A609-4ECA-901B-D3C000B2B20F}" dt="2018-08-23T13:26:26.811" v="2563" actId="255"/>
          <ac:spMkLst>
            <pc:docMk/>
            <pc:sldMk cId="2161564087" sldId="289"/>
            <ac:spMk id="144" creationId="{4CB8C654-7840-4FDA-A98C-5674DBABB65C}"/>
          </ac:spMkLst>
        </pc:spChg>
        <pc:spChg chg="mod">
          <ac:chgData name="xls315" userId="a3f91353-034b-4d73-b44a-fb5798c24f26" providerId="ADAL" clId="{8F972F40-A609-4ECA-901B-D3C000B2B20F}" dt="2018-08-23T13:14:32.991" v="2497" actId="692"/>
          <ac:spMkLst>
            <pc:docMk/>
            <pc:sldMk cId="2161564087" sldId="289"/>
            <ac:spMk id="229" creationId="{46C66887-D5FF-4E4D-9DA2-484259A31C5C}"/>
          </ac:spMkLst>
        </pc:spChg>
        <pc:spChg chg="mod">
          <ac:chgData name="xls315" userId="a3f91353-034b-4d73-b44a-fb5798c24f26" providerId="ADAL" clId="{8F972F40-A609-4ECA-901B-D3C000B2B20F}" dt="2018-08-23T13:15:41.740" v="2507" actId="207"/>
          <ac:spMkLst>
            <pc:docMk/>
            <pc:sldMk cId="2161564087" sldId="289"/>
            <ac:spMk id="230" creationId="{20E5DAD7-C93E-42A6-B3CA-5C2FA88D4BA2}"/>
          </ac:spMkLst>
        </pc:spChg>
        <pc:spChg chg="mod">
          <ac:chgData name="xls315" userId="a3f91353-034b-4d73-b44a-fb5798c24f26" providerId="ADAL" clId="{8F972F40-A609-4ECA-901B-D3C000B2B20F}" dt="2018-08-23T13:14:22.157" v="2495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8F972F40-A609-4ECA-901B-D3C000B2B20F}" dt="2018-08-23T13:27:16.543" v="2574" actId="113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8F972F40-A609-4ECA-901B-D3C000B2B20F}" dt="2018-08-23T13:14:17.339" v="2494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8F972F40-A609-4ECA-901B-D3C000B2B20F}" dt="2018-08-23T13:25:01.455" v="2548" actId="113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8F972F40-A609-4ECA-901B-D3C000B2B20F}" dt="2018-08-23T13:14:06.508" v="2493" actId="692"/>
          <ac:spMkLst>
            <pc:docMk/>
            <pc:sldMk cId="2161564087" sldId="289"/>
            <ac:spMk id="302" creationId="{F26321CD-9D82-427C-A630-DB8B1EF622D3}"/>
          </ac:spMkLst>
        </pc:spChg>
        <pc:spChg chg="mod">
          <ac:chgData name="xls315" userId="a3f91353-034b-4d73-b44a-fb5798c24f26" providerId="ADAL" clId="{8F972F40-A609-4ECA-901B-D3C000B2B20F}" dt="2018-08-23T13:27:30.785" v="2575" actId="207"/>
          <ac:spMkLst>
            <pc:docMk/>
            <pc:sldMk cId="2161564087" sldId="289"/>
            <ac:spMk id="303" creationId="{DA299BCD-69C6-400B-8D60-273A72323F1E}"/>
          </ac:spMkLst>
        </pc:spChg>
        <pc:grpChg chg="add mod">
          <ac:chgData name="xls315" userId="a3f91353-034b-4d73-b44a-fb5798c24f26" providerId="ADAL" clId="{8F972F40-A609-4ECA-901B-D3C000B2B20F}" dt="2018-08-23T13:36:18.571" v="2653" actId="1076"/>
          <ac:grpSpMkLst>
            <pc:docMk/>
            <pc:sldMk cId="2161564087" sldId="289"/>
            <ac:grpSpMk id="81" creationId="{64FEEC1B-1AD7-4D20-A25A-7BC94F679E15}"/>
          </ac:grpSpMkLst>
        </pc:grpChg>
        <pc:grpChg chg="mod">
          <ac:chgData name="xls315" userId="a3f91353-034b-4d73-b44a-fb5798c24f26" providerId="ADAL" clId="{8F972F40-A609-4ECA-901B-D3C000B2B20F}" dt="2018-08-23T13:27:09.892" v="2573" actId="1076"/>
          <ac:grpSpMkLst>
            <pc:docMk/>
            <pc:sldMk cId="2161564087" sldId="289"/>
            <ac:grpSpMk id="269" creationId="{FBB18827-CF3A-4F42-AE4A-59BF83E99E6A}"/>
          </ac:grpSpMkLst>
        </pc:grpChg>
        <pc:grpChg chg="mod">
          <ac:chgData name="xls315" userId="a3f91353-034b-4d73-b44a-fb5798c24f26" providerId="ADAL" clId="{8F972F40-A609-4ECA-901B-D3C000B2B20F}" dt="2018-08-23T13:26:40.194" v="2565" actId="1076"/>
          <ac:grpSpMkLst>
            <pc:docMk/>
            <pc:sldMk cId="2161564087" sldId="289"/>
            <ac:grpSpMk id="284" creationId="{2FFC613B-D3F1-40BD-9963-C9E55BD8104D}"/>
          </ac:grpSpMkLst>
        </pc:grpChg>
        <pc:grpChg chg="del">
          <ac:chgData name="xls315" userId="a3f91353-034b-4d73-b44a-fb5798c24f26" providerId="ADAL" clId="{8F972F40-A609-4ECA-901B-D3C000B2B20F}" dt="2018-08-23T13:36:10.506" v="2651" actId="478"/>
          <ac:grpSpMkLst>
            <pc:docMk/>
            <pc:sldMk cId="2161564087" sldId="289"/>
            <ac:grpSpMk id="299" creationId="{DD849180-02BE-43F6-9CE3-CDA92C3881C4}"/>
          </ac:grpSpMkLst>
        </pc:grpChg>
        <pc:cxnChg chg="mod">
          <ac:chgData name="xls315" userId="a3f91353-034b-4d73-b44a-fb5798c24f26" providerId="ADAL" clId="{8F972F40-A609-4ECA-901B-D3C000B2B20F}" dt="2018-08-23T13:26:40.194" v="2565" actId="1076"/>
          <ac:cxnSpMkLst>
            <pc:docMk/>
            <pc:sldMk cId="2161564087" sldId="289"/>
            <ac:cxnSpMk id="119" creationId="{D20DC8F1-D480-4746-B741-BC2F7EFFCBE2}"/>
          </ac:cxnSpMkLst>
        </pc:cxnChg>
        <pc:cxnChg chg="mod">
          <ac:chgData name="xls315" userId="a3f91353-034b-4d73-b44a-fb5798c24f26" providerId="ADAL" clId="{8F972F40-A609-4ECA-901B-D3C000B2B20F}" dt="2018-08-23T13:27:09.892" v="2573" actId="1076"/>
          <ac:cxnSpMkLst>
            <pc:docMk/>
            <pc:sldMk cId="2161564087" sldId="289"/>
            <ac:cxnSpMk id="158" creationId="{254B1D9F-93D3-4781-B79C-2535A1A151DF}"/>
          </ac:cxnSpMkLst>
        </pc:cxnChg>
      </pc:sldChg>
    </pc:docChg>
  </pc:docChgLst>
  <pc:docChgLst>
    <pc:chgData name="xls315" userId="a3f91353-034b-4d73-b44a-fb5798c24f26" providerId="ADAL" clId="{2136E3CC-0E02-4152-8634-EB90BF7554D9}"/>
    <pc:docChg chg="undo redo custSel addSld delSld modSld sldOrd">
      <pc:chgData name="xls315" userId="a3f91353-034b-4d73-b44a-fb5798c24f26" providerId="ADAL" clId="{2136E3CC-0E02-4152-8634-EB90BF7554D9}" dt="2018-08-24T01:32:06.373" v="3529" actId="1076"/>
      <pc:docMkLst>
        <pc:docMk/>
      </pc:docMkLst>
      <pc:sldChg chg="addSp">
        <pc:chgData name="xls315" userId="a3f91353-034b-4d73-b44a-fb5798c24f26" providerId="ADAL" clId="{2136E3CC-0E02-4152-8634-EB90BF7554D9}" dt="2018-08-22T01:36:15.747" v="1650"/>
        <pc:sldMkLst>
          <pc:docMk/>
          <pc:sldMk cId="2513495337" sldId="259"/>
        </pc:sldMkLst>
        <pc:picChg chg="add">
          <ac:chgData name="xls315" userId="a3f91353-034b-4d73-b44a-fb5798c24f26" providerId="ADAL" clId="{2136E3CC-0E02-4152-8634-EB90BF7554D9}" dt="2018-08-22T01:36:15.747" v="1650"/>
          <ac:picMkLst>
            <pc:docMk/>
            <pc:sldMk cId="2513495337" sldId="259"/>
            <ac:picMk id="11" creationId="{2B1FBAE1-7607-497E-B501-1DFEB3F23642}"/>
          </ac:picMkLst>
        </pc:picChg>
      </pc:sldChg>
      <pc:sldChg chg="addSp delSp modSp">
        <pc:chgData name="xls315" userId="a3f91353-034b-4d73-b44a-fb5798c24f26" providerId="ADAL" clId="{2136E3CC-0E02-4152-8634-EB90BF7554D9}" dt="2018-08-21T10:32:01.206" v="717" actId="108"/>
        <pc:sldMkLst>
          <pc:docMk/>
          <pc:sldMk cId="4232227652" sldId="276"/>
        </pc:sldMkLst>
        <pc:spChg chg="mod">
          <ac:chgData name="xls315" userId="a3f91353-034b-4d73-b44a-fb5798c24f26" providerId="ADAL" clId="{2136E3CC-0E02-4152-8634-EB90BF7554D9}" dt="2018-08-21T10:27:28.566" v="676" actId="20577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4:35.080" v="3" actId="120"/>
          <ac:spMkLst>
            <pc:docMk/>
            <pc:sldMk cId="4232227652" sldId="276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10:01:50.771" v="602" actId="1076"/>
          <ac:spMkLst>
            <pc:docMk/>
            <pc:sldMk cId="4232227652" sldId="276"/>
            <ac:spMk id="22" creationId="{103AEBD9-3F34-4704-8FB6-A329A5EE5BEA}"/>
          </ac:spMkLst>
        </pc:spChg>
        <pc:spChg chg="add mod">
          <ac:chgData name="xls315" userId="a3f91353-034b-4d73-b44a-fb5798c24f26" providerId="ADAL" clId="{2136E3CC-0E02-4152-8634-EB90BF7554D9}" dt="2018-08-21T10:32:01.206" v="717" actId="108"/>
          <ac:spMkLst>
            <pc:docMk/>
            <pc:sldMk cId="4232227652" sldId="276"/>
            <ac:spMk id="23" creationId="{7FB9A072-07D4-4FBC-B773-7AB8E65C14FF}"/>
          </ac:spMkLst>
        </pc:spChg>
        <pc:spChg chg="mod">
          <ac:chgData name="xls315" userId="a3f91353-034b-4d73-b44a-fb5798c24f26" providerId="ADAL" clId="{2136E3CC-0E02-4152-8634-EB90BF7554D9}" dt="2018-08-21T01:04:38.868" v="4" actId="120"/>
          <ac:spMkLst>
            <pc:docMk/>
            <pc:sldMk cId="4232227652" sldId="276"/>
            <ac:spMk id="28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0:29.902" v="712" actId="478"/>
          <ac:spMkLst>
            <pc:docMk/>
            <pc:sldMk cId="4232227652" sldId="276"/>
            <ac:spMk id="42" creationId="{0AACACBC-6C89-4C36-8414-DC639F3D120B}"/>
          </ac:spMkLst>
        </pc:spChg>
        <pc:cxnChg chg="add del mod">
          <ac:chgData name="xls315" userId="a3f91353-034b-4d73-b44a-fb5798c24f26" providerId="ADAL" clId="{2136E3CC-0E02-4152-8634-EB90BF7554D9}" dt="2018-08-21T10:28:27.886" v="693" actId="478"/>
          <ac:cxnSpMkLst>
            <pc:docMk/>
            <pc:sldMk cId="4232227652" sldId="276"/>
            <ac:cxnSpMk id="21" creationId="{5708E243-320B-4ACE-836E-BA240B7A724B}"/>
          </ac:cxnSpMkLst>
        </pc:cxnChg>
        <pc:cxnChg chg="mod">
          <ac:chgData name="xls315" userId="a3f91353-034b-4d73-b44a-fb5798c24f26" providerId="ADAL" clId="{2136E3CC-0E02-4152-8634-EB90BF7554D9}" dt="2018-08-21T01:18:54.934" v="219" actId="692"/>
          <ac:cxnSpMkLst>
            <pc:docMk/>
            <pc:sldMk cId="4232227652" sldId="276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2136E3CC-0E02-4152-8634-EB90BF7554D9}" dt="2018-08-21T10:31:27.288" v="714" actId="478"/>
          <ac:cxnSpMkLst>
            <pc:docMk/>
            <pc:sldMk cId="4232227652" sldId="276"/>
            <ac:cxnSpMk id="34" creationId="{8B5DBDC2-0F50-4F2D-947B-EC82207664D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0" creationId="{31045A53-2C86-4EA4-85A6-2C123CDB73C6}"/>
          </ac:cxnSpMkLst>
        </pc:cxnChg>
        <pc:cxnChg chg="add del">
          <ac:chgData name="xls315" userId="a3f91353-034b-4d73-b44a-fb5798c24f26" providerId="ADAL" clId="{2136E3CC-0E02-4152-8634-EB90BF7554D9}" dt="2018-08-21T10:30:08.848" v="707"/>
          <ac:cxnSpMkLst>
            <pc:docMk/>
            <pc:sldMk cId="4232227652" sldId="276"/>
            <ac:cxnSpMk id="41" creationId="{6F71AA86-E17F-438B-88FF-5E3F237244E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modSp">
        <pc:chgData name="xls315" userId="a3f91353-034b-4d73-b44a-fb5798c24f26" providerId="ADAL" clId="{2136E3CC-0E02-4152-8634-EB90BF7554D9}" dt="2018-08-21T10:33:50.524" v="754" actId="20577"/>
        <pc:sldMkLst>
          <pc:docMk/>
          <pc:sldMk cId="2594275248" sldId="277"/>
        </pc:sldMkLst>
        <pc:spChg chg="add mod">
          <ac:chgData name="xls315" userId="a3f91353-034b-4d73-b44a-fb5798c24f26" providerId="ADAL" clId="{2136E3CC-0E02-4152-8634-EB90BF7554D9}" dt="2018-08-21T10:33:50.524" v="754" actId="20577"/>
          <ac:spMkLst>
            <pc:docMk/>
            <pc:sldMk cId="2594275248" sldId="277"/>
            <ac:spMk id="39" creationId="{78CD6DAD-D141-4F24-8E13-9E737AF96653}"/>
          </ac:spMkLst>
        </pc:spChg>
        <pc:spChg chg="mod">
          <ac:chgData name="xls315" userId="a3f91353-034b-4d73-b44a-fb5798c24f26" providerId="ADAL" clId="{2136E3CC-0E02-4152-8634-EB90BF7554D9}" dt="2018-08-21T01:04:32.886" v="2" actId="120"/>
          <ac:spMkLst>
            <pc:docMk/>
            <pc:sldMk cId="2594275248" sldId="277"/>
            <ac:spMk id="42" creationId="{D337AA0D-9DE4-43A5-8BE3-834017A95DF9}"/>
          </ac:spMkLst>
        </pc:sp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48" creationId="{39AF5EC0-1640-4D37-9A71-0F2E829DA29D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54" creationId="{01F02988-F183-4D7E-AFDB-E16F42436688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1" creationId="{DBC886CE-A54A-41A5-B320-3AA1A0E59D22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7" creationId="{79B48620-D7A5-47E3-B7C6-B0D14934EDAD}"/>
          </ac:cxnSpMkLst>
        </pc:cxnChg>
      </pc:sldChg>
      <pc:sldChg chg="addSp delSp modSp">
        <pc:chgData name="xls315" userId="a3f91353-034b-4d73-b44a-fb5798c24f26" providerId="ADAL" clId="{2136E3CC-0E02-4152-8634-EB90BF7554D9}" dt="2018-08-21T10:38:30.314" v="824" actId="1076"/>
        <pc:sldMkLst>
          <pc:docMk/>
          <pc:sldMk cId="4021093696" sldId="278"/>
        </pc:sldMkLst>
        <pc:spChg chg="mod">
          <ac:chgData name="xls315" userId="a3f91353-034b-4d73-b44a-fb5798c24f26" providerId="ADAL" clId="{2136E3CC-0E02-4152-8634-EB90BF7554D9}" dt="2018-08-21T01:09:05.250" v="101" actId="1076"/>
          <ac:spMkLst>
            <pc:docMk/>
            <pc:sldMk cId="4021093696" sldId="278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9:09.884" v="102" actId="1076"/>
          <ac:spMkLst>
            <pc:docMk/>
            <pc:sldMk cId="4021093696" sldId="278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8:30.314" v="824" actId="1076"/>
          <ac:spMkLst>
            <pc:docMk/>
            <pc:sldMk cId="4021093696" sldId="278"/>
            <ac:spMk id="36" creationId="{CCFD7E79-26B5-465F-B100-7B559F73231A}"/>
          </ac:spMkLst>
        </pc:spChg>
        <pc:spChg chg="mod">
          <ac:chgData name="xls315" userId="a3f91353-034b-4d73-b44a-fb5798c24f26" providerId="ADAL" clId="{2136E3CC-0E02-4152-8634-EB90BF7554D9}" dt="2018-08-21T01:04:29.241" v="1" actId="120"/>
          <ac:spMkLst>
            <pc:docMk/>
            <pc:sldMk cId="4021093696" sldId="278"/>
            <ac:spMk id="42" creationId="{B17CA1FC-D45D-4F0B-81D4-4E61DBBB7092}"/>
          </ac:spMkLst>
        </pc:spChg>
        <pc:spChg chg="mod">
          <ac:chgData name="xls315" userId="a3f91353-034b-4d73-b44a-fb5798c24f26" providerId="ADAL" clId="{2136E3CC-0E02-4152-8634-EB90BF7554D9}" dt="2018-08-21T01:04:27.404" v="0" actId="120"/>
          <ac:spMkLst>
            <pc:docMk/>
            <pc:sldMk cId="4021093696" sldId="278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44.443" v="99"/>
          <ac:spMkLst>
            <pc:docMk/>
            <pc:sldMk cId="4021093696" sldId="278"/>
            <ac:spMk id="48" creationId="{4F53AC2A-97D0-4ECE-AA96-725A31D27DA7}"/>
          </ac:spMkLst>
        </pc:sp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30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1T01:19:23.795" v="222" actId="692"/>
        <pc:sldMkLst>
          <pc:docMk/>
          <pc:sldMk cId="107180041" sldId="279"/>
        </pc:sldMkLst>
        <pc:spChg chg="mod">
          <ac:chgData name="xls315" userId="a3f91353-034b-4d73-b44a-fb5798c24f26" providerId="ADAL" clId="{2136E3CC-0E02-4152-8634-EB90BF7554D9}" dt="2018-08-21T01:05:56.434" v="33" actId="1076"/>
          <ac:spMkLst>
            <pc:docMk/>
            <pc:sldMk cId="107180041" sldId="279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07:08.151" v="61" actId="478"/>
          <ac:spMkLst>
            <pc:docMk/>
            <pc:sldMk cId="107180041" sldId="279"/>
            <ac:spMk id="6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7:21.630" v="77" actId="20577"/>
          <ac:spMkLst>
            <pc:docMk/>
            <pc:sldMk cId="107180041" sldId="279"/>
            <ac:spMk id="23" creationId="{D2FD6E30-922B-474B-BB24-4123102338AA}"/>
          </ac:spMkLst>
        </pc:spChg>
        <pc:spChg chg="mod">
          <ac:chgData name="xls315" userId="a3f91353-034b-4d73-b44a-fb5798c24f26" providerId="ADAL" clId="{2136E3CC-0E02-4152-8634-EB90BF7554D9}" dt="2018-08-21T01:06:36.321" v="40" actId="1076"/>
          <ac:spMkLst>
            <pc:docMk/>
            <pc:sldMk cId="107180041" sldId="279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7:50.061" v="216" actId="1076"/>
          <ac:spMkLst>
            <pc:docMk/>
            <pc:sldMk cId="107180041" sldId="279"/>
            <ac:spMk id="29" creationId="{10F68D60-ECFA-472D-9A18-776D693AC6F6}"/>
          </ac:spMkLst>
        </pc:spChg>
        <pc:spChg chg="mod">
          <ac:chgData name="xls315" userId="a3f91353-034b-4d73-b44a-fb5798c24f26" providerId="ADAL" clId="{2136E3CC-0E02-4152-8634-EB90BF7554D9}" dt="2018-08-21T01:09:24.245" v="105" actId="1076"/>
          <ac:spMkLst>
            <pc:docMk/>
            <pc:sldMk cId="107180041" sldId="279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01:15:56.613" v="209" actId="478"/>
          <ac:spMkLst>
            <pc:docMk/>
            <pc:sldMk cId="107180041" sldId="279"/>
            <ac:spMk id="37" creationId="{F3C327A9-E67F-41A0-B13F-500A9EA2298B}"/>
          </ac:spMkLst>
        </pc:spChg>
        <pc:spChg chg="add">
          <ac:chgData name="xls315" userId="a3f91353-034b-4d73-b44a-fb5798c24f26" providerId="ADAL" clId="{2136E3CC-0E02-4152-8634-EB90BF7554D9}" dt="2018-08-21T01:15:57.863" v="210"/>
          <ac:spMkLst>
            <pc:docMk/>
            <pc:sldMk cId="107180041" sldId="279"/>
            <ac:spMk id="43" creationId="{28416F35-F630-4EFB-A564-EBD9589CAC7E}"/>
          </ac:spMkLst>
        </pc:spChg>
        <pc:spChg chg="mod">
          <ac:chgData name="xls315" userId="a3f91353-034b-4d73-b44a-fb5798c24f26" providerId="ADAL" clId="{2136E3CC-0E02-4152-8634-EB90BF7554D9}" dt="2018-08-21T01:17:56.648" v="217" actId="14100"/>
          <ac:spMkLst>
            <pc:docMk/>
            <pc:sldMk cId="107180041" sldId="279"/>
            <ac:spMk id="45" creationId="{05D0667D-EEF7-483E-8CAC-AA8057A90FD1}"/>
          </ac:spMkLst>
        </pc:spChg>
        <pc:spChg chg="mod">
          <ac:chgData name="xls315" userId="a3f91353-034b-4d73-b44a-fb5798c24f26" providerId="ADAL" clId="{2136E3CC-0E02-4152-8634-EB90BF7554D9}" dt="2018-08-21T01:17:59.735" v="218" actId="14100"/>
          <ac:spMkLst>
            <pc:docMk/>
            <pc:sldMk cId="107180041" sldId="279"/>
            <ac:spMk id="46" creationId="{C856D991-C5AD-4A81-ADF9-0E2034682ADE}"/>
          </ac:spMkLst>
        </pc:spChg>
        <pc:spChg chg="mod">
          <ac:chgData name="xls315" userId="a3f91353-034b-4d73-b44a-fb5798c24f26" providerId="ADAL" clId="{2136E3CC-0E02-4152-8634-EB90BF7554D9}" dt="2018-08-21T01:05:26.024" v="15" actId="1076"/>
          <ac:spMkLst>
            <pc:docMk/>
            <pc:sldMk cId="107180041" sldId="279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39.294" v="96"/>
          <ac:spMkLst>
            <pc:docMk/>
            <pc:sldMk cId="107180041" sldId="279"/>
            <ac:spMk id="48" creationId="{4F53AC2A-97D0-4ECE-AA96-725A31D27DA7}"/>
          </ac:spMkLst>
        </pc:spChg>
        <pc:spChg chg="add">
          <ac:chgData name="xls315" userId="a3f91353-034b-4d73-b44a-fb5798c24f26" providerId="ADAL" clId="{2136E3CC-0E02-4152-8634-EB90BF7554D9}" dt="2018-08-21T01:16:21.229" v="211"/>
          <ac:spMkLst>
            <pc:docMk/>
            <pc:sldMk cId="107180041" sldId="279"/>
            <ac:spMk id="49" creationId="{FBEBA432-CCA2-4B27-95E6-B7233C06AE82}"/>
          </ac:spMkLst>
        </pc:spChg>
        <pc:spChg chg="mod">
          <ac:chgData name="xls315" userId="a3f91353-034b-4d73-b44a-fb5798c24f26" providerId="ADAL" clId="{2136E3CC-0E02-4152-8634-EB90BF7554D9}" dt="2018-08-21T01:11:00.996" v="119" actId="14100"/>
          <ac:spMkLst>
            <pc:docMk/>
            <pc:sldMk cId="107180041" sldId="279"/>
            <ac:spMk id="52" creationId="{E32AA4C7-2674-4CCF-90D8-8F3BB39EC9B8}"/>
          </ac:spMkLst>
        </pc:spChg>
        <pc:cxnChg chg="mod">
          <ac:chgData name="xls315" userId="a3f91353-034b-4d73-b44a-fb5798c24f26" providerId="ADAL" clId="{2136E3CC-0E02-4152-8634-EB90BF7554D9}" dt="2018-08-21T01:06:36.321" v="40" actId="1076"/>
          <ac:cxnSpMkLst>
            <pc:docMk/>
            <pc:sldMk cId="107180041" sldId="279"/>
            <ac:cxnSpMk id="19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08:21.153" v="93" actId="14100"/>
          <ac:cxnSpMkLst>
            <pc:docMk/>
            <pc:sldMk cId="107180041" sldId="279"/>
            <ac:cxnSpMk id="34" creationId="{3CB7E55C-DFB0-4652-9EB4-0C1FD9C05FBE}"/>
          </ac:cxnSpMkLst>
        </pc:cxnChg>
        <pc:cxnChg chg="add 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6" creationId="{72148EE4-AE35-4528-A032-5D0C0E3ACCFB}"/>
          </ac:cxnSpMkLst>
        </pc:cxnChg>
        <pc:cxnChg chg="del mod">
          <ac:chgData name="xls315" userId="a3f91353-034b-4d73-b44a-fb5798c24f26" providerId="ADAL" clId="{2136E3CC-0E02-4152-8634-EB90BF7554D9}" dt="2018-08-21T01:07:09.584" v="62" actId="478"/>
          <ac:cxnSpMkLst>
            <pc:docMk/>
            <pc:sldMk cId="107180041" sldId="279"/>
            <ac:cxnSpMk id="40" creationId="{31045A53-2C86-4EA4-85A6-2C123CDB73C6}"/>
          </ac:cxnSpMkLst>
        </pc:cxnChg>
      </pc:sldChg>
      <pc:sldChg chg="addSp delSp modSp add ord">
        <pc:chgData name="xls315" userId="a3f91353-034b-4d73-b44a-fb5798c24f26" providerId="ADAL" clId="{2136E3CC-0E02-4152-8634-EB90BF7554D9}" dt="2018-08-21T01:20:02.514" v="227" actId="692"/>
        <pc:sldMkLst>
          <pc:docMk/>
          <pc:sldMk cId="2931263469" sldId="281"/>
        </pc:sldMkLst>
        <pc:spChg chg="mod">
          <ac:chgData name="xls315" userId="a3f91353-034b-4d73-b44a-fb5798c24f26" providerId="ADAL" clId="{2136E3CC-0E02-4152-8634-EB90BF7554D9}" dt="2018-08-21T01:11:30.564" v="143" actId="20577"/>
          <ac:spMkLst>
            <pc:docMk/>
            <pc:sldMk cId="2931263469" sldId="281"/>
            <ac:spMk id="5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2:34.171" v="169" actId="14100"/>
          <ac:spMkLst>
            <pc:docMk/>
            <pc:sldMk cId="2931263469" sldId="281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21.510" v="132" actId="1076"/>
          <ac:spMkLst>
            <pc:docMk/>
            <pc:sldMk cId="2931263469" sldId="281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01:13:56.358" v="198" actId="1076"/>
          <ac:spMkLst>
            <pc:docMk/>
            <pc:sldMk cId="2931263469" sldId="281"/>
            <ac:spMk id="23" creationId="{6F770208-B2B7-47A4-867B-1B213822EB1D}"/>
          </ac:spMkLst>
        </pc:spChg>
        <pc:spChg chg="add mod">
          <ac:chgData name="xls315" userId="a3f91353-034b-4d73-b44a-fb5798c24f26" providerId="ADAL" clId="{2136E3CC-0E02-4152-8634-EB90BF7554D9}" dt="2018-08-21T01:15:45.804" v="208" actId="1076"/>
          <ac:spMkLst>
            <pc:docMk/>
            <pc:sldMk cId="2931263469" sldId="281"/>
            <ac:spMk id="25" creationId="{F6C04A4B-1C5A-4AD0-A468-4CDBF10AC4F8}"/>
          </ac:spMkLst>
        </pc:spChg>
        <pc:spChg chg="del">
          <ac:chgData name="xls315" userId="a3f91353-034b-4d73-b44a-fb5798c24f26" providerId="ADAL" clId="{2136E3CC-0E02-4152-8634-EB90BF7554D9}" dt="2018-08-21T01:11:49.214" v="144" actId="478"/>
          <ac:spMkLst>
            <pc:docMk/>
            <pc:sldMk cId="2931263469" sldId="281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3:44.726" v="196" actId="1076"/>
          <ac:spMkLst>
            <pc:docMk/>
            <pc:sldMk cId="2931263469" sldId="281"/>
            <ac:spMk id="32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11.159" v="124"/>
          <ac:spMkLst>
            <pc:docMk/>
            <pc:sldMk cId="2931263469" sldId="281"/>
            <ac:spMk id="52" creationId="{E32AA4C7-2674-4CCF-90D8-8F3BB39EC9B8}"/>
          </ac:spMkLst>
        </pc:spChg>
        <pc:cxnChg chg="del mod">
          <ac:chgData name="xls315" userId="a3f91353-034b-4d73-b44a-fb5798c24f26" providerId="ADAL" clId="{2136E3CC-0E02-4152-8634-EB90BF7554D9}" dt="2018-08-21T01:11:50.571" v="145" actId="478"/>
          <ac:cxnSpMkLst>
            <pc:docMk/>
            <pc:sldMk cId="2931263469" sldId="281"/>
            <ac:cxnSpMk id="19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15:33.431" v="206" actId="1076"/>
          <ac:cxnSpMkLst>
            <pc:docMk/>
            <pc:sldMk cId="2931263469" sldId="281"/>
            <ac:cxnSpMk id="22" creationId="{9D1347EB-4B86-4384-8086-7DD56F1F52E1}"/>
          </ac:cxnSpMkLst>
        </pc:cxnChg>
        <pc:cxnChg chg="add mod">
          <ac:chgData name="xls315" userId="a3f91353-034b-4d73-b44a-fb5798c24f26" providerId="ADAL" clId="{2136E3CC-0E02-4152-8634-EB90BF7554D9}" dt="2018-08-21T01:20:02.514" v="227" actId="692"/>
          <ac:cxnSpMkLst>
            <pc:docMk/>
            <pc:sldMk cId="2931263469" sldId="281"/>
            <ac:cxnSpMk id="24" creationId="{1593F56F-A07F-4989-8C36-5FD4E544C388}"/>
          </ac:cxnSpMkLst>
        </pc:cxnChg>
        <pc:cxnChg chg="mod">
          <ac:chgData name="xls315" userId="a3f91353-034b-4d73-b44a-fb5798c24f26" providerId="ADAL" clId="{2136E3CC-0E02-4152-8634-EB90BF7554D9}" dt="2018-08-21T01:19:54.930" v="225" actId="14100"/>
          <ac:cxnSpMkLst>
            <pc:docMk/>
            <pc:sldMk cId="2931263469" sldId="281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5:12.241" v="204" actId="1076"/>
          <ac:cxnSpMkLst>
            <pc:docMk/>
            <pc:sldMk cId="2931263469" sldId="281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10:15:52.942" v="1868" actId="1076"/>
        <pc:sldMkLst>
          <pc:docMk/>
          <pc:sldMk cId="1655335753" sldId="282"/>
        </pc:sldMkLst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4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4.493" v="230" actId="478"/>
          <ac:spMkLst>
            <pc:docMk/>
            <pc:sldMk cId="1655335753" sldId="282"/>
            <ac:spMk id="7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26:16.457" v="386" actId="14100"/>
          <ac:spMkLst>
            <pc:docMk/>
            <pc:sldMk cId="1655335753" sldId="282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1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3" creationId="{6F770208-B2B7-47A4-867B-1B213822EB1D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5" creationId="{F6C04A4B-1C5A-4AD0-A468-4CDBF10AC4F8}"/>
          </ac:spMkLst>
        </pc:spChg>
        <pc:spChg chg="add mod">
          <ac:chgData name="xls315" userId="a3f91353-034b-4d73-b44a-fb5798c24f26" providerId="ADAL" clId="{2136E3CC-0E02-4152-8634-EB90BF7554D9}" dt="2018-08-21T01:32:07.114" v="536" actId="20577"/>
          <ac:spMkLst>
            <pc:docMk/>
            <pc:sldMk cId="1655335753" sldId="282"/>
            <ac:spMk id="29" creationId="{BD98CD65-DEE8-49C8-9D64-59F85517D48F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1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2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3" creationId="{6C630018-72AC-40AD-AAEF-EFD2EB565E6A}"/>
          </ac:spMkLst>
        </pc:spChg>
        <pc:spChg chg="add mod">
          <ac:chgData name="xls315" userId="a3f91353-034b-4d73-b44a-fb5798c24f26" providerId="ADAL" clId="{2136E3CC-0E02-4152-8634-EB90BF7554D9}" dt="2018-08-21T01:27:59.654" v="414" actId="1076"/>
          <ac:spMkLst>
            <pc:docMk/>
            <pc:sldMk cId="1655335753" sldId="282"/>
            <ac:spMk id="38" creationId="{0DEDF5B5-6C03-441A-8EBF-251825BF8327}"/>
          </ac:spMkLst>
        </pc:spChg>
        <pc:spChg chg="add mod">
          <ac:chgData name="xls315" userId="a3f91353-034b-4d73-b44a-fb5798c24f26" providerId="ADAL" clId="{2136E3CC-0E02-4152-8634-EB90BF7554D9}" dt="2018-08-21T01:28:42.865" v="421" actId="1076"/>
          <ac:spMkLst>
            <pc:docMk/>
            <pc:sldMk cId="1655335753" sldId="282"/>
            <ac:spMk id="41" creationId="{47466E8B-BA3B-4426-A78C-EC54F27E3875}"/>
          </ac:spMkLst>
        </pc:spChg>
        <pc:spChg chg="add mod">
          <ac:chgData name="xls315" userId="a3f91353-034b-4d73-b44a-fb5798c24f26" providerId="ADAL" clId="{2136E3CC-0E02-4152-8634-EB90BF7554D9}" dt="2018-08-21T01:28:51.563" v="423" actId="1076"/>
          <ac:spMkLst>
            <pc:docMk/>
            <pc:sldMk cId="1655335753" sldId="282"/>
            <ac:spMk id="42" creationId="{C5B4B40A-39AE-41F7-85E4-7B6229D57E59}"/>
          </ac:spMkLst>
        </pc:spChg>
        <pc:spChg chg="add mod">
          <ac:chgData name="xls315" userId="a3f91353-034b-4d73-b44a-fb5798c24f26" providerId="ADAL" clId="{2136E3CC-0E02-4152-8634-EB90BF7554D9}" dt="2018-08-21T01:29:05.832" v="426" actId="1076"/>
          <ac:spMkLst>
            <pc:docMk/>
            <pc:sldMk cId="1655335753" sldId="282"/>
            <ac:spMk id="45" creationId="{2322E18D-0455-46E9-85DD-7F20124A154F}"/>
          </ac:spMkLst>
        </pc:spChg>
        <pc:spChg chg="add mod">
          <ac:chgData name="xls315" userId="a3f91353-034b-4d73-b44a-fb5798c24f26" providerId="ADAL" clId="{2136E3CC-0E02-4152-8634-EB90BF7554D9}" dt="2018-08-21T01:30:20.276" v="441"/>
          <ac:spMkLst>
            <pc:docMk/>
            <pc:sldMk cId="1655335753" sldId="282"/>
            <ac:spMk id="46" creationId="{E428D166-A85B-41B9-94A4-D2D88C5DF95C}"/>
          </ac:spMkLst>
        </pc:spChg>
        <pc:spChg chg="add mod">
          <ac:chgData name="xls315" userId="a3f91353-034b-4d73-b44a-fb5798c24f26" providerId="ADAL" clId="{2136E3CC-0E02-4152-8634-EB90BF7554D9}" dt="2018-08-21T01:29:53.750" v="439" actId="14100"/>
          <ac:spMkLst>
            <pc:docMk/>
            <pc:sldMk cId="1655335753" sldId="282"/>
            <ac:spMk id="47" creationId="{8D0DBE37-AD7F-4CAF-9296-14680394E6E8}"/>
          </ac:spMkLst>
        </pc:spChg>
        <pc:spChg chg="add mod">
          <ac:chgData name="xls315" userId="a3f91353-034b-4d73-b44a-fb5798c24f26" providerId="ADAL" clId="{2136E3CC-0E02-4152-8634-EB90BF7554D9}" dt="2018-08-22T10:15:52.942" v="1868" actId="1076"/>
          <ac:spMkLst>
            <pc:docMk/>
            <pc:sldMk cId="1655335753" sldId="282"/>
            <ac:spMk id="48" creationId="{8C86D729-F6A0-4C68-B09C-87AF4200C222}"/>
          </ac:spMkLst>
        </pc:spChg>
        <pc:spChg chg="add del mod">
          <ac:chgData name="xls315" userId="a3f91353-034b-4d73-b44a-fb5798c24f26" providerId="ADAL" clId="{2136E3CC-0E02-4152-8634-EB90BF7554D9}" dt="2018-08-21T01:31:38.803" v="502" actId="478"/>
          <ac:spMkLst>
            <pc:docMk/>
            <pc:sldMk cId="1655335753" sldId="282"/>
            <ac:spMk id="49" creationId="{385A8D3D-9604-47F5-90F2-52BE9D2D33EA}"/>
          </ac:spMkLst>
        </pc:spChg>
        <pc:spChg chg="add mod">
          <ac:chgData name="xls315" userId="a3f91353-034b-4d73-b44a-fb5798c24f26" providerId="ADAL" clId="{2136E3CC-0E02-4152-8634-EB90BF7554D9}" dt="2018-08-21T09:54:53.665" v="552" actId="1076"/>
          <ac:spMkLst>
            <pc:docMk/>
            <pc:sldMk cId="1655335753" sldId="282"/>
            <ac:spMk id="50" creationId="{ED29EBE5-262B-4D23-B792-9FEBF8DAB2E9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2" creationId="{E32AA4C7-2674-4CCF-90D8-8F3BB39EC9B8}"/>
          </ac:spMkLst>
        </pc:spChg>
        <pc:graphicFrameChg chg="add mod modGraphic">
          <ac:chgData name="xls315" userId="a3f91353-034b-4d73-b44a-fb5798c24f26" providerId="ADAL" clId="{2136E3CC-0E02-4152-8634-EB90BF7554D9}" dt="2018-08-21T01:27:00.802" v="397" actId="1076"/>
          <ac:graphicFrameMkLst>
            <pc:docMk/>
            <pc:sldMk cId="1655335753" sldId="282"/>
            <ac:graphicFrameMk id="2" creationId="{84E5E26E-3555-4602-8A0A-5282582F05EB}"/>
          </ac:graphicFrameMkLst>
        </pc:graphicFrame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2" creationId="{9D1347EB-4B86-4384-8086-7DD56F1F52E1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4" creationId="{1593F56F-A07F-4989-8C36-5FD4E544C388}"/>
          </ac:cxnSpMkLst>
        </pc:cxnChg>
        <pc:cxnChg chg="add mod">
          <ac:chgData name="xls315" userId="a3f91353-034b-4d73-b44a-fb5798c24f26" providerId="ADAL" clId="{2136E3CC-0E02-4152-8634-EB90BF7554D9}" dt="2018-08-21T01:26:53.996" v="393" actId="14100"/>
          <ac:cxnSpMkLst>
            <pc:docMk/>
            <pc:sldMk cId="1655335753" sldId="282"/>
            <ac:cxnSpMk id="27" creationId="{F5BFF965-6439-4CDB-AF1D-AF818CAD5F3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30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28:10.006" v="416" actId="14100"/>
          <ac:cxnSpMkLst>
            <pc:docMk/>
            <pc:sldMk cId="1655335753" sldId="282"/>
            <ac:cxnSpMk id="34" creationId="{13EF5D48-E86D-4DAB-A106-BF1A56BB2B4F}"/>
          </ac:cxnSpMkLst>
        </pc:cxnChg>
        <pc:cxnChg chg="add mod">
          <ac:chgData name="xls315" userId="a3f91353-034b-4d73-b44a-fb5798c24f26" providerId="ADAL" clId="{2136E3CC-0E02-4152-8634-EB90BF7554D9}" dt="2018-08-21T01:27:52.642" v="412" actId="14100"/>
          <ac:cxnSpMkLst>
            <pc:docMk/>
            <pc:sldMk cId="1655335753" sldId="282"/>
            <ac:cxnSpMk id="35" creationId="{D072255D-3BDE-4535-965F-77245C3B9C4B}"/>
          </ac:cxnSpMkLst>
        </pc:cxnChg>
        <pc:cxnChg chg="add mod">
          <ac:chgData name="xls315" userId="a3f91353-034b-4d73-b44a-fb5798c24f26" providerId="ADAL" clId="{2136E3CC-0E02-4152-8634-EB90BF7554D9}" dt="2018-08-21T01:28:59.690" v="424" actId="14100"/>
          <ac:cxnSpMkLst>
            <pc:docMk/>
            <pc:sldMk cId="1655335753" sldId="282"/>
            <ac:cxnSpMk id="36" creationId="{F1994C48-A661-4C3C-97CB-CCDFDA396BD9}"/>
          </ac:cxnSpMkLst>
        </pc:cxnChg>
        <pc:cxnChg chg="add mod">
          <ac:chgData name="xls315" userId="a3f91353-034b-4d73-b44a-fb5798c24f26" providerId="ADAL" clId="{2136E3CC-0E02-4152-8634-EB90BF7554D9}" dt="2018-08-21T01:27:39.494" v="410" actId="1076"/>
          <ac:cxnSpMkLst>
            <pc:docMk/>
            <pc:sldMk cId="1655335753" sldId="282"/>
            <ac:cxnSpMk id="37" creationId="{651F4269-A7C3-4139-9314-A329C1DE7691}"/>
          </ac:cxnSpMkLst>
        </pc:cxnChg>
        <pc:cxnChg chg="add mod">
          <ac:chgData name="xls315" userId="a3f91353-034b-4d73-b44a-fb5798c24f26" providerId="ADAL" clId="{2136E3CC-0E02-4152-8634-EB90BF7554D9}" dt="2018-08-21T01:28:23.914" v="419" actId="14100"/>
          <ac:cxnSpMkLst>
            <pc:docMk/>
            <pc:sldMk cId="1655335753" sldId="282"/>
            <ac:cxnSpMk id="39" creationId="{E8AD6A17-6D63-44FE-A75F-050CD16A67D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0" creationId="{31045A53-2C86-4EA4-85A6-2C123CDB73C6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01:20:41.355" v="1570" actId="1076"/>
        <pc:sldMkLst>
          <pc:docMk/>
          <pc:sldMk cId="2928532560" sldId="283"/>
        </pc:sldMkLst>
        <pc:spChg chg="add del mod">
          <ac:chgData name="xls315" userId="a3f91353-034b-4d73-b44a-fb5798c24f26" providerId="ADAL" clId="{2136E3CC-0E02-4152-8634-EB90BF7554D9}" dt="2018-08-21T11:43:09.252" v="907" actId="478"/>
          <ac:spMkLst>
            <pc:docMk/>
            <pc:sldMk cId="2928532560" sldId="283"/>
            <ac:spMk id="5" creationId="{C6339003-AE9F-4C38-AEEA-D889C3AD1F9C}"/>
          </ac:spMkLst>
        </pc:spChg>
        <pc:spChg chg="add del mod">
          <ac:chgData name="xls315" userId="a3f91353-034b-4d73-b44a-fb5798c24f26" providerId="ADAL" clId="{2136E3CC-0E02-4152-8634-EB90BF7554D9}" dt="2018-08-21T11:45:41.377" v="1159" actId="478"/>
          <ac:spMkLst>
            <pc:docMk/>
            <pc:sldMk cId="2928532560" sldId="283"/>
            <ac:spMk id="6" creationId="{0BFEC7D5-DDB5-49AF-A20D-30C8BAE25A2A}"/>
          </ac:spMkLst>
        </pc:spChg>
        <pc:spChg chg="add del mod">
          <ac:chgData name="xls315" userId="a3f91353-034b-4d73-b44a-fb5798c24f26" providerId="ADAL" clId="{2136E3CC-0E02-4152-8634-EB90BF7554D9}" dt="2018-08-21T11:50:55.520" v="1241" actId="478"/>
          <ac:spMkLst>
            <pc:docMk/>
            <pc:sldMk cId="2928532560" sldId="283"/>
            <ac:spMk id="7" creationId="{B8D99A3A-A12B-40BE-A3AC-EF6AC8497D48}"/>
          </ac:spMkLst>
        </pc:spChg>
        <pc:spChg chg="mod">
          <ac:chgData name="xls315" userId="a3f91353-034b-4d73-b44a-fb5798c24f26" providerId="ADAL" clId="{2136E3CC-0E02-4152-8634-EB90BF7554D9}" dt="2018-08-22T01:19:11.052" v="1567" actId="1076"/>
          <ac:spMkLst>
            <pc:docMk/>
            <pc:sldMk cId="2928532560" sldId="283"/>
            <ac:spMk id="12" creationId="{C2645D6E-3E5C-404A-8652-2337105A8E3A}"/>
          </ac:spMkLst>
        </pc:spChg>
        <pc:spChg chg="mod">
          <ac:chgData name="xls315" userId="a3f91353-034b-4d73-b44a-fb5798c24f26" providerId="ADAL" clId="{2136E3CC-0E02-4152-8634-EB90BF7554D9}" dt="2018-08-22T01:20:41.355" v="1570" actId="1076"/>
          <ac:spMkLst>
            <pc:docMk/>
            <pc:sldMk cId="2928532560" sldId="283"/>
            <ac:spMk id="14" creationId="{037C4ED7-ED7A-45EB-BCA9-75C826D3618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5" creationId="{00000000-0000-0000-0000-000000000000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16" creationId="{8F59BAA9-D625-48EE-AF9D-BC4CA349F14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9" creationId="{BD98CD65-DEE8-49C8-9D64-59F85517D48F}"/>
          </ac:spMkLst>
        </pc:spChg>
        <pc:spChg chg="add del mod or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30" creationId="{F4454EA6-0369-4AB4-AB9C-06B17EEBA2A4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38" creationId="{0DEDF5B5-6C03-441A-8EBF-251825BF8327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1" creationId="{47466E8B-BA3B-4426-A78C-EC54F27E3875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2" creationId="{C5B4B40A-39AE-41F7-85E4-7B6229D57E59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44" creationId="{6CE3B77F-2641-4EBA-A8E2-EA27246A8C9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5" creationId="{2322E18D-0455-46E9-85DD-7F20124A154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6" creationId="{E428D166-A85B-41B9-94A4-D2D88C5DF95C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7" creationId="{8D0DBE37-AD7F-4CAF-9296-14680394E6E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8" creationId="{8C86D729-F6A0-4C68-B09C-87AF4200C222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50" creationId="{ED29EBE5-262B-4D23-B792-9FEBF8DAB2E9}"/>
          </ac:spMkLst>
        </pc:spChg>
        <pc:graphicFrameChg chg="del">
          <ac:chgData name="xls315" userId="a3f91353-034b-4d73-b44a-fb5798c24f26" providerId="ADAL" clId="{2136E3CC-0E02-4152-8634-EB90BF7554D9}" dt="2018-08-21T11:41:56.738" v="826" actId="478"/>
          <ac:graphicFrameMkLst>
            <pc:docMk/>
            <pc:sldMk cId="2928532560" sldId="283"/>
            <ac:graphicFrameMk id="2" creationId="{84E5E26E-3555-4602-8A0A-5282582F05EB}"/>
          </ac:graphicFrameMkLst>
        </pc:graphicFrameChg>
        <pc:picChg chg="add del mod">
          <ac:chgData name="xls315" userId="a3f91353-034b-4d73-b44a-fb5798c24f26" providerId="ADAL" clId="{2136E3CC-0E02-4152-8634-EB90BF7554D9}" dt="2018-08-21T11:52:43.218" v="1565" actId="478"/>
          <ac:picMkLst>
            <pc:docMk/>
            <pc:sldMk cId="2928532560" sldId="283"/>
            <ac:picMk id="4" creationId="{68C8AB78-A20C-429E-99F6-406CAD65DBB4}"/>
          </ac:picMkLst>
        </pc:picChg>
        <pc:picChg chg="mod">
          <ac:chgData name="xls315" userId="a3f91353-034b-4d73-b44a-fb5798c24f26" providerId="ADAL" clId="{2136E3CC-0E02-4152-8634-EB90BF7554D9}" dt="2018-08-22T01:20:38.135" v="1569" actId="1076"/>
          <ac:picMkLst>
            <pc:docMk/>
            <pc:sldMk cId="2928532560" sldId="283"/>
            <ac:picMk id="7" creationId="{5E172C55-838A-48F4-8256-7F677722C8D4}"/>
          </ac:picMkLst>
        </pc:pic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9" creationId="{F8733160-9EED-42DD-A09E-E090503BEB4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27" creationId="{F5BFF965-6439-4CDB-AF1D-AF818CAD5F3E}"/>
          </ac:cxnSpMkLst>
        </pc:cxn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31" creationId="{2D5114C8-9739-4B4F-AECB-A92AE828AAF3}"/>
          </ac:cxnSpMkLst>
        </pc:cxnChg>
        <pc:cxnChg chg="add del mod">
          <ac:chgData name="xls315" userId="a3f91353-034b-4d73-b44a-fb5798c24f26" providerId="ADAL" clId="{2136E3CC-0E02-4152-8634-EB90BF7554D9}" dt="2018-08-21T11:49:07.749" v="1214" actId="478"/>
          <ac:cxnSpMkLst>
            <pc:docMk/>
            <pc:sldMk cId="2928532560" sldId="283"/>
            <ac:cxnSpMk id="32" creationId="{F7EC614A-A091-408E-8734-F12678FA6E97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4" creationId="{13EF5D48-E86D-4DAB-A106-BF1A56BB2B4F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5" creationId="{D072255D-3BDE-4535-965F-77245C3B9C4B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6" creationId="{F1994C48-A661-4C3C-97CB-CCDFDA396BD9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7" creationId="{651F4269-A7C3-4139-9314-A329C1DE769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9" creationId="{E8AD6A17-6D63-44FE-A75F-050CD16A67DE}"/>
          </ac:cxnSpMkLst>
        </pc:cxnChg>
        <pc:cxnChg chg="add del mod">
          <ac:chgData name="xls315" userId="a3f91353-034b-4d73-b44a-fb5798c24f26" providerId="ADAL" clId="{2136E3CC-0E02-4152-8634-EB90BF7554D9}" dt="2018-08-21T11:49:06.462" v="1212" actId="478"/>
          <ac:cxnSpMkLst>
            <pc:docMk/>
            <pc:sldMk cId="2928532560" sldId="283"/>
            <ac:cxnSpMk id="40" creationId="{16B6512A-AFA1-4307-8B70-2C7049052800}"/>
          </ac:cxnSpMkLst>
        </pc:cxnChg>
        <pc:cxnChg chg="add del mod">
          <ac:chgData name="xls315" userId="a3f91353-034b-4d73-b44a-fb5798c24f26" providerId="ADAL" clId="{2136E3CC-0E02-4152-8634-EB90BF7554D9}" dt="2018-08-21T11:49:06.882" v="1213" actId="478"/>
          <ac:cxnSpMkLst>
            <pc:docMk/>
            <pc:sldMk cId="2928532560" sldId="283"/>
            <ac:cxnSpMk id="43" creationId="{57122FD2-13D5-46A6-BF90-F7AD1609FBA5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5:11.997" v="3240" actId="1076"/>
        <pc:sldMkLst>
          <pc:docMk/>
          <pc:sldMk cId="854997461" sldId="286"/>
        </pc:sldMkLst>
        <pc:spChg chg="mod">
          <ac:chgData name="xls315" userId="a3f91353-034b-4d73-b44a-fb5798c24f26" providerId="ADAL" clId="{2136E3CC-0E02-4152-8634-EB90BF7554D9}" dt="2018-08-23T01:06:06.772" v="3114" actId="1076"/>
          <ac:spMkLst>
            <pc:docMk/>
            <pc:sldMk cId="854997461" sldId="286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1:05:57.081" v="3112" actId="1076"/>
          <ac:spMkLst>
            <pc:docMk/>
            <pc:sldMk cId="854997461" sldId="286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1:06:00.960" v="3113" actId="1076"/>
          <ac:spMkLst>
            <pc:docMk/>
            <pc:sldMk cId="854997461" sldId="286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11.997" v="3240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1:29:45.469" v="2200" actId="1076"/>
          <ac:spMkLst>
            <pc:docMk/>
            <pc:sldMk cId="854997461" sldId="286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1:31:49.226" v="2267" actId="14100"/>
          <ac:spMkLst>
            <pc:docMk/>
            <pc:sldMk cId="854997461" sldId="286"/>
            <ac:spMk id="24" creationId="{C28D359B-7A22-4784-8F9B-CF5E93368A21}"/>
          </ac:spMkLst>
        </pc:spChg>
        <pc:spChg chg="add del mod">
          <ac:chgData name="xls315" userId="a3f91353-034b-4d73-b44a-fb5798c24f26" providerId="ADAL" clId="{2136E3CC-0E02-4152-8634-EB90BF7554D9}" dt="2018-08-23T01:01:02.015" v="3085" actId="20578"/>
          <ac:spMkLst>
            <pc:docMk/>
            <pc:sldMk cId="854997461" sldId="286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19:19.816" v="1997" actId="478"/>
          <ac:spMkLst>
            <pc:docMk/>
            <pc:sldMk cId="854997461" sldId="286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2T11:19:21.211" v="1998" actId="478"/>
          <ac:spMkLst>
            <pc:docMk/>
            <pc:sldMk cId="854997461" sldId="286"/>
            <ac:spMk id="27" creationId="{351FB7B3-DED5-4462-8EC8-40488D9ED74C}"/>
          </ac:spMkLst>
        </pc:spChg>
        <pc:spChg chg="add mod ord">
          <ac:chgData name="xls315" userId="a3f91353-034b-4d73-b44a-fb5798c24f26" providerId="ADAL" clId="{2136E3CC-0E02-4152-8634-EB90BF7554D9}" dt="2018-08-22T11:29:36.935" v="2198" actId="1076"/>
          <ac:spMkLst>
            <pc:docMk/>
            <pc:sldMk cId="854997461" sldId="286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53:38.013" v="3029" actId="478"/>
          <ac:spMkLst>
            <pc:docMk/>
            <pc:sldMk cId="854997461" sldId="286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2" creationId="{BB6D6AC1-E814-4011-B086-00A5AA5E6B2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0" creationId="{D601039E-FC95-4085-8890-7A2A00EB3D21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1" creationId="{1E3F3894-6225-4087-8414-F718A2386A1B}"/>
          </ac:spMkLst>
        </pc:spChg>
        <pc:spChg chg="add mod">
          <ac:chgData name="xls315" userId="a3f91353-034b-4d73-b44a-fb5798c24f26" providerId="ADAL" clId="{2136E3CC-0E02-4152-8634-EB90BF7554D9}" dt="2018-08-23T01:19:22.133" v="3153" actId="692"/>
          <ac:spMkLst>
            <pc:docMk/>
            <pc:sldMk cId="854997461" sldId="286"/>
            <ac:spMk id="42" creationId="{63C5AD6F-2CE5-4790-83D2-CC2E27261FA4}"/>
          </ac:spMkLst>
        </pc:spChg>
        <pc:spChg chg="add mod">
          <ac:chgData name="xls315" userId="a3f91353-034b-4d73-b44a-fb5798c24f26" providerId="ADAL" clId="{2136E3CC-0E02-4152-8634-EB90BF7554D9}" dt="2018-08-23T01:19:30.004" v="3154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2136E3CC-0E02-4152-8634-EB90BF7554D9}" dt="2018-08-23T00:53:06.718" v="3023" actId="692"/>
          <ac:spMkLst>
            <pc:docMk/>
            <pc:sldMk cId="854997461" sldId="286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2T11:55:43.134" v="2407" actId="478"/>
          <ac:spMkLst>
            <pc:docMk/>
            <pc:sldMk cId="854997461" sldId="286"/>
            <ac:spMk id="45" creationId="{7B056618-1D2B-4938-8BE1-D71BD4C71042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5" creationId="{AA66B35C-E9CA-4DE8-B4E0-F91BBB3BFC14}"/>
          </ac:spMkLst>
        </pc:spChg>
        <pc:spChg chg="mod">
          <ac:chgData name="xls315" userId="a3f91353-034b-4d73-b44a-fb5798c24f26" providerId="ADAL" clId="{2136E3CC-0E02-4152-8634-EB90BF7554D9}" dt="2018-08-23T01:18:36.823" v="315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19:00.056" v="3152" actId="207"/>
          <ac:spMkLst>
            <pc:docMk/>
            <pc:sldMk cId="854997461" sldId="286"/>
            <ac:spMk id="47" creationId="{AF53B740-A61C-4FC4-9761-5B73C9E69C96}"/>
          </ac:spMkLst>
        </pc:spChg>
        <pc:spChg chg="add mod">
          <ac:chgData name="xls315" userId="a3f91353-034b-4d73-b44a-fb5798c24f26" providerId="ADAL" clId="{2136E3CC-0E02-4152-8634-EB90BF7554D9}" dt="2018-08-22T11:29:40.790" v="2199" actId="1076"/>
          <ac:spMkLst>
            <pc:docMk/>
            <pc:sldMk cId="854997461" sldId="286"/>
            <ac:spMk id="48" creationId="{675D005E-BCD9-4AD4-B99E-73AF0E87FB0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9" creationId="{F35BBF10-1EC9-402A-BEEC-9D67275BCF8C}"/>
          </ac:spMkLst>
        </pc:spChg>
        <pc:spChg chg="add del mod">
          <ac:chgData name="xls315" userId="a3f91353-034b-4d73-b44a-fb5798c24f26" providerId="ADAL" clId="{2136E3CC-0E02-4152-8634-EB90BF7554D9}" dt="2018-08-22T11:20:13.555" v="2027" actId="478"/>
          <ac:spMkLst>
            <pc:docMk/>
            <pc:sldMk cId="854997461" sldId="286"/>
            <ac:spMk id="55" creationId="{94B950E7-D95C-40A4-BF34-DA74DAC52EE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6" creationId="{A4648D09-2980-44ED-96A6-D195CAA030F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7" creationId="{B79AF22F-57A3-4D22-B878-63F9D6234E71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1" creationId="{1FD910D2-82D2-4BED-AEB9-0ACD38F64C9C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2" creationId="{F60BDC44-88CD-41CD-82BB-00D5B72D6315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0:40.930" v="3081" actId="207"/>
          <ac:spMkLst>
            <pc:docMk/>
            <pc:sldMk cId="854997461" sldId="286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01:04.898" v="3086" actId="108"/>
          <ac:spMkLst>
            <pc:docMk/>
            <pc:sldMk cId="854997461" sldId="286"/>
            <ac:spMk id="74" creationId="{D86F0DB4-79D5-4D9C-8B98-D4B0A4316C07}"/>
          </ac:spMkLst>
        </pc:spChg>
        <pc:spChg chg="add mod">
          <ac:chgData name="xls315" userId="a3f91353-034b-4d73-b44a-fb5798c24f26" providerId="ADAL" clId="{2136E3CC-0E02-4152-8634-EB90BF7554D9}" dt="2018-08-22T11:31:46.808" v="2266" actId="1076"/>
          <ac:spMkLst>
            <pc:docMk/>
            <pc:sldMk cId="854997461" sldId="286"/>
            <ac:spMk id="113" creationId="{78FD3A95-157D-48AD-AB38-4EEA5D8A46DD}"/>
          </ac:spMkLst>
        </pc:spChg>
        <pc:spChg chg="add mod">
          <ac:chgData name="xls315" userId="a3f91353-034b-4d73-b44a-fb5798c24f26" providerId="ADAL" clId="{2136E3CC-0E02-4152-8634-EB90BF7554D9}" dt="2018-08-23T01:00:57.509" v="3082" actId="108"/>
          <ac:spMkLst>
            <pc:docMk/>
            <pc:sldMk cId="854997461" sldId="286"/>
            <ac:spMk id="116" creationId="{DFBC5E7B-6074-4501-AD8C-315B112C353D}"/>
          </ac:spMkLst>
        </pc:spChg>
        <pc:spChg chg="add mod">
          <ac:chgData name="xls315" userId="a3f91353-034b-4d73-b44a-fb5798c24f26" providerId="ADAL" clId="{2136E3CC-0E02-4152-8634-EB90BF7554D9}" dt="2018-08-22T11:32:16.716" v="2284" actId="1076"/>
          <ac:spMkLst>
            <pc:docMk/>
            <pc:sldMk cId="854997461" sldId="286"/>
            <ac:spMk id="121" creationId="{5F445090-B076-4214-9745-259E32666BC6}"/>
          </ac:spMkLst>
        </pc:spChg>
        <pc:spChg chg="add mod">
          <ac:chgData name="xls315" userId="a3f91353-034b-4d73-b44a-fb5798c24f26" providerId="ADAL" clId="{2136E3CC-0E02-4152-8634-EB90BF7554D9}" dt="2018-08-22T11:32:23.537" v="2291"/>
          <ac:spMkLst>
            <pc:docMk/>
            <pc:sldMk cId="854997461" sldId="286"/>
            <ac:spMk id="122" creationId="{F47C8227-7CEC-4EBD-AA3E-5D066B9703D7}"/>
          </ac:spMkLst>
        </pc:spChg>
        <pc:spChg chg="add mod">
          <ac:chgData name="xls315" userId="a3f91353-034b-4d73-b44a-fb5798c24f26" providerId="ADAL" clId="{2136E3CC-0E02-4152-8634-EB90BF7554D9}" dt="2018-08-23T00:38:30.277" v="2974" actId="113"/>
          <ac:spMkLst>
            <pc:docMk/>
            <pc:sldMk cId="854997461" sldId="286"/>
            <ac:spMk id="140" creationId="{69CF3C77-1BF2-4F64-9E95-B85BC646F0ED}"/>
          </ac:spMkLst>
        </pc:spChg>
        <pc:spChg chg="add mod ord">
          <ac:chgData name="xls315" userId="a3f91353-034b-4d73-b44a-fb5798c24f26" providerId="ADAL" clId="{2136E3CC-0E02-4152-8634-EB90BF7554D9}" dt="2018-08-23T01:05:30.144" v="3106" actId="1076"/>
          <ac:spMkLst>
            <pc:docMk/>
            <pc:sldMk cId="854997461" sldId="286"/>
            <ac:spMk id="155" creationId="{332738CB-9260-4BCD-A069-A7A411BC3B1B}"/>
          </ac:spMkLst>
        </pc:spChg>
        <pc:grpChg chg="add mod">
          <ac:chgData name="xls315" userId="a3f91353-034b-4d73-b44a-fb5798c24f26" providerId="ADAL" clId="{2136E3CC-0E02-4152-8634-EB90BF7554D9}" dt="2018-08-23T01:06:55.751" v="3119" actId="1076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2136E3CC-0E02-4152-8634-EB90BF7554D9}" dt="2018-08-22T11:26:48.962" v="2167" actId="1076"/>
          <ac:grpSpMkLst>
            <pc:docMk/>
            <pc:sldMk cId="854997461" sldId="286"/>
            <ac:grpSpMk id="72" creationId="{89B638E6-CEBF-4F72-BB44-2E283047204E}"/>
          </ac:grpSpMkLst>
        </pc:grpChg>
        <pc:cxnChg chg="mod">
          <ac:chgData name="xls315" userId="a3f91353-034b-4d73-b44a-fb5798c24f26" providerId="ADAL" clId="{2136E3CC-0E02-4152-8634-EB90BF7554D9}" dt="2018-08-22T11:31:49.226" v="2267" actId="14100"/>
          <ac:cxnSpMkLst>
            <pc:docMk/>
            <pc:sldMk cId="854997461" sldId="286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3T01:01:02.015" v="3085" actId="20578"/>
          <ac:cxnSpMkLst>
            <pc:docMk/>
            <pc:sldMk cId="854997461" sldId="286"/>
            <ac:cxnSpMk id="39" creationId="{91763FDE-8FF0-478B-BB0E-A53EC4DA66FC}"/>
          </ac:cxnSpMkLst>
        </pc:cxnChg>
        <pc:cxnChg chg="mod">
          <ac:chgData name="xls315" userId="a3f91353-034b-4d73-b44a-fb5798c24f26" providerId="ADAL" clId="{2136E3CC-0E02-4152-8634-EB90BF7554D9}" dt="2018-08-23T01:05:30.144" v="3106" actId="1076"/>
          <ac:cxnSpMkLst>
            <pc:docMk/>
            <pc:sldMk cId="854997461" sldId="286"/>
            <ac:cxnSpMk id="58" creationId="{1B6437B4-225A-4E29-B90B-7E9E91CE92D8}"/>
          </ac:cxnSpMkLst>
        </pc:cxnChg>
        <pc:cxnChg chg="mod">
          <ac:chgData name="xls315" userId="a3f91353-034b-4d73-b44a-fb5798c24f26" providerId="ADAL" clId="{2136E3CC-0E02-4152-8634-EB90BF7554D9}" dt="2018-08-23T01:05:39.307" v="3108" actId="14100"/>
          <ac:cxnSpMkLst>
            <pc:docMk/>
            <pc:sldMk cId="854997461" sldId="286"/>
            <ac:cxnSpMk id="59" creationId="{A4413253-0C29-48DD-82AB-4F703DF2C37A}"/>
          </ac:cxnSpMkLst>
        </pc:cxnChg>
        <pc:cxnChg chg="mod">
          <ac:chgData name="xls315" userId="a3f91353-034b-4d73-b44a-fb5798c24f26" providerId="ADAL" clId="{2136E3CC-0E02-4152-8634-EB90BF7554D9}" dt="2018-08-23T01:05:53.557" v="3111" actId="14100"/>
          <ac:cxnSpMkLst>
            <pc:docMk/>
            <pc:sldMk cId="854997461" sldId="286"/>
            <ac:cxnSpMk id="60" creationId="{764FE6EE-9585-4E8A-9871-FBF36762A13D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8:13.710" v="3253" actId="692"/>
        <pc:sldMkLst>
          <pc:docMk/>
          <pc:sldMk cId="1050752176" sldId="287"/>
        </pc:sldMkLst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9" creationId="{C84F9337-F09A-4085-84F4-42A679BD1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2" creationId="{BB6D6AC1-E814-4011-B086-00A5AA5E6B25}"/>
          </ac:spMkLst>
        </pc:spChg>
        <pc:spChg chg="add 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5" creationId="{53F0EB95-AEDB-4204-A159-677E3905BCAC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36" creationId="{01A24AF2-73C7-4099-B41C-32538465DA3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7" creationId="{CAEE56FF-99BF-44CB-9FCF-A0028DFFF520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8" creationId="{05D767B8-154C-449C-B6E4-676206654DA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0" creationId="{4339376B-799B-4DBA-83D1-B458FC35ECB4}"/>
          </ac:spMkLst>
        </pc:spChg>
        <pc:spChg chg="del">
          <ac:chgData name="xls315" userId="a3f91353-034b-4d73-b44a-fb5798c24f26" providerId="ADAL" clId="{2136E3CC-0E02-4152-8634-EB90BF7554D9}" dt="2018-08-22T11:39:01.025" v="2295" actId="478"/>
          <ac:spMkLst>
            <pc:docMk/>
            <pc:sldMk cId="1050752176" sldId="287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7" creationId="{AF53B740-A61C-4FC4-9761-5B73C9E69C9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8" creationId="{675D005E-BCD9-4AD4-B99E-73AF0E87FB05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9" creationId="{09B5412C-5F36-4E6C-9EB6-1DFAEDE1839D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0" creationId="{7A5DC3BA-3CC9-477A-B76D-959CD8B1A773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1" creationId="{A894AB9D-0FFD-4754-B1A6-53C0E919B31A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52" creationId="{12FEBC64-9B2B-4B1F-9CD9-7AFC5D694C02}"/>
          </ac:spMkLst>
        </pc:spChg>
        <pc:spChg chg="add del">
          <ac:chgData name="xls315" userId="a3f91353-034b-4d73-b44a-fb5798c24f26" providerId="ADAL" clId="{2136E3CC-0E02-4152-8634-EB90BF7554D9}" dt="2018-08-22T11:54:54.720" v="2396" actId="478"/>
          <ac:spMkLst>
            <pc:docMk/>
            <pc:sldMk cId="1050752176" sldId="287"/>
            <ac:spMk id="53" creationId="{E0FBCDCB-D219-4702-BB3D-BA7B10D89575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54" creationId="{56345974-7D80-4413-BAE9-179EB93A2D1E}"/>
          </ac:spMkLst>
        </pc:spChg>
        <pc:spChg chg="add mod">
          <ac:chgData name="xls315" userId="a3f91353-034b-4d73-b44a-fb5798c24f26" providerId="ADAL" clId="{2136E3CC-0E02-4152-8634-EB90BF7554D9}" dt="2018-08-24T00:38:13.710" v="3253" actId="692"/>
          <ac:spMkLst>
            <pc:docMk/>
            <pc:sldMk cId="1050752176" sldId="287"/>
            <ac:spMk id="65" creationId="{2765E5E8-CA4A-4C2D-87F1-A4E3B9E98583}"/>
          </ac:spMkLst>
        </pc:spChg>
        <pc:spChg chg="add mod">
          <ac:chgData name="xls315" userId="a3f91353-034b-4d73-b44a-fb5798c24f26" providerId="ADAL" clId="{2136E3CC-0E02-4152-8634-EB90BF7554D9}" dt="2018-08-24T00:35:57.974" v="3246" actId="1076"/>
          <ac:spMkLst>
            <pc:docMk/>
            <pc:sldMk cId="1050752176" sldId="287"/>
            <ac:spMk id="66" creationId="{47426F58-22BF-46A0-8442-8B634547FE2B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67" creationId="{153759FE-0F5D-4ADB-808D-B8A44AE4A9BF}"/>
          </ac:spMkLst>
        </pc:spChg>
        <pc:spChg chg="add mod">
          <ac:chgData name="xls315" userId="a3f91353-034b-4d73-b44a-fb5798c24f26" providerId="ADAL" clId="{2136E3CC-0E02-4152-8634-EB90BF7554D9}" dt="2018-08-24T00:35:32.255" v="3242" actId="1076"/>
          <ac:spMkLst>
            <pc:docMk/>
            <pc:sldMk cId="1050752176" sldId="287"/>
            <ac:spMk id="68" creationId="{B0763F80-A19A-4B38-ACE5-2A6EDA718B39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69" creationId="{D79C3D52-1C19-492D-84CD-25E61001DEA8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70" creationId="{1368DA92-AFFA-48C1-98E6-4E1E7CD7292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3" creationId="{B003D8B8-9AC0-4154-8596-21A8C0818608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4" creationId="{D86F0DB4-79D5-4D9C-8B98-D4B0A4316C0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5" creationId="{47CD0DF8-BF87-44DA-B439-15A0C856ED28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6" creationId="{C3A8C198-F243-4D98-9E9B-2EB2EEF2C963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7" creationId="{A92117C0-8311-48B1-8AD0-16172D308EAF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8" creationId="{DBEA2CE4-A19C-4C28-B350-3C4278B6699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9" creationId="{B9EC2026-C318-44CC-B1A7-D1FC9FD4E752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80" creationId="{A42F08DA-A12E-4E8C-8C60-5D9E4FF0ADF6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81" creationId="{071F92B3-AC78-4CDD-95F5-22D970C62C78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2" creationId="{58F84A10-240E-403E-B064-E922EEBD1BE0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3" creationId="{CBF5D9A4-68B8-4D3B-974A-3EC0852499C5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4" creationId="{195ABB02-7BC5-4FFF-89FD-657A9E4F1C31}"/>
          </ac:spMkLst>
        </pc:spChg>
        <pc:spChg chg="add del">
          <ac:chgData name="xls315" userId="a3f91353-034b-4d73-b44a-fb5798c24f26" providerId="ADAL" clId="{2136E3CC-0E02-4152-8634-EB90BF7554D9}" dt="2018-08-22T11:55:00.102" v="2399" actId="478"/>
          <ac:spMkLst>
            <pc:docMk/>
            <pc:sldMk cId="1050752176" sldId="287"/>
            <ac:spMk id="85" creationId="{1844B0BD-D371-44DB-9082-5C0A6DBB4220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6" creationId="{8902E0B2-EDF2-4AB2-9C47-3BA9737423EA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7" creationId="{2CCC5EED-329F-42CA-BA1C-985657C7E864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7" creationId="{7FAC23CB-3A6E-46CC-9F9F-EEC895789B20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8" creationId="{5E40D688-1F24-406C-B6CE-64CE6052E751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8" creationId="{4ED290D8-93D9-41EE-9BF3-E487BBE491CA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9" creationId="{2616E836-574F-4F65-BD98-A61E65F5611E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3" creationId="{78FD3A95-157D-48AD-AB38-4EEA5D8A46D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6" creationId="{DFBC5E7B-6074-4501-AD8C-315B112C353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1" creationId="{5F445090-B076-4214-9745-259E32666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2" creationId="{F47C8227-7CEC-4EBD-AA3E-5D066B9703D7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3" creationId="{3A7B92F8-DC4E-4457-A92E-BF6E93C9525A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4" creationId="{FBC66BBF-C0B7-417F-8A54-E17E4C6D69B9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4" creationId="{C9CAAA06-6E89-4467-A974-56B2DE687B73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5" creationId="{61EDE349-1515-48CC-BB70-CBB1E8872E0A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145" creationId="{5F5E87BC-BA94-45FC-A5F7-BF8586FBB564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6" creationId="{84A6469D-D891-406D-B60A-38C6555BD75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7" creationId="{48CDA06A-5D28-444E-A2ED-B45882FD9C0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1" creationId="{5F869D77-1CE3-40D8-B990-9296C07CAA45}"/>
          </ac:spMkLst>
        </pc:spChg>
        <pc:spChg chg="add mod topLvl">
          <ac:chgData name="xls315" userId="a3f91353-034b-4d73-b44a-fb5798c24f26" providerId="ADAL" clId="{2136E3CC-0E02-4152-8634-EB90BF7554D9}" dt="2018-08-22T12:05:30.688" v="2482" actId="1076"/>
          <ac:spMkLst>
            <pc:docMk/>
            <pc:sldMk cId="1050752176" sldId="287"/>
            <ac:spMk id="152" creationId="{818A9D83-D363-4D26-BD0A-6A37EADD1298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3" creationId="{48380B7D-95A1-4A71-B047-A4EAACBA31BA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5" creationId="{4EEACCEF-3888-46C0-A8A9-4F81A46CC909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6" creationId="{26369157-633A-4EA5-9BB4-4371DE7EAD5C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8" creationId="{EBA2FB95-2845-43B6-937A-43C8871ED7EC}"/>
          </ac:spMkLst>
        </pc:spChg>
        <pc:spChg chg="mod topLvl">
          <ac:chgData name="xls315" userId="a3f91353-034b-4d73-b44a-fb5798c24f26" providerId="ADAL" clId="{2136E3CC-0E02-4152-8634-EB90BF7554D9}" dt="2018-08-22T12:05:24.007" v="2481" actId="1076"/>
          <ac:spMkLst>
            <pc:docMk/>
            <pc:sldMk cId="1050752176" sldId="287"/>
            <ac:spMk id="160" creationId="{AD23104C-327E-4A4F-8F13-53E441EB11C2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0" creationId="{3ED17C86-442E-47C6-A63C-A1C6C17B3905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1" creationId="{065A88E9-4AAA-43F7-B527-B77D73C43239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3" creationId="{496BCA52-7F58-45E3-BF2B-60DC29824F15}"/>
          </ac:spMkLst>
        </pc:spChg>
        <pc:spChg chg="mod topLvl">
          <ac:chgData name="xls315" userId="a3f91353-034b-4d73-b44a-fb5798c24f26" providerId="ADAL" clId="{2136E3CC-0E02-4152-8634-EB90BF7554D9}" dt="2018-08-22T12:05:03.696" v="2480" actId="1076"/>
          <ac:spMkLst>
            <pc:docMk/>
            <pc:sldMk cId="1050752176" sldId="287"/>
            <ac:spMk id="175" creationId="{FED66A32-A49E-4C13-8A16-AFE0CC294C6C}"/>
          </ac:spMkLst>
        </pc:spChg>
        <pc:grpChg chg="add mod topLvl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4" creationId="{DEDB4664-4680-4F32-BDF2-1E3E90D7E791}"/>
          </ac:grpSpMkLst>
        </pc:grpChg>
        <pc:grpChg chg="add del mod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8" creationId="{343C3259-9AF6-4559-8072-DB37A61A4011}"/>
          </ac:grpSpMkLst>
        </pc:grpChg>
        <pc:grpChg chg="add mod">
          <ac:chgData name="xls315" userId="a3f91353-034b-4d73-b44a-fb5798c24f26" providerId="ADAL" clId="{2136E3CC-0E02-4152-8634-EB90BF7554D9}" dt="2018-08-22T11:52:24.398" v="2374" actId="164"/>
          <ac:grpSpMkLst>
            <pc:docMk/>
            <pc:sldMk cId="1050752176" sldId="287"/>
            <ac:grpSpMk id="71" creationId="{F60169CD-509D-42D8-8C0A-946426B31932}"/>
          </ac:grpSpMkLst>
        </pc:grpChg>
        <pc:grpChg chg="del">
          <ac:chgData name="xls315" userId="a3f91353-034b-4d73-b44a-fb5798c24f26" providerId="ADAL" clId="{2136E3CC-0E02-4152-8634-EB90BF7554D9}" dt="2018-08-22T11:43:50.457" v="2326" actId="478"/>
          <ac:grpSpMkLst>
            <pc:docMk/>
            <pc:sldMk cId="1050752176" sldId="287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2T11:56:32.489" v="2422"/>
          <ac:grpSpMkLst>
            <pc:docMk/>
            <pc:sldMk cId="1050752176" sldId="287"/>
            <ac:grpSpMk id="88" creationId="{4319E4C9-7A75-486A-A5F7-A9B163E43152}"/>
          </ac:grpSpMkLst>
        </pc:grpChg>
        <pc:grpChg chg="mod">
          <ac:chgData name="xls315" userId="a3f91353-034b-4d73-b44a-fb5798c24f26" providerId="ADAL" clId="{2136E3CC-0E02-4152-8634-EB90BF7554D9}" dt="2018-08-22T11:55:49.083" v="2409"/>
          <ac:grpSpMkLst>
            <pc:docMk/>
            <pc:sldMk cId="1050752176" sldId="287"/>
            <ac:grpSpMk id="90" creationId="{EB228FDA-8850-4EE5-ACDA-01259711C52E}"/>
          </ac:grpSpMkLst>
        </pc:grpChg>
        <pc:grpChg chg="add del mod">
          <ac:chgData name="xls315" userId="a3f91353-034b-4d73-b44a-fb5798c24f26" providerId="ADAL" clId="{2136E3CC-0E02-4152-8634-EB90BF7554D9}" dt="2018-08-22T11:56:03.440" v="2414"/>
          <ac:grpSpMkLst>
            <pc:docMk/>
            <pc:sldMk cId="1050752176" sldId="287"/>
            <ac:grpSpMk id="99" creationId="{ECAFDBBB-3C31-4947-A268-3198BDCEC77F}"/>
          </ac:grpSpMkLst>
        </pc:grpChg>
        <pc:grpChg chg="mod">
          <ac:chgData name="xls315" userId="a3f91353-034b-4d73-b44a-fb5798c24f26" providerId="ADAL" clId="{2136E3CC-0E02-4152-8634-EB90BF7554D9}" dt="2018-08-22T11:55:55.311" v="2411"/>
          <ac:grpSpMkLst>
            <pc:docMk/>
            <pc:sldMk cId="1050752176" sldId="287"/>
            <ac:grpSpMk id="101" creationId="{DA43B6A7-B04A-429B-8714-F2D3036591E5}"/>
          </ac:grpSpMkLst>
        </pc:grpChg>
        <pc:grpChg chg="add del mod">
          <ac:chgData name="xls315" userId="a3f91353-034b-4d73-b44a-fb5798c24f26" providerId="ADAL" clId="{2136E3CC-0E02-4152-8634-EB90BF7554D9}" dt="2018-08-22T11:56:30.855" v="2419"/>
          <ac:grpSpMkLst>
            <pc:docMk/>
            <pc:sldMk cId="1050752176" sldId="287"/>
            <ac:grpSpMk id="110" creationId="{C0BAF972-B652-4456-A794-71DD93CEDE58}"/>
          </ac:grpSpMkLst>
        </pc:grpChg>
        <pc:grpChg chg="mod">
          <ac:chgData name="xls315" userId="a3f91353-034b-4d73-b44a-fb5798c24f26" providerId="ADAL" clId="{2136E3CC-0E02-4152-8634-EB90BF7554D9}" dt="2018-08-22T11:56:07.555" v="2416"/>
          <ac:grpSpMkLst>
            <pc:docMk/>
            <pc:sldMk cId="1050752176" sldId="287"/>
            <ac:grpSpMk id="112" creationId="{6F11D81F-6B47-44B8-8BCD-8EAF8D71301D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25" creationId="{EEF31C3D-5849-4FA8-BF16-1978E99E24ED}"/>
          </ac:grpSpMkLst>
        </pc:grpChg>
        <pc:grpChg chg="mod">
          <ac:chgData name="xls315" userId="a3f91353-034b-4d73-b44a-fb5798c24f26" providerId="ADAL" clId="{2136E3CC-0E02-4152-8634-EB90BF7554D9}" dt="2018-08-22T11:56:50.792" v="2426"/>
          <ac:grpSpMkLst>
            <pc:docMk/>
            <pc:sldMk cId="1050752176" sldId="287"/>
            <ac:grpSpMk id="127" creationId="{CAA9FF9B-45A2-4504-AC98-9C50DBE83097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36" creationId="{B6B4FD9B-3038-47CD-8CBD-1F6ACEA277B8}"/>
          </ac:grpSpMkLst>
        </pc:grpChg>
        <pc:grpChg chg="mod">
          <ac:chgData name="xls315" userId="a3f91353-034b-4d73-b44a-fb5798c24f26" providerId="ADAL" clId="{2136E3CC-0E02-4152-8634-EB90BF7554D9}" dt="2018-08-22T11:56:55.551" v="2428"/>
          <ac:grpSpMkLst>
            <pc:docMk/>
            <pc:sldMk cId="1050752176" sldId="287"/>
            <ac:grpSpMk id="138" creationId="{855C824B-899C-4636-937E-C9275563BA41}"/>
          </ac:grpSpMkLst>
        </pc:grpChg>
        <pc:grpChg chg="add del mod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4" creationId="{76F046B5-F74E-4A01-AC52-3C23F2C286AD}"/>
          </ac:grpSpMkLst>
        </pc:grpChg>
        <pc:grpChg chg="mod topLvl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2136E3CC-0E02-4152-8634-EB90BF7554D9}" dt="2018-08-22T11:59:39.444" v="2449"/>
          <ac:grpSpMkLst>
            <pc:docMk/>
            <pc:sldMk cId="1050752176" sldId="287"/>
            <ac:grpSpMk id="162" creationId="{F352D87C-8C6E-432C-9DAE-818A393E352F}"/>
          </ac:grpSpMkLst>
        </pc:grpChg>
        <pc:grpChg chg="add del mod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69" creationId="{58A4F37D-22E8-4091-828C-9B87AFF6EFA3}"/>
          </ac:grpSpMkLst>
        </pc:grpChg>
        <pc:grpChg chg="mod topLvl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72" creationId="{8087620E-FCAA-4B81-88A2-F54B5435AD9F}"/>
          </ac:grpSpMkLst>
        </pc:grpChg>
        <pc:grpChg chg="mod">
          <ac:chgData name="xls315" userId="a3f91353-034b-4d73-b44a-fb5798c24f26" providerId="ADAL" clId="{2136E3CC-0E02-4152-8634-EB90BF7554D9}" dt="2018-08-22T11:59:44.660" v="2451"/>
          <ac:grpSpMkLst>
            <pc:docMk/>
            <pc:sldMk cId="1050752176" sldId="287"/>
            <ac:grpSpMk id="177" creationId="{1A0DFB18-467C-47BD-8FCF-029E944D021A}"/>
          </ac:grpSpMkLst>
        </pc:grp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39" creationId="{91763FDE-8FF0-478B-BB0E-A53EC4DA66FC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1" creationId="{E22904E4-054B-4D14-B71C-8662AD91C46A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2" creationId="{C58DCDF1-367F-457F-84A3-2F3AC1950C0F}"/>
          </ac:cxnSpMkLst>
        </pc:cxnChg>
        <pc:cxnChg chg="add del mod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3" creationId="{AF498023-FCAD-415D-8E50-4BA48F27F68F}"/>
          </ac:cxnSpMkLst>
        </pc:cxnChg>
        <pc:cxnChg chg="add del mod">
          <ac:chgData name="xls315" userId="a3f91353-034b-4d73-b44a-fb5798c24f26" providerId="ADAL" clId="{2136E3CC-0E02-4152-8634-EB90BF7554D9}" dt="2018-08-22T11:54:56.136" v="2397" actId="478"/>
          <ac:cxnSpMkLst>
            <pc:docMk/>
            <pc:sldMk cId="1050752176" sldId="287"/>
            <ac:cxnSpMk id="55" creationId="{E6A56C1F-59BF-4FA4-B7DD-B24697C920C5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60" creationId="{764FE6EE-9585-4E8A-9871-FBF36762A13D}"/>
          </ac:cxnSpMkLst>
        </pc:cxnChg>
        <pc:cxnChg chg="add del mod">
          <ac:chgData name="xls315" userId="a3f91353-034b-4d73-b44a-fb5798c24f26" providerId="ADAL" clId="{2136E3CC-0E02-4152-8634-EB90BF7554D9}" dt="2018-08-22T11:47:37.604" v="2349" actId="478"/>
          <ac:cxnSpMkLst>
            <pc:docMk/>
            <pc:sldMk cId="1050752176" sldId="287"/>
            <ac:cxnSpMk id="64" creationId="{594E4CAD-D9BF-4A83-AF6C-113998309DEC}"/>
          </ac:cxnSpMkLst>
        </pc:cxnChg>
        <pc:cxnChg chg="add 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48" creationId="{75C916CD-81EB-4954-AC69-F1DE7E8CE026}"/>
          </ac:cxnSpMkLst>
        </pc:cxnChg>
        <pc:cxnChg chg="add del mod">
          <ac:chgData name="xls315" userId="a3f91353-034b-4d73-b44a-fb5798c24f26" providerId="ADAL" clId="{2136E3CC-0E02-4152-8634-EB90BF7554D9}" dt="2018-08-22T11:59:26.927" v="2445" actId="478"/>
          <ac:cxnSpMkLst>
            <pc:docMk/>
            <pc:sldMk cId="1050752176" sldId="287"/>
            <ac:cxnSpMk id="149" creationId="{D136281F-5432-40A7-AE9E-6D458F68B78D}"/>
          </ac:cxnSpMkLst>
        </pc:cxnChg>
        <pc:cxnChg chg="add del mod">
          <ac:chgData name="xls315" userId="a3f91353-034b-4d73-b44a-fb5798c24f26" providerId="ADAL" clId="{2136E3CC-0E02-4152-8634-EB90BF7554D9}" dt="2018-08-22T11:59:27.727" v="2446" actId="478"/>
          <ac:cxnSpMkLst>
            <pc:docMk/>
            <pc:sldMk cId="1050752176" sldId="287"/>
            <ac:cxnSpMk id="150" creationId="{45E878CD-490B-4B7F-BC2D-51D037D5E906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59" creationId="{146AB92B-E876-4BD2-9906-D7A07C4A9195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 add">
        <pc:chgData name="xls315" userId="a3f91353-034b-4d73-b44a-fb5798c24f26" providerId="ADAL" clId="{2136E3CC-0E02-4152-8634-EB90BF7554D9}" dt="2018-08-24T00:44:44.800" v="3276" actId="14100"/>
        <pc:sldMkLst>
          <pc:docMk/>
          <pc:sldMk cId="1614848660" sldId="288"/>
        </pc:sldMkLst>
        <pc:spChg chg="mod">
          <ac:chgData name="xls315" userId="a3f91353-034b-4d73-b44a-fb5798c24f26" providerId="ADAL" clId="{2136E3CC-0E02-4152-8634-EB90BF7554D9}" dt="2018-08-23T00:40:56.927" v="2986" actId="1076"/>
          <ac:spMkLst>
            <pc:docMk/>
            <pc:sldMk cId="1614848660" sldId="288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0:40:41.924" v="2984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0:40:49.779" v="2985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04.550" v="3239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5" creationId="{5BB7A76E-4433-4FAA-9D78-F7C06AC612D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07:58.173" v="2659" actId="478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8:43.242" v="3128" actId="108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8:44.857" v="3129" actId="108"/>
          <ac:spMkLst>
            <pc:docMk/>
            <pc:sldMk cId="1614848660" sldId="288"/>
            <ac:spMk id="32" creationId="{BB6D6AC1-E814-4011-B086-00A5AA5E6B25}"/>
          </ac:spMkLst>
        </pc:spChg>
        <pc:spChg chg="add mod topLvl">
          <ac:chgData name="xls315" userId="a3f91353-034b-4d73-b44a-fb5798c24f26" providerId="ADAL" clId="{2136E3CC-0E02-4152-8634-EB90BF7554D9}" dt="2018-08-23T01:20:13.695" v="3158" actId="692"/>
          <ac:spMkLst>
            <pc:docMk/>
            <pc:sldMk cId="1614848660" sldId="288"/>
            <ac:spMk id="38" creationId="{BC1594A1-DF1C-4783-BE21-606AAC18B3A2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40" creationId="{E04E3906-8F73-485D-B8A0-339084F15C24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41" creationId="{C167B479-8564-472E-B4E4-0BA6DECDF8C0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2136E3CC-0E02-4152-8634-EB90BF7554D9}" dt="2018-08-23T00:54:25.119" v="3034" actId="692"/>
          <ac:spMkLst>
            <pc:docMk/>
            <pc:sldMk cId="1614848660" sldId="288"/>
            <ac:spMk id="44" creationId="{0DA3DA1F-AAAE-4ABD-92D5-97C05E687E5F}"/>
          </ac:spMkLst>
        </pc:spChg>
        <pc:spChg chg="mod">
          <ac:chgData name="xls315" userId="a3f91353-034b-4d73-b44a-fb5798c24f26" providerId="ADAL" clId="{2136E3CC-0E02-4152-8634-EB90BF7554D9}" dt="2018-08-23T01:19:51.947" v="3156" actId="692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20:32.685" v="3162" actId="255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48" creationId="{675D005E-BCD9-4AD4-B99E-73AF0E87FB05}"/>
          </ac:spMkLst>
        </pc:spChg>
        <pc:spChg chg="add del mod">
          <ac:chgData name="xls315" userId="a3f91353-034b-4d73-b44a-fb5798c24f26" providerId="ADAL" clId="{2136E3CC-0E02-4152-8634-EB90BF7554D9}" dt="2018-08-23T00:22:04.918" v="2785" actId="478"/>
          <ac:spMkLst>
            <pc:docMk/>
            <pc:sldMk cId="1614848660" sldId="288"/>
            <ac:spMk id="49" creationId="{3636042A-88D2-4A4B-AAC2-4301C41FFDA6}"/>
          </ac:spMkLst>
        </pc:spChg>
        <pc:spChg chg="add del mod">
          <ac:chgData name="xls315" userId="a3f91353-034b-4d73-b44a-fb5798c24f26" providerId="ADAL" clId="{2136E3CC-0E02-4152-8634-EB90BF7554D9}" dt="2018-08-22T12:11:55.790" v="2535" actId="478"/>
          <ac:spMkLst>
            <pc:docMk/>
            <pc:sldMk cId="1614848660" sldId="288"/>
            <ac:spMk id="50" creationId="{CB7FC4A2-0392-45AD-96DD-BD8B214EFB77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1" creationId="{ABAF082D-4A9E-4989-A81E-1D65C5466EA9}"/>
          </ac:spMkLst>
        </pc:spChg>
        <pc:spChg chg="mod">
          <ac:chgData name="xls315" userId="a3f91353-034b-4d73-b44a-fb5798c24f26" providerId="ADAL" clId="{2136E3CC-0E02-4152-8634-EB90BF7554D9}" dt="2018-08-22T12:12:27.837" v="2545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2136E3CC-0E02-4152-8634-EB90BF7554D9}" dt="2018-08-22T12:12:33.776" v="2552" actId="20577"/>
          <ac:spMkLst>
            <pc:docMk/>
            <pc:sldMk cId="1614848660" sldId="288"/>
            <ac:spMk id="54" creationId="{222BEE44-C28D-4D1E-9488-8D98EFC1ABDF}"/>
          </ac:spMkLst>
        </pc:spChg>
        <pc:spChg chg="add del">
          <ac:chgData name="xls315" userId="a3f91353-034b-4d73-b44a-fb5798c24f26" providerId="ADAL" clId="{2136E3CC-0E02-4152-8634-EB90BF7554D9}" dt="2018-08-23T00:22:09.239" v="2787" actId="478"/>
          <ac:spMkLst>
            <pc:docMk/>
            <pc:sldMk cId="1614848660" sldId="288"/>
            <ac:spMk id="55" creationId="{C9097352-0A0F-4788-A48E-D419E404D2EB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5" creationId="{CF674A5C-1602-4615-89B7-6EB573634B2F}"/>
          </ac:spMkLst>
        </pc:spChg>
        <pc:spChg chg="mod">
          <ac:chgData name="xls315" userId="a3f91353-034b-4d73-b44a-fb5798c24f26" providerId="ADAL" clId="{2136E3CC-0E02-4152-8634-EB90BF7554D9}" dt="2018-08-22T12:10:05.035" v="2510"/>
          <ac:spMkLst>
            <pc:docMk/>
            <pc:sldMk cId="1614848660" sldId="288"/>
            <ac:spMk id="57" creationId="{B79AF22F-57A3-4D22-B878-63F9D6234E71}"/>
          </ac:spMkLst>
        </pc:spChg>
        <pc:spChg chg="del">
          <ac:chgData name="xls315" userId="a3f91353-034b-4d73-b44a-fb5798c24f26" providerId="ADAL" clId="{2136E3CC-0E02-4152-8634-EB90BF7554D9}" dt="2018-08-22T12:10:07.209" v="2511" actId="478"/>
          <ac:spMkLst>
            <pc:docMk/>
            <pc:sldMk cId="1614848660" sldId="288"/>
            <ac:spMk id="61" creationId="{1FD910D2-82D2-4BED-AEB9-0ACD38F64C9C}"/>
          </ac:spMkLst>
        </pc:spChg>
        <pc:spChg chg="add del mod">
          <ac:chgData name="xls315" userId="a3f91353-034b-4d73-b44a-fb5798c24f26" providerId="ADAL" clId="{2136E3CC-0E02-4152-8634-EB90BF7554D9}" dt="2018-08-23T00:22:21.004" v="2791" actId="478"/>
          <ac:spMkLst>
            <pc:docMk/>
            <pc:sldMk cId="1614848660" sldId="288"/>
            <ac:spMk id="61" creationId="{5C8287F7-B3C9-4FC1-A7EF-82AFF0CCEDD9}"/>
          </ac:spMkLst>
        </pc:spChg>
        <pc:spChg chg="del">
          <ac:chgData name="xls315" userId="a3f91353-034b-4d73-b44a-fb5798c24f26" providerId="ADAL" clId="{2136E3CC-0E02-4152-8634-EB90BF7554D9}" dt="2018-08-22T12:10:11.683" v="2514" actId="478"/>
          <ac:spMkLst>
            <pc:docMk/>
            <pc:sldMk cId="1614848660" sldId="288"/>
            <ac:spMk id="62" creationId="{F60BDC44-88CD-41CD-82BB-00D5B72D6315}"/>
          </ac:spMkLst>
        </pc:spChg>
        <pc:spChg chg="del">
          <ac:chgData name="xls315" userId="a3f91353-034b-4d73-b44a-fb5798c24f26" providerId="ADAL" clId="{2136E3CC-0E02-4152-8634-EB90BF7554D9}" dt="2018-08-22T12:10:14.212" v="2515" actId="478"/>
          <ac:spMkLst>
            <pc:docMk/>
            <pc:sldMk cId="1614848660" sldId="288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9:00.364" v="3135" actId="108"/>
          <ac:spMkLst>
            <pc:docMk/>
            <pc:sldMk cId="1614848660" sldId="288"/>
            <ac:spMk id="64" creationId="{EED49303-CAFE-4CFC-8302-381513CC5021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5" creationId="{C1676809-2C3F-43EB-B1A6-476EEE5840E8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6" creationId="{8F0D96F0-2135-4815-8287-3CEE04E63CB8}"/>
          </ac:spMkLst>
        </pc:spChg>
        <pc:spChg chg="add del mod">
          <ac:chgData name="xls315" userId="a3f91353-034b-4d73-b44a-fb5798c24f26" providerId="ADAL" clId="{2136E3CC-0E02-4152-8634-EB90BF7554D9}" dt="2018-08-22T12:12:10.412" v="2540" actId="478"/>
          <ac:spMkLst>
            <pc:docMk/>
            <pc:sldMk cId="1614848660" sldId="288"/>
            <ac:spMk id="67" creationId="{9EDEF7A2-76D5-42BC-AE12-0FDC427A64E8}"/>
          </ac:spMkLst>
        </pc:spChg>
        <pc:spChg chg="add del mod">
          <ac:chgData name="xls315" userId="a3f91353-034b-4d73-b44a-fb5798c24f26" providerId="ADAL" clId="{2136E3CC-0E02-4152-8634-EB90BF7554D9}" dt="2018-08-22T12:12:06.699" v="2537" actId="478"/>
          <ac:spMkLst>
            <pc:docMk/>
            <pc:sldMk cId="1614848660" sldId="288"/>
            <ac:spMk id="68" creationId="{9B913142-E28D-4BB8-B813-753701848FEB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69" creationId="{3E41CBFC-A5C3-4E2D-B918-23A0288A2FC2}"/>
          </ac:spMkLst>
        </pc:spChg>
        <pc:spChg chg="add mod">
          <ac:chgData name="xls315" userId="a3f91353-034b-4d73-b44a-fb5798c24f26" providerId="ADAL" clId="{2136E3CC-0E02-4152-8634-EB90BF7554D9}" dt="2018-08-24T00:41:00.509" v="3266" actId="2057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2136E3CC-0E02-4152-8634-EB90BF7554D9}" dt="2018-08-23T01:08:51.988" v="3132" actId="108"/>
          <ac:spMkLst>
            <pc:docMk/>
            <pc:sldMk cId="1614848660" sldId="288"/>
            <ac:spMk id="73" creationId="{B003D8B8-9AC0-4154-8596-21A8C0818608}"/>
          </ac:spMkLst>
        </pc:spChg>
        <pc:spChg chg="add del mod">
          <ac:chgData name="xls315" userId="a3f91353-034b-4d73-b44a-fb5798c24f26" providerId="ADAL" clId="{2136E3CC-0E02-4152-8634-EB90BF7554D9}" dt="2018-08-23T00:33:59.549" v="2923" actId="478"/>
          <ac:spMkLst>
            <pc:docMk/>
            <pc:sldMk cId="1614848660" sldId="288"/>
            <ac:spMk id="74" creationId="{120A93C1-AD47-4CB2-978A-CC3DEC81551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74" creationId="{D86F0DB4-79D5-4D9C-8B98-D4B0A4316C07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75" creationId="{04E5E3B1-4567-4AD9-8160-E93CDA92B20C}"/>
          </ac:spMkLst>
        </pc:spChg>
        <pc:spChg chg="mod topLvl">
          <ac:chgData name="xls315" userId="a3f91353-034b-4d73-b44a-fb5798c24f26" providerId="ADAL" clId="{2136E3CC-0E02-4152-8634-EB90BF7554D9}" dt="2018-08-23T00:54:33.067" v="3035" actId="692"/>
          <ac:spMkLst>
            <pc:docMk/>
            <pc:sldMk cId="1614848660" sldId="288"/>
            <ac:spMk id="76" creationId="{D8D7F695-9CBF-4ED9-9B3E-AA80B7C194E8}"/>
          </ac:spMkLst>
        </pc:spChg>
        <pc:spChg chg="mod topLvl">
          <ac:chgData name="xls315" userId="a3f91353-034b-4d73-b44a-fb5798c24f26" providerId="ADAL" clId="{2136E3CC-0E02-4152-8634-EB90BF7554D9}" dt="2018-08-24T00:40:46.988" v="3264" actId="20577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2136E3CC-0E02-4152-8634-EB90BF7554D9}" dt="2018-08-23T01:08:50.020" v="3131" actId="108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2136E3CC-0E02-4152-8634-EB90BF7554D9}" dt="2018-08-23T01:33:56.011" v="3225" actId="6549"/>
          <ac:spMkLst>
            <pc:docMk/>
            <pc:sldMk cId="1614848660" sldId="288"/>
            <ac:spMk id="89" creationId="{947CBFAF-49DD-4D4B-84AF-EF3D58C19FC0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97" creationId="{688C0C96-CA86-499C-98E1-63521C8970F9}"/>
          </ac:spMkLst>
        </pc:spChg>
        <pc:spChg chg="add mod">
          <ac:chgData name="xls315" userId="a3f91353-034b-4d73-b44a-fb5798c24f26" providerId="ADAL" clId="{2136E3CC-0E02-4152-8634-EB90BF7554D9}" dt="2018-08-23T01:20:07.711" v="3157" actId="692"/>
          <ac:spMkLst>
            <pc:docMk/>
            <pc:sldMk cId="1614848660" sldId="288"/>
            <ac:spMk id="98" creationId="{ADC59409-D7E9-489A-9620-71DD67EC432B}"/>
          </ac:spMkLst>
        </pc:spChg>
        <pc:spChg chg="mod">
          <ac:chgData name="xls315" userId="a3f91353-034b-4d73-b44a-fb5798c24f26" providerId="ADAL" clId="{2136E3CC-0E02-4152-8634-EB90BF7554D9}" dt="2018-08-23T01:34:03.005" v="3229" actId="20577"/>
          <ac:spMkLst>
            <pc:docMk/>
            <pc:sldMk cId="1614848660" sldId="288"/>
            <ac:spMk id="102" creationId="{8E870536-6B82-4377-B7F2-F783BB22647C}"/>
          </ac:spMkLst>
        </pc:spChg>
        <pc:spChg chg="mod">
          <ac:chgData name="xls315" userId="a3f91353-034b-4d73-b44a-fb5798c24f26" providerId="ADAL" clId="{2136E3CC-0E02-4152-8634-EB90BF7554D9}" dt="2018-08-23T01:09:08.891" v="3136" actId="1076"/>
          <ac:spMkLst>
            <pc:docMk/>
            <pc:sldMk cId="1614848660" sldId="288"/>
            <ac:spMk id="107" creationId="{34DC6D12-D79F-4009-ABDC-3D3008BB4F94}"/>
          </ac:spMkLst>
        </pc:spChg>
        <pc:spChg chg="add mod">
          <ac:chgData name="xls315" userId="a3f91353-034b-4d73-b44a-fb5798c24f26" providerId="ADAL" clId="{2136E3CC-0E02-4152-8634-EB90BF7554D9}" dt="2018-08-24T00:41:02.052" v="3267" actId="2057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2136E3CC-0E02-4152-8634-EB90BF7554D9}" dt="2018-08-23T01:08:47.906" v="3130" actId="108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2136E3CC-0E02-4152-8634-EB90BF7554D9}" dt="2018-08-23T00:42:12.474" v="3002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2136E3CC-0E02-4152-8634-EB90BF7554D9}" dt="2018-08-23T00:41:55.261" v="2999" actId="20577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4T00:36:07.923" v="324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2136E3CC-0E02-4152-8634-EB90BF7554D9}" dt="2018-08-23T01:08:38.745" v="3125" actId="108"/>
          <ac:spMkLst>
            <pc:docMk/>
            <pc:sldMk cId="1614848660" sldId="288"/>
            <ac:spMk id="155" creationId="{332738CB-9260-4BCD-A069-A7A411BC3B1B}"/>
          </ac:spMkLst>
        </pc:spChg>
        <pc:grpChg chg="del mod topLvl">
          <ac:chgData name="xls315" userId="a3f91353-034b-4d73-b44a-fb5798c24f26" providerId="ADAL" clId="{2136E3CC-0E02-4152-8634-EB90BF7554D9}" dt="2018-08-23T00:32:27.414" v="2906" actId="165"/>
          <ac:grpSpMkLst>
            <pc:docMk/>
            <pc:sldMk cId="1614848660" sldId="288"/>
            <ac:grpSpMk id="3" creationId="{BEC24F78-9EF4-40FC-8850-1E5D1E538659}"/>
          </ac:grpSpMkLst>
        </pc:grpChg>
        <pc:grpChg chg="add mod topLvl">
          <ac:chgData name="xls315" userId="a3f91353-034b-4d73-b44a-fb5798c24f26" providerId="ADAL" clId="{2136E3CC-0E02-4152-8634-EB90BF7554D9}" dt="2018-08-23T00:32:35.948" v="2907" actId="1076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6" creationId="{00BDC0D3-B217-4755-B22A-96931964D378}"/>
          </ac:grpSpMkLst>
        </pc:grpChg>
        <pc:grpChg chg="del mod">
          <ac:chgData name="xls315" userId="a3f91353-034b-4d73-b44a-fb5798c24f26" providerId="ADAL" clId="{2136E3CC-0E02-4152-8634-EB90BF7554D9}" dt="2018-08-22T14:45:52.287" v="2606" actId="165"/>
          <ac:grpSpMkLst>
            <pc:docMk/>
            <pc:sldMk cId="1614848660" sldId="288"/>
            <ac:grpSpMk id="7" creationId="{2C95F637-3CFA-491A-A30E-92BC74E181C4}"/>
          </ac:grpSpMkLst>
        </pc:grpChg>
        <pc:grpChg chg="del mod topLvl">
          <ac:chgData name="xls315" userId="a3f91353-034b-4d73-b44a-fb5798c24f26" providerId="ADAL" clId="{2136E3CC-0E02-4152-8634-EB90BF7554D9}" dt="2018-08-23T00:33:59.549" v="2923" actId="478"/>
          <ac:grpSpMkLst>
            <pc:docMk/>
            <pc:sldMk cId="1614848660" sldId="288"/>
            <ac:grpSpMk id="51" creationId="{8400667E-CDA8-4609-BDB5-71A8740DFEE5}"/>
          </ac:grpSpMkLst>
        </pc:grpChg>
        <pc:grpChg chg="add mod">
          <ac:chgData name="xls315" userId="a3f91353-034b-4d73-b44a-fb5798c24f26" providerId="ADAL" clId="{2136E3CC-0E02-4152-8634-EB90BF7554D9}" dt="2018-08-22T12:13:40.306" v="2573" actId="164"/>
          <ac:grpSpMkLst>
            <pc:docMk/>
            <pc:sldMk cId="1614848660" sldId="288"/>
            <ac:grpSpMk id="52" creationId="{F011D972-81A4-4C0C-BF4B-0DDBA8415A66}"/>
          </ac:grpSpMkLst>
        </pc:grpChg>
        <pc:grpChg chg="add del mod">
          <ac:chgData name="xls315" userId="a3f91353-034b-4d73-b44a-fb5798c24f26" providerId="ADAL" clId="{2136E3CC-0E02-4152-8634-EB90BF7554D9}" dt="2018-08-22T12:15:03.546" v="2589" actId="1076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3T00:33:50.114" v="2920"/>
          <ac:grpSpMkLst>
            <pc:docMk/>
            <pc:sldMk cId="1614848660" sldId="288"/>
            <ac:grpSpMk id="77" creationId="{A65BA1D2-2902-4C60-BE02-EAED1A91DC9F}"/>
          </ac:grpSpMkLst>
        </pc:grpChg>
        <pc:grpChg chg="mod">
          <ac:chgData name="xls315" userId="a3f91353-034b-4d73-b44a-fb5798c24f26" providerId="ADAL" clId="{2136E3CC-0E02-4152-8634-EB90BF7554D9}" dt="2018-08-23T00:33:47.234" v="2917"/>
          <ac:grpSpMkLst>
            <pc:docMk/>
            <pc:sldMk cId="1614848660" sldId="288"/>
            <ac:grpSpMk id="80" creationId="{62C713FC-B143-4A8F-B632-C708D44B0C6D}"/>
          </ac:grpSpMkLst>
        </pc:grpChg>
        <pc:grpChg chg="mod">
          <ac:chgData name="xls315" userId="a3f91353-034b-4d73-b44a-fb5798c24f26" providerId="ADAL" clId="{2136E3CC-0E02-4152-8634-EB90BF7554D9}" dt="2018-08-22T14:45:33.543" v="2602" actId="1076"/>
          <ac:grpSpMkLst>
            <pc:docMk/>
            <pc:sldMk cId="1614848660" sldId="288"/>
            <ac:grpSpMk id="86" creationId="{022B60C6-0686-43DD-8C74-3E70A0ED6075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99" creationId="{05A2AF68-30B7-4A29-9DFA-44B4476D60D3}"/>
          </ac:grpSpMkLst>
        </pc:grpChg>
        <pc:grpChg chg="mod">
          <ac:chgData name="xls315" userId="a3f91353-034b-4d73-b44a-fb5798c24f26" providerId="ADAL" clId="{2136E3CC-0E02-4152-8634-EB90BF7554D9}" dt="2018-08-23T00:33:51.386" v="2921"/>
          <ac:grpSpMkLst>
            <pc:docMk/>
            <pc:sldMk cId="1614848660" sldId="288"/>
            <ac:grpSpMk id="101" creationId="{B45E226F-8947-4947-BC38-66EACB7C6879}"/>
          </ac:grpSpMkLst>
        </pc:grpChg>
        <pc:grpChg chg="add del mod">
          <ac:chgData name="xls315" userId="a3f91353-034b-4d73-b44a-fb5798c24f26" providerId="ADAL" clId="{2136E3CC-0E02-4152-8634-EB90BF7554D9}" dt="2018-08-23T00:38:22.521" v="2971"/>
          <ac:grpSpMkLst>
            <pc:docMk/>
            <pc:sldMk cId="1614848660" sldId="288"/>
            <ac:grpSpMk id="109" creationId="{273784CC-23F3-404A-9948-700487825BCF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1" creationId="{2200DA62-2081-4397-9B9D-57CD446340D1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5" creationId="{4C911E54-040A-4B7E-AEC6-966CEED92924}"/>
          </ac:grpSpMkLst>
        </pc:grpChg>
        <pc:grpChg chg="add del mod">
          <ac:chgData name="xls315" userId="a3f91353-034b-4d73-b44a-fb5798c24f26" providerId="ADAL" clId="{2136E3CC-0E02-4152-8634-EB90BF7554D9}" dt="2018-08-23T01:19:39.639" v="3155" actId="478"/>
          <ac:grpSpMkLst>
            <pc:docMk/>
            <pc:sldMk cId="1614848660" sldId="288"/>
            <ac:grpSpMk id="123" creationId="{EF2C888E-5467-4A1C-BD93-E8B77D5AAF80}"/>
          </ac:grpSpMkLst>
        </pc:grpChg>
        <pc:grpChg chg="add mod">
          <ac:chgData name="xls315" userId="a3f91353-034b-4d73-b44a-fb5798c24f26" providerId="ADAL" clId="{2136E3CC-0E02-4152-8634-EB90BF7554D9}" dt="2018-08-23T01:22:29.024" v="3174" actId="1076"/>
          <ac:grpSpMkLst>
            <pc:docMk/>
            <pc:sldMk cId="1614848660" sldId="288"/>
            <ac:grpSpMk id="130" creationId="{F5E9A480-BF4B-4286-8818-78047C8A749F}"/>
          </ac:grpSpMkLst>
        </pc:grpChg>
        <pc:picChg chg="mod">
          <ac:chgData name="xls315" userId="a3f91353-034b-4d73-b44a-fb5798c24f26" providerId="ADAL" clId="{2136E3CC-0E02-4152-8634-EB90BF7554D9}" dt="2018-08-24T00:44:44.800" v="3276" actId="14100"/>
          <ac:picMkLst>
            <pc:docMk/>
            <pc:sldMk cId="1614848660" sldId="288"/>
            <ac:picMk id="35" creationId="{C49BA596-B860-41A3-9734-D1BA0CD74A42}"/>
          </ac:picMkLst>
        </pc:pic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39" creationId="{91763FDE-8FF0-478B-BB0E-A53EC4DA66FC}"/>
          </ac:cxnSpMkLst>
        </pc:cxnChg>
        <pc:cxnChg chg="add del mod">
          <ac:chgData name="xls315" userId="a3f91353-034b-4d73-b44a-fb5798c24f26" providerId="ADAL" clId="{2136E3CC-0E02-4152-8634-EB90BF7554D9}" dt="2018-08-22T12:12:08.610" v="2539" actId="478"/>
          <ac:cxnSpMkLst>
            <pc:docMk/>
            <pc:sldMk cId="1614848660" sldId="288"/>
            <ac:cxnSpMk id="43" creationId="{E34421AA-6BE8-424A-ADCC-37CD6DA3571E}"/>
          </ac:cxnSpMkLst>
        </pc:cxnChg>
        <pc:cxnChg chg="add del mod">
          <ac:chgData name="xls315" userId="a3f91353-034b-4d73-b44a-fb5798c24f26" providerId="ADAL" clId="{2136E3CC-0E02-4152-8634-EB90BF7554D9}" dt="2018-08-22T12:12:08.151" v="2538" actId="478"/>
          <ac:cxnSpMkLst>
            <pc:docMk/>
            <pc:sldMk cId="1614848660" sldId="288"/>
            <ac:cxnSpMk id="45" creationId="{0358C5EA-E4EF-490A-A04F-6813D81E464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8" creationId="{1B6437B4-225A-4E29-B90B-7E9E91CE92D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9" creationId="{A4413253-0C29-48DD-82AB-4F703DF2C37A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60" creationId="{764FE6EE-9585-4E8A-9871-FBF36762A13D}"/>
          </ac:cxnSpMkLst>
        </pc:cxnChg>
        <pc:cxnChg chg="add 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70" creationId="{F5A8CDA2-8FA1-4354-A907-ECD4D3C2994D}"/>
          </ac:cxnSpMkLst>
        </pc:cxnChg>
        <pc:cxnChg chg="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92" creationId="{6E932A70-056A-4920-BADE-50A47F4A6BDC}"/>
          </ac:cxnSpMkLst>
        </pc:cxnChg>
        <pc:cxnChg chg="mod">
          <ac:chgData name="xls315" userId="a3f91353-034b-4d73-b44a-fb5798c24f26" providerId="ADAL" clId="{2136E3CC-0E02-4152-8634-EB90BF7554D9}" dt="2018-08-22T14:45:33.543" v="2602" actId="1076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 add setBg">
        <pc:chgData name="xls315" userId="a3f91353-034b-4d73-b44a-fb5798c24f26" providerId="ADAL" clId="{2136E3CC-0E02-4152-8634-EB90BF7554D9}" dt="2018-08-24T00:43:25.090" v="3272" actId="1076"/>
        <pc:sldMkLst>
          <pc:docMk/>
          <pc:sldMk cId="2161564087" sldId="289"/>
        </pc:sldMkLst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6" creationId="{D7EDCB77-766C-455D-B3FA-A3A0147CE12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0" creationId="{9A6F3789-62B8-47A1-B57F-FD264134B4F7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1" creationId="{5457C22F-47DC-4443-BAFE-030CA84998DC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2" creationId="{DEE6F68B-D383-4456-A945-5D2426316FC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3" creationId="{77287C6A-10C3-47F4-BF03-EFE7699B67C4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2T14:54:47.978" v="2619" actId="478"/>
          <ac:spMkLst>
            <pc:docMk/>
            <pc:sldMk cId="2161564087" sldId="289"/>
            <ac:spMk id="30" creationId="{72CF5C15-370F-455A-ABF5-113FB2EFB284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1" creationId="{8781E65F-F995-4E68-A8A0-D70B2D0553A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2" creationId="{BB6D6AC1-E814-4011-B086-00A5AA5E6B25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6" creationId="{A995035F-5BD2-4206-8D73-A79FFF3594D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7" creationId="{AF53B740-A61C-4FC4-9761-5B73C9E69C9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48" creationId="{675D005E-BCD9-4AD4-B99E-73AF0E87FB05}"/>
          </ac:spMkLst>
        </pc:spChg>
        <pc:spChg chg="mod topLvl">
          <ac:chgData name="xls315" userId="a3f91353-034b-4d73-b44a-fb5798c24f26" providerId="ADAL" clId="{2136E3CC-0E02-4152-8634-EB90BF7554D9}" dt="2018-08-23T00:07:12.081" v="2658"/>
          <ac:spMkLst>
            <pc:docMk/>
            <pc:sldMk cId="2161564087" sldId="289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21:17.190" v="3168" actId="692"/>
          <ac:spMkLst>
            <pc:docMk/>
            <pc:sldMk cId="2161564087" sldId="289"/>
            <ac:spMk id="74" creationId="{32A679AE-3B16-431B-A9AE-B8303E328BE7}"/>
          </ac:spMkLst>
        </pc:spChg>
        <pc:spChg chg="add mod">
          <ac:chgData name="xls315" userId="a3f91353-034b-4d73-b44a-fb5798c24f26" providerId="ADAL" clId="{2136E3CC-0E02-4152-8634-EB90BF7554D9}" dt="2018-08-23T01:24:10.745" v="3185" actId="108"/>
          <ac:spMkLst>
            <pc:docMk/>
            <pc:sldMk cId="2161564087" sldId="289"/>
            <ac:spMk id="75" creationId="{60851DB6-EC05-446A-844F-C661EDBB1839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6" creationId="{D8D7F695-9CBF-4ED9-9B3E-AA80B7C194E8}"/>
          </ac:spMkLst>
        </pc:spChg>
        <pc:spChg chg="add mod">
          <ac:chgData name="xls315" userId="a3f91353-034b-4d73-b44a-fb5798c24f26" providerId="ADAL" clId="{2136E3CC-0E02-4152-8634-EB90BF7554D9}" dt="2018-08-23T01:24:08.864" v="3184" actId="108"/>
          <ac:spMkLst>
            <pc:docMk/>
            <pc:sldMk cId="2161564087" sldId="289"/>
            <ac:spMk id="77" creationId="{3845A1F4-3F12-4F77-8230-AF40AE077B76}"/>
          </ac:spMkLst>
        </pc:spChg>
        <pc:spChg chg="add del">
          <ac:chgData name="xls315" userId="a3f91353-034b-4d73-b44a-fb5798c24f26" providerId="ADAL" clId="{2136E3CC-0E02-4152-8634-EB90BF7554D9}" dt="2018-08-22T15:00:55.270" v="2638" actId="478"/>
          <ac:spMkLst>
            <pc:docMk/>
            <pc:sldMk cId="2161564087" sldId="289"/>
            <ac:spMk id="77" creationId="{A3203854-5B1A-451B-8929-CE6991235C2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9" creationId="{EF3FA0F7-F491-49F7-99DB-E63AC1B075BA}"/>
          </ac:spMkLst>
        </pc:spChg>
        <pc:spChg chg="add mod">
          <ac:chgData name="xls315" userId="a3f91353-034b-4d73-b44a-fb5798c24f26" providerId="ADAL" clId="{2136E3CC-0E02-4152-8634-EB90BF7554D9}" dt="2018-08-23T00:18:50.296" v="2753" actId="1076"/>
          <ac:spMkLst>
            <pc:docMk/>
            <pc:sldMk cId="2161564087" sldId="289"/>
            <ac:spMk id="94" creationId="{59E61DF0-2E8A-4BF5-BB13-A107138F713A}"/>
          </ac:spMkLst>
        </pc:spChg>
        <pc:spChg chg="add">
          <ac:chgData name="xls315" userId="a3f91353-034b-4d73-b44a-fb5798c24f26" providerId="ADAL" clId="{2136E3CC-0E02-4152-8634-EB90BF7554D9}" dt="2018-08-23T00:08:13.698" v="2661"/>
          <ac:spMkLst>
            <pc:docMk/>
            <pc:sldMk cId="2161564087" sldId="289"/>
            <ac:spMk id="95" creationId="{FE9FBD36-BB7A-4FCF-B1E0-4110825AF96A}"/>
          </ac:spMkLst>
        </pc:spChg>
        <pc:spChg chg="add mod ord">
          <ac:chgData name="xls315" userId="a3f91353-034b-4d73-b44a-fb5798c24f26" providerId="ADAL" clId="{2136E3CC-0E02-4152-8634-EB90BF7554D9}" dt="2018-08-24T00:37:16.023" v="3251" actId="166"/>
          <ac:spMkLst>
            <pc:docMk/>
            <pc:sldMk cId="2161564087" sldId="289"/>
            <ac:spMk id="96" creationId="{52975BBB-CB84-470E-B951-390291F872BD}"/>
          </ac:spMkLst>
        </pc:spChg>
        <pc:spChg chg="add mod">
          <ac:chgData name="xls315" userId="a3f91353-034b-4d73-b44a-fb5798c24f26" providerId="ADAL" clId="{2136E3CC-0E02-4152-8634-EB90BF7554D9}" dt="2018-08-23T00:51:44.071" v="3019" actId="692"/>
          <ac:spMkLst>
            <pc:docMk/>
            <pc:sldMk cId="2161564087" sldId="289"/>
            <ac:spMk id="99" creationId="{009DAD6C-0887-417F-BCA6-535AB982CFDF}"/>
          </ac:spMkLst>
        </pc:spChg>
        <pc:spChg chg="add mod">
          <ac:chgData name="xls315" userId="a3f91353-034b-4d73-b44a-fb5798c24f26" providerId="ADAL" clId="{2136E3CC-0E02-4152-8634-EB90BF7554D9}" dt="2018-08-23T01:23:35.312" v="3181" actId="207"/>
          <ac:spMkLst>
            <pc:docMk/>
            <pc:sldMk cId="2161564087" sldId="289"/>
            <ac:spMk id="100" creationId="{810A201F-93C7-4D52-91F6-7B119A07D08D}"/>
          </ac:spMkLst>
        </pc:spChg>
        <pc:spChg chg="add mod">
          <ac:chgData name="xls315" userId="a3f91353-034b-4d73-b44a-fb5798c24f26" providerId="ADAL" clId="{2136E3CC-0E02-4152-8634-EB90BF7554D9}" dt="2018-08-24T00:35:19.765" v="3241" actId="1076"/>
          <ac:spMkLst>
            <pc:docMk/>
            <pc:sldMk cId="2161564087" sldId="289"/>
            <ac:spMk id="101" creationId="{49901A7C-4A71-472A-8F3E-5EC6735D5571}"/>
          </ac:spMkLst>
        </pc:spChg>
        <pc:spChg chg="mod">
          <ac:chgData name="xls315" userId="a3f91353-034b-4d73-b44a-fb5798c24f26" providerId="ADAL" clId="{2136E3CC-0E02-4152-8634-EB90BF7554D9}" dt="2018-08-23T00:16:33.295" v="2733" actId="1076"/>
          <ac:spMkLst>
            <pc:docMk/>
            <pc:sldMk cId="2161564087" sldId="289"/>
            <ac:spMk id="105" creationId="{FC8826D1-26A2-41F8-BF73-3C03F502FD7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07" creationId="{34DC6D12-D79F-4009-ABDC-3D3008BB4F94}"/>
          </ac:spMkLst>
        </pc:spChg>
        <pc:spChg chg="add del mod">
          <ac:chgData name="xls315" userId="a3f91353-034b-4d73-b44a-fb5798c24f26" providerId="ADAL" clId="{2136E3CC-0E02-4152-8634-EB90BF7554D9}" dt="2018-08-23T00:10:32.652" v="2683"/>
          <ac:spMkLst>
            <pc:docMk/>
            <pc:sldMk cId="2161564087" sldId="289"/>
            <ac:spMk id="114" creationId="{79059335-57F7-4D7B-8754-B8A753AFDC7F}"/>
          </ac:spMkLst>
        </pc:spChg>
        <pc:spChg chg="add mod">
          <ac:chgData name="xls315" userId="a3f91353-034b-4d73-b44a-fb5798c24f26" providerId="ADAL" clId="{2136E3CC-0E02-4152-8634-EB90BF7554D9}" dt="2018-08-23T00:24:37.473" v="2821" actId="1076"/>
          <ac:spMkLst>
            <pc:docMk/>
            <pc:sldMk cId="2161564087" sldId="289"/>
            <ac:spMk id="115" creationId="{DC0D56AB-9137-4085-B0AE-3725E1B22EE0}"/>
          </ac:spMkLst>
        </pc:spChg>
        <pc:spChg chg="add mod">
          <ac:chgData name="xls315" userId="a3f91353-034b-4d73-b44a-fb5798c24f26" providerId="ADAL" clId="{2136E3CC-0E02-4152-8634-EB90BF7554D9}" dt="2018-08-23T00:37:53.346" v="2961" actId="113"/>
          <ac:spMkLst>
            <pc:docMk/>
            <pc:sldMk cId="2161564087" sldId="289"/>
            <ac:spMk id="117" creationId="{9BEB549E-4685-494F-8EBD-ECB9260FA8A3}"/>
          </ac:spMkLst>
        </pc:spChg>
        <pc:spChg chg="add mod">
          <ac:chgData name="xls315" userId="a3f91353-034b-4d73-b44a-fb5798c24f26" providerId="ADAL" clId="{2136E3CC-0E02-4152-8634-EB90BF7554D9}" dt="2018-08-23T01:24:12.960" v="3186" actId="108"/>
          <ac:spMkLst>
            <pc:docMk/>
            <pc:sldMk cId="2161564087" sldId="289"/>
            <ac:spMk id="118" creationId="{ACDE9F01-A280-4B57-94CE-52E35CA5A562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1" creationId="{5F445090-B076-4214-9745-259E32666BC6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3T00:21:16.206" v="2775" actId="1076"/>
          <ac:spMkLst>
            <pc:docMk/>
            <pc:sldMk cId="2161564087" sldId="289"/>
            <ac:spMk id="123" creationId="{AFDF7E48-DE76-4D63-98F4-C0A453EDD76F}"/>
          </ac:spMkLst>
        </pc:spChg>
        <pc:spChg chg="mod">
          <ac:chgData name="xls315" userId="a3f91353-034b-4d73-b44a-fb5798c24f26" providerId="ADAL" clId="{2136E3CC-0E02-4152-8634-EB90BF7554D9}" dt="2018-08-23T00:33:16.315" v="2913" actId="20577"/>
          <ac:spMkLst>
            <pc:docMk/>
            <pc:sldMk cId="2161564087" sldId="289"/>
            <ac:spMk id="124" creationId="{524CE007-B5CB-4BD1-A6CB-40F3E9507FBE}"/>
          </ac:spMkLst>
        </pc:spChg>
        <pc:spChg chg="del">
          <ac:chgData name="xls315" userId="a3f91353-034b-4d73-b44a-fb5798c24f26" providerId="ADAL" clId="{2136E3CC-0E02-4152-8634-EB90BF7554D9}" dt="2018-08-23T00:21:41.387" v="2780" actId="478"/>
          <ac:spMkLst>
            <pc:docMk/>
            <pc:sldMk cId="2161564087" sldId="289"/>
            <ac:spMk id="134" creationId="{151FC4D5-75C9-46E7-8A46-7D81135D566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40" creationId="{69CF3C77-1BF2-4F64-9E95-B85BC646F0ED}"/>
          </ac:spMkLst>
        </pc:spChg>
        <pc:spChg chg="add mod topLvl">
          <ac:chgData name="xls315" userId="a3f91353-034b-4d73-b44a-fb5798c24f26" providerId="ADAL" clId="{2136E3CC-0E02-4152-8634-EB90BF7554D9}" dt="2018-08-23T00:55:29.322" v="3042" actId="1076"/>
          <ac:spMkLst>
            <pc:docMk/>
            <pc:sldMk cId="2161564087" sldId="289"/>
            <ac:spMk id="143" creationId="{597C82DA-C63D-4F81-AFCF-CAA6F6BDDE9E}"/>
          </ac:spMkLst>
        </pc:spChg>
        <pc:spChg chg="add mod topLvl">
          <ac:chgData name="xls315" userId="a3f91353-034b-4d73-b44a-fb5798c24f26" providerId="ADAL" clId="{2136E3CC-0E02-4152-8634-EB90BF7554D9}" dt="2018-08-24T00:40:35.614" v="3260" actId="20577"/>
          <ac:spMkLst>
            <pc:docMk/>
            <pc:sldMk cId="2161564087" sldId="289"/>
            <ac:spMk id="144" creationId="{4CB8C654-7840-4FDA-A98C-5674DBABB65C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6" creationId="{CDC36493-DD16-4011-A50B-BBA6C40136C8}"/>
          </ac:spMkLst>
        </pc:spChg>
        <pc:spChg chg="mod topLvl">
          <ac:chgData name="xls315" userId="a3f91353-034b-4d73-b44a-fb5798c24f26" providerId="ADAL" clId="{2136E3CC-0E02-4152-8634-EB90BF7554D9}" dt="2018-08-23T01:24:20.209" v="3190" actId="108"/>
          <ac:spMkLst>
            <pc:docMk/>
            <pc:sldMk cId="2161564087" sldId="289"/>
            <ac:spMk id="148" creationId="{1A85836C-6944-43CE-A8AD-9C072950C3AD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9" creationId="{E0D6DEC7-5EEC-4CD0-8961-5BFFCFDA59D6}"/>
          </ac:spMkLst>
        </pc:spChg>
        <pc:spChg chg="del mod topLvl">
          <ac:chgData name="xls315" userId="a3f91353-034b-4d73-b44a-fb5798c24f26" providerId="ADAL" clId="{2136E3CC-0E02-4152-8634-EB90BF7554D9}" dt="2018-08-23T00:27:13.238" v="2855" actId="478"/>
          <ac:spMkLst>
            <pc:docMk/>
            <pc:sldMk cId="2161564087" sldId="289"/>
            <ac:spMk id="150" creationId="{4521AF12-F05A-4ED0-BBC8-41F3B826D803}"/>
          </ac:spMkLst>
        </pc:spChg>
        <pc:spChg chg="mod">
          <ac:chgData name="xls315" userId="a3f91353-034b-4d73-b44a-fb5798c24f26" providerId="ADAL" clId="{2136E3CC-0E02-4152-8634-EB90BF7554D9}" dt="2018-08-23T00:25:11.901" v="2829" actId="1076"/>
          <ac:spMkLst>
            <pc:docMk/>
            <pc:sldMk cId="2161564087" sldId="289"/>
            <ac:spMk id="154" creationId="{03FB78D9-F884-433C-B07F-143DA59E1940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55" creationId="{332738CB-9260-4BCD-A069-A7A411BC3B1B}"/>
          </ac:spMkLst>
        </pc:spChg>
        <pc:spChg chg="add mod">
          <ac:chgData name="xls315" userId="a3f91353-034b-4d73-b44a-fb5798c24f26" providerId="ADAL" clId="{2136E3CC-0E02-4152-8634-EB90BF7554D9}" dt="2018-08-23T00:42:22.854" v="3004" actId="1076"/>
          <ac:spMkLst>
            <pc:docMk/>
            <pc:sldMk cId="2161564087" sldId="289"/>
            <ac:spMk id="160" creationId="{8724B788-95EE-4D82-8F14-1DB06BB4E03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1" creationId="{95E62A15-15E3-4199-A41C-FD37FF4FDE4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4" creationId="{C1413AAD-2499-4822-91D3-A4639D5E46E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5" creationId="{5E91C79F-8F42-48B5-9DDD-31F6DBC07650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6" creationId="{62B36729-2008-4949-8F0D-ACE5029BB24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6" creationId="{276DA18D-6EDE-41C5-B97C-4590CB0A615A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7" creationId="{84B79543-93E9-41E8-A8C2-E93882639B92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99" creationId="{73B8AEEA-0A5B-4733-8A49-51EFB4E4B287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00" creationId="{EF43D695-1213-4DB4-933F-2F7C0E219549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15" creationId="{0F864489-7A49-47EC-9FB5-5BE251A8CA74}"/>
          </ac:spMkLst>
        </pc:spChg>
        <pc:spChg chg="add del">
          <ac:chgData name="xls315" userId="a3f91353-034b-4d73-b44a-fb5798c24f26" providerId="ADAL" clId="{2136E3CC-0E02-4152-8634-EB90BF7554D9}" dt="2018-08-23T00:10:02.069" v="2678"/>
          <ac:spMkLst>
            <pc:docMk/>
            <pc:sldMk cId="2161564087" sldId="289"/>
            <ac:spMk id="217" creationId="{F9924031-4445-4AEA-A9C2-8699612965A0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19" creationId="{D8726B3C-B612-478D-8EC4-1F292E672772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0" creationId="{C48A15EF-020E-45DD-A871-C65CB6969E4B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1" creationId="{286D5D0E-C1A9-45B9-B269-402BA3ACB180}"/>
          </ac:spMkLst>
        </pc:spChg>
        <pc:spChg chg="mod topLvl">
          <ac:chgData name="xls315" userId="a3f91353-034b-4d73-b44a-fb5798c24f26" providerId="ADAL" clId="{2136E3CC-0E02-4152-8634-EB90BF7554D9}" dt="2018-08-23T01:24:34.857" v="3196"/>
          <ac:spMkLst>
            <pc:docMk/>
            <pc:sldMk cId="2161564087" sldId="289"/>
            <ac:spMk id="222" creationId="{1AAA9546-DDAF-4735-A499-796A2FA1599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5" creationId="{085358C9-4021-4324-9946-52068345526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6" creationId="{04D7F757-D07E-4085-BE80-FF5430434E9B}"/>
          </ac:spMkLst>
        </pc:spChg>
        <pc:spChg chg="mod topLvl">
          <ac:chgData name="xls315" userId="a3f91353-034b-4d73-b44a-fb5798c24f26" providerId="ADAL" clId="{2136E3CC-0E02-4152-8634-EB90BF7554D9}" dt="2018-08-23T01:24:19.037" v="3189" actId="108"/>
          <ac:spMkLst>
            <pc:docMk/>
            <pc:sldMk cId="2161564087" sldId="289"/>
            <ac:spMk id="227" creationId="{C16D1040-728A-4F72-AB24-67A13BA46F7E}"/>
          </ac:spMkLst>
        </pc:spChg>
        <pc:spChg chg="add mod">
          <ac:chgData name="xls315" userId="a3f91353-034b-4d73-b44a-fb5798c24f26" providerId="ADAL" clId="{2136E3CC-0E02-4152-8634-EB90BF7554D9}" dt="2018-08-23T00:23:20.725" v="2808" actId="1076"/>
          <ac:spMkLst>
            <pc:docMk/>
            <pc:sldMk cId="2161564087" sldId="289"/>
            <ac:spMk id="228" creationId="{8B03D566-F502-42B1-BEC2-D0E8CFB515CA}"/>
          </ac:spMkLst>
        </pc:spChg>
        <pc:spChg chg="add mod">
          <ac:chgData name="xls315" userId="a3f91353-034b-4d73-b44a-fb5798c24f26" providerId="ADAL" clId="{2136E3CC-0E02-4152-8634-EB90BF7554D9}" dt="2018-08-23T01:21:23.869" v="3169" actId="692"/>
          <ac:spMkLst>
            <pc:docMk/>
            <pc:sldMk cId="2161564087" sldId="289"/>
            <ac:spMk id="229" creationId="{46C66887-D5FF-4E4D-9DA2-484259A31C5C}"/>
          </ac:spMkLst>
        </pc:spChg>
        <pc:spChg chg="add mod">
          <ac:chgData name="xls315" userId="a3f91353-034b-4d73-b44a-fb5798c24f26" providerId="ADAL" clId="{2136E3CC-0E02-4152-8634-EB90BF7554D9}" dt="2018-08-23T01:23:46.648" v="3182" actId="207"/>
          <ac:spMkLst>
            <pc:docMk/>
            <pc:sldMk cId="2161564087" sldId="289"/>
            <ac:spMk id="230" creationId="{20E5DAD7-C93E-42A6-B3CA-5C2FA88D4BA2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1" creationId="{FDC2B9C6-795F-4B8B-A02A-5439E1BBEEC9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2" creationId="{159DDC64-A303-4AEC-B4A0-D771E6B94FF5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3" creationId="{5514F9A0-048D-4680-A513-B82505B0646C}"/>
          </ac:spMkLst>
        </pc:spChg>
        <pc:spChg chg="add mod">
          <ac:chgData name="xls315" userId="a3f91353-034b-4d73-b44a-fb5798c24f26" providerId="ADAL" clId="{2136E3CC-0E02-4152-8634-EB90BF7554D9}" dt="2018-08-23T01:24:16.402" v="3187" actId="108"/>
          <ac:spMkLst>
            <pc:docMk/>
            <pc:sldMk cId="2161564087" sldId="289"/>
            <ac:spMk id="234" creationId="{144B542F-767B-4547-AA9E-0711DD0A0E00}"/>
          </ac:spMkLst>
        </pc:spChg>
        <pc:spChg chg="add del mod topLvl">
          <ac:chgData name="xls315" userId="a3f91353-034b-4d73-b44a-fb5798c24f26" providerId="ADAL" clId="{2136E3CC-0E02-4152-8634-EB90BF7554D9}" dt="2018-08-23T00:35:34.880" v="2940" actId="478"/>
          <ac:spMkLst>
            <pc:docMk/>
            <pc:sldMk cId="2161564087" sldId="289"/>
            <ac:spMk id="235" creationId="{F92CFB8F-4F41-4F6D-9E56-07B71A6B2F6B}"/>
          </ac:spMkLst>
        </pc:spChg>
        <pc:spChg chg="add mod">
          <ac:chgData name="xls315" userId="a3f91353-034b-4d73-b44a-fb5798c24f26" providerId="ADAL" clId="{2136E3CC-0E02-4152-8634-EB90BF7554D9}" dt="2018-08-23T00:29:53.363" v="2893" actId="1076"/>
          <ac:spMkLst>
            <pc:docMk/>
            <pc:sldMk cId="2161564087" sldId="289"/>
            <ac:spMk id="238" creationId="{74E05278-5A42-4CB1-BCB4-D83A5BA43B89}"/>
          </ac:spMkLst>
        </pc:spChg>
        <pc:spChg chg="mod">
          <ac:chgData name="xls315" userId="a3f91353-034b-4d73-b44a-fb5798c24f26" providerId="ADAL" clId="{2136E3CC-0E02-4152-8634-EB90BF7554D9}" dt="2018-08-23T01:24:20.907" v="3191" actId="108"/>
          <ac:spMkLst>
            <pc:docMk/>
            <pc:sldMk cId="2161564087" sldId="289"/>
            <ac:spMk id="251" creationId="{9DDB560E-559F-4B57-B870-244C30688FD8}"/>
          </ac:spMkLst>
        </pc:spChg>
        <pc:spChg chg="mod">
          <ac:chgData name="xls315" userId="a3f91353-034b-4d73-b44a-fb5798c24f26" providerId="ADAL" clId="{2136E3CC-0E02-4152-8634-EB90BF7554D9}" dt="2018-08-23T00:29:56.610" v="2894" actId="1076"/>
          <ac:spMkLst>
            <pc:docMk/>
            <pc:sldMk cId="2161564087" sldId="289"/>
            <ac:spMk id="252" creationId="{D0006845-724B-4E20-BB68-3F66FF5C161B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0" creationId="{51396784-3158-42E8-9FD1-7BD8B848AC20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8" creationId="{8CC72CAB-A67C-49C5-ABA3-363E8F9F7792}"/>
          </ac:spMkLst>
        </pc:spChg>
        <pc:spChg chg="mod">
          <ac:chgData name="xls315" userId="a3f91353-034b-4d73-b44a-fb5798c24f26" providerId="ADAL" clId="{2136E3CC-0E02-4152-8634-EB90BF7554D9}" dt="2018-08-23T01:21:38.598" v="3170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2136E3CC-0E02-4152-8634-EB90BF7554D9}" dt="2018-08-24T00:43:04.196" v="3271" actId="20577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2136E3CC-0E02-4152-8634-EB90BF7554D9}" dt="2018-08-23T01:24:22.109" v="3192" actId="108"/>
          <ac:spMkLst>
            <pc:docMk/>
            <pc:sldMk cId="2161564087" sldId="289"/>
            <ac:spMk id="275" creationId="{90D4C3C5-2C55-421B-B12D-AA06A5C1F259}"/>
          </ac:spMkLst>
        </pc:spChg>
        <pc:spChg chg="mod">
          <ac:chgData name="xls315" userId="a3f91353-034b-4d73-b44a-fb5798c24f26" providerId="ADAL" clId="{2136E3CC-0E02-4152-8634-EB90BF7554D9}" dt="2018-08-23T01:21:06.956" v="3165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2136E3CC-0E02-4152-8634-EB90BF7554D9}" dt="2018-08-24T00:41:05.836" v="3268" actId="20577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2136E3CC-0E02-4152-8634-EB90BF7554D9}" dt="2018-08-23T01:24:22.980" v="3193" actId="108"/>
          <ac:spMkLst>
            <pc:docMk/>
            <pc:sldMk cId="2161564087" sldId="289"/>
            <ac:spMk id="290" creationId="{865430F4-B331-4515-82F0-C0329557272C}"/>
          </ac:spMkLst>
        </pc:spChg>
        <pc:spChg chg="add del mod ord">
          <ac:chgData name="xls315" userId="a3f91353-034b-4d73-b44a-fb5798c24f26" providerId="ADAL" clId="{2136E3CC-0E02-4152-8634-EB90BF7554D9}" dt="2018-08-23T01:29:11.703" v="3223" actId="478"/>
          <ac:spMkLst>
            <pc:docMk/>
            <pc:sldMk cId="2161564087" sldId="289"/>
            <ac:spMk id="306" creationId="{224AE63B-DD57-4D99-8DCE-9EC90DC2192A}"/>
          </ac:spMkLst>
        </pc:s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3" creationId="{BEC24F78-9EF4-40FC-8850-1E5D1E538659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1" creationId="{457248CA-CB91-4B08-83CE-6A95BC692407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2" creationId="{9A7ABB87-813F-43F6-AB01-5B8B7A3458F1}"/>
          </ac:grpSpMkLst>
        </pc:grpChg>
        <pc:grpChg chg="add mod">
          <ac:chgData name="xls315" userId="a3f91353-034b-4d73-b44a-fb5798c24f26" providerId="ADAL" clId="{2136E3CC-0E02-4152-8634-EB90BF7554D9}" dt="2018-08-23T00:20:25.492" v="2766" actId="1076"/>
          <ac:grpSpMkLst>
            <pc:docMk/>
            <pc:sldMk cId="2161564087" sldId="289"/>
            <ac:grpSpMk id="27" creationId="{556A69AD-A9D4-4AC7-894C-FF1A4F9C8318}"/>
          </ac:grpSpMkLst>
        </pc:grpChg>
        <pc:grpChg chg="add mod">
          <ac:chgData name="xls315" userId="a3f91353-034b-4d73-b44a-fb5798c24f26" providerId="ADAL" clId="{2136E3CC-0E02-4152-8634-EB90BF7554D9}" dt="2018-08-23T00:39:05.132" v="2977" actId="1076"/>
          <ac:grpSpMkLst>
            <pc:docMk/>
            <pc:sldMk cId="2161564087" sldId="289"/>
            <ac:grpSpMk id="34" creationId="{0F26C3E1-8C1C-40C8-9C23-0929A6645B50}"/>
          </ac:grpSpMkLst>
        </pc:grpChg>
        <pc:grpChg chg="del mod">
          <ac:chgData name="xls315" userId="a3f91353-034b-4d73-b44a-fb5798c24f26" providerId="ADAL" clId="{2136E3CC-0E02-4152-8634-EB90BF7554D9}" dt="2018-08-22T15:01:31.427" v="2644" actId="165"/>
          <ac:grpSpMkLst>
            <pc:docMk/>
            <pc:sldMk cId="2161564087" sldId="289"/>
            <ac:grpSpMk id="41" creationId="{61A668C3-66CB-48E9-93ED-349821CD6D20}"/>
          </ac:grpSpMkLst>
        </pc:grpChg>
        <pc:grpChg chg="add 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45" creationId="{2C2EEE75-9BC5-4874-9C40-9FEE9FFD7AE4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51" creationId="{8400667E-CDA8-4609-BDB5-71A8740DFEE5}"/>
          </ac:grpSpMkLst>
        </pc:grpChg>
        <pc:grpChg chg="add del mod">
          <ac:chgData name="xls315" userId="a3f91353-034b-4d73-b44a-fb5798c24f26" providerId="ADAL" clId="{2136E3CC-0E02-4152-8634-EB90BF7554D9}" dt="2018-08-22T15:01:02.149" v="2639" actId="478"/>
          <ac:grpSpMkLst>
            <pc:docMk/>
            <pc:sldMk cId="2161564087" sldId="289"/>
            <ac:grpSpMk id="74" creationId="{3584DF14-6B66-491F-B5E3-E18D3129A635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86" creationId="{022B60C6-0686-43DD-8C74-3E70A0ED6075}"/>
          </ac:grpSpMkLst>
        </pc:grpChg>
        <pc:grpChg chg="add del mod">
          <ac:chgData name="xls315" userId="a3f91353-034b-4d73-b44a-fb5798c24f26" providerId="ADAL" clId="{2136E3CC-0E02-4152-8634-EB90BF7554D9}" dt="2018-08-23T00:16:42.800" v="2734" actId="478"/>
          <ac:grpSpMkLst>
            <pc:docMk/>
            <pc:sldMk cId="2161564087" sldId="289"/>
            <ac:grpSpMk id="102" creationId="{994CFCE0-DBC8-4AA6-9191-672F502213C1}"/>
          </ac:grpSpMkLst>
        </pc:grpChg>
        <pc:grpChg chg="add del mod">
          <ac:chgData name="xls315" userId="a3f91353-034b-4d73-b44a-fb5798c24f26" providerId="ADAL" clId="{2136E3CC-0E02-4152-8634-EB90BF7554D9}" dt="2018-08-23T00:10:32.652" v="2683"/>
          <ac:grpSpMkLst>
            <pc:docMk/>
            <pc:sldMk cId="2161564087" sldId="289"/>
            <ac:grpSpMk id="109" creationId="{72517AAF-5FF4-4C75-80C6-1D2F1C1DB1B3}"/>
          </ac:grpSpMkLst>
        </pc:grpChg>
        <pc:grpChg chg="add del mod topLvl">
          <ac:chgData name="xls315" userId="a3f91353-034b-4d73-b44a-fb5798c24f26" providerId="ADAL" clId="{2136E3CC-0E02-4152-8634-EB90BF7554D9}" dt="2018-08-23T00:35:52.807" v="2944" actId="478"/>
          <ac:grpSpMkLst>
            <pc:docMk/>
            <pc:sldMk cId="2161564087" sldId="289"/>
            <ac:grpSpMk id="120" creationId="{FF464A88-0404-4A14-A2E9-D86D6AB11122}"/>
          </ac:grpSpMkLst>
        </pc:grpChg>
        <pc:grpChg chg="add del mod topLvl">
          <ac:chgData name="xls315" userId="a3f91353-034b-4d73-b44a-fb5798c24f26" providerId="ADAL" clId="{2136E3CC-0E02-4152-8634-EB90BF7554D9}" dt="2018-08-23T00:35:31.916" v="2939" actId="478"/>
          <ac:grpSpMkLst>
            <pc:docMk/>
            <pc:sldMk cId="2161564087" sldId="289"/>
            <ac:grpSpMk id="132" creationId="{4BF5FBBB-57CA-4E70-8A3F-95594E7EB3C9}"/>
          </ac:grpSpMkLst>
        </pc:grpChg>
        <pc:grpChg chg="add del mod">
          <ac:chgData name="xls315" userId="a3f91353-034b-4d73-b44a-fb5798c24f26" providerId="ADAL" clId="{2136E3CC-0E02-4152-8634-EB90BF7554D9}" dt="2018-08-23T00:26:56.571" v="2850" actId="165"/>
          <ac:grpSpMkLst>
            <pc:docMk/>
            <pc:sldMk cId="2161564087" sldId="289"/>
            <ac:grpSpMk id="145" creationId="{85944301-8828-44EE-8ED1-3E7614812D8E}"/>
          </ac:grpSpMkLst>
        </pc:grpChg>
        <pc:grpChg chg="del mod topLvl">
          <ac:chgData name="xls315" userId="a3f91353-034b-4d73-b44a-fb5798c24f26" providerId="ADAL" clId="{2136E3CC-0E02-4152-8634-EB90BF7554D9}" dt="2018-08-23T00:27:13.238" v="2855" actId="478"/>
          <ac:grpSpMkLst>
            <pc:docMk/>
            <pc:sldMk cId="2161564087" sldId="289"/>
            <ac:grpSpMk id="147" creationId="{8C15CC41-D8B2-459B-933D-D29839DE71A2}"/>
          </ac:grpSpMkLst>
        </pc:grpChg>
        <pc:grpChg chg="add del mod">
          <ac:chgData name="xls315" userId="a3f91353-034b-4d73-b44a-fb5798c24f26" providerId="ADAL" clId="{2136E3CC-0E02-4152-8634-EB90BF7554D9}" dt="2018-08-23T00:28:14.398" v="2875" actId="478"/>
          <ac:grpSpMkLst>
            <pc:docMk/>
            <pc:sldMk cId="2161564087" sldId="289"/>
            <ac:grpSpMk id="151" creationId="{1340EEFD-937C-403C-9F6C-B874AB3C0A60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67" creationId="{87D0316B-87A0-47A1-A4C0-C67BA0275BD8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2" creationId="{61B38F57-B050-45D5-BA45-D0A43605DD3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9" creationId="{16B8A2AF-D0C7-4931-97CB-B4140E94C6E2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2" creationId="{631C66F2-5293-4CC9-BF5B-16CDA90A9DBE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4" creationId="{B66C1D76-70C4-4DBA-A7D1-F5DBB0F72AD9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89" creationId="{5D7A1FBB-A588-4E68-B6FC-B7AC54FEBE2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2" creationId="{62F39B93-FF60-40C2-9F22-677CFDF01A16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4" creationId="{74DDD7B2-D5AD-49CC-9469-908A95897356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1" creationId="{59D5AE72-3B7F-44A8-98F3-A84B292B61CA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3" creationId="{65429F62-CA85-4C11-9A1B-010AD362A1E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7" creationId="{0F1FF916-A364-4909-9307-716E0B2C29A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9" creationId="{BFE4B7D8-5150-4AF5-9BBD-1F8C633C8BEE}"/>
          </ac:grpSpMkLst>
        </pc:grpChg>
        <pc:grpChg chg="add del mod">
          <ac:chgData name="xls315" userId="a3f91353-034b-4d73-b44a-fb5798c24f26" providerId="ADAL" clId="{2136E3CC-0E02-4152-8634-EB90BF7554D9}" dt="2018-08-23T00:15:24.245" v="2722" actId="165"/>
          <ac:grpSpMkLst>
            <pc:docMk/>
            <pc:sldMk cId="2161564087" sldId="289"/>
            <ac:grpSpMk id="218" creationId="{C2E942CD-0DC1-477B-8373-5004EBDC4F03}"/>
          </ac:grpSpMkLst>
        </pc:grpChg>
        <pc:grpChg chg="add del mod">
          <ac:chgData name="xls315" userId="a3f91353-034b-4d73-b44a-fb5798c24f26" providerId="ADAL" clId="{2136E3CC-0E02-4152-8634-EB90BF7554D9}" dt="2018-08-23T00:16:05.066" v="2727" actId="165"/>
          <ac:grpSpMkLst>
            <pc:docMk/>
            <pc:sldMk cId="2161564087" sldId="289"/>
            <ac:grpSpMk id="224" creationId="{894CAE14-2762-45E5-97A8-3A4A4A2C366B}"/>
          </ac:grpSpMkLst>
        </pc:grpChg>
        <pc:grpChg chg="add mod">
          <ac:chgData name="xls315" userId="a3f91353-034b-4d73-b44a-fb5798c24f26" providerId="ADAL" clId="{2136E3CC-0E02-4152-8634-EB90BF7554D9}" dt="2018-08-23T00:36:58.183" v="2952" actId="1076"/>
          <ac:grpSpMkLst>
            <pc:docMk/>
            <pc:sldMk cId="2161564087" sldId="289"/>
            <ac:grpSpMk id="247" creationId="{63D3BF3B-22FE-4A34-8ED1-E3D80ABB8D7B}"/>
          </ac:grpSpMkLst>
        </pc:grpChg>
        <pc:grpChg chg="add mod">
          <ac:chgData name="xls315" userId="a3f91353-034b-4d73-b44a-fb5798c24f26" providerId="ADAL" clId="{2136E3CC-0E02-4152-8634-EB90BF7554D9}" dt="2018-08-23T00:42:44.720" v="3006" actId="1076"/>
          <ac:grpSpMkLst>
            <pc:docMk/>
            <pc:sldMk cId="2161564087" sldId="289"/>
            <ac:grpSpMk id="248" creationId="{6DE37BAE-73AA-4A79-B483-1182991045C1}"/>
          </ac:grpSpMkLst>
        </pc:grpChg>
        <pc:grpChg chg="add del mod">
          <ac:chgData name="xls315" userId="a3f91353-034b-4d73-b44a-fb5798c24f26" providerId="ADAL" clId="{2136E3CC-0E02-4152-8634-EB90BF7554D9}" dt="2018-08-23T00:35:26.067" v="2938" actId="165"/>
          <ac:grpSpMkLst>
            <pc:docMk/>
            <pc:sldMk cId="2161564087" sldId="289"/>
            <ac:grpSpMk id="255" creationId="{E91E43B7-56DD-4A9D-8AC3-8258A273B4DF}"/>
          </ac:grpSpMkLst>
        </pc:grpChg>
        <pc:grpChg chg="add del mod">
          <ac:chgData name="xls315" userId="a3f91353-034b-4d73-b44a-fb5798c24f26" providerId="ADAL" clId="{2136E3CC-0E02-4152-8634-EB90BF7554D9}" dt="2018-08-23T00:33:39.784" v="2916" actId="478"/>
          <ac:grpSpMkLst>
            <pc:docMk/>
            <pc:sldMk cId="2161564087" sldId="289"/>
            <ac:grpSpMk id="261" creationId="{66F2211C-256B-4882-9D3E-7D298E3E7DEF}"/>
          </ac:grpSpMkLst>
        </pc:grpChg>
        <pc:grpChg chg="add mod">
          <ac:chgData name="xls315" userId="a3f91353-034b-4d73-b44a-fb5798c24f26" providerId="ADAL" clId="{2136E3CC-0E02-4152-8634-EB90BF7554D9}" dt="2018-08-23T00:36:21.377" v="2949" actId="1076"/>
          <ac:grpSpMkLst>
            <pc:docMk/>
            <pc:sldMk cId="2161564087" sldId="289"/>
            <ac:grpSpMk id="269" creationId="{FBB18827-CF3A-4F42-AE4A-59BF83E99E6A}"/>
          </ac:grpSpMkLst>
        </pc:grpChg>
        <pc:grpChg chg="add mod">
          <ac:chgData name="xls315" userId="a3f91353-034b-4d73-b44a-fb5798c24f26" providerId="ADAL" clId="{2136E3CC-0E02-4152-8634-EB90BF7554D9}" dt="2018-08-23T00:35:13.942" v="2936" actId="571"/>
          <ac:grpSpMkLst>
            <pc:docMk/>
            <pc:sldMk cId="2161564087" sldId="289"/>
            <ac:grpSpMk id="279" creationId="{39769292-0215-43EF-BEC1-48F33680CCBC}"/>
          </ac:grpSpMkLst>
        </pc:grpChg>
        <pc:grpChg chg="add mod">
          <ac:chgData name="xls315" userId="a3f91353-034b-4d73-b44a-fb5798c24f26" providerId="ADAL" clId="{2136E3CC-0E02-4152-8634-EB90BF7554D9}" dt="2018-08-23T00:36:09.842" v="2948" actId="1076"/>
          <ac:grpSpMkLst>
            <pc:docMk/>
            <pc:sldMk cId="2161564087" sldId="289"/>
            <ac:grpSpMk id="284" creationId="{2FFC613B-D3F1-40BD-9963-C9E55BD8104D}"/>
          </ac:grpSpMkLst>
        </pc:grpChg>
        <pc:grpChg chg="add mod">
          <ac:chgData name="xls315" userId="a3f91353-034b-4d73-b44a-fb5798c24f26" providerId="ADAL" clId="{2136E3CC-0E02-4152-8634-EB90BF7554D9}" dt="2018-08-23T01:23:05.900" v="3176" actId="1076"/>
          <ac:grpSpMkLst>
            <pc:docMk/>
            <pc:sldMk cId="2161564087" sldId="289"/>
            <ac:grpSpMk id="299" creationId="{DD849180-02BE-43F6-9CE3-CDA92C3881C4}"/>
          </ac:grpSpMkLst>
        </pc:grpChg>
        <pc:picChg chg="add del mod">
          <ac:chgData name="xls315" userId="a3f91353-034b-4d73-b44a-fb5798c24f26" providerId="ADAL" clId="{2136E3CC-0E02-4152-8634-EB90BF7554D9}" dt="2018-08-23T00:08:10.433" v="2660" actId="478"/>
          <ac:picMkLst>
            <pc:docMk/>
            <pc:sldMk cId="2161564087" sldId="289"/>
            <ac:picMk id="35" creationId="{C49BA596-B860-41A3-9734-D1BA0CD74A42}"/>
          </ac:picMkLst>
        </pc:picChg>
        <pc:picChg chg="add del mod">
          <ac:chgData name="xls315" userId="a3f91353-034b-4d73-b44a-fb5798c24f26" providerId="ADAL" clId="{2136E3CC-0E02-4152-8634-EB90BF7554D9}" dt="2018-08-23T00:09:08.789" v="2670" actId="478"/>
          <ac:picMkLst>
            <pc:docMk/>
            <pc:sldMk cId="2161564087" sldId="289"/>
            <ac:picMk id="72" creationId="{F6FA2523-1444-41A9-A58F-B550735EDEED}"/>
          </ac:picMkLst>
        </pc:picChg>
        <pc:picChg chg="add del mod ord">
          <ac:chgData name="xls315" userId="a3f91353-034b-4d73-b44a-fb5798c24f26" providerId="ADAL" clId="{2136E3CC-0E02-4152-8634-EB90BF7554D9}" dt="2018-08-24T00:43:25.090" v="3272" actId="1076"/>
          <ac:picMkLst>
            <pc:docMk/>
            <pc:sldMk cId="2161564087" sldId="289"/>
            <ac:picMk id="216" creationId="{8EBEFC64-5897-4134-B95F-1F331FC848D1}"/>
          </ac:picMkLst>
        </pc:picChg>
        <pc:picChg chg="add mod">
          <ac:chgData name="xls315" userId="a3f91353-034b-4d73-b44a-fb5798c24f26" providerId="ADAL" clId="{2136E3CC-0E02-4152-8634-EB90BF7554D9}" dt="2018-08-23T00:10:27.386" v="2682" actId="571"/>
          <ac:picMkLst>
            <pc:docMk/>
            <pc:sldMk cId="2161564087" sldId="289"/>
            <ac:picMk id="223" creationId="{19CDB813-8114-4BAB-AB18-22A73A8726D1}"/>
          </ac:picMkLst>
        </pc:pic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2T14:57:32.892" v="2627" actId="478"/>
          <ac:cxnSpMkLst>
            <pc:docMk/>
            <pc:sldMk cId="2161564087" sldId="289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4:57:34.204" v="2628" actId="478"/>
          <ac:cxnSpMkLst>
            <pc:docMk/>
            <pc:sldMk cId="2161564087" sldId="289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60" creationId="{764FE6EE-9585-4E8A-9871-FBF36762A13D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70" creationId="{F5A8CDA2-8FA1-4354-A907-ECD4D3C2994D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78" creationId="{B90F7248-A697-4AAD-840D-F8FC716B1511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80" creationId="{CB942398-362B-4B4E-9F77-0BF808DB9171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92" creationId="{6E932A70-056A-4920-BADE-50A47F4A6BDC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93" creationId="{5A2A6AE0-5F77-4651-8406-9BFE7028863A}"/>
          </ac:cxnSpMkLst>
        </pc:cxnChg>
        <pc:cxnChg chg="add del mod">
          <ac:chgData name="xls315" userId="a3f91353-034b-4d73-b44a-fb5798c24f26" providerId="ADAL" clId="{2136E3CC-0E02-4152-8634-EB90BF7554D9}" dt="2018-08-23T00:12:50.823" v="2703" actId="478"/>
          <ac:cxnSpMkLst>
            <pc:docMk/>
            <pc:sldMk cId="2161564087" sldId="289"/>
            <ac:cxnSpMk id="97" creationId="{FF6FF83E-B4E0-4047-A476-2AF2D8C92A4B}"/>
          </ac:cxnSpMkLst>
        </pc:cxnChg>
        <pc:cxnChg chg="add mod or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98" creationId="{0CA4BF4C-0B03-455C-8AB5-2054B498F260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104" creationId="{FD0BAA16-B5D4-437E-B1E2-0AF9E318954B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19" creationId="{D20DC8F1-D480-4746-B741-BC2F7EFFCBE2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58" creationId="{254B1D9F-93D3-4781-B79C-2535A1A151DF}"/>
          </ac:cxnSpMkLst>
        </pc:cxnChg>
        <pc:cxnChg chg="add mod ord">
          <ac:chgData name="xls315" userId="a3f91353-034b-4d73-b44a-fb5798c24f26" providerId="ADAL" clId="{2136E3CC-0E02-4152-8634-EB90BF7554D9}" dt="2018-08-23T00:42:44.720" v="3006" actId="1076"/>
          <ac:cxnSpMkLst>
            <pc:docMk/>
            <pc:sldMk cId="2161564087" sldId="289"/>
            <ac:cxnSpMk id="159" creationId="{91A756EA-BC5A-4AC1-ADD0-A9277E542905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2" creationId="{183B3BED-A15C-4353-8A37-7701B25A6942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3" creationId="{56AB4350-3266-41E5-B34B-744352A94254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78" creationId="{9C973623-FA67-4D91-9413-AE4C2864AC7A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3" creationId="{F36E5CDE-73A7-420B-9FA2-8A1A11051C58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4" creationId="{F4D7985C-9B18-418C-B0C3-B6981A7B6A7E}"/>
          </ac:cxnSpMkLst>
        </pc:cxnChg>
        <pc:cxnChg chg="add mod">
          <ac:chgData name="xls315" userId="a3f91353-034b-4d73-b44a-fb5798c24f26" providerId="ADAL" clId="{2136E3CC-0E02-4152-8634-EB90BF7554D9}" dt="2018-08-23T00:23:17.241" v="2807" actId="14100"/>
          <ac:cxnSpMkLst>
            <pc:docMk/>
            <pc:sldMk cId="2161564087" sldId="289"/>
            <ac:cxnSpMk id="236" creationId="{6AD9BE5F-A671-41CB-93B0-B6A3D86C52EA}"/>
          </ac:cxnSpMkLst>
        </pc:cxnChg>
        <pc:cxnChg chg="add mo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237" creationId="{788E7692-DBED-40CA-9947-6DFEF162E201}"/>
          </ac:cxnSpMkLst>
        </pc:cxnChg>
      </pc:sldChg>
      <pc:sldChg chg="addSp delSp modSp add">
        <pc:chgData name="xls315" userId="a3f91353-034b-4d73-b44a-fb5798c24f26" providerId="ADAL" clId="{2136E3CC-0E02-4152-8634-EB90BF7554D9}" dt="2018-08-23T02:06:18.688" v="3237" actId="1076"/>
        <pc:sldMkLst>
          <pc:docMk/>
          <pc:sldMk cId="400972986" sldId="290"/>
        </pc:sldMkLst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7" creationId="{351FB7B3-DED5-4462-8EC8-40488D9ED74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2" creationId="{BB6D6AC1-E814-4011-B086-00A5AA5E6B25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7" creationId="{AF53B740-A61C-4FC4-9761-5B73C9E69C96}"/>
          </ac:spMkLst>
        </pc:spChg>
        <pc:picChg chg="add mod">
          <ac:chgData name="xls315" userId="a3f91353-034b-4d73-b44a-fb5798c24f26" providerId="ADAL" clId="{2136E3CC-0E02-4152-8634-EB90BF7554D9}" dt="2018-08-23T02:06:18.688" v="3237" actId="1076"/>
          <ac:picMkLst>
            <pc:docMk/>
            <pc:sldMk cId="400972986" sldId="290"/>
            <ac:picMk id="3" creationId="{824EA0DE-1369-4818-8911-39BA629E7542}"/>
          </ac:picMkLst>
        </pc:pic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60" creationId="{764FE6EE-9585-4E8A-9871-FBF36762A13D}"/>
          </ac:cxnSpMkLst>
        </pc:cxnChg>
      </pc:sldChg>
      <pc:sldChg chg="addSp delSp modSp add">
        <pc:chgData name="xls315" userId="a3f91353-034b-4d73-b44a-fb5798c24f26" providerId="ADAL" clId="{2136E3CC-0E02-4152-8634-EB90BF7554D9}" dt="2018-08-24T01:32:06.373" v="3529" actId="1076"/>
        <pc:sldMkLst>
          <pc:docMk/>
          <pc:sldMk cId="632776931" sldId="291"/>
        </pc:sldMkLst>
        <pc:spChg chg="del">
          <ac:chgData name="xls315" userId="a3f91353-034b-4d73-b44a-fb5798c24f26" providerId="ADAL" clId="{2136E3CC-0E02-4152-8634-EB90BF7554D9}" dt="2018-08-24T01:14:29.596" v="3291" actId="478"/>
          <ac:spMkLst>
            <pc:docMk/>
            <pc:sldMk cId="632776931" sldId="291"/>
            <ac:spMk id="36" creationId="{01A24AF2-73C7-4099-B41C-32538465DA36}"/>
          </ac:spMkLst>
        </pc:spChg>
        <pc:spChg chg="mod topLvl">
          <ac:chgData name="xls315" userId="a3f91353-034b-4d73-b44a-fb5798c24f26" providerId="ADAL" clId="{2136E3CC-0E02-4152-8634-EB90BF7554D9}" dt="2018-08-24T01:15:19.932" v="3303" actId="1076"/>
          <ac:spMkLst>
            <pc:docMk/>
            <pc:sldMk cId="632776931" sldId="291"/>
            <ac:spMk id="54" creationId="{56345974-7D80-4413-BAE9-179EB93A2D1E}"/>
          </ac:spMkLst>
        </pc:spChg>
        <pc:spChg chg="mod">
          <ac:chgData name="xls315" userId="a3f91353-034b-4d73-b44a-fb5798c24f26" providerId="ADAL" clId="{2136E3CC-0E02-4152-8634-EB90BF7554D9}" dt="2018-08-24T01:19:02.211" v="3390" actId="1076"/>
          <ac:spMkLst>
            <pc:docMk/>
            <pc:sldMk cId="632776931" sldId="291"/>
            <ac:spMk id="63" creationId="{BC550FDD-2864-4792-A012-0366C94D55CA}"/>
          </ac:spMkLst>
        </pc:spChg>
        <pc:spChg chg="mod">
          <ac:chgData name="xls315" userId="a3f91353-034b-4d73-b44a-fb5798c24f26" providerId="ADAL" clId="{2136E3CC-0E02-4152-8634-EB90BF7554D9}" dt="2018-08-24T01:19:10.548" v="3392" actId="1076"/>
          <ac:spMkLst>
            <pc:docMk/>
            <pc:sldMk cId="632776931" sldId="291"/>
            <ac:spMk id="64" creationId="{71A4493C-D5D3-491E-A7EA-73962D2C134D}"/>
          </ac:spMkLst>
        </pc:spChg>
        <pc:spChg chg="mod">
          <ac:chgData name="xls315" userId="a3f91353-034b-4d73-b44a-fb5798c24f26" providerId="ADAL" clId="{2136E3CC-0E02-4152-8634-EB90BF7554D9}" dt="2018-08-24T01:31:08.486" v="3519" actId="14100"/>
          <ac:spMkLst>
            <pc:docMk/>
            <pc:sldMk cId="632776931" sldId="291"/>
            <ac:spMk id="65" creationId="{2765E5E8-CA4A-4C2D-87F1-A4E3B9E98583}"/>
          </ac:spMkLst>
        </pc:spChg>
        <pc:spChg chg="mod">
          <ac:chgData name="xls315" userId="a3f91353-034b-4d73-b44a-fb5798c24f26" providerId="ADAL" clId="{2136E3CC-0E02-4152-8634-EB90BF7554D9}" dt="2018-08-24T01:31:12.223" v="3520" actId="1076"/>
          <ac:spMkLst>
            <pc:docMk/>
            <pc:sldMk cId="632776931" sldId="291"/>
            <ac:spMk id="66" creationId="{47426F58-22BF-46A0-8442-8B634547FE2B}"/>
          </ac:spMkLst>
        </pc:spChg>
        <pc:spChg chg="del">
          <ac:chgData name="xls315" userId="a3f91353-034b-4d73-b44a-fb5798c24f26" providerId="ADAL" clId="{2136E3CC-0E02-4152-8634-EB90BF7554D9}" dt="2018-08-24T01:14:31.587" v="3292" actId="478"/>
          <ac:spMkLst>
            <pc:docMk/>
            <pc:sldMk cId="632776931" sldId="291"/>
            <ac:spMk id="67" creationId="{153759FE-0F5D-4ADB-808D-B8A44AE4A9BF}"/>
          </ac:spMkLst>
        </pc:spChg>
        <pc:spChg chg="mod">
          <ac:chgData name="xls315" userId="a3f91353-034b-4d73-b44a-fb5798c24f26" providerId="ADAL" clId="{2136E3CC-0E02-4152-8634-EB90BF7554D9}" dt="2018-08-24T01:31:22.004" v="3523" actId="20577"/>
          <ac:spMkLst>
            <pc:docMk/>
            <pc:sldMk cId="632776931" sldId="291"/>
            <ac:spMk id="68" creationId="{B0763F80-A19A-4B38-ACE5-2A6EDA718B39}"/>
          </ac:spMkLst>
        </pc:spChg>
        <pc:spChg chg="mod">
          <ac:chgData name="xls315" userId="a3f91353-034b-4d73-b44a-fb5798c24f26" providerId="ADAL" clId="{2136E3CC-0E02-4152-8634-EB90BF7554D9}" dt="2018-08-24T01:25:57.406" v="3396" actId="20577"/>
          <ac:spMkLst>
            <pc:docMk/>
            <pc:sldMk cId="632776931" sldId="291"/>
            <ac:spMk id="69" creationId="{3F43A2FB-D1D3-4CDF-B0B6-7C2C6874DAC8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0" creationId="{AE95ADAF-4665-487F-99EB-2DFF05C2CE18}"/>
          </ac:spMkLst>
        </pc:spChg>
        <pc:spChg chg="add del mod">
          <ac:chgData name="xls315" userId="a3f91353-034b-4d73-b44a-fb5798c24f26" providerId="ADAL" clId="{2136E3CC-0E02-4152-8634-EB90BF7554D9}" dt="2018-08-24T01:16:28.369" v="3313" actId="478"/>
          <ac:spMkLst>
            <pc:docMk/>
            <pc:sldMk cId="632776931" sldId="291"/>
            <ac:spMk id="72" creationId="{C4D8B612-9FD6-4EC9-A376-05389E200CB9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3" creationId="{6CE5A314-A5D7-4024-8CF3-ABDE1BE44804}"/>
          </ac:spMkLst>
        </pc:spChg>
        <pc:spChg chg="add mod">
          <ac:chgData name="xls315" userId="a3f91353-034b-4d73-b44a-fb5798c24f26" providerId="ADAL" clId="{2136E3CC-0E02-4152-8634-EB90BF7554D9}" dt="2018-08-24T01:27:04.929" v="3426" actId="14100"/>
          <ac:spMkLst>
            <pc:docMk/>
            <pc:sldMk cId="632776931" sldId="291"/>
            <ac:spMk id="74" creationId="{8903BAFD-B4ED-4293-B729-B83373732969}"/>
          </ac:spMkLst>
        </pc:spChg>
        <pc:spChg chg="mod topLvl">
          <ac:chgData name="xls315" userId="a3f91353-034b-4d73-b44a-fb5798c24f26" providerId="ADAL" clId="{2136E3CC-0E02-4152-8634-EB90BF7554D9}" dt="2018-08-24T01:14:41.062" v="3293" actId="164"/>
          <ac:spMkLst>
            <pc:docMk/>
            <pc:sldMk cId="632776931" sldId="291"/>
            <ac:spMk id="75" creationId="{47CD0DF8-BF87-44DA-B439-15A0C856ED28}"/>
          </ac:spMkLst>
        </pc:spChg>
        <pc:spChg chg="del">
          <ac:chgData name="xls315" userId="a3f91353-034b-4d73-b44a-fb5798c24f26" providerId="ADAL" clId="{2136E3CC-0E02-4152-8634-EB90BF7554D9}" dt="2018-08-24T01:14:01.619" v="3282" actId="478"/>
          <ac:spMkLst>
            <pc:docMk/>
            <pc:sldMk cId="632776931" sldId="291"/>
            <ac:spMk id="76" creationId="{C3A8C198-F243-4D98-9E9B-2EB2EEF2C963}"/>
          </ac:spMkLst>
        </pc:spChg>
        <pc:spChg chg="del">
          <ac:chgData name="xls315" userId="a3f91353-034b-4d73-b44a-fb5798c24f26" providerId="ADAL" clId="{2136E3CC-0E02-4152-8634-EB90BF7554D9}" dt="2018-08-24T01:14:03.423" v="3283" actId="478"/>
          <ac:spMkLst>
            <pc:docMk/>
            <pc:sldMk cId="632776931" sldId="291"/>
            <ac:spMk id="77" creationId="{A92117C0-8311-48B1-8AD0-16172D308EAF}"/>
          </ac:spMkLst>
        </pc:spChg>
        <pc:spChg chg="del">
          <ac:chgData name="xls315" userId="a3f91353-034b-4d73-b44a-fb5798c24f26" providerId="ADAL" clId="{2136E3CC-0E02-4152-8634-EB90BF7554D9}" dt="2018-08-24T01:14:05.218" v="3284" actId="478"/>
          <ac:spMkLst>
            <pc:docMk/>
            <pc:sldMk cId="632776931" sldId="291"/>
            <ac:spMk id="78" creationId="{DBEA2CE4-A19C-4C28-B350-3C4278B66997}"/>
          </ac:spMkLst>
        </pc:spChg>
        <pc:spChg chg="del">
          <ac:chgData name="xls315" userId="a3f91353-034b-4d73-b44a-fb5798c24f26" providerId="ADAL" clId="{2136E3CC-0E02-4152-8634-EB90BF7554D9}" dt="2018-08-24T01:14:07.123" v="3285" actId="478"/>
          <ac:spMkLst>
            <pc:docMk/>
            <pc:sldMk cId="632776931" sldId="291"/>
            <ac:spMk id="79" creationId="{B9EC2026-C318-44CC-B1A7-D1FC9FD4E752}"/>
          </ac:spMkLst>
        </pc:spChg>
        <pc:spChg chg="mod topLvl">
          <ac:chgData name="xls315" userId="a3f91353-034b-4d73-b44a-fb5798c24f26" providerId="ADAL" clId="{2136E3CC-0E02-4152-8634-EB90BF7554D9}" dt="2018-08-24T01:15:25.225" v="3304" actId="164"/>
          <ac:spMkLst>
            <pc:docMk/>
            <pc:sldMk cId="632776931" sldId="291"/>
            <ac:spMk id="81" creationId="{071F92B3-AC78-4CDD-95F5-22D970C62C78}"/>
          </ac:spMkLst>
        </pc:spChg>
        <pc:spChg chg="add mod">
          <ac:chgData name="xls315" userId="a3f91353-034b-4d73-b44a-fb5798c24f26" providerId="ADAL" clId="{2136E3CC-0E02-4152-8634-EB90BF7554D9}" dt="2018-08-24T01:30:16.656" v="3511" actId="1076"/>
          <ac:spMkLst>
            <pc:docMk/>
            <pc:sldMk cId="632776931" sldId="291"/>
            <ac:spMk id="92" creationId="{24633483-F8C3-4A4C-9CCD-A76510F851A6}"/>
          </ac:spMkLst>
        </pc:spChg>
        <pc:spChg chg="add mod">
          <ac:chgData name="xls315" userId="a3f91353-034b-4d73-b44a-fb5798c24f26" providerId="ADAL" clId="{2136E3CC-0E02-4152-8634-EB90BF7554D9}" dt="2018-08-24T01:30:25.605" v="3512" actId="1076"/>
          <ac:spMkLst>
            <pc:docMk/>
            <pc:sldMk cId="632776931" sldId="291"/>
            <ac:spMk id="93" creationId="{14B767F4-ACEA-4F33-BC48-876D85A66276}"/>
          </ac:spMkLst>
        </pc:spChg>
        <pc:spChg chg="add mod">
          <ac:chgData name="xls315" userId="a3f91353-034b-4d73-b44a-fb5798c24f26" providerId="ADAL" clId="{2136E3CC-0E02-4152-8634-EB90BF7554D9}" dt="2018-08-24T01:30:32.831" v="3513" actId="1076"/>
          <ac:spMkLst>
            <pc:docMk/>
            <pc:sldMk cId="632776931" sldId="291"/>
            <ac:spMk id="98" creationId="{6E4CA16E-95EF-4C27-BF1F-146001EB65D6}"/>
          </ac:spMkLst>
        </pc:spChg>
        <pc:spChg chg="add mod">
          <ac:chgData name="xls315" userId="a3f91353-034b-4d73-b44a-fb5798c24f26" providerId="ADAL" clId="{2136E3CC-0E02-4152-8634-EB90BF7554D9}" dt="2018-08-24T01:30:37.970" v="3514" actId="1076"/>
          <ac:spMkLst>
            <pc:docMk/>
            <pc:sldMk cId="632776931" sldId="291"/>
            <ac:spMk id="100" creationId="{6625D105-11EB-4E88-BF24-9FC75B830594}"/>
          </ac:spMkLst>
        </pc:spChg>
        <pc:spChg chg="add mod">
          <ac:chgData name="xls315" userId="a3f91353-034b-4d73-b44a-fb5798c24f26" providerId="ADAL" clId="{2136E3CC-0E02-4152-8634-EB90BF7554D9}" dt="2018-08-24T01:30:48.070" v="3515" actId="1076"/>
          <ac:spMkLst>
            <pc:docMk/>
            <pc:sldMk cId="632776931" sldId="291"/>
            <ac:spMk id="101" creationId="{FFDEF87F-19BB-45B3-8A7E-26C5038C820E}"/>
          </ac:spMkLst>
        </pc:spChg>
        <pc:spChg chg="mod">
          <ac:chgData name="xls315" userId="a3f91353-034b-4d73-b44a-fb5798c24f26" providerId="ADAL" clId="{2136E3CC-0E02-4152-8634-EB90BF7554D9}" dt="2018-08-24T01:31:57.779" v="3528" actId="1076"/>
          <ac:spMkLst>
            <pc:docMk/>
            <pc:sldMk cId="632776931" sldId="291"/>
            <ac:spMk id="105" creationId="{6EEE94BD-63DF-4E2B-9ABA-BEC8F54DA3F1}"/>
          </ac:spMkLst>
        </pc:spChg>
        <pc:spChg chg="mod">
          <ac:chgData name="xls315" userId="a3f91353-034b-4d73-b44a-fb5798c24f26" providerId="ADAL" clId="{2136E3CC-0E02-4152-8634-EB90BF7554D9}" dt="2018-08-24T01:32:06.373" v="3529" actId="1076"/>
          <ac:spMkLst>
            <pc:docMk/>
            <pc:sldMk cId="632776931" sldId="291"/>
            <ac:spMk id="106" creationId="{D1D875CE-EDD3-45EE-A316-4A7E9F00596E}"/>
          </ac:spMkLst>
        </pc:spChg>
        <pc:spChg chg="del">
          <ac:chgData name="xls315" userId="a3f91353-034b-4d73-b44a-fb5798c24f26" providerId="ADAL" clId="{2136E3CC-0E02-4152-8634-EB90BF7554D9}" dt="2018-08-24T01:31:43.339" v="3526" actId="478"/>
          <ac:spMkLst>
            <pc:docMk/>
            <pc:sldMk cId="632776931" sldId="291"/>
            <ac:spMk id="107" creationId="{865330B0-0BF4-4E5B-A2F4-C8D147167C72}"/>
          </ac:spMkLst>
        </pc:spChg>
        <pc:spChg chg="del">
          <ac:chgData name="xls315" userId="a3f91353-034b-4d73-b44a-fb5798c24f26" providerId="ADAL" clId="{2136E3CC-0E02-4152-8634-EB90BF7554D9}" dt="2018-08-24T01:31:40.272" v="3525" actId="478"/>
          <ac:spMkLst>
            <pc:docMk/>
            <pc:sldMk cId="632776931" sldId="291"/>
            <ac:spMk id="108" creationId="{9AA4F7D9-F5B2-40B0-A0AB-84AE9855BCD8}"/>
          </ac:spMkLst>
        </pc:spChg>
        <pc:spChg chg="del mod">
          <ac:chgData name="xls315" userId="a3f91353-034b-4d73-b44a-fb5798c24f26" providerId="ADAL" clId="{2136E3CC-0E02-4152-8634-EB90BF7554D9}" dt="2018-08-24T01:28:48.495" v="3461" actId="478"/>
          <ac:spMkLst>
            <pc:docMk/>
            <pc:sldMk cId="632776931" sldId="291"/>
            <ac:spMk id="152" creationId="{818A9D83-D363-4D26-BD0A-6A37EADD1298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5" creationId="{4EEACCEF-3888-46C0-A8A9-4F81A46CC909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6" creationId="{26369157-633A-4EA5-9BB4-4371DE7EAD5C}"/>
          </ac:spMkLst>
        </pc:spChg>
        <pc:spChg chg="del">
          <ac:chgData name="xls315" userId="a3f91353-034b-4d73-b44a-fb5798c24f26" providerId="ADAL" clId="{2136E3CC-0E02-4152-8634-EB90BF7554D9}" dt="2018-08-24T01:28:46.719" v="3460" actId="478"/>
          <ac:spMkLst>
            <pc:docMk/>
            <pc:sldMk cId="632776931" sldId="291"/>
            <ac:spMk id="160" creationId="{AD23104C-327E-4A4F-8F13-53E441EB11C2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0" creationId="{3ED17C86-442E-47C6-A63C-A1C6C17B3905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1" creationId="{065A88E9-4AAA-43F7-B527-B77D73C43239}"/>
          </ac:spMkLst>
        </pc:spChg>
        <pc:spChg chg="mod">
          <ac:chgData name="xls315" userId="a3f91353-034b-4d73-b44a-fb5798c24f26" providerId="ADAL" clId="{2136E3CC-0E02-4152-8634-EB90BF7554D9}" dt="2018-08-24T01:30:12.788" v="3510" actId="1076"/>
          <ac:spMkLst>
            <pc:docMk/>
            <pc:sldMk cId="632776931" sldId="291"/>
            <ac:spMk id="175" creationId="{FED66A32-A49E-4C13-8A16-AFE0CC294C6C}"/>
          </ac:spMkLst>
        </pc:spChg>
        <pc:grpChg chg="add mod">
          <ac:chgData name="xls315" userId="a3f91353-034b-4d73-b44a-fb5798c24f26" providerId="ADAL" clId="{2136E3CC-0E02-4152-8634-EB90BF7554D9}" dt="2018-08-24T01:15:25.225" v="3304" actId="164"/>
          <ac:grpSpMkLst>
            <pc:docMk/>
            <pc:sldMk cId="632776931" sldId="291"/>
            <ac:grpSpMk id="3" creationId="{FAB07CA9-82A5-40A2-812E-0A5B58C4DCE2}"/>
          </ac:grpSpMkLst>
        </pc:grpChg>
        <pc:grpChg chg="del mod">
          <ac:chgData name="xls315" userId="a3f91353-034b-4d73-b44a-fb5798c24f26" providerId="ADAL" clId="{2136E3CC-0E02-4152-8634-EB90BF7554D9}" dt="2018-08-24T01:14:16.676" v="3288" actId="165"/>
          <ac:grpSpMkLst>
            <pc:docMk/>
            <pc:sldMk cId="632776931" sldId="291"/>
            <ac:grpSpMk id="4" creationId="{DEDB4664-4680-4F32-BDF2-1E3E90D7E791}"/>
          </ac:grpSpMkLst>
        </pc:grpChg>
        <pc:grpChg chg="add mod">
          <ac:chgData name="xls315" userId="a3f91353-034b-4d73-b44a-fb5798c24f26" providerId="ADAL" clId="{2136E3CC-0E02-4152-8634-EB90BF7554D9}" dt="2018-08-24T01:15:00.292" v="3299" actId="164"/>
          <ac:grpSpMkLst>
            <pc:docMk/>
            <pc:sldMk cId="632776931" sldId="291"/>
            <ac:grpSpMk id="5" creationId="{22504BB3-19E8-4999-88CD-373BD9188555}"/>
          </ac:grpSpMkLst>
        </pc:grpChg>
        <pc:grpChg chg="add del mod">
          <ac:chgData name="xls315" userId="a3f91353-034b-4d73-b44a-fb5798c24f26" providerId="ADAL" clId="{2136E3CC-0E02-4152-8634-EB90BF7554D9}" dt="2018-08-24T01:15:38.542" v="3309" actId="478"/>
          <ac:grpSpMkLst>
            <pc:docMk/>
            <pc:sldMk cId="632776931" sldId="291"/>
            <ac:grpSpMk id="7" creationId="{961FEAAA-4CAB-405B-A5F1-85C45161E3BF}"/>
          </ac:grpSpMkLst>
        </pc:grpChg>
        <pc:grpChg chg="add mod">
          <ac:chgData name="xls315" userId="a3f91353-034b-4d73-b44a-fb5798c24f26" providerId="ADAL" clId="{2136E3CC-0E02-4152-8634-EB90BF7554D9}" dt="2018-08-24T01:28:04.825" v="3438" actId="1076"/>
          <ac:grpSpMkLst>
            <pc:docMk/>
            <pc:sldMk cId="632776931" sldId="291"/>
            <ac:grpSpMk id="8" creationId="{54C6946D-21D3-4BB7-8854-DBD8FCC7C251}"/>
          </ac:grpSpMkLst>
        </pc:grpChg>
        <pc:grpChg chg="del">
          <ac:chgData name="xls315" userId="a3f91353-034b-4d73-b44a-fb5798c24f26" providerId="ADAL" clId="{2136E3CC-0E02-4152-8634-EB90BF7554D9}" dt="2018-08-24T01:16:57.710" v="3330" actId="478"/>
          <ac:grpSpMkLst>
            <pc:docMk/>
            <pc:sldMk cId="632776931" sldId="291"/>
            <ac:grpSpMk id="19" creationId="{84517AB2-5B4E-44F5-AD1C-0CA6841469FF}"/>
          </ac:grpSpMkLst>
        </pc:grpChg>
        <pc:grpChg chg="add mod">
          <ac:chgData name="xls315" userId="a3f91353-034b-4d73-b44a-fb5798c24f26" providerId="ADAL" clId="{2136E3CC-0E02-4152-8634-EB90BF7554D9}" dt="2018-08-24T01:28:00.176" v="3437" actId="1076"/>
          <ac:grpSpMkLst>
            <pc:docMk/>
            <pc:sldMk cId="632776931" sldId="291"/>
            <ac:grpSpMk id="61" creationId="{B8A5CC63-B885-44F0-8FE1-2CB40163FC03}"/>
          </ac:grpSpMkLst>
        </pc:grpChg>
        <pc:grpChg chg="mod">
          <ac:chgData name="xls315" userId="a3f91353-034b-4d73-b44a-fb5798c24f26" providerId="ADAL" clId="{2136E3CC-0E02-4152-8634-EB90BF7554D9}" dt="2018-08-24T01:15:36.432" v="3307"/>
          <ac:grpSpMkLst>
            <pc:docMk/>
            <pc:sldMk cId="632776931" sldId="291"/>
            <ac:grpSpMk id="62" creationId="{AB0099F4-B3D9-4BDB-B7A1-87D829AA6882}"/>
          </ac:grpSpMkLst>
        </pc:grpChg>
        <pc:grpChg chg="del">
          <ac:chgData name="xls315" userId="a3f91353-034b-4d73-b44a-fb5798c24f26" providerId="ADAL" clId="{2136E3CC-0E02-4152-8634-EB90BF7554D9}" dt="2018-08-24T01:14:07.123" v="3285" actId="478"/>
          <ac:grpSpMkLst>
            <pc:docMk/>
            <pc:sldMk cId="632776931" sldId="291"/>
            <ac:grpSpMk id="71" creationId="{F60169CD-509D-42D8-8C0A-946426B31932}"/>
          </ac:grpSpMkLst>
        </pc:grpChg>
        <pc:grpChg chg="add mod">
          <ac:chgData name="xls315" userId="a3f91353-034b-4d73-b44a-fb5798c24f26" providerId="ADAL" clId="{2136E3CC-0E02-4152-8634-EB90BF7554D9}" dt="2018-08-24T01:27:54.859" v="3436" actId="1076"/>
          <ac:grpSpMkLst>
            <pc:docMk/>
            <pc:sldMk cId="632776931" sldId="291"/>
            <ac:grpSpMk id="80" creationId="{330D1A55-82CF-4DD6-83E0-A634623D388E}"/>
          </ac:grpSpMkLst>
        </pc:grpChg>
        <pc:grpChg chg="mod">
          <ac:chgData name="xls315" userId="a3f91353-034b-4d73-b44a-fb5798c24f26" providerId="ADAL" clId="{2136E3CC-0E02-4152-8634-EB90BF7554D9}" dt="2018-08-24T01:27:37.964" v="3432"/>
          <ac:grpSpMkLst>
            <pc:docMk/>
            <pc:sldMk cId="632776931" sldId="291"/>
            <ac:grpSpMk id="82" creationId="{85B80CF9-945F-45FE-AF7C-3B746043582D}"/>
          </ac:grpSpMkLst>
        </pc:grpChg>
        <pc:grpChg chg="add mod">
          <ac:chgData name="xls315" userId="a3f91353-034b-4d73-b44a-fb5798c24f26" providerId="ADAL" clId="{2136E3CC-0E02-4152-8634-EB90BF7554D9}" dt="2018-08-24T01:27:48.102" v="3435" actId="1076"/>
          <ac:grpSpMkLst>
            <pc:docMk/>
            <pc:sldMk cId="632776931" sldId="291"/>
            <ac:grpSpMk id="87" creationId="{EE3BC5F2-5271-41CB-818F-CF2A88883318}"/>
          </ac:grpSpMkLst>
        </pc:grpChg>
        <pc:grpChg chg="mod">
          <ac:chgData name="xls315" userId="a3f91353-034b-4d73-b44a-fb5798c24f26" providerId="ADAL" clId="{2136E3CC-0E02-4152-8634-EB90BF7554D9}" dt="2018-08-24T01:27:41.195" v="3434"/>
          <ac:grpSpMkLst>
            <pc:docMk/>
            <pc:sldMk cId="632776931" sldId="291"/>
            <ac:grpSpMk id="88" creationId="{993E2BEF-2D05-4295-8265-7FCD6DD165C1}"/>
          </ac:grpSpMkLst>
        </pc:grpChg>
        <pc:grpChg chg="add">
          <ac:chgData name="xls315" userId="a3f91353-034b-4d73-b44a-fb5798c24f26" providerId="ADAL" clId="{2136E3CC-0E02-4152-8634-EB90BF7554D9}" dt="2018-08-24T01:31:36.879" v="3524"/>
          <ac:grpSpMkLst>
            <pc:docMk/>
            <pc:sldMk cId="632776931" sldId="291"/>
            <ac:grpSpMk id="102" creationId="{E4FEB79E-2208-401B-8C5D-B7F99F01C34C}"/>
          </ac:grpSpMkLst>
        </pc:grpChg>
        <pc:grpChg chg="del">
          <ac:chgData name="xls315" userId="a3f91353-034b-4d73-b44a-fb5798c24f26" providerId="ADAL" clId="{2136E3CC-0E02-4152-8634-EB90BF7554D9}" dt="2018-08-24T01:31:40.272" v="3525" actId="478"/>
          <ac:grpSpMkLst>
            <pc:docMk/>
            <pc:sldMk cId="632776931" sldId="291"/>
            <ac:grpSpMk id="104" creationId="{4F41E283-1077-4905-B6F5-CBE2A27388C6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57" creationId="{07049BAA-0E43-45FC-BD70-7FCE3885DF6A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72" creationId="{8087620E-FCAA-4B81-88A2-F54B5435AD9F}"/>
          </ac:grpSpMkLst>
        </pc:grpChg>
        <pc:cxnChg chg="add mod">
          <ac:chgData name="xls315" userId="a3f91353-034b-4d73-b44a-fb5798c24f26" providerId="ADAL" clId="{2136E3CC-0E02-4152-8634-EB90BF7554D9}" dt="2018-08-24T01:29:09.293" v="3467" actId="14100"/>
          <ac:cxnSpMkLst>
            <pc:docMk/>
            <pc:sldMk cId="632776931" sldId="291"/>
            <ac:cxnSpMk id="94" creationId="{CEFB1D01-4550-4DE0-AAC4-AB65A372635D}"/>
          </ac:cxnSpMkLst>
        </pc:cxnChg>
        <pc:cxnChg chg="add mod">
          <ac:chgData name="xls315" userId="a3f91353-034b-4d73-b44a-fb5798c24f26" providerId="ADAL" clId="{2136E3CC-0E02-4152-8634-EB90BF7554D9}" dt="2018-08-24T01:29:17.839" v="3471" actId="14100"/>
          <ac:cxnSpMkLst>
            <pc:docMk/>
            <pc:sldMk cId="632776931" sldId="291"/>
            <ac:cxnSpMk id="95" creationId="{DA5763AE-5166-4FD0-A3F9-A443BBFA8718}"/>
          </ac:cxnSpMkLst>
        </pc:cxnChg>
        <pc:cxnChg chg="add mod">
          <ac:chgData name="xls315" userId="a3f91353-034b-4d73-b44a-fb5798c24f26" providerId="ADAL" clId="{2136E3CC-0E02-4152-8634-EB90BF7554D9}" dt="2018-08-24T01:29:30.959" v="3477" actId="14100"/>
          <ac:cxnSpMkLst>
            <pc:docMk/>
            <pc:sldMk cId="632776931" sldId="291"/>
            <ac:cxnSpMk id="96" creationId="{AAD03D75-37CA-49E0-B4A3-8B19E0B1B1E1}"/>
          </ac:cxnSpMkLst>
        </pc:cxnChg>
        <pc:cxnChg chg="mod">
          <ac:chgData name="xls315" userId="a3f91353-034b-4d73-b44a-fb5798c24f26" providerId="ADAL" clId="{2136E3CC-0E02-4152-8634-EB90BF7554D9}" dt="2018-08-24T01:28:13.955" v="3440" actId="14100"/>
          <ac:cxnSpMkLst>
            <pc:docMk/>
            <pc:sldMk cId="632776931" sldId="291"/>
            <ac:cxnSpMk id="148" creationId="{75C916CD-81EB-4954-AC69-F1DE7E8CE026}"/>
          </ac:cxnSpMkLst>
        </pc:cxnChg>
        <pc:cxnChg chg="mod">
          <ac:chgData name="xls315" userId="a3f91353-034b-4d73-b44a-fb5798c24f26" providerId="ADAL" clId="{2136E3CC-0E02-4152-8634-EB90BF7554D9}" dt="2018-08-24T01:28:04.825" v="3438" actId="1076"/>
          <ac:cxnSpMkLst>
            <pc:docMk/>
            <pc:sldMk cId="632776931" sldId="291"/>
            <ac:cxnSpMk id="159" creationId="{146AB92B-E876-4BD2-9906-D7A07C4A9195}"/>
          </ac:cxnSpMkLst>
        </pc:cxnChg>
        <pc:cxnChg chg="mod">
          <ac:chgData name="xls315" userId="a3f91353-034b-4d73-b44a-fb5798c24f26" providerId="ADAL" clId="{2136E3CC-0E02-4152-8634-EB90BF7554D9}" dt="2018-08-24T01:28:18.956" v="3441" actId="14100"/>
          <ac:cxnSpMkLst>
            <pc:docMk/>
            <pc:sldMk cId="632776931" sldId="291"/>
            <ac:cxnSpMk id="174" creationId="{F6869DAE-2837-4C3D-9005-5F55529D7F42}"/>
          </ac:cxnSpMkLst>
        </pc:cxnChg>
      </pc:sldChg>
    </pc:docChg>
  </pc:docChgLst>
  <pc:docChgLst>
    <pc:chgData name="xls315" userId="a3f91353-034b-4d73-b44a-fb5798c24f26" providerId="ADAL" clId="{F5C2F00B-D472-46A9-8B54-A7EF15304FF2}"/>
    <pc:docChg chg="undo custSel addSld delSld modSld sldOrd">
      <pc:chgData name="xls315" userId="a3f91353-034b-4d73-b44a-fb5798c24f26" providerId="ADAL" clId="{F5C2F00B-D472-46A9-8B54-A7EF15304FF2}" dt="2018-08-18T08:16:50.672" v="53"/>
      <pc:docMkLst>
        <pc:docMk/>
      </pc:docMkLst>
      <pc:sldChg chg="addSp delSp modSp setBg">
        <pc:chgData name="xls315" userId="a3f91353-034b-4d73-b44a-fb5798c24f26" providerId="ADAL" clId="{F5C2F00B-D472-46A9-8B54-A7EF15304FF2}" dt="2018-08-18T08:14:38.048" v="30" actId="1076"/>
        <pc:sldMkLst>
          <pc:docMk/>
          <pc:sldMk cId="0" sldId="256"/>
        </pc:sldMkLst>
        <pc:spChg chg="add mod">
          <ac:chgData name="xls315" userId="a3f91353-034b-4d73-b44a-fb5798c24f26" providerId="ADAL" clId="{F5C2F00B-D472-46A9-8B54-A7EF15304FF2}" dt="2018-08-18T08:14:38.048" v="30" actId="1076"/>
          <ac:spMkLst>
            <pc:docMk/>
            <pc:sldMk cId="0" sldId="256"/>
            <ac:spMk id="5" creationId="{912E3D34-43D9-43B1-A2C5-5B0C02D4CCFF}"/>
          </ac:spMkLst>
        </pc:spChg>
        <pc:spChg chg="del mod">
          <ac:chgData name="xls315" userId="a3f91353-034b-4d73-b44a-fb5798c24f26" providerId="ADAL" clId="{F5C2F00B-D472-46A9-8B54-A7EF15304FF2}" dt="2018-08-18T08:13:18.455" v="5" actId="478"/>
          <ac:spMkLst>
            <pc:docMk/>
            <pc:sldMk cId="0" sldId="256"/>
            <ac:spMk id="5122" creationId="{0EE003A6-BC7D-402A-85E1-1DD2BBC73E72}"/>
          </ac:spMkLst>
        </pc:spChg>
        <pc:spChg chg="del">
          <ac:chgData name="xls315" userId="a3f91353-034b-4d73-b44a-fb5798c24f26" providerId="ADAL" clId="{F5C2F00B-D472-46A9-8B54-A7EF15304FF2}" dt="2018-08-18T08:13:19.926" v="6" actId="478"/>
          <ac:spMkLst>
            <pc:docMk/>
            <pc:sldMk cId="0" sldId="256"/>
            <ac:spMk id="5123" creationId="{6BB3A2CE-1B8D-4550-9A40-7713362AD771}"/>
          </ac:spMkLst>
        </pc:spChg>
        <pc:picChg chg="del">
          <ac:chgData name="xls315" userId="a3f91353-034b-4d73-b44a-fb5798c24f26" providerId="ADAL" clId="{F5C2F00B-D472-46A9-8B54-A7EF15304FF2}" dt="2018-08-18T08:13:20.742" v="7" actId="478"/>
          <ac:picMkLst>
            <pc:docMk/>
            <pc:sldMk cId="0" sldId="256"/>
            <ac:picMk id="5121" creationId="{D91059C7-BE54-4493-9948-3A7EB9443966}"/>
          </ac:picMkLst>
        </pc:picChg>
      </pc:sldChg>
      <pc:sldChg chg="addSp delSp ord setBg">
        <pc:chgData name="xls315" userId="a3f91353-034b-4d73-b44a-fb5798c24f26" providerId="ADAL" clId="{F5C2F00B-D472-46A9-8B54-A7EF15304FF2}" dt="2018-08-18T08:16:50.672" v="53"/>
        <pc:sldMkLst>
          <pc:docMk/>
          <pc:sldMk cId="0" sldId="258"/>
        </pc:sldMkLst>
        <pc:spChg chg="add del">
          <ac:chgData name="xls315" userId="a3f91353-034b-4d73-b44a-fb5798c24f26" providerId="ADAL" clId="{F5C2F00B-D472-46A9-8B54-A7EF15304FF2}" dt="2018-08-18T08:14:13.787" v="16" actId="478"/>
          <ac:spMkLst>
            <pc:docMk/>
            <pc:sldMk cId="0" sldId="258"/>
            <ac:spMk id="7169" creationId="{9DA83E97-156E-4892-AF5D-DAD09254137A}"/>
          </ac:spMkLst>
        </pc:spChg>
        <pc:spChg chg="del">
          <ac:chgData name="xls315" userId="a3f91353-034b-4d73-b44a-fb5798c24f26" providerId="ADAL" clId="{F5C2F00B-D472-46A9-8B54-A7EF15304FF2}" dt="2018-08-18T08:14:04.048" v="14" actId="478"/>
          <ac:spMkLst>
            <pc:docMk/>
            <pc:sldMk cId="0" sldId="258"/>
            <ac:spMk id="7171" creationId="{47512635-291E-48BA-8CDF-90BB4D2BD144}"/>
          </ac:spMkLst>
        </pc:spChg>
        <pc:picChg chg="del">
          <ac:chgData name="xls315" userId="a3f91353-034b-4d73-b44a-fb5798c24f26" providerId="ADAL" clId="{F5C2F00B-D472-46A9-8B54-A7EF15304FF2}" dt="2018-08-18T08:14:02.141" v="13" actId="478"/>
          <ac:picMkLst>
            <pc:docMk/>
            <pc:sldMk cId="0" sldId="258"/>
            <ac:picMk id="7170" creationId="{DAA09C36-1F23-4271-9349-F768093750C7}"/>
          </ac:picMkLst>
        </pc:picChg>
      </pc:sldChg>
      <pc:sldChg chg="add setBg">
        <pc:chgData name="xls315" userId="a3f91353-034b-4d73-b44a-fb5798c24f26" providerId="ADAL" clId="{F5C2F00B-D472-46A9-8B54-A7EF15304FF2}" dt="2018-08-18T08:16:18.174" v="45"/>
        <pc:sldMkLst>
          <pc:docMk/>
          <pc:sldMk cId="2513495337" sldId="259"/>
        </pc:sldMkLst>
      </pc:sldChg>
      <pc:sldChg chg="modSp add setBg">
        <pc:chgData name="xls315" userId="a3f91353-034b-4d73-b44a-fb5798c24f26" providerId="ADAL" clId="{F5C2F00B-D472-46A9-8B54-A7EF15304FF2}" dt="2018-08-18T08:16:46.917" v="52" actId="20577"/>
        <pc:sldMkLst>
          <pc:docMk/>
          <pc:sldMk cId="488417698" sldId="260"/>
        </pc:sldMkLst>
        <pc:spChg chg="mod">
          <ac:chgData name="xls315" userId="a3f91353-034b-4d73-b44a-fb5798c24f26" providerId="ADAL" clId="{F5C2F00B-D472-46A9-8B54-A7EF15304FF2}" dt="2018-08-18T08:16:46.917" v="52" actId="20577"/>
          <ac:spMkLst>
            <pc:docMk/>
            <pc:sldMk cId="488417698" sldId="260"/>
            <ac:spMk id="7169" creationId="{9DA83E97-156E-4892-AF5D-DAD0925413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图片 156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-138513"/>
            <a:ext cx="9289032" cy="7167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2" name="圆角矩形 1"/>
          <p:cNvSpPr/>
          <p:nvPr/>
        </p:nvSpPr>
        <p:spPr bwMode="auto">
          <a:xfrm>
            <a:off x="979274" y="2310897"/>
            <a:ext cx="683563" cy="4392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185961" y="1435515"/>
            <a:ext cx="900100" cy="2188456"/>
            <a:chOff x="1739516" y="1906861"/>
            <a:chExt cx="900100" cy="1728192"/>
          </a:xfrm>
          <a:effectLst/>
        </p:grpSpPr>
        <p:sp>
          <p:nvSpPr>
            <p:cNvPr id="5" name="矩形 4"/>
            <p:cNvSpPr/>
            <p:nvPr/>
          </p:nvSpPr>
          <p:spPr bwMode="auto">
            <a:xfrm>
              <a:off x="1739516" y="1906861"/>
              <a:ext cx="900100" cy="34563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739516" y="2252499"/>
              <a:ext cx="900100" cy="34563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739516" y="2598138"/>
              <a:ext cx="900100" cy="34563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有序集</a:t>
              </a:r>
              <a:r>
                <a:rPr lang="en-US" altLang="zh-CN" sz="1200" dirty="0">
                  <a:solidFill>
                    <a:schemeClr val="bg1"/>
                  </a:solidFill>
                </a:rPr>
                <a:t>key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739516" y="2943776"/>
              <a:ext cx="900100" cy="34563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739516" y="3289415"/>
              <a:ext cx="900100" cy="34563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46429" y="222859"/>
            <a:ext cx="5316946" cy="332776"/>
            <a:chOff x="3299334" y="1196752"/>
            <a:chExt cx="5499023" cy="332776"/>
          </a:xfrm>
          <a:effectLst/>
        </p:grpSpPr>
        <p:sp>
          <p:nvSpPr>
            <p:cNvPr id="18" name="矩形 17"/>
            <p:cNvSpPr/>
            <p:nvPr/>
          </p:nvSpPr>
          <p:spPr bwMode="auto">
            <a:xfrm>
              <a:off x="3299334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>
                  <a:solidFill>
                    <a:schemeClr val="bg1"/>
                  </a:solidFill>
                </a:rPr>
                <a:t>zlbytes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985467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bg1"/>
                  </a:solidFill>
                </a:rPr>
                <a:t>zltail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671599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bg1"/>
                  </a:solidFill>
                </a:rPr>
                <a:t>zllen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357732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entry1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43864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entry2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729997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421111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bg1"/>
                  </a:solidFill>
                </a:rPr>
                <a:t>entryN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8112224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bg1"/>
                  </a:solidFill>
                </a:rPr>
                <a:t>zlend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4446430" y="338426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85631" y="338426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724615" y="338426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863816" y="338426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9003017" y="338426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446430" y="2576480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724615" y="2576480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003017" y="2576480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446430" y="176869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9003017" y="176869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446429" y="4881004"/>
            <a:ext cx="964493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hashcode1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4446428" y="4548228"/>
            <a:ext cx="964493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446428" y="5546556"/>
            <a:ext cx="964493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hashcode1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4446427" y="5213780"/>
            <a:ext cx="964493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446427" y="5883299"/>
            <a:ext cx="964493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901913" y="4884068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056321" y="4882644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902020" y="5546556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entry3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69" name="直接箭头连接符 68"/>
          <p:cNvCxnSpPr>
            <a:stCxn id="2" idx="3"/>
            <a:endCxn id="14" idx="1"/>
          </p:cNvCxnSpPr>
          <p:nvPr/>
        </p:nvCxnSpPr>
        <p:spPr bwMode="auto">
          <a:xfrm flipV="1">
            <a:off x="1662837" y="2529744"/>
            <a:ext cx="523124" cy="753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4295800" y="111135"/>
            <a:ext cx="5608569" cy="838074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 bwMode="auto">
          <a:xfrm>
            <a:off x="4295800" y="1628800"/>
            <a:ext cx="5608569" cy="483637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>
            <a:stCxn id="82" idx="0"/>
          </p:cNvCxnSpPr>
          <p:nvPr/>
        </p:nvCxnSpPr>
        <p:spPr bwMode="auto">
          <a:xfrm flipV="1">
            <a:off x="3620815" y="555635"/>
            <a:ext cx="587677" cy="1755262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接箭头连接符 77"/>
          <p:cNvCxnSpPr>
            <a:stCxn id="82" idx="2"/>
          </p:cNvCxnSpPr>
          <p:nvPr/>
        </p:nvCxnSpPr>
        <p:spPr bwMode="auto">
          <a:xfrm>
            <a:off x="3620815" y="2774205"/>
            <a:ext cx="587677" cy="120909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圆角矩形 81"/>
          <p:cNvSpPr/>
          <p:nvPr/>
        </p:nvSpPr>
        <p:spPr bwMode="auto">
          <a:xfrm>
            <a:off x="2857639" y="2310897"/>
            <a:ext cx="1526351" cy="46330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根据配置选择</a:t>
            </a:r>
          </a:p>
        </p:txBody>
      </p:sp>
      <p:sp>
        <p:nvSpPr>
          <p:cNvPr id="95" name="圆角矩形 94"/>
          <p:cNvSpPr/>
          <p:nvPr/>
        </p:nvSpPr>
        <p:spPr bwMode="auto">
          <a:xfrm>
            <a:off x="6293146" y="520768"/>
            <a:ext cx="1526351" cy="46330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</a:rPr>
              <a:t>ziplist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96" name="直接箭头连接符 95"/>
          <p:cNvCxnSpPr>
            <a:stCxn id="57" idx="2"/>
            <a:endCxn id="46" idx="0"/>
          </p:cNvCxnSpPr>
          <p:nvPr/>
        </p:nvCxnSpPr>
        <p:spPr bwMode="auto">
          <a:xfrm>
            <a:off x="4778138" y="2101471"/>
            <a:ext cx="0" cy="4750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直接箭头连接符 98"/>
          <p:cNvCxnSpPr>
            <a:stCxn id="46" idx="2"/>
            <a:endCxn id="35" idx="0"/>
          </p:cNvCxnSpPr>
          <p:nvPr/>
        </p:nvCxnSpPr>
        <p:spPr bwMode="auto">
          <a:xfrm>
            <a:off x="4778138" y="2909256"/>
            <a:ext cx="0" cy="4750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接箭头连接符 101"/>
          <p:cNvCxnSpPr>
            <a:stCxn id="58" idx="2"/>
            <a:endCxn id="48" idx="0"/>
          </p:cNvCxnSpPr>
          <p:nvPr/>
        </p:nvCxnSpPr>
        <p:spPr bwMode="auto">
          <a:xfrm>
            <a:off x="9334725" y="2101471"/>
            <a:ext cx="0" cy="4750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直接箭头连接符 104"/>
          <p:cNvCxnSpPr>
            <a:stCxn id="48" idx="2"/>
            <a:endCxn id="39" idx="0"/>
          </p:cNvCxnSpPr>
          <p:nvPr/>
        </p:nvCxnSpPr>
        <p:spPr bwMode="auto">
          <a:xfrm>
            <a:off x="9334725" y="2909256"/>
            <a:ext cx="0" cy="4750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接箭头连接符 107"/>
          <p:cNvCxnSpPr>
            <a:stCxn id="57" idx="3"/>
            <a:endCxn id="58" idx="1"/>
          </p:cNvCxnSpPr>
          <p:nvPr/>
        </p:nvCxnSpPr>
        <p:spPr bwMode="auto">
          <a:xfrm>
            <a:off x="5109845" y="1935083"/>
            <a:ext cx="3893172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接箭头连接符 110"/>
          <p:cNvCxnSpPr>
            <a:stCxn id="46" idx="3"/>
            <a:endCxn id="47" idx="1"/>
          </p:cNvCxnSpPr>
          <p:nvPr/>
        </p:nvCxnSpPr>
        <p:spPr bwMode="auto">
          <a:xfrm>
            <a:off x="5109845" y="2742868"/>
            <a:ext cx="161477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直接箭头连接符 113"/>
          <p:cNvCxnSpPr>
            <a:stCxn id="47" idx="3"/>
            <a:endCxn id="48" idx="1"/>
          </p:cNvCxnSpPr>
          <p:nvPr/>
        </p:nvCxnSpPr>
        <p:spPr bwMode="auto">
          <a:xfrm>
            <a:off x="7388030" y="2742868"/>
            <a:ext cx="1614987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直接箭头连接符 116"/>
          <p:cNvCxnSpPr>
            <a:stCxn id="35" idx="3"/>
            <a:endCxn id="36" idx="1"/>
          </p:cNvCxnSpPr>
          <p:nvPr/>
        </p:nvCxnSpPr>
        <p:spPr bwMode="auto">
          <a:xfrm>
            <a:off x="5109845" y="3550653"/>
            <a:ext cx="475786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直接箭头连接符 119"/>
          <p:cNvCxnSpPr>
            <a:stCxn id="36" idx="3"/>
            <a:endCxn id="37" idx="1"/>
          </p:cNvCxnSpPr>
          <p:nvPr/>
        </p:nvCxnSpPr>
        <p:spPr bwMode="auto">
          <a:xfrm>
            <a:off x="6249046" y="3550653"/>
            <a:ext cx="475569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接箭头连接符 122"/>
          <p:cNvCxnSpPr>
            <a:stCxn id="37" idx="3"/>
            <a:endCxn id="38" idx="1"/>
          </p:cNvCxnSpPr>
          <p:nvPr/>
        </p:nvCxnSpPr>
        <p:spPr bwMode="auto">
          <a:xfrm>
            <a:off x="7388030" y="3550653"/>
            <a:ext cx="475786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接箭头连接符 125"/>
          <p:cNvCxnSpPr>
            <a:stCxn id="38" idx="3"/>
            <a:endCxn id="39" idx="1"/>
          </p:cNvCxnSpPr>
          <p:nvPr/>
        </p:nvCxnSpPr>
        <p:spPr bwMode="auto">
          <a:xfrm>
            <a:off x="8527231" y="3550653"/>
            <a:ext cx="475786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直接箭头连接符 128"/>
          <p:cNvCxnSpPr>
            <a:stCxn id="60" idx="3"/>
            <a:endCxn id="65" idx="1"/>
          </p:cNvCxnSpPr>
          <p:nvPr/>
        </p:nvCxnSpPr>
        <p:spPr bwMode="auto">
          <a:xfrm>
            <a:off x="5410922" y="5047392"/>
            <a:ext cx="490991" cy="306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直接箭头连接符 131"/>
          <p:cNvCxnSpPr>
            <a:stCxn id="62" idx="3"/>
            <a:endCxn id="67" idx="1"/>
          </p:cNvCxnSpPr>
          <p:nvPr/>
        </p:nvCxnSpPr>
        <p:spPr bwMode="auto">
          <a:xfrm>
            <a:off x="5410921" y="5712944"/>
            <a:ext cx="491099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直接箭头连接符 135"/>
          <p:cNvCxnSpPr>
            <a:stCxn id="65" idx="3"/>
            <a:endCxn id="66" idx="1"/>
          </p:cNvCxnSpPr>
          <p:nvPr/>
        </p:nvCxnSpPr>
        <p:spPr bwMode="auto">
          <a:xfrm flipV="1">
            <a:off x="6565328" y="5049032"/>
            <a:ext cx="490993" cy="142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7" name="圆角矩形 146"/>
          <p:cNvSpPr/>
          <p:nvPr/>
        </p:nvSpPr>
        <p:spPr bwMode="auto">
          <a:xfrm>
            <a:off x="6258571" y="3729044"/>
            <a:ext cx="1526351" cy="46330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跳跃表</a:t>
            </a:r>
          </a:p>
        </p:txBody>
      </p:sp>
      <p:sp>
        <p:nvSpPr>
          <p:cNvPr id="148" name="圆角矩形 147"/>
          <p:cNvSpPr/>
          <p:nvPr/>
        </p:nvSpPr>
        <p:spPr bwMode="auto">
          <a:xfrm>
            <a:off x="6193385" y="6013874"/>
            <a:ext cx="1526351" cy="46330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哈希表</a:t>
            </a:r>
          </a:p>
        </p:txBody>
      </p:sp>
      <p:sp>
        <p:nvSpPr>
          <p:cNvPr id="149" name="圆角矩形 148"/>
          <p:cNvSpPr/>
          <p:nvPr/>
        </p:nvSpPr>
        <p:spPr bwMode="auto">
          <a:xfrm>
            <a:off x="6258570" y="4104015"/>
            <a:ext cx="1526351" cy="46330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+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8" name="圆角矩形 157"/>
          <p:cNvSpPr/>
          <p:nvPr/>
        </p:nvSpPr>
        <p:spPr bwMode="auto">
          <a:xfrm>
            <a:off x="4678375" y="6697343"/>
            <a:ext cx="1526351" cy="20915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</a:rPr>
              <a:t>Zset</a:t>
            </a:r>
            <a:r>
              <a:rPr lang="zh-CN" altLang="en-US" sz="1600" dirty="0">
                <a:solidFill>
                  <a:schemeClr val="bg1"/>
                </a:solidFill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7219088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60" y="685799"/>
            <a:ext cx="10308108" cy="5792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195ED93-FD63-4B9C-9C2C-F611F7661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9618"/>
              </p:ext>
            </p:extLst>
          </p:nvPr>
        </p:nvGraphicFramePr>
        <p:xfrm>
          <a:off x="1055440" y="908720"/>
          <a:ext cx="10009112" cy="5040560"/>
        </p:xfrm>
        <a:graphic>
          <a:graphicData uri="http://schemas.openxmlformats.org/drawingml/2006/table">
            <a:tbl>
              <a:tblPr/>
              <a:tblGrid>
                <a:gridCol w="397711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2546144">
                  <a:extLst>
                    <a:ext uri="{9D8B030D-6E8A-4147-A177-3AD203B41FA5}">
                      <a16:colId xmlns:a16="http://schemas.microsoft.com/office/drawing/2014/main" val="165423803"/>
                    </a:ext>
                  </a:extLst>
                </a:gridCol>
                <a:gridCol w="3637476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3427781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</a:tblGrid>
              <a:tr h="413556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问题场景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150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先写缓存，再写数据库</a:t>
                      </a:r>
                      <a:endParaRPr lang="en-US" altLang="zh-CN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缓存写成功，数据库写失败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缓存写成功，但写数据库失败或响应延迟，则下次读取（并发读）缓存时，就出现脏读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这个写缓存的方式，本身就是错误的，需要改为先写数据库，把旧缓存置为失效；读取数据的时候，如果缓存不存在，则读取数据库再写缓存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340493"/>
                  </a:ext>
                </a:extLst>
              </a:tr>
              <a:tr h="150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先写数据库，再写缓存</a:t>
                      </a:r>
                      <a:endParaRPr lang="en-US" altLang="zh-CN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数据库写成功，缓存写失败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写数据库成功，但写缓存失败，则下次读取（并发读）缓存时，则读不到数据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缓存使用时，假如读缓存失败，先读数据库，再回写缓存的方式实现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754328"/>
                  </a:ext>
                </a:extLst>
              </a:tr>
              <a:tr h="160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需要缓存异步刷新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指数据库操作和写缓存不在一个操作步骤中，比如在分布式场景下，无法做到同时写缓存或需要异步刷新（补救措施）时候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确定哪些数据适合此类场景</a:t>
                      </a:r>
                      <a:endParaRPr lang="en-US" altLang="zh-CN" sz="1600" b="0" i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根据经验值确定合理的数据不一致时间，用户数据刷新的时间间隔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05501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7F096BC-B9D9-4FFC-B634-94DFF613F2AD}"/>
              </a:ext>
            </a:extLst>
          </p:cNvPr>
          <p:cNvSpPr txBox="1"/>
          <p:nvPr/>
        </p:nvSpPr>
        <p:spPr>
          <a:xfrm>
            <a:off x="4542346" y="602128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数据一致性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常见场景</a:t>
            </a:r>
          </a:p>
        </p:txBody>
      </p:sp>
    </p:spTree>
    <p:extLst>
      <p:ext uri="{BB962C8B-B14F-4D97-AF65-F5344CB8AC3E}">
        <p14:creationId xmlns:p14="http://schemas.microsoft.com/office/powerpoint/2010/main" val="16396507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0A9F7C3F-F7F9-42CF-97B8-8C88E4984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556792"/>
            <a:ext cx="3168352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29" name="圆角矩形 39">
            <a:extLst>
              <a:ext uri="{FF2B5EF4-FFF2-40B4-BE49-F238E27FC236}">
                <a16:creationId xmlns:a16="http://schemas.microsoft.com/office/drawing/2014/main" id="{7430DC1E-6613-41A8-A03A-B237D5C51774}"/>
              </a:ext>
            </a:extLst>
          </p:cNvPr>
          <p:cNvSpPr/>
          <p:nvPr/>
        </p:nvSpPr>
        <p:spPr bwMode="auto">
          <a:xfrm>
            <a:off x="4835860" y="4279069"/>
            <a:ext cx="1800200" cy="208672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基于客户端分片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4940E9C-7601-42FB-B114-AEADE451238E}"/>
              </a:ext>
            </a:extLst>
          </p:cNvPr>
          <p:cNvCxnSpPr>
            <a:endCxn id="35" idx="0"/>
          </p:cNvCxnSpPr>
          <p:nvPr/>
        </p:nvCxnSpPr>
        <p:spPr bwMode="auto">
          <a:xfrm flipH="1">
            <a:off x="4664251" y="2113036"/>
            <a:ext cx="1090911" cy="1487122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9157865-F3B0-40C3-8F10-7898F3E31F10}"/>
              </a:ext>
            </a:extLst>
          </p:cNvPr>
          <p:cNvGrpSpPr/>
          <p:nvPr/>
        </p:nvGrpSpPr>
        <p:grpSpPr>
          <a:xfrm>
            <a:off x="4320000" y="3600158"/>
            <a:ext cx="688502" cy="512957"/>
            <a:chOff x="2063552" y="2340768"/>
            <a:chExt cx="688502" cy="512957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D055D41-981D-486F-B65F-0C03A2792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003" y="2340768"/>
              <a:ext cx="363600" cy="363600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A0EA570-4E95-4BE3-9014-AA0FB4658CE3}"/>
                </a:ext>
              </a:extLst>
            </p:cNvPr>
            <p:cNvSpPr/>
            <p:nvPr/>
          </p:nvSpPr>
          <p:spPr bwMode="auto">
            <a:xfrm>
              <a:off x="2063552" y="2637701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err="1">
                  <a:solidFill>
                    <a:schemeClr val="bg1"/>
                  </a:solidFill>
                </a:rPr>
                <a:t>Redis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圆角矩形 14">
            <a:extLst>
              <a:ext uri="{FF2B5EF4-FFF2-40B4-BE49-F238E27FC236}">
                <a16:creationId xmlns:a16="http://schemas.microsoft.com/office/drawing/2014/main" id="{AF40A3B7-213B-4735-B9BF-CF83D800F772}"/>
              </a:ext>
            </a:extLst>
          </p:cNvPr>
          <p:cNvSpPr/>
          <p:nvPr/>
        </p:nvSpPr>
        <p:spPr bwMode="auto">
          <a:xfrm>
            <a:off x="4326256" y="3600000"/>
            <a:ext cx="676800" cy="522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7E3F082-2823-414E-B4A1-A0FC4285741B}"/>
              </a:ext>
            </a:extLst>
          </p:cNvPr>
          <p:cNvGrpSpPr/>
          <p:nvPr/>
        </p:nvGrpSpPr>
        <p:grpSpPr>
          <a:xfrm>
            <a:off x="5400000" y="3600158"/>
            <a:ext cx="688502" cy="512957"/>
            <a:chOff x="2063552" y="2340768"/>
            <a:chExt cx="688502" cy="512957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B27FA552-BAFB-418B-B4BE-CDEA47DF9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003" y="2340768"/>
              <a:ext cx="363600" cy="363600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E37115A-DE5A-49CE-AFBB-43CB69383DDE}"/>
                </a:ext>
              </a:extLst>
            </p:cNvPr>
            <p:cNvSpPr/>
            <p:nvPr/>
          </p:nvSpPr>
          <p:spPr bwMode="auto">
            <a:xfrm>
              <a:off x="2063552" y="2637701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err="1">
                  <a:solidFill>
                    <a:schemeClr val="bg1"/>
                  </a:solidFill>
                </a:rPr>
                <a:t>Redis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圆角矩形 20">
            <a:extLst>
              <a:ext uri="{FF2B5EF4-FFF2-40B4-BE49-F238E27FC236}">
                <a16:creationId xmlns:a16="http://schemas.microsoft.com/office/drawing/2014/main" id="{22D60170-04E2-4084-ACED-35854DC09DE0}"/>
              </a:ext>
            </a:extLst>
          </p:cNvPr>
          <p:cNvSpPr/>
          <p:nvPr/>
        </p:nvSpPr>
        <p:spPr bwMode="auto">
          <a:xfrm>
            <a:off x="5406256" y="3600000"/>
            <a:ext cx="676800" cy="522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D24D283-4861-4D7F-A087-3E9FE9CA38CA}"/>
              </a:ext>
            </a:extLst>
          </p:cNvPr>
          <p:cNvGrpSpPr/>
          <p:nvPr/>
        </p:nvGrpSpPr>
        <p:grpSpPr>
          <a:xfrm>
            <a:off x="6480000" y="3600158"/>
            <a:ext cx="688502" cy="512957"/>
            <a:chOff x="2063552" y="2340768"/>
            <a:chExt cx="688502" cy="512957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FF98F309-9A27-4649-9CC1-E9A289735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003" y="2340768"/>
              <a:ext cx="363600" cy="363600"/>
            </a:xfrm>
            <a:prstGeom prst="rect">
              <a:avLst/>
            </a:prstGeom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B55BC27-2F42-4427-9F4F-AB0DE3B2350D}"/>
                </a:ext>
              </a:extLst>
            </p:cNvPr>
            <p:cNvSpPr/>
            <p:nvPr/>
          </p:nvSpPr>
          <p:spPr bwMode="auto">
            <a:xfrm>
              <a:off x="2063552" y="2637701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err="1">
                  <a:solidFill>
                    <a:schemeClr val="bg1"/>
                  </a:solidFill>
                </a:rPr>
                <a:t>Redis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圆角矩形 25">
            <a:extLst>
              <a:ext uri="{FF2B5EF4-FFF2-40B4-BE49-F238E27FC236}">
                <a16:creationId xmlns:a16="http://schemas.microsoft.com/office/drawing/2014/main" id="{7871E08B-95B0-498A-BE53-35FA74A734C8}"/>
              </a:ext>
            </a:extLst>
          </p:cNvPr>
          <p:cNvSpPr/>
          <p:nvPr/>
        </p:nvSpPr>
        <p:spPr bwMode="auto">
          <a:xfrm>
            <a:off x="6486256" y="3600000"/>
            <a:ext cx="676800" cy="522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33">
            <a:extLst>
              <a:ext uri="{FF2B5EF4-FFF2-40B4-BE49-F238E27FC236}">
                <a16:creationId xmlns:a16="http://schemas.microsoft.com/office/drawing/2014/main" id="{92897A76-86A2-4944-B68D-677FC43E3CF0}"/>
              </a:ext>
            </a:extLst>
          </p:cNvPr>
          <p:cNvSpPr/>
          <p:nvPr/>
        </p:nvSpPr>
        <p:spPr bwMode="auto">
          <a:xfrm>
            <a:off x="5402468" y="1753114"/>
            <a:ext cx="683563" cy="360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43C88E0-437B-4A32-A8B5-D91D73B5E544}"/>
              </a:ext>
            </a:extLst>
          </p:cNvPr>
          <p:cNvCxnSpPr>
            <a:stCxn id="49" idx="2"/>
            <a:endCxn id="42" idx="0"/>
          </p:cNvCxnSpPr>
          <p:nvPr/>
        </p:nvCxnSpPr>
        <p:spPr bwMode="auto">
          <a:xfrm>
            <a:off x="5744250" y="2113114"/>
            <a:ext cx="1" cy="148704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247ACD-3882-40A5-8990-56D8F29C1BF3}"/>
              </a:ext>
            </a:extLst>
          </p:cNvPr>
          <p:cNvCxnSpPr>
            <a:stCxn id="49" idx="2"/>
            <a:endCxn id="46" idx="0"/>
          </p:cNvCxnSpPr>
          <p:nvPr/>
        </p:nvCxnSpPr>
        <p:spPr bwMode="auto">
          <a:xfrm>
            <a:off x="5744250" y="2113114"/>
            <a:ext cx="1080001" cy="148704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71943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9AB74019-DEB0-4E81-929A-83D38AC5D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1340768"/>
            <a:ext cx="316835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26" name="圆角矩形 39">
            <a:extLst>
              <a:ext uri="{FF2B5EF4-FFF2-40B4-BE49-F238E27FC236}">
                <a16:creationId xmlns:a16="http://schemas.microsoft.com/office/drawing/2014/main" id="{9D0DD474-9BE4-49CF-B622-2F9C60A406A4}"/>
              </a:ext>
            </a:extLst>
          </p:cNvPr>
          <p:cNvSpPr/>
          <p:nvPr/>
        </p:nvSpPr>
        <p:spPr bwMode="auto">
          <a:xfrm>
            <a:off x="4979876" y="5287181"/>
            <a:ext cx="1908212" cy="208672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基于代理服务器分片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85A35C-A8B9-4296-84C7-913E3803E2A8}"/>
              </a:ext>
            </a:extLst>
          </p:cNvPr>
          <p:cNvCxnSpPr>
            <a:endCxn id="51" idx="0"/>
          </p:cNvCxnSpPr>
          <p:nvPr/>
        </p:nvCxnSpPr>
        <p:spPr bwMode="auto">
          <a:xfrm flipH="1">
            <a:off x="4808267" y="3121148"/>
            <a:ext cx="1090911" cy="1487122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C1F9326-83EE-496C-A30F-42205113CCAB}"/>
              </a:ext>
            </a:extLst>
          </p:cNvPr>
          <p:cNvGrpSpPr/>
          <p:nvPr/>
        </p:nvGrpSpPr>
        <p:grpSpPr>
          <a:xfrm>
            <a:off x="4464016" y="4608112"/>
            <a:ext cx="688502" cy="522000"/>
            <a:chOff x="3791744" y="836740"/>
            <a:chExt cx="688502" cy="52200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0C01667-3C9E-449A-82AE-684BA44E721A}"/>
                </a:ext>
              </a:extLst>
            </p:cNvPr>
            <p:cNvGrpSpPr/>
            <p:nvPr/>
          </p:nvGrpSpPr>
          <p:grpSpPr>
            <a:xfrm>
              <a:off x="3791744" y="836898"/>
              <a:ext cx="688502" cy="512957"/>
              <a:chOff x="2063552" y="2340768"/>
              <a:chExt cx="688502" cy="512957"/>
            </a:xfrm>
          </p:grpSpPr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CF456408-25C7-4226-8E5A-BD94D16DA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03" y="234076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E3777A0-DE59-462C-9874-B47C43D24F35}"/>
                  </a:ext>
                </a:extLst>
              </p:cNvPr>
              <p:cNvSpPr/>
              <p:nvPr/>
            </p:nvSpPr>
            <p:spPr bwMode="auto">
              <a:xfrm>
                <a:off x="2063552" y="2637701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>
                    <a:solidFill>
                      <a:schemeClr val="bg1"/>
                    </a:solidFill>
                  </a:rPr>
                  <a:t>Redis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圆角矩形 14">
              <a:extLst>
                <a:ext uri="{FF2B5EF4-FFF2-40B4-BE49-F238E27FC236}">
                  <a16:creationId xmlns:a16="http://schemas.microsoft.com/office/drawing/2014/main" id="{EF6C3AE9-5BAC-4E48-A792-A4761A8C99FE}"/>
                </a:ext>
              </a:extLst>
            </p:cNvPr>
            <p:cNvSpPr/>
            <p:nvPr/>
          </p:nvSpPr>
          <p:spPr bwMode="auto">
            <a:xfrm>
              <a:off x="3798000" y="836740"/>
              <a:ext cx="676800" cy="522000"/>
            </a:xfrm>
            <a:prstGeom prst="round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1016A59-5BD1-439F-AF8C-9A920EEF66C5}"/>
              </a:ext>
            </a:extLst>
          </p:cNvPr>
          <p:cNvGrpSpPr/>
          <p:nvPr/>
        </p:nvGrpSpPr>
        <p:grpSpPr>
          <a:xfrm>
            <a:off x="5544016" y="4608112"/>
            <a:ext cx="688502" cy="522000"/>
            <a:chOff x="3791744" y="836740"/>
            <a:chExt cx="688502" cy="52200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A7E7F5CB-8970-4E57-81A5-DC00A1C4AE82}"/>
                </a:ext>
              </a:extLst>
            </p:cNvPr>
            <p:cNvGrpSpPr/>
            <p:nvPr/>
          </p:nvGrpSpPr>
          <p:grpSpPr>
            <a:xfrm>
              <a:off x="3791744" y="836898"/>
              <a:ext cx="688502" cy="512957"/>
              <a:chOff x="2063552" y="2340768"/>
              <a:chExt cx="688502" cy="512957"/>
            </a:xfrm>
          </p:grpSpPr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0BE5A3E7-52C7-40E3-BD07-9D2E9B3D1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03" y="234076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FE06927-0C07-4090-AECF-150B3D0D24FB}"/>
                  </a:ext>
                </a:extLst>
              </p:cNvPr>
              <p:cNvSpPr/>
              <p:nvPr/>
            </p:nvSpPr>
            <p:spPr bwMode="auto">
              <a:xfrm>
                <a:off x="2063552" y="2637701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>
                    <a:solidFill>
                      <a:schemeClr val="bg1"/>
                    </a:solidFill>
                  </a:rPr>
                  <a:t>Redis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圆角矩形 20">
              <a:extLst>
                <a:ext uri="{FF2B5EF4-FFF2-40B4-BE49-F238E27FC236}">
                  <a16:creationId xmlns:a16="http://schemas.microsoft.com/office/drawing/2014/main" id="{D1E5C316-4687-4BA7-82C1-805B2BD48A6C}"/>
                </a:ext>
              </a:extLst>
            </p:cNvPr>
            <p:cNvSpPr/>
            <p:nvPr/>
          </p:nvSpPr>
          <p:spPr bwMode="auto">
            <a:xfrm>
              <a:off x="3798000" y="836740"/>
              <a:ext cx="676800" cy="522000"/>
            </a:xfrm>
            <a:prstGeom prst="round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47A030B-D467-40D4-8B0A-80C09FBC9BF9}"/>
              </a:ext>
            </a:extLst>
          </p:cNvPr>
          <p:cNvGrpSpPr/>
          <p:nvPr/>
        </p:nvGrpSpPr>
        <p:grpSpPr>
          <a:xfrm>
            <a:off x="6624016" y="4608112"/>
            <a:ext cx="688502" cy="522000"/>
            <a:chOff x="3791744" y="836740"/>
            <a:chExt cx="688502" cy="522000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E473AF9-7AE8-4A51-A357-EA213B77C7EF}"/>
                </a:ext>
              </a:extLst>
            </p:cNvPr>
            <p:cNvGrpSpPr/>
            <p:nvPr/>
          </p:nvGrpSpPr>
          <p:grpSpPr>
            <a:xfrm>
              <a:off x="3791744" y="836898"/>
              <a:ext cx="688502" cy="512957"/>
              <a:chOff x="2063552" y="2340768"/>
              <a:chExt cx="688502" cy="512957"/>
            </a:xfrm>
          </p:grpSpPr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6211CFD8-B4DE-4CCD-B845-AEE9B189D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03" y="234076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A5A502C-BB63-4D10-A1CC-F9CA6F76450A}"/>
                  </a:ext>
                </a:extLst>
              </p:cNvPr>
              <p:cNvSpPr/>
              <p:nvPr/>
            </p:nvSpPr>
            <p:spPr bwMode="auto">
              <a:xfrm>
                <a:off x="2063552" y="2637701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>
                    <a:solidFill>
                      <a:schemeClr val="bg1"/>
                    </a:solidFill>
                  </a:rPr>
                  <a:t>Redis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圆角矩形 25">
              <a:extLst>
                <a:ext uri="{FF2B5EF4-FFF2-40B4-BE49-F238E27FC236}">
                  <a16:creationId xmlns:a16="http://schemas.microsoft.com/office/drawing/2014/main" id="{5C2B1369-F78F-416E-8D93-271E13AAB9D4}"/>
                </a:ext>
              </a:extLst>
            </p:cNvPr>
            <p:cNvSpPr/>
            <p:nvPr/>
          </p:nvSpPr>
          <p:spPr bwMode="auto">
            <a:xfrm>
              <a:off x="3798000" y="836740"/>
              <a:ext cx="676800" cy="522000"/>
            </a:xfrm>
            <a:prstGeom prst="round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3" name="圆角矩形 33">
            <a:extLst>
              <a:ext uri="{FF2B5EF4-FFF2-40B4-BE49-F238E27FC236}">
                <a16:creationId xmlns:a16="http://schemas.microsoft.com/office/drawing/2014/main" id="{A881C790-D554-4FD1-8FB4-0CE026E97FDB}"/>
              </a:ext>
            </a:extLst>
          </p:cNvPr>
          <p:cNvSpPr/>
          <p:nvPr/>
        </p:nvSpPr>
        <p:spPr bwMode="auto">
          <a:xfrm>
            <a:off x="5546484" y="2761226"/>
            <a:ext cx="683563" cy="360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proxy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30D3AE2-CE9A-4A95-A610-6A7AA04C2D5F}"/>
              </a:ext>
            </a:extLst>
          </p:cNvPr>
          <p:cNvCxnSpPr>
            <a:stCxn id="63" idx="2"/>
            <a:endCxn id="56" idx="0"/>
          </p:cNvCxnSpPr>
          <p:nvPr/>
        </p:nvCxnSpPr>
        <p:spPr bwMode="auto">
          <a:xfrm>
            <a:off x="5888266" y="3121226"/>
            <a:ext cx="1" cy="148704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226B4DF-3449-414B-91DF-82DDBFE2EB1E}"/>
              </a:ext>
            </a:extLst>
          </p:cNvPr>
          <p:cNvCxnSpPr>
            <a:stCxn id="63" idx="2"/>
            <a:endCxn id="61" idx="0"/>
          </p:cNvCxnSpPr>
          <p:nvPr/>
        </p:nvCxnSpPr>
        <p:spPr bwMode="auto">
          <a:xfrm>
            <a:off x="5888266" y="3121226"/>
            <a:ext cx="1080001" cy="148704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圆角矩形 26">
            <a:extLst>
              <a:ext uri="{FF2B5EF4-FFF2-40B4-BE49-F238E27FC236}">
                <a16:creationId xmlns:a16="http://schemas.microsoft.com/office/drawing/2014/main" id="{83E09BD6-DBB8-41E9-A40A-17AF22B42BC6}"/>
              </a:ext>
            </a:extLst>
          </p:cNvPr>
          <p:cNvSpPr/>
          <p:nvPr/>
        </p:nvSpPr>
        <p:spPr bwMode="auto">
          <a:xfrm>
            <a:off x="5557396" y="1525993"/>
            <a:ext cx="683563" cy="360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041FFA9-D816-4730-B4EB-F4367C99350A}"/>
              </a:ext>
            </a:extLst>
          </p:cNvPr>
          <p:cNvCxnSpPr>
            <a:stCxn id="66" idx="2"/>
            <a:endCxn id="63" idx="0"/>
          </p:cNvCxnSpPr>
          <p:nvPr/>
        </p:nvCxnSpPr>
        <p:spPr bwMode="auto">
          <a:xfrm flipH="1">
            <a:off x="5888266" y="1885993"/>
            <a:ext cx="10912" cy="875233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02383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26DFEB1C-8611-4F72-9CDD-1C70F30BD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836712"/>
            <a:ext cx="5256585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25" name="圆角矩形 67">
            <a:extLst>
              <a:ext uri="{FF2B5EF4-FFF2-40B4-BE49-F238E27FC236}">
                <a16:creationId xmlns:a16="http://schemas.microsoft.com/office/drawing/2014/main" id="{E6419218-29AA-45AE-A926-51EBD711A1A1}"/>
              </a:ext>
            </a:extLst>
          </p:cNvPr>
          <p:cNvSpPr/>
          <p:nvPr/>
        </p:nvSpPr>
        <p:spPr bwMode="auto">
          <a:xfrm>
            <a:off x="5711450" y="980728"/>
            <a:ext cx="683563" cy="360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圆角矩形 69">
            <a:extLst>
              <a:ext uri="{FF2B5EF4-FFF2-40B4-BE49-F238E27FC236}">
                <a16:creationId xmlns:a16="http://schemas.microsoft.com/office/drawing/2014/main" id="{A1EE5C0C-9FBD-4AFE-853D-00A8B294DB91}"/>
              </a:ext>
            </a:extLst>
          </p:cNvPr>
          <p:cNvSpPr/>
          <p:nvPr/>
        </p:nvSpPr>
        <p:spPr bwMode="auto">
          <a:xfrm>
            <a:off x="4894014" y="3185290"/>
            <a:ext cx="911215" cy="360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sentinel-1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圆角矩形 70">
            <a:extLst>
              <a:ext uri="{FF2B5EF4-FFF2-40B4-BE49-F238E27FC236}">
                <a16:creationId xmlns:a16="http://schemas.microsoft.com/office/drawing/2014/main" id="{36563511-9A8C-46BF-8105-7C9FB1638754}"/>
              </a:ext>
            </a:extLst>
          </p:cNvPr>
          <p:cNvSpPr/>
          <p:nvPr/>
        </p:nvSpPr>
        <p:spPr bwMode="auto">
          <a:xfrm>
            <a:off x="5591945" y="2491916"/>
            <a:ext cx="911215" cy="360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sentinel-2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圆角矩形 72">
            <a:extLst>
              <a:ext uri="{FF2B5EF4-FFF2-40B4-BE49-F238E27FC236}">
                <a16:creationId xmlns:a16="http://schemas.microsoft.com/office/drawing/2014/main" id="{8AA2230E-97F1-4A68-91C4-F83DB96A5BA4}"/>
              </a:ext>
            </a:extLst>
          </p:cNvPr>
          <p:cNvSpPr/>
          <p:nvPr/>
        </p:nvSpPr>
        <p:spPr bwMode="auto">
          <a:xfrm>
            <a:off x="6264905" y="3185290"/>
            <a:ext cx="911215" cy="360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sentinel-3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1484F3-8134-44C5-9A38-48EF6F9452DB}"/>
              </a:ext>
            </a:extLst>
          </p:cNvPr>
          <p:cNvSpPr/>
          <p:nvPr/>
        </p:nvSpPr>
        <p:spPr bwMode="auto">
          <a:xfrm>
            <a:off x="4764725" y="2073956"/>
            <a:ext cx="2583773" cy="1655273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76">
            <a:extLst>
              <a:ext uri="{FF2B5EF4-FFF2-40B4-BE49-F238E27FC236}">
                <a16:creationId xmlns:a16="http://schemas.microsoft.com/office/drawing/2014/main" id="{13DE362E-FC23-4125-8F00-9272A5EE1A11}"/>
              </a:ext>
            </a:extLst>
          </p:cNvPr>
          <p:cNvSpPr/>
          <p:nvPr/>
        </p:nvSpPr>
        <p:spPr bwMode="auto">
          <a:xfrm>
            <a:off x="5555940" y="2052716"/>
            <a:ext cx="1080121" cy="439200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Sentinel</a:t>
            </a:r>
            <a:r>
              <a:rPr lang="zh-CN" altLang="en-US" sz="1200" dirty="0">
                <a:solidFill>
                  <a:schemeClr val="bg1"/>
                </a:solidFill>
              </a:rPr>
              <a:t>集群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90F4AE7-B704-4D96-B782-3CC13BFC86CB}"/>
              </a:ext>
            </a:extLst>
          </p:cNvPr>
          <p:cNvCxnSpPr>
            <a:stCxn id="39" idx="1"/>
            <a:endCxn id="49" idx="3"/>
          </p:cNvCxnSpPr>
          <p:nvPr/>
        </p:nvCxnSpPr>
        <p:spPr bwMode="auto">
          <a:xfrm flipH="1" flipV="1">
            <a:off x="4448118" y="5140595"/>
            <a:ext cx="1270095" cy="125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2741B9C-B5D9-4CB5-93F9-232DDB0D27AA}"/>
              </a:ext>
            </a:extLst>
          </p:cNvPr>
          <p:cNvCxnSpPr>
            <a:stCxn id="39" idx="3"/>
            <a:endCxn id="44" idx="1"/>
          </p:cNvCxnSpPr>
          <p:nvPr/>
        </p:nvCxnSpPr>
        <p:spPr bwMode="auto">
          <a:xfrm flipV="1">
            <a:off x="6395013" y="5140595"/>
            <a:ext cx="1276386" cy="125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圆角矩形 82">
            <a:extLst>
              <a:ext uri="{FF2B5EF4-FFF2-40B4-BE49-F238E27FC236}">
                <a16:creationId xmlns:a16="http://schemas.microsoft.com/office/drawing/2014/main" id="{8DF9C530-F6C3-4C95-B84C-0147FEEB789F}"/>
              </a:ext>
            </a:extLst>
          </p:cNvPr>
          <p:cNvSpPr/>
          <p:nvPr/>
        </p:nvSpPr>
        <p:spPr bwMode="auto">
          <a:xfrm>
            <a:off x="4570044" y="4715045"/>
            <a:ext cx="1080121" cy="439200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34" name="圆角矩形 83">
            <a:extLst>
              <a:ext uri="{FF2B5EF4-FFF2-40B4-BE49-F238E27FC236}">
                <a16:creationId xmlns:a16="http://schemas.microsoft.com/office/drawing/2014/main" id="{A840B8E6-C2EE-4712-A284-2F622F17C2F6}"/>
              </a:ext>
            </a:extLst>
          </p:cNvPr>
          <p:cNvSpPr/>
          <p:nvPr/>
        </p:nvSpPr>
        <p:spPr bwMode="auto">
          <a:xfrm>
            <a:off x="6538295" y="4715061"/>
            <a:ext cx="1080121" cy="439200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35" name="圆角矩形 92">
            <a:extLst>
              <a:ext uri="{FF2B5EF4-FFF2-40B4-BE49-F238E27FC236}">
                <a16:creationId xmlns:a16="http://schemas.microsoft.com/office/drawing/2014/main" id="{E53ACEFA-7F75-4FFF-A83A-CEB9674B9538}"/>
              </a:ext>
            </a:extLst>
          </p:cNvPr>
          <p:cNvSpPr/>
          <p:nvPr/>
        </p:nvSpPr>
        <p:spPr bwMode="auto">
          <a:xfrm>
            <a:off x="5115198" y="5801832"/>
            <a:ext cx="1928021" cy="208672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</a:rPr>
              <a:t>Redis</a:t>
            </a:r>
            <a:r>
              <a:rPr lang="zh-CN" altLang="en-US" sz="1400" dirty="0">
                <a:solidFill>
                  <a:schemeClr val="bg1"/>
                </a:solidFill>
              </a:rPr>
              <a:t>哨兵模式架构图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3B35DB4-3A58-484F-B36A-6331F419A0A9}"/>
              </a:ext>
            </a:extLst>
          </p:cNvPr>
          <p:cNvCxnSpPr>
            <a:stCxn id="25" idx="2"/>
            <a:endCxn id="29" idx="0"/>
          </p:cNvCxnSpPr>
          <p:nvPr/>
        </p:nvCxnSpPr>
        <p:spPr bwMode="auto">
          <a:xfrm>
            <a:off x="6053232" y="1340728"/>
            <a:ext cx="3380" cy="73322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8BE9C90-74C5-430F-AED4-5FF6051EAB84}"/>
              </a:ext>
            </a:extLst>
          </p:cNvPr>
          <p:cNvGrpSpPr/>
          <p:nvPr/>
        </p:nvGrpSpPr>
        <p:grpSpPr>
          <a:xfrm>
            <a:off x="5708980" y="4880849"/>
            <a:ext cx="688502" cy="522000"/>
            <a:chOff x="1600809" y="1052736"/>
            <a:chExt cx="688502" cy="52200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3E65626-516C-4D40-AED6-A36F9348BF7B}"/>
                </a:ext>
              </a:extLst>
            </p:cNvPr>
            <p:cNvGrpSpPr/>
            <p:nvPr/>
          </p:nvGrpSpPr>
          <p:grpSpPr>
            <a:xfrm>
              <a:off x="1600809" y="1066906"/>
              <a:ext cx="688502" cy="506576"/>
              <a:chOff x="2032857" y="2354938"/>
              <a:chExt cx="688502" cy="506576"/>
            </a:xfrm>
            <a:effectLst/>
          </p:grpSpPr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F6F98DA3-735A-46FA-921A-D34FDFCE0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982" y="235493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5D94091-C0C8-4184-9FE6-A215618B7795}"/>
                  </a:ext>
                </a:extLst>
              </p:cNvPr>
              <p:cNvSpPr/>
              <p:nvPr/>
            </p:nvSpPr>
            <p:spPr bwMode="auto">
              <a:xfrm>
                <a:off x="2032857" y="2645490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</a:rPr>
                  <a:t>master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圆角矩形 31">
              <a:extLst>
                <a:ext uri="{FF2B5EF4-FFF2-40B4-BE49-F238E27FC236}">
                  <a16:creationId xmlns:a16="http://schemas.microsoft.com/office/drawing/2014/main" id="{7BA07602-1733-435B-8287-D75516B1CBF3}"/>
                </a:ext>
              </a:extLst>
            </p:cNvPr>
            <p:cNvSpPr/>
            <p:nvPr/>
          </p:nvSpPr>
          <p:spPr bwMode="auto">
            <a:xfrm>
              <a:off x="1610042" y="1052736"/>
              <a:ext cx="676800" cy="522000"/>
            </a:xfrm>
            <a:prstGeom prst="round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64498F3-9807-4FE6-B9E8-A7A5700BF59D}"/>
              </a:ext>
            </a:extLst>
          </p:cNvPr>
          <p:cNvGrpSpPr/>
          <p:nvPr/>
        </p:nvGrpSpPr>
        <p:grpSpPr>
          <a:xfrm>
            <a:off x="7671399" y="4879595"/>
            <a:ext cx="709322" cy="522000"/>
            <a:chOff x="1711475" y="2041910"/>
            <a:chExt cx="709322" cy="5220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229A038-3342-4C05-B163-6C055BB698C5}"/>
                </a:ext>
              </a:extLst>
            </p:cNvPr>
            <p:cNvGrpSpPr/>
            <p:nvPr/>
          </p:nvGrpSpPr>
          <p:grpSpPr>
            <a:xfrm>
              <a:off x="1732295" y="2062797"/>
              <a:ext cx="688502" cy="501113"/>
              <a:chOff x="7866760" y="2113027"/>
              <a:chExt cx="688502" cy="501113"/>
            </a:xfrm>
            <a:effectLst/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93F42027-1377-40D3-BC01-D5B46DF9F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8148" y="2113027"/>
                <a:ext cx="364673" cy="364673"/>
              </a:xfrm>
              <a:prstGeom prst="rect">
                <a:avLst/>
              </a:prstGeom>
            </p:spPr>
          </p:pic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D6C471A-5299-4A48-A651-FA0769F588F6}"/>
                  </a:ext>
                </a:extLst>
              </p:cNvPr>
              <p:cNvSpPr/>
              <p:nvPr/>
            </p:nvSpPr>
            <p:spPr bwMode="auto">
              <a:xfrm>
                <a:off x="7866760" y="2398116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</a:rPr>
                  <a:t>slave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圆角矩形 32">
              <a:extLst>
                <a:ext uri="{FF2B5EF4-FFF2-40B4-BE49-F238E27FC236}">
                  <a16:creationId xmlns:a16="http://schemas.microsoft.com/office/drawing/2014/main" id="{B61464D1-442E-4F1E-9023-3458B30A73D6}"/>
                </a:ext>
              </a:extLst>
            </p:cNvPr>
            <p:cNvSpPr/>
            <p:nvPr/>
          </p:nvSpPr>
          <p:spPr bwMode="auto">
            <a:xfrm>
              <a:off x="1711475" y="2041910"/>
              <a:ext cx="676800" cy="522000"/>
            </a:xfrm>
            <a:prstGeom prst="round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84FC721-B035-41A0-8A15-479D6ECF5432}"/>
              </a:ext>
            </a:extLst>
          </p:cNvPr>
          <p:cNvGrpSpPr/>
          <p:nvPr/>
        </p:nvGrpSpPr>
        <p:grpSpPr>
          <a:xfrm>
            <a:off x="3771318" y="4879595"/>
            <a:ext cx="709322" cy="522000"/>
            <a:chOff x="1711475" y="2041910"/>
            <a:chExt cx="709322" cy="52200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8E140E6-8F41-475B-9724-C2015D42EDC3}"/>
                </a:ext>
              </a:extLst>
            </p:cNvPr>
            <p:cNvGrpSpPr/>
            <p:nvPr/>
          </p:nvGrpSpPr>
          <p:grpSpPr>
            <a:xfrm>
              <a:off x="1732295" y="2062797"/>
              <a:ext cx="688502" cy="501113"/>
              <a:chOff x="7866760" y="2113027"/>
              <a:chExt cx="688502" cy="501113"/>
            </a:xfrm>
            <a:effectLst/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14345E5B-CB03-4039-8986-F34E9E86E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8148" y="2113027"/>
                <a:ext cx="364673" cy="364673"/>
              </a:xfrm>
              <a:prstGeom prst="rect">
                <a:avLst/>
              </a:prstGeom>
            </p:spPr>
          </p:pic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0CBC66C-81D6-46BE-97B8-C4F4E25F86B5}"/>
                  </a:ext>
                </a:extLst>
              </p:cNvPr>
              <p:cNvSpPr/>
              <p:nvPr/>
            </p:nvSpPr>
            <p:spPr bwMode="auto">
              <a:xfrm>
                <a:off x="7866760" y="2398116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</a:rPr>
                  <a:t>slave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圆角矩形 36">
              <a:extLst>
                <a:ext uri="{FF2B5EF4-FFF2-40B4-BE49-F238E27FC236}">
                  <a16:creationId xmlns:a16="http://schemas.microsoft.com/office/drawing/2014/main" id="{D8B56B00-DAF0-4D5C-877A-A4061C12F3D3}"/>
                </a:ext>
              </a:extLst>
            </p:cNvPr>
            <p:cNvSpPr/>
            <p:nvPr/>
          </p:nvSpPr>
          <p:spPr bwMode="auto">
            <a:xfrm>
              <a:off x="1711475" y="2041910"/>
              <a:ext cx="676800" cy="522000"/>
            </a:xfrm>
            <a:prstGeom prst="round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DF37B3DE-4168-488F-8EDF-CB134A14A178}"/>
              </a:ext>
            </a:extLst>
          </p:cNvPr>
          <p:cNvSpPr/>
          <p:nvPr/>
        </p:nvSpPr>
        <p:spPr bwMode="auto">
          <a:xfrm>
            <a:off x="3643083" y="4547475"/>
            <a:ext cx="4827059" cy="1070685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62AE81A-8AC4-4151-93EC-34B1F701021D}"/>
              </a:ext>
            </a:extLst>
          </p:cNvPr>
          <p:cNvCxnSpPr>
            <a:stCxn id="29" idx="2"/>
            <a:endCxn id="52" idx="0"/>
          </p:cNvCxnSpPr>
          <p:nvPr/>
        </p:nvCxnSpPr>
        <p:spPr bwMode="auto">
          <a:xfrm>
            <a:off x="6056612" y="3729229"/>
            <a:ext cx="1" cy="81824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圆角矩形 61">
            <a:extLst>
              <a:ext uri="{FF2B5EF4-FFF2-40B4-BE49-F238E27FC236}">
                <a16:creationId xmlns:a16="http://schemas.microsoft.com/office/drawing/2014/main" id="{022914F4-2940-430F-9506-BE961226BA95}"/>
              </a:ext>
            </a:extLst>
          </p:cNvPr>
          <p:cNvSpPr/>
          <p:nvPr/>
        </p:nvSpPr>
        <p:spPr bwMode="auto">
          <a:xfrm>
            <a:off x="5963099" y="3899388"/>
            <a:ext cx="1080121" cy="439200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集群监控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故障切换</a:t>
            </a:r>
          </a:p>
        </p:txBody>
      </p:sp>
      <p:sp>
        <p:nvSpPr>
          <p:cNvPr id="55" name="任意多边形 60">
            <a:extLst>
              <a:ext uri="{FF2B5EF4-FFF2-40B4-BE49-F238E27FC236}">
                <a16:creationId xmlns:a16="http://schemas.microsoft.com/office/drawing/2014/main" id="{7BEAA3B6-DB04-4ED7-B4C8-0EE96B372B2C}"/>
              </a:ext>
            </a:extLst>
          </p:cNvPr>
          <p:cNvSpPr/>
          <p:nvPr/>
        </p:nvSpPr>
        <p:spPr bwMode="auto">
          <a:xfrm>
            <a:off x="4445711" y="1195576"/>
            <a:ext cx="1614437" cy="3686017"/>
          </a:xfrm>
          <a:custGeom>
            <a:avLst/>
            <a:gdLst>
              <a:gd name="connsiteX0" fmla="*/ 1293642 w 1331742"/>
              <a:gd name="connsiteY0" fmla="*/ 0 h 3680460"/>
              <a:gd name="connsiteX1" fmla="*/ 89682 w 1331742"/>
              <a:gd name="connsiteY1" fmla="*/ 533400 h 3680460"/>
              <a:gd name="connsiteX2" fmla="*/ 226842 w 1331742"/>
              <a:gd name="connsiteY2" fmla="*/ 2857500 h 3680460"/>
              <a:gd name="connsiteX3" fmla="*/ 1331742 w 1331742"/>
              <a:gd name="connsiteY3" fmla="*/ 3680460 h 3680460"/>
              <a:gd name="connsiteX0" fmla="*/ 1293642 w 1331742"/>
              <a:gd name="connsiteY0" fmla="*/ 0 h 3680460"/>
              <a:gd name="connsiteX1" fmla="*/ 89682 w 1331742"/>
              <a:gd name="connsiteY1" fmla="*/ 739140 h 3680460"/>
              <a:gd name="connsiteX2" fmla="*/ 226842 w 1331742"/>
              <a:gd name="connsiteY2" fmla="*/ 2857500 h 3680460"/>
              <a:gd name="connsiteX3" fmla="*/ 1331742 w 1331742"/>
              <a:gd name="connsiteY3" fmla="*/ 3680460 h 3680460"/>
              <a:gd name="connsiteX0" fmla="*/ 1395132 w 1433232"/>
              <a:gd name="connsiteY0" fmla="*/ 0 h 3680460"/>
              <a:gd name="connsiteX1" fmla="*/ 191172 w 1433232"/>
              <a:gd name="connsiteY1" fmla="*/ 739140 h 3680460"/>
              <a:gd name="connsiteX2" fmla="*/ 328332 w 1433232"/>
              <a:gd name="connsiteY2" fmla="*/ 2857500 h 3680460"/>
              <a:gd name="connsiteX3" fmla="*/ 1433232 w 1433232"/>
              <a:gd name="connsiteY3" fmla="*/ 3680460 h 3680460"/>
              <a:gd name="connsiteX0" fmla="*/ 1361288 w 1399388"/>
              <a:gd name="connsiteY0" fmla="*/ 0 h 3680460"/>
              <a:gd name="connsiteX1" fmla="*/ 157328 w 1399388"/>
              <a:gd name="connsiteY1" fmla="*/ 739140 h 3680460"/>
              <a:gd name="connsiteX2" fmla="*/ 294488 w 1399388"/>
              <a:gd name="connsiteY2" fmla="*/ 2857500 h 3680460"/>
              <a:gd name="connsiteX3" fmla="*/ 1399388 w 1399388"/>
              <a:gd name="connsiteY3" fmla="*/ 3680460 h 3680460"/>
              <a:gd name="connsiteX0" fmla="*/ 1014233 w 1312522"/>
              <a:gd name="connsiteY0" fmla="*/ 0 h 3680460"/>
              <a:gd name="connsiteX1" fmla="*/ 70462 w 1312522"/>
              <a:gd name="connsiteY1" fmla="*/ 739140 h 3680460"/>
              <a:gd name="connsiteX2" fmla="*/ 207622 w 1312522"/>
              <a:gd name="connsiteY2" fmla="*/ 2857500 h 3680460"/>
              <a:gd name="connsiteX3" fmla="*/ 1312522 w 1312522"/>
              <a:gd name="connsiteY3" fmla="*/ 3680460 h 3680460"/>
              <a:gd name="connsiteX0" fmla="*/ 1014233 w 1312522"/>
              <a:gd name="connsiteY0" fmla="*/ 0 h 3726684"/>
              <a:gd name="connsiteX1" fmla="*/ 70462 w 1312522"/>
              <a:gd name="connsiteY1" fmla="*/ 739140 h 3726684"/>
              <a:gd name="connsiteX2" fmla="*/ 207622 w 1312522"/>
              <a:gd name="connsiteY2" fmla="*/ 2857500 h 3726684"/>
              <a:gd name="connsiteX3" fmla="*/ 1312522 w 1312522"/>
              <a:gd name="connsiteY3" fmla="*/ 3726684 h 372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522" h="3726684">
                <a:moveTo>
                  <a:pt x="1014233" y="0"/>
                </a:moveTo>
                <a:cubicBezTo>
                  <a:pt x="501153" y="28575"/>
                  <a:pt x="204897" y="262890"/>
                  <a:pt x="70462" y="739140"/>
                </a:cubicBezTo>
                <a:cubicBezTo>
                  <a:pt x="-63973" y="1215390"/>
                  <a:pt x="612" y="2359576"/>
                  <a:pt x="207622" y="2857500"/>
                </a:cubicBezTo>
                <a:cubicBezTo>
                  <a:pt x="414632" y="3355424"/>
                  <a:pt x="863577" y="3577459"/>
                  <a:pt x="1312522" y="3726684"/>
                </a:cubicBezTo>
              </a:path>
            </a:pathLst>
          </a:custGeom>
          <a:noFill/>
          <a:ln w="19050" cap="flat" cmpd="sng" algn="ctr">
            <a:solidFill>
              <a:srgbClr val="ED404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98">
            <a:extLst>
              <a:ext uri="{FF2B5EF4-FFF2-40B4-BE49-F238E27FC236}">
                <a16:creationId xmlns:a16="http://schemas.microsoft.com/office/drawing/2014/main" id="{C7CF2035-833F-4E96-BE4F-DD054B9E43C2}"/>
              </a:ext>
            </a:extLst>
          </p:cNvPr>
          <p:cNvSpPr/>
          <p:nvPr/>
        </p:nvSpPr>
        <p:spPr bwMode="auto">
          <a:xfrm>
            <a:off x="4711248" y="1361770"/>
            <a:ext cx="1080121" cy="267045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read/write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圆角矩形 99">
            <a:extLst>
              <a:ext uri="{FF2B5EF4-FFF2-40B4-BE49-F238E27FC236}">
                <a16:creationId xmlns:a16="http://schemas.microsoft.com/office/drawing/2014/main" id="{D61AEDB4-A14C-457D-915D-7053E3BC47A0}"/>
              </a:ext>
            </a:extLst>
          </p:cNvPr>
          <p:cNvSpPr/>
          <p:nvPr/>
        </p:nvSpPr>
        <p:spPr bwMode="auto">
          <a:xfrm>
            <a:off x="6685377" y="908059"/>
            <a:ext cx="1080121" cy="267045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read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圆角矩形 100">
            <a:extLst>
              <a:ext uri="{FF2B5EF4-FFF2-40B4-BE49-F238E27FC236}">
                <a16:creationId xmlns:a16="http://schemas.microsoft.com/office/drawing/2014/main" id="{31811745-949D-4CD2-A801-6811F5557B97}"/>
              </a:ext>
            </a:extLst>
          </p:cNvPr>
          <p:cNvSpPr/>
          <p:nvPr/>
        </p:nvSpPr>
        <p:spPr bwMode="auto">
          <a:xfrm>
            <a:off x="4422441" y="899387"/>
            <a:ext cx="1080121" cy="267045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read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圆角矩形 101">
            <a:extLst>
              <a:ext uri="{FF2B5EF4-FFF2-40B4-BE49-F238E27FC236}">
                <a16:creationId xmlns:a16="http://schemas.microsoft.com/office/drawing/2014/main" id="{F2274F52-B884-4381-A0C4-476535C26EEF}"/>
              </a:ext>
            </a:extLst>
          </p:cNvPr>
          <p:cNvSpPr/>
          <p:nvPr/>
        </p:nvSpPr>
        <p:spPr bwMode="auto">
          <a:xfrm>
            <a:off x="5971318" y="1605140"/>
            <a:ext cx="1254120" cy="241746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获取集群信息</a:t>
            </a:r>
          </a:p>
        </p:txBody>
      </p:sp>
      <p:cxnSp>
        <p:nvCxnSpPr>
          <p:cNvPr id="60" name="肘形连接符 66">
            <a:extLst>
              <a:ext uri="{FF2B5EF4-FFF2-40B4-BE49-F238E27FC236}">
                <a16:creationId xmlns:a16="http://schemas.microsoft.com/office/drawing/2014/main" id="{E0DD5ACD-7859-4A88-998F-51B0055BEB92}"/>
              </a:ext>
            </a:extLst>
          </p:cNvPr>
          <p:cNvCxnSpPr>
            <a:stCxn id="25" idx="3"/>
            <a:endCxn id="44" idx="0"/>
          </p:cNvCxnSpPr>
          <p:nvPr/>
        </p:nvCxnSpPr>
        <p:spPr bwMode="auto">
          <a:xfrm>
            <a:off x="6395013" y="1160728"/>
            <a:ext cx="1614786" cy="3718867"/>
          </a:xfrm>
          <a:prstGeom prst="bentConnector2">
            <a:avLst/>
          </a:prstGeom>
          <a:noFill/>
          <a:ln w="19050" cap="flat" cmpd="sng" algn="ctr">
            <a:solidFill>
              <a:srgbClr val="FFCE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肘形连接符 102">
            <a:extLst>
              <a:ext uri="{FF2B5EF4-FFF2-40B4-BE49-F238E27FC236}">
                <a16:creationId xmlns:a16="http://schemas.microsoft.com/office/drawing/2014/main" id="{0CF87A83-60FE-4777-BCDC-E2F1A3D81A32}"/>
              </a:ext>
            </a:extLst>
          </p:cNvPr>
          <p:cNvCxnSpPr>
            <a:stCxn id="25" idx="1"/>
            <a:endCxn id="49" idx="0"/>
          </p:cNvCxnSpPr>
          <p:nvPr/>
        </p:nvCxnSpPr>
        <p:spPr bwMode="auto">
          <a:xfrm rot="10800000" flipV="1">
            <a:off x="4109718" y="1160727"/>
            <a:ext cx="1601732" cy="3718867"/>
          </a:xfrm>
          <a:prstGeom prst="bentConnector2">
            <a:avLst/>
          </a:prstGeom>
          <a:noFill/>
          <a:ln w="19050" cap="flat" cmpd="sng" algn="ctr">
            <a:solidFill>
              <a:srgbClr val="FFCE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肘形连接符 74">
            <a:extLst>
              <a:ext uri="{FF2B5EF4-FFF2-40B4-BE49-F238E27FC236}">
                <a16:creationId xmlns:a16="http://schemas.microsoft.com/office/drawing/2014/main" id="{21161AD6-0D14-45FF-89E7-4AD560711132}"/>
              </a:ext>
            </a:extLst>
          </p:cNvPr>
          <p:cNvCxnSpPr>
            <a:stCxn id="27" idx="1"/>
          </p:cNvCxnSpPr>
          <p:nvPr/>
        </p:nvCxnSpPr>
        <p:spPr bwMode="auto">
          <a:xfrm rot="10800000" flipV="1">
            <a:off x="5349621" y="2671916"/>
            <a:ext cx="242324" cy="513374"/>
          </a:xfrm>
          <a:prstGeom prst="bentConnector2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4169500-C23C-49D4-A421-3362DCD39207}"/>
              </a:ext>
            </a:extLst>
          </p:cNvPr>
          <p:cNvCxnSpPr>
            <a:stCxn id="26" idx="3"/>
          </p:cNvCxnSpPr>
          <p:nvPr/>
        </p:nvCxnSpPr>
        <p:spPr bwMode="auto">
          <a:xfrm>
            <a:off x="5805229" y="3365290"/>
            <a:ext cx="475538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4" name="肘形连接符 103">
            <a:extLst>
              <a:ext uri="{FF2B5EF4-FFF2-40B4-BE49-F238E27FC236}">
                <a16:creationId xmlns:a16="http://schemas.microsoft.com/office/drawing/2014/main" id="{008849B8-4C57-4B73-8DB5-A874B1697E9C}"/>
              </a:ext>
            </a:extLst>
          </p:cNvPr>
          <p:cNvCxnSpPr>
            <a:stCxn id="27" idx="3"/>
            <a:endCxn id="28" idx="0"/>
          </p:cNvCxnSpPr>
          <p:nvPr/>
        </p:nvCxnSpPr>
        <p:spPr bwMode="auto">
          <a:xfrm>
            <a:off x="6503160" y="2671916"/>
            <a:ext cx="217353" cy="513374"/>
          </a:xfrm>
          <a:prstGeom prst="bentConnector2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020107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>
            <a:extLst>
              <a:ext uri="{FF2B5EF4-FFF2-40B4-BE49-F238E27FC236}">
                <a16:creationId xmlns:a16="http://schemas.microsoft.com/office/drawing/2014/main" id="{7CC89F7C-62DE-4291-AA16-08C0E152F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600" y="476673"/>
            <a:ext cx="4021143" cy="5221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151D82C-DC3F-42B7-96B4-FDAAEB1EA586}"/>
              </a:ext>
            </a:extLst>
          </p:cNvPr>
          <p:cNvCxnSpPr/>
          <p:nvPr/>
        </p:nvCxnSpPr>
        <p:spPr bwMode="auto">
          <a:xfrm>
            <a:off x="5930734" y="1662881"/>
            <a:ext cx="0" cy="284400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5" name="圆角矩形 170">
            <a:extLst>
              <a:ext uri="{FF2B5EF4-FFF2-40B4-BE49-F238E27FC236}">
                <a16:creationId xmlns:a16="http://schemas.microsoft.com/office/drawing/2014/main" id="{E41C5ABE-D246-438C-90FA-EEBF49CCBC58}"/>
              </a:ext>
            </a:extLst>
          </p:cNvPr>
          <p:cNvSpPr/>
          <p:nvPr/>
        </p:nvSpPr>
        <p:spPr bwMode="auto">
          <a:xfrm>
            <a:off x="5041817" y="5303277"/>
            <a:ext cx="1809027" cy="231436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Redis</a:t>
            </a:r>
            <a:r>
              <a:rPr lang="en-US" altLang="zh-CN" sz="1400" dirty="0">
                <a:solidFill>
                  <a:schemeClr val="bg1"/>
                </a:solidFill>
              </a:rPr>
              <a:t>-Cluster</a:t>
            </a:r>
            <a:r>
              <a:rPr lang="zh-CN" altLang="en-US" sz="1400" dirty="0">
                <a:solidFill>
                  <a:schemeClr val="bg1"/>
                </a:solidFill>
              </a:rPr>
              <a:t>集群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27B2870-576A-45F7-BAC9-5FE22AB5573F}"/>
              </a:ext>
            </a:extLst>
          </p:cNvPr>
          <p:cNvCxnSpPr/>
          <p:nvPr/>
        </p:nvCxnSpPr>
        <p:spPr bwMode="auto">
          <a:xfrm>
            <a:off x="5227070" y="1656662"/>
            <a:ext cx="14400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0F0B172-BB73-4BE2-BC4B-41F8A2CB798B}"/>
              </a:ext>
            </a:extLst>
          </p:cNvPr>
          <p:cNvGrpSpPr/>
          <p:nvPr/>
        </p:nvGrpSpPr>
        <p:grpSpPr>
          <a:xfrm>
            <a:off x="4581586" y="1509742"/>
            <a:ext cx="693816" cy="512957"/>
            <a:chOff x="2007460" y="2340768"/>
            <a:chExt cx="800684" cy="512957"/>
          </a:xfrm>
          <a:effectLst/>
        </p:grpSpPr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DEDB5AB1-ADB0-45FF-AF98-C2B126DB9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003" y="2340768"/>
              <a:ext cx="363600" cy="363600"/>
            </a:xfrm>
            <a:prstGeom prst="rect">
              <a:avLst/>
            </a:prstGeom>
          </p:spPr>
        </p:pic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0D6830-BF17-440F-BAE1-406EFEA415B0}"/>
                </a:ext>
              </a:extLst>
            </p:cNvPr>
            <p:cNvSpPr/>
            <p:nvPr/>
          </p:nvSpPr>
          <p:spPr bwMode="auto">
            <a:xfrm>
              <a:off x="2007460" y="2637701"/>
              <a:ext cx="800684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err="1">
                  <a:solidFill>
                    <a:schemeClr val="bg1"/>
                  </a:solidFill>
                </a:rPr>
                <a:t>masterA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圆角矩形 335">
            <a:extLst>
              <a:ext uri="{FF2B5EF4-FFF2-40B4-BE49-F238E27FC236}">
                <a16:creationId xmlns:a16="http://schemas.microsoft.com/office/drawing/2014/main" id="{FB35F137-C03E-4F2C-98F8-EE73E04DA512}"/>
              </a:ext>
            </a:extLst>
          </p:cNvPr>
          <p:cNvSpPr/>
          <p:nvPr/>
        </p:nvSpPr>
        <p:spPr bwMode="auto">
          <a:xfrm>
            <a:off x="4635613" y="1509584"/>
            <a:ext cx="586467" cy="522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52760A4-41A1-42C1-9873-2AEA77E99558}"/>
              </a:ext>
            </a:extLst>
          </p:cNvPr>
          <p:cNvSpPr/>
          <p:nvPr/>
        </p:nvSpPr>
        <p:spPr bwMode="auto">
          <a:xfrm>
            <a:off x="4577431" y="593174"/>
            <a:ext cx="745275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en-US" altLang="zh-CN" sz="1000" dirty="0">
                <a:solidFill>
                  <a:schemeClr val="bg1"/>
                </a:solidFill>
              </a:rPr>
              <a:t>read/write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1DCF3FE-E8CA-4276-A75B-811D1446DADF}"/>
              </a:ext>
            </a:extLst>
          </p:cNvPr>
          <p:cNvSpPr/>
          <p:nvPr/>
        </p:nvSpPr>
        <p:spPr bwMode="auto">
          <a:xfrm>
            <a:off x="5056854" y="1925896"/>
            <a:ext cx="977925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000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5661163-64C4-43A0-8838-45A2D0BC465F}"/>
              </a:ext>
            </a:extLst>
          </p:cNvPr>
          <p:cNvSpPr/>
          <p:nvPr/>
        </p:nvSpPr>
        <p:spPr bwMode="auto">
          <a:xfrm>
            <a:off x="5203165" y="1371069"/>
            <a:ext cx="790150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000" dirty="0">
                <a:solidFill>
                  <a:schemeClr val="bg1"/>
                </a:solidFill>
              </a:rPr>
              <a:t>集群内部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l"/>
            <a:r>
              <a:rPr lang="zh-CN" altLang="en-US" sz="1000" dirty="0">
                <a:solidFill>
                  <a:schemeClr val="bg1"/>
                </a:solidFill>
              </a:rPr>
              <a:t>通信总线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A00F4B5-F3D5-4F2E-BCF0-C9195F32C579}"/>
              </a:ext>
            </a:extLst>
          </p:cNvPr>
          <p:cNvCxnSpPr/>
          <p:nvPr/>
        </p:nvCxnSpPr>
        <p:spPr bwMode="auto">
          <a:xfrm>
            <a:off x="5222079" y="1914687"/>
            <a:ext cx="14220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F0BC15C4-9F69-43E2-A203-8325F1AEB503}"/>
              </a:ext>
            </a:extLst>
          </p:cNvPr>
          <p:cNvCxnSpPr/>
          <p:nvPr/>
        </p:nvCxnSpPr>
        <p:spPr bwMode="auto">
          <a:xfrm>
            <a:off x="5227070" y="3096662"/>
            <a:ext cx="14400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BC6B4B1B-AAC6-48C1-9A7D-97853F8C296D}"/>
              </a:ext>
            </a:extLst>
          </p:cNvPr>
          <p:cNvSpPr/>
          <p:nvPr/>
        </p:nvSpPr>
        <p:spPr bwMode="auto">
          <a:xfrm>
            <a:off x="5915137" y="3071710"/>
            <a:ext cx="31195" cy="3600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01B58A3-CF45-42DF-964D-5836ED657B77}"/>
              </a:ext>
            </a:extLst>
          </p:cNvPr>
          <p:cNvGrpSpPr/>
          <p:nvPr/>
        </p:nvGrpSpPr>
        <p:grpSpPr>
          <a:xfrm>
            <a:off x="4584711" y="2949742"/>
            <a:ext cx="693816" cy="512957"/>
            <a:chOff x="2011066" y="2340768"/>
            <a:chExt cx="800684" cy="512957"/>
          </a:xfrm>
          <a:effectLst/>
        </p:grpSpPr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3676F44F-E8EF-48A2-AD0F-8E869CA60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003" y="2340768"/>
              <a:ext cx="363600" cy="363600"/>
            </a:xfrm>
            <a:prstGeom prst="rect">
              <a:avLst/>
            </a:prstGeom>
          </p:spPr>
        </p:pic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D2301E5-4161-4E53-A705-5FC854B6EA79}"/>
                </a:ext>
              </a:extLst>
            </p:cNvPr>
            <p:cNvSpPr/>
            <p:nvPr/>
          </p:nvSpPr>
          <p:spPr bwMode="auto">
            <a:xfrm>
              <a:off x="2011066" y="2637701"/>
              <a:ext cx="800684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err="1">
                  <a:solidFill>
                    <a:schemeClr val="bg1"/>
                  </a:solidFill>
                </a:rPr>
                <a:t>masterB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0" name="圆角矩形 212">
            <a:extLst>
              <a:ext uri="{FF2B5EF4-FFF2-40B4-BE49-F238E27FC236}">
                <a16:creationId xmlns:a16="http://schemas.microsoft.com/office/drawing/2014/main" id="{3ADAB48A-717C-4603-B011-692BEEDA9DF9}"/>
              </a:ext>
            </a:extLst>
          </p:cNvPr>
          <p:cNvSpPr/>
          <p:nvPr/>
        </p:nvSpPr>
        <p:spPr bwMode="auto">
          <a:xfrm>
            <a:off x="4635613" y="2949584"/>
            <a:ext cx="586467" cy="522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4E6C217-9CE4-4EE8-AA6E-BC6BAC178861}"/>
              </a:ext>
            </a:extLst>
          </p:cNvPr>
          <p:cNvSpPr/>
          <p:nvPr/>
        </p:nvSpPr>
        <p:spPr bwMode="auto">
          <a:xfrm>
            <a:off x="6732128" y="612032"/>
            <a:ext cx="745275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en-US" altLang="zh-CN" sz="1000" dirty="0">
                <a:solidFill>
                  <a:schemeClr val="bg1"/>
                </a:solidFill>
              </a:rPr>
              <a:t>read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05EB562-AAC1-4277-A162-9E0E65C8C72A}"/>
              </a:ext>
            </a:extLst>
          </p:cNvPr>
          <p:cNvSpPr/>
          <p:nvPr/>
        </p:nvSpPr>
        <p:spPr bwMode="auto">
          <a:xfrm>
            <a:off x="5211950" y="2802115"/>
            <a:ext cx="790150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000" dirty="0">
                <a:solidFill>
                  <a:schemeClr val="bg1"/>
                </a:solidFill>
              </a:rPr>
              <a:t>集群内部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l"/>
            <a:r>
              <a:rPr lang="zh-CN" altLang="en-US" sz="1000" dirty="0">
                <a:solidFill>
                  <a:schemeClr val="bg1"/>
                </a:solidFill>
              </a:rPr>
              <a:t>通信总线</a:t>
            </a: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E51C4808-DF4C-4DEC-938A-3B6551E1453E}"/>
              </a:ext>
            </a:extLst>
          </p:cNvPr>
          <p:cNvCxnSpPr/>
          <p:nvPr/>
        </p:nvCxnSpPr>
        <p:spPr bwMode="auto">
          <a:xfrm>
            <a:off x="5222079" y="3354687"/>
            <a:ext cx="14220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F53E4251-A0ED-4A4D-A35A-D7C2987B9FB7}"/>
              </a:ext>
            </a:extLst>
          </p:cNvPr>
          <p:cNvCxnSpPr/>
          <p:nvPr/>
        </p:nvCxnSpPr>
        <p:spPr bwMode="auto">
          <a:xfrm>
            <a:off x="5227070" y="4536662"/>
            <a:ext cx="14400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A208920C-EB55-4251-BBF9-641C34DCC48F}"/>
              </a:ext>
            </a:extLst>
          </p:cNvPr>
          <p:cNvSpPr/>
          <p:nvPr/>
        </p:nvSpPr>
        <p:spPr bwMode="auto">
          <a:xfrm>
            <a:off x="5915137" y="4511710"/>
            <a:ext cx="31195" cy="3600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FA5C5FE-ACAC-4B57-871D-A31027BFAEDF}"/>
              </a:ext>
            </a:extLst>
          </p:cNvPr>
          <p:cNvGrpSpPr/>
          <p:nvPr/>
        </p:nvGrpSpPr>
        <p:grpSpPr>
          <a:xfrm>
            <a:off x="4581586" y="4389742"/>
            <a:ext cx="693816" cy="512957"/>
            <a:chOff x="2007459" y="2340768"/>
            <a:chExt cx="800684" cy="512957"/>
          </a:xfrm>
          <a:effectLst/>
        </p:grpSpPr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CCF26000-9BD3-4675-AF86-6E1A31AEB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003" y="2340768"/>
              <a:ext cx="363600" cy="363600"/>
            </a:xfrm>
            <a:prstGeom prst="rect">
              <a:avLst/>
            </a:prstGeom>
          </p:spPr>
        </p:pic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C457A0A1-04D5-41A3-8B7E-996CCB151169}"/>
                </a:ext>
              </a:extLst>
            </p:cNvPr>
            <p:cNvSpPr/>
            <p:nvPr/>
          </p:nvSpPr>
          <p:spPr bwMode="auto">
            <a:xfrm>
              <a:off x="2007459" y="2637701"/>
              <a:ext cx="800684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err="1">
                  <a:solidFill>
                    <a:schemeClr val="bg1"/>
                  </a:solidFill>
                </a:rPr>
                <a:t>masterC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圆角矩形 232">
            <a:extLst>
              <a:ext uri="{FF2B5EF4-FFF2-40B4-BE49-F238E27FC236}">
                <a16:creationId xmlns:a16="http://schemas.microsoft.com/office/drawing/2014/main" id="{736DD688-F946-4E4D-BC9E-3636630E7D7A}"/>
              </a:ext>
            </a:extLst>
          </p:cNvPr>
          <p:cNvSpPr/>
          <p:nvPr/>
        </p:nvSpPr>
        <p:spPr bwMode="auto">
          <a:xfrm>
            <a:off x="4635613" y="4389584"/>
            <a:ext cx="586467" cy="522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749097E8-D38C-4436-844D-B5BFF9D72A23}"/>
              </a:ext>
            </a:extLst>
          </p:cNvPr>
          <p:cNvGrpSpPr/>
          <p:nvPr/>
        </p:nvGrpSpPr>
        <p:grpSpPr>
          <a:xfrm>
            <a:off x="6658316" y="1530224"/>
            <a:ext cx="599693" cy="524551"/>
            <a:chOff x="6357493" y="171896"/>
            <a:chExt cx="692064" cy="524551"/>
          </a:xfrm>
          <a:effectLst/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837D2F3C-020C-4156-8374-DA5EDBBDE61F}"/>
                </a:ext>
              </a:extLst>
            </p:cNvPr>
            <p:cNvGrpSpPr/>
            <p:nvPr/>
          </p:nvGrpSpPr>
          <p:grpSpPr>
            <a:xfrm>
              <a:off x="6361055" y="195334"/>
              <a:ext cx="688502" cy="501113"/>
              <a:chOff x="7866760" y="2113027"/>
              <a:chExt cx="688502" cy="501113"/>
            </a:xfrm>
            <a:effectLst/>
          </p:grpSpPr>
          <p:pic>
            <p:nvPicPr>
              <p:cNvPr id="143" name="图片 142">
                <a:extLst>
                  <a:ext uri="{FF2B5EF4-FFF2-40B4-BE49-F238E27FC236}">
                    <a16:creationId xmlns:a16="http://schemas.microsoft.com/office/drawing/2014/main" id="{304DC07B-E1B6-4E0C-85BD-B29A16C9E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8148" y="2113027"/>
                <a:ext cx="364673" cy="364673"/>
              </a:xfrm>
              <a:prstGeom prst="rect">
                <a:avLst/>
              </a:prstGeom>
            </p:spPr>
          </p:pic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ED432B6-1608-4136-9642-95582403E786}"/>
                  </a:ext>
                </a:extLst>
              </p:cNvPr>
              <p:cNvSpPr/>
              <p:nvPr/>
            </p:nvSpPr>
            <p:spPr bwMode="auto">
              <a:xfrm>
                <a:off x="7866760" y="2398116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>
                    <a:solidFill>
                      <a:schemeClr val="bg1"/>
                    </a:solidFill>
                  </a:rPr>
                  <a:t>slaveA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2" name="圆角矩形 90">
              <a:extLst>
                <a:ext uri="{FF2B5EF4-FFF2-40B4-BE49-F238E27FC236}">
                  <a16:creationId xmlns:a16="http://schemas.microsoft.com/office/drawing/2014/main" id="{B14490A5-38AB-4208-B724-1B3F802B1C32}"/>
                </a:ext>
              </a:extLst>
            </p:cNvPr>
            <p:cNvSpPr/>
            <p:nvPr/>
          </p:nvSpPr>
          <p:spPr bwMode="auto">
            <a:xfrm>
              <a:off x="6357493" y="171896"/>
              <a:ext cx="676800" cy="522000"/>
            </a:xfrm>
            <a:prstGeom prst="round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5147FC5-E585-48CF-9E17-C7E999CB4708}"/>
              </a:ext>
            </a:extLst>
          </p:cNvPr>
          <p:cNvGrpSpPr/>
          <p:nvPr/>
        </p:nvGrpSpPr>
        <p:grpSpPr>
          <a:xfrm>
            <a:off x="6658316" y="2970224"/>
            <a:ext cx="599693" cy="524551"/>
            <a:chOff x="6357493" y="171896"/>
            <a:chExt cx="692064" cy="524551"/>
          </a:xfrm>
          <a:effectLst/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B589CE6F-8035-44B9-B485-056C02824E2F}"/>
                </a:ext>
              </a:extLst>
            </p:cNvPr>
            <p:cNvGrpSpPr/>
            <p:nvPr/>
          </p:nvGrpSpPr>
          <p:grpSpPr>
            <a:xfrm>
              <a:off x="6361055" y="195334"/>
              <a:ext cx="688502" cy="501113"/>
              <a:chOff x="7866760" y="2113027"/>
              <a:chExt cx="688502" cy="501113"/>
            </a:xfrm>
            <a:effectLst/>
          </p:grpSpPr>
          <p:pic>
            <p:nvPicPr>
              <p:cNvPr id="148" name="图片 147">
                <a:extLst>
                  <a:ext uri="{FF2B5EF4-FFF2-40B4-BE49-F238E27FC236}">
                    <a16:creationId xmlns:a16="http://schemas.microsoft.com/office/drawing/2014/main" id="{000EC6CF-927B-43FB-A43F-72493D6E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8148" y="2113027"/>
                <a:ext cx="364673" cy="364673"/>
              </a:xfrm>
              <a:prstGeom prst="rect">
                <a:avLst/>
              </a:prstGeom>
            </p:spPr>
          </p:pic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D21AAACC-0EF8-4B75-B92E-4BDDB24D32AD}"/>
                  </a:ext>
                </a:extLst>
              </p:cNvPr>
              <p:cNvSpPr/>
              <p:nvPr/>
            </p:nvSpPr>
            <p:spPr bwMode="auto">
              <a:xfrm>
                <a:off x="7866760" y="2398116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>
                    <a:solidFill>
                      <a:schemeClr val="bg1"/>
                    </a:solidFill>
                  </a:rPr>
                  <a:t>slaveB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7" name="圆角矩形 222">
              <a:extLst>
                <a:ext uri="{FF2B5EF4-FFF2-40B4-BE49-F238E27FC236}">
                  <a16:creationId xmlns:a16="http://schemas.microsoft.com/office/drawing/2014/main" id="{B35D4AA7-3B7A-45B0-A15E-885AF3326164}"/>
                </a:ext>
              </a:extLst>
            </p:cNvPr>
            <p:cNvSpPr/>
            <p:nvPr/>
          </p:nvSpPr>
          <p:spPr bwMode="auto">
            <a:xfrm>
              <a:off x="6357493" y="171896"/>
              <a:ext cx="676800" cy="522000"/>
            </a:xfrm>
            <a:prstGeom prst="round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851DA8DC-9FD5-4E8F-A587-34167FD20CA0}"/>
              </a:ext>
            </a:extLst>
          </p:cNvPr>
          <p:cNvGrpSpPr/>
          <p:nvPr/>
        </p:nvGrpSpPr>
        <p:grpSpPr>
          <a:xfrm>
            <a:off x="6658316" y="4410224"/>
            <a:ext cx="599693" cy="524551"/>
            <a:chOff x="6357493" y="171896"/>
            <a:chExt cx="692064" cy="524551"/>
          </a:xfrm>
          <a:effectLst/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189FB4D1-5E5D-47A8-A0F5-843AD5BA41EE}"/>
                </a:ext>
              </a:extLst>
            </p:cNvPr>
            <p:cNvGrpSpPr/>
            <p:nvPr/>
          </p:nvGrpSpPr>
          <p:grpSpPr>
            <a:xfrm>
              <a:off x="6361055" y="195334"/>
              <a:ext cx="688502" cy="501113"/>
              <a:chOff x="7866760" y="2113027"/>
              <a:chExt cx="688502" cy="501113"/>
            </a:xfrm>
            <a:effectLst/>
          </p:grpSpPr>
          <p:pic>
            <p:nvPicPr>
              <p:cNvPr id="153" name="图片 152">
                <a:extLst>
                  <a:ext uri="{FF2B5EF4-FFF2-40B4-BE49-F238E27FC236}">
                    <a16:creationId xmlns:a16="http://schemas.microsoft.com/office/drawing/2014/main" id="{F44BA80B-96C0-4A16-937B-7652D9855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8148" y="2113027"/>
                <a:ext cx="364673" cy="364673"/>
              </a:xfrm>
              <a:prstGeom prst="rect">
                <a:avLst/>
              </a:prstGeom>
            </p:spPr>
          </p:pic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085404F6-4EC8-4BC4-89FB-A4E9AAA0A3B0}"/>
                  </a:ext>
                </a:extLst>
              </p:cNvPr>
              <p:cNvSpPr/>
              <p:nvPr/>
            </p:nvSpPr>
            <p:spPr bwMode="auto">
              <a:xfrm>
                <a:off x="7866760" y="2398116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>
                    <a:solidFill>
                      <a:schemeClr val="bg1"/>
                    </a:solidFill>
                  </a:rPr>
                  <a:t>slaveC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2" name="圆角矩形 242">
              <a:extLst>
                <a:ext uri="{FF2B5EF4-FFF2-40B4-BE49-F238E27FC236}">
                  <a16:creationId xmlns:a16="http://schemas.microsoft.com/office/drawing/2014/main" id="{13D88732-252F-4481-8C73-831A93024BEC}"/>
                </a:ext>
              </a:extLst>
            </p:cNvPr>
            <p:cNvSpPr/>
            <p:nvPr/>
          </p:nvSpPr>
          <p:spPr bwMode="auto">
            <a:xfrm>
              <a:off x="6357493" y="171896"/>
              <a:ext cx="676800" cy="522000"/>
            </a:xfrm>
            <a:prstGeom prst="round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5" name="矩形 154">
            <a:extLst>
              <a:ext uri="{FF2B5EF4-FFF2-40B4-BE49-F238E27FC236}">
                <a16:creationId xmlns:a16="http://schemas.microsoft.com/office/drawing/2014/main" id="{4E6671DA-8A5A-4537-AA88-1617F28B8F46}"/>
              </a:ext>
            </a:extLst>
          </p:cNvPr>
          <p:cNvSpPr/>
          <p:nvPr/>
        </p:nvSpPr>
        <p:spPr bwMode="auto">
          <a:xfrm>
            <a:off x="5231615" y="4244228"/>
            <a:ext cx="790150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000" dirty="0">
                <a:solidFill>
                  <a:schemeClr val="bg1"/>
                </a:solidFill>
              </a:rPr>
              <a:t>集群内部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l"/>
            <a:r>
              <a:rPr lang="zh-CN" altLang="en-US" sz="1000" dirty="0">
                <a:solidFill>
                  <a:schemeClr val="bg1"/>
                </a:solidFill>
              </a:rPr>
              <a:t>通信总线</a:t>
            </a: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CF86F5C9-EAAE-475F-96BA-8DA7FD124F29}"/>
              </a:ext>
            </a:extLst>
          </p:cNvPr>
          <p:cNvCxnSpPr/>
          <p:nvPr/>
        </p:nvCxnSpPr>
        <p:spPr bwMode="auto">
          <a:xfrm>
            <a:off x="5222079" y="4794687"/>
            <a:ext cx="14220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7EF828CD-EC55-4971-A32B-17049FC4B1E4}"/>
              </a:ext>
            </a:extLst>
          </p:cNvPr>
          <p:cNvCxnSpPr/>
          <p:nvPr/>
        </p:nvCxnSpPr>
        <p:spPr bwMode="auto">
          <a:xfrm>
            <a:off x="4095613" y="3203396"/>
            <a:ext cx="5400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ED404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肘形连接符 11">
            <a:extLst>
              <a:ext uri="{FF2B5EF4-FFF2-40B4-BE49-F238E27FC236}">
                <a16:creationId xmlns:a16="http://schemas.microsoft.com/office/drawing/2014/main" id="{075BA071-1FE1-4FB8-9AF6-FAEED292F181}"/>
              </a:ext>
            </a:extLst>
          </p:cNvPr>
          <p:cNvCxnSpPr>
            <a:stCxn id="162" idx="1"/>
            <a:endCxn id="139" idx="1"/>
          </p:cNvCxnSpPr>
          <p:nvPr/>
        </p:nvCxnSpPr>
        <p:spPr bwMode="auto">
          <a:xfrm rot="10800000" flipV="1">
            <a:off x="4635614" y="820344"/>
            <a:ext cx="953339" cy="3830240"/>
          </a:xfrm>
          <a:prstGeom prst="bentConnector3">
            <a:avLst>
              <a:gd name="adj1" fmla="val 155951"/>
            </a:avLst>
          </a:prstGeom>
          <a:solidFill>
            <a:srgbClr val="FFFFFF"/>
          </a:solidFill>
          <a:ln w="19050" cap="flat" cmpd="sng" algn="ctr">
            <a:solidFill>
              <a:srgbClr val="ED404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D715CDF-ADD6-4C57-AEE8-4F7365265614}"/>
              </a:ext>
            </a:extLst>
          </p:cNvPr>
          <p:cNvCxnSpPr/>
          <p:nvPr/>
        </p:nvCxnSpPr>
        <p:spPr bwMode="auto">
          <a:xfrm>
            <a:off x="4095613" y="1762651"/>
            <a:ext cx="5400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ED404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6F8DA55D-EB88-4273-BAF4-F81A1CB64DBE}"/>
              </a:ext>
            </a:extLst>
          </p:cNvPr>
          <p:cNvSpPr/>
          <p:nvPr/>
        </p:nvSpPr>
        <p:spPr bwMode="auto">
          <a:xfrm>
            <a:off x="4449006" y="1160277"/>
            <a:ext cx="2966300" cy="398758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5F3D7B48-4C90-4274-8172-48F6B78FAA5A}"/>
              </a:ext>
            </a:extLst>
          </p:cNvPr>
          <p:cNvSpPr/>
          <p:nvPr/>
        </p:nvSpPr>
        <p:spPr bwMode="auto">
          <a:xfrm>
            <a:off x="5915137" y="1644881"/>
            <a:ext cx="31195" cy="3600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2" name="圆角矩形 266">
            <a:extLst>
              <a:ext uri="{FF2B5EF4-FFF2-40B4-BE49-F238E27FC236}">
                <a16:creationId xmlns:a16="http://schemas.microsoft.com/office/drawing/2014/main" id="{1EF124E6-83B3-49A9-8F64-815BBF0B8B8B}"/>
              </a:ext>
            </a:extLst>
          </p:cNvPr>
          <p:cNvSpPr/>
          <p:nvPr/>
        </p:nvSpPr>
        <p:spPr bwMode="auto">
          <a:xfrm>
            <a:off x="5588952" y="640344"/>
            <a:ext cx="683563" cy="360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2BF25675-CADF-4310-A43A-AEEDD225A713}"/>
              </a:ext>
            </a:extLst>
          </p:cNvPr>
          <p:cNvCxnSpPr/>
          <p:nvPr/>
        </p:nvCxnSpPr>
        <p:spPr bwMode="auto">
          <a:xfrm flipH="1">
            <a:off x="7254810" y="3227284"/>
            <a:ext cx="5400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CE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" name="肘形连接符 269">
            <a:extLst>
              <a:ext uri="{FF2B5EF4-FFF2-40B4-BE49-F238E27FC236}">
                <a16:creationId xmlns:a16="http://schemas.microsoft.com/office/drawing/2014/main" id="{1D2C6E80-2582-4588-A8F8-580C8EDF286A}"/>
              </a:ext>
            </a:extLst>
          </p:cNvPr>
          <p:cNvCxnSpPr>
            <a:stCxn id="162" idx="3"/>
            <a:endCxn id="152" idx="3"/>
          </p:cNvCxnSpPr>
          <p:nvPr/>
        </p:nvCxnSpPr>
        <p:spPr bwMode="auto">
          <a:xfrm>
            <a:off x="6272515" y="820344"/>
            <a:ext cx="972267" cy="3850880"/>
          </a:xfrm>
          <a:prstGeom prst="bentConnector3">
            <a:avLst>
              <a:gd name="adj1" fmla="val 156429"/>
            </a:avLst>
          </a:prstGeom>
          <a:solidFill>
            <a:srgbClr val="FFFFFF"/>
          </a:solidFill>
          <a:ln w="19050" cap="flat" cmpd="sng" algn="ctr">
            <a:solidFill>
              <a:srgbClr val="FFCE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027D3040-E7C9-4CE4-B90A-481AB78591D2}"/>
              </a:ext>
            </a:extLst>
          </p:cNvPr>
          <p:cNvCxnSpPr/>
          <p:nvPr/>
        </p:nvCxnSpPr>
        <p:spPr bwMode="auto">
          <a:xfrm flipH="1">
            <a:off x="7254810" y="1786539"/>
            <a:ext cx="5400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CE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50B73C2C-78AA-49DA-BF58-F502213E0EDA}"/>
              </a:ext>
            </a:extLst>
          </p:cNvPr>
          <p:cNvSpPr/>
          <p:nvPr/>
        </p:nvSpPr>
        <p:spPr bwMode="auto">
          <a:xfrm>
            <a:off x="5068764" y="3357514"/>
            <a:ext cx="977925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000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DAFC238-64EB-4DC9-B5D1-85F2EE1E708A}"/>
              </a:ext>
            </a:extLst>
          </p:cNvPr>
          <p:cNvSpPr/>
          <p:nvPr/>
        </p:nvSpPr>
        <p:spPr bwMode="auto">
          <a:xfrm>
            <a:off x="5047713" y="4805784"/>
            <a:ext cx="977925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000" dirty="0">
                <a:solidFill>
                  <a:schemeClr val="bg1"/>
                </a:solidFill>
              </a:rPr>
              <a:t>主从复制</a:t>
            </a: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5050904E-DEEA-4C6B-90EB-63DF527A5AFF}"/>
              </a:ext>
            </a:extLst>
          </p:cNvPr>
          <p:cNvCxnSpPr/>
          <p:nvPr/>
        </p:nvCxnSpPr>
        <p:spPr bwMode="auto">
          <a:xfrm>
            <a:off x="4492165" y="2492896"/>
            <a:ext cx="2880000" cy="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0DAFED4D-1094-42DB-AD4A-A7CF5E93D4B0}"/>
              </a:ext>
            </a:extLst>
          </p:cNvPr>
          <p:cNvCxnSpPr/>
          <p:nvPr/>
        </p:nvCxnSpPr>
        <p:spPr bwMode="auto">
          <a:xfrm>
            <a:off x="4492165" y="3906000"/>
            <a:ext cx="2880000" cy="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5991344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34406E1D-96E1-4460-8B8A-F6BBA113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836712"/>
            <a:ext cx="4320480" cy="544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06DDFB87-8FC3-4891-A913-0A50BDA8FCB6}"/>
              </a:ext>
            </a:extLst>
          </p:cNvPr>
          <p:cNvSpPr/>
          <p:nvPr/>
        </p:nvSpPr>
        <p:spPr bwMode="auto">
          <a:xfrm>
            <a:off x="5375920" y="1354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ED404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Slot0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0109870-2AC8-42DF-A6CE-ED8D0F91220F}"/>
              </a:ext>
            </a:extLst>
          </p:cNvPr>
          <p:cNvSpPr/>
          <p:nvPr/>
        </p:nvSpPr>
        <p:spPr bwMode="auto">
          <a:xfrm>
            <a:off x="5375920" y="1642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ED404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Slot1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41FF026-212D-448A-B133-CE9263226473}"/>
              </a:ext>
            </a:extLst>
          </p:cNvPr>
          <p:cNvSpPr/>
          <p:nvPr/>
        </p:nvSpPr>
        <p:spPr bwMode="auto">
          <a:xfrm>
            <a:off x="5375920" y="1930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ED404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Slot2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5ABEC66-31E9-4B4B-9E8C-F3E66AAD85AD}"/>
              </a:ext>
            </a:extLst>
          </p:cNvPr>
          <p:cNvSpPr/>
          <p:nvPr/>
        </p:nvSpPr>
        <p:spPr bwMode="auto">
          <a:xfrm>
            <a:off x="5375920" y="2218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ED404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….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CB8C2C-4F4E-4F45-9694-329CFE262A1E}"/>
              </a:ext>
            </a:extLst>
          </p:cNvPr>
          <p:cNvSpPr/>
          <p:nvPr/>
        </p:nvSpPr>
        <p:spPr bwMode="auto">
          <a:xfrm>
            <a:off x="5375920" y="2506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ED404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Slot5460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F979484-0A51-42CC-931E-5D781989E3CF}"/>
              </a:ext>
            </a:extLst>
          </p:cNvPr>
          <p:cNvSpPr/>
          <p:nvPr/>
        </p:nvSpPr>
        <p:spPr bwMode="auto">
          <a:xfrm>
            <a:off x="5375920" y="2794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0084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Slot5461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87E5544-728F-4D35-8505-70F04A5024AB}"/>
              </a:ext>
            </a:extLst>
          </p:cNvPr>
          <p:cNvSpPr/>
          <p:nvPr/>
        </p:nvSpPr>
        <p:spPr bwMode="auto">
          <a:xfrm>
            <a:off x="5375920" y="3082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0084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Slot5462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A1D9A53-682B-4DEF-867B-97D0868ADBE0}"/>
              </a:ext>
            </a:extLst>
          </p:cNvPr>
          <p:cNvSpPr/>
          <p:nvPr/>
        </p:nvSpPr>
        <p:spPr bwMode="auto">
          <a:xfrm>
            <a:off x="5375920" y="3370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0084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Slot5463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0C9112E-EEE8-4149-97EE-754FB5971071}"/>
              </a:ext>
            </a:extLst>
          </p:cNvPr>
          <p:cNvSpPr/>
          <p:nvPr/>
        </p:nvSpPr>
        <p:spPr bwMode="auto">
          <a:xfrm>
            <a:off x="5375920" y="3658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0084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...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AC823DB-54B6-486F-8545-1DD09FF73CCE}"/>
              </a:ext>
            </a:extLst>
          </p:cNvPr>
          <p:cNvSpPr/>
          <p:nvPr/>
        </p:nvSpPr>
        <p:spPr bwMode="auto">
          <a:xfrm>
            <a:off x="5375920" y="3946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0084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Slot10921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A0B441-E3C8-4470-B75E-90B4B176BF22}"/>
              </a:ext>
            </a:extLst>
          </p:cNvPr>
          <p:cNvSpPr/>
          <p:nvPr/>
        </p:nvSpPr>
        <p:spPr bwMode="auto">
          <a:xfrm>
            <a:off x="5375920" y="4234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FFCE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Slot10922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ECC87A9-4DE1-4811-AB9B-0C41923F5EF1}"/>
              </a:ext>
            </a:extLst>
          </p:cNvPr>
          <p:cNvSpPr/>
          <p:nvPr/>
        </p:nvSpPr>
        <p:spPr bwMode="auto">
          <a:xfrm>
            <a:off x="5375920" y="4522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FFCE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Slot10923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22E0455-F0EB-4237-9626-E594659EF063}"/>
              </a:ext>
            </a:extLst>
          </p:cNvPr>
          <p:cNvSpPr/>
          <p:nvPr/>
        </p:nvSpPr>
        <p:spPr bwMode="auto">
          <a:xfrm>
            <a:off x="5375920" y="4810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FFCE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Slot10924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0336A65-2FAB-4359-94E3-167A43625FBE}"/>
              </a:ext>
            </a:extLst>
          </p:cNvPr>
          <p:cNvSpPr/>
          <p:nvPr/>
        </p:nvSpPr>
        <p:spPr bwMode="auto">
          <a:xfrm>
            <a:off x="5375920" y="5098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FFCE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….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78F1DBB-65BD-4B82-BB0C-7F0B89EB671E}"/>
              </a:ext>
            </a:extLst>
          </p:cNvPr>
          <p:cNvSpPr/>
          <p:nvPr/>
        </p:nvSpPr>
        <p:spPr bwMode="auto">
          <a:xfrm>
            <a:off x="5375920" y="5386715"/>
            <a:ext cx="936104" cy="234316"/>
          </a:xfrm>
          <a:prstGeom prst="rect">
            <a:avLst/>
          </a:prstGeom>
          <a:noFill/>
          <a:ln w="19050" cap="flat" cmpd="sng" algn="ctr">
            <a:solidFill>
              <a:srgbClr val="FFCE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Slot16383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A96D23F-8230-4308-9830-BE8F36506399}"/>
              </a:ext>
            </a:extLst>
          </p:cNvPr>
          <p:cNvSpPr/>
          <p:nvPr/>
        </p:nvSpPr>
        <p:spPr bwMode="auto">
          <a:xfrm>
            <a:off x="7021599" y="1286311"/>
            <a:ext cx="936104" cy="23431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data1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014A93-3D07-41BA-BB95-CD51798D66B2}"/>
              </a:ext>
            </a:extLst>
          </p:cNvPr>
          <p:cNvSpPr/>
          <p:nvPr/>
        </p:nvSpPr>
        <p:spPr bwMode="auto">
          <a:xfrm>
            <a:off x="7021599" y="1520627"/>
            <a:ext cx="936104" cy="23431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data2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19AE323-B397-41EB-A197-D18157A10C7A}"/>
              </a:ext>
            </a:extLst>
          </p:cNvPr>
          <p:cNvSpPr/>
          <p:nvPr/>
        </p:nvSpPr>
        <p:spPr bwMode="auto">
          <a:xfrm>
            <a:off x="7021599" y="1754943"/>
            <a:ext cx="936104" cy="23431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….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6A6DE20-21E1-4382-8281-55A0A4F5C78C}"/>
              </a:ext>
            </a:extLst>
          </p:cNvPr>
          <p:cNvSpPr/>
          <p:nvPr/>
        </p:nvSpPr>
        <p:spPr bwMode="auto">
          <a:xfrm>
            <a:off x="7021599" y="1989259"/>
            <a:ext cx="936104" cy="23431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</a:rPr>
              <a:t>dataN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68ADBA9-B9D2-43CA-A8D3-D116F705BFB1}"/>
              </a:ext>
            </a:extLst>
          </p:cNvPr>
          <p:cNvSpPr/>
          <p:nvPr/>
        </p:nvSpPr>
        <p:spPr bwMode="auto">
          <a:xfrm>
            <a:off x="5210255" y="967625"/>
            <a:ext cx="1255678" cy="4780007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F6A3732-81D8-4833-BC01-7F813522ADD0}"/>
              </a:ext>
            </a:extLst>
          </p:cNvPr>
          <p:cNvSpPr/>
          <p:nvPr/>
        </p:nvSpPr>
        <p:spPr bwMode="auto">
          <a:xfrm>
            <a:off x="5573786" y="1043981"/>
            <a:ext cx="790150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Slot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080ECF4-D62F-4BFC-9436-07D2236911DA}"/>
              </a:ext>
            </a:extLst>
          </p:cNvPr>
          <p:cNvSpPr/>
          <p:nvPr/>
        </p:nvSpPr>
        <p:spPr bwMode="auto">
          <a:xfrm>
            <a:off x="6841579" y="967625"/>
            <a:ext cx="1296144" cy="139741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7765FDC-E4A8-4187-95DE-BF8F4677BB81}"/>
              </a:ext>
            </a:extLst>
          </p:cNvPr>
          <p:cNvSpPr/>
          <p:nvPr/>
        </p:nvSpPr>
        <p:spPr bwMode="auto">
          <a:xfrm>
            <a:off x="7095545" y="1011369"/>
            <a:ext cx="862158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存储数据</a:t>
            </a:r>
          </a:p>
        </p:txBody>
      </p:sp>
      <p:sp>
        <p:nvSpPr>
          <p:cNvPr id="95" name="任意多边形 4">
            <a:extLst>
              <a:ext uri="{FF2B5EF4-FFF2-40B4-BE49-F238E27FC236}">
                <a16:creationId xmlns:a16="http://schemas.microsoft.com/office/drawing/2014/main" id="{B0A87877-B65A-4530-A862-3AAB5272DD0D}"/>
              </a:ext>
            </a:extLst>
          </p:cNvPr>
          <p:cNvSpPr/>
          <p:nvPr/>
        </p:nvSpPr>
        <p:spPr bwMode="auto">
          <a:xfrm>
            <a:off x="6310928" y="1773420"/>
            <a:ext cx="530651" cy="269349"/>
          </a:xfrm>
          <a:custGeom>
            <a:avLst/>
            <a:gdLst>
              <a:gd name="connsiteX0" fmla="*/ 0 w 868680"/>
              <a:gd name="connsiteY0" fmla="*/ 236380 h 236380"/>
              <a:gd name="connsiteX1" fmla="*/ 342900 w 868680"/>
              <a:gd name="connsiteY1" fmla="*/ 38260 h 236380"/>
              <a:gd name="connsiteX2" fmla="*/ 868680 w 868680"/>
              <a:gd name="connsiteY2" fmla="*/ 160 h 23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680" h="236380">
                <a:moveTo>
                  <a:pt x="0" y="236380"/>
                </a:moveTo>
                <a:cubicBezTo>
                  <a:pt x="99060" y="157005"/>
                  <a:pt x="198120" y="77630"/>
                  <a:pt x="342900" y="38260"/>
                </a:cubicBezTo>
                <a:cubicBezTo>
                  <a:pt x="487680" y="-1110"/>
                  <a:pt x="678180" y="-475"/>
                  <a:pt x="868680" y="160"/>
                </a:cubicBez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14">
            <a:extLst>
              <a:ext uri="{FF2B5EF4-FFF2-40B4-BE49-F238E27FC236}">
                <a16:creationId xmlns:a16="http://schemas.microsoft.com/office/drawing/2014/main" id="{B5C3F519-D007-4269-B172-10D13229C7B5}"/>
              </a:ext>
            </a:extLst>
          </p:cNvPr>
          <p:cNvSpPr/>
          <p:nvPr/>
        </p:nvSpPr>
        <p:spPr bwMode="auto">
          <a:xfrm>
            <a:off x="4939016" y="1374304"/>
            <a:ext cx="155264" cy="1366727"/>
          </a:xfrm>
          <a:custGeom>
            <a:avLst/>
            <a:gdLst>
              <a:gd name="connsiteX0" fmla="*/ 251521 w 251521"/>
              <a:gd name="connsiteY0" fmla="*/ 25901 h 1623763"/>
              <a:gd name="connsiteX1" fmla="*/ 99121 w 251521"/>
              <a:gd name="connsiteY1" fmla="*/ 86861 h 1623763"/>
              <a:gd name="connsiteX2" fmla="*/ 106741 w 251521"/>
              <a:gd name="connsiteY2" fmla="*/ 742181 h 1623763"/>
              <a:gd name="connsiteX3" fmla="*/ 61 w 251521"/>
              <a:gd name="connsiteY3" fmla="*/ 864101 h 1623763"/>
              <a:gd name="connsiteX4" fmla="*/ 91501 w 251521"/>
              <a:gd name="connsiteY4" fmla="*/ 940301 h 1623763"/>
              <a:gd name="connsiteX5" fmla="*/ 99121 w 251521"/>
              <a:gd name="connsiteY5" fmla="*/ 1580381 h 1623763"/>
              <a:gd name="connsiteX6" fmla="*/ 190561 w 251521"/>
              <a:gd name="connsiteY6" fmla="*/ 1565141 h 1623763"/>
              <a:gd name="connsiteX7" fmla="*/ 198181 w 251521"/>
              <a:gd name="connsiteY7" fmla="*/ 1557521 h 1623763"/>
              <a:gd name="connsiteX8" fmla="*/ 198181 w 251521"/>
              <a:gd name="connsiteY8" fmla="*/ 1557521 h 16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21" h="1623763">
                <a:moveTo>
                  <a:pt x="251521" y="25901"/>
                </a:moveTo>
                <a:cubicBezTo>
                  <a:pt x="187386" y="-3309"/>
                  <a:pt x="123251" y="-32519"/>
                  <a:pt x="99121" y="86861"/>
                </a:cubicBezTo>
                <a:cubicBezTo>
                  <a:pt x="74991" y="206241"/>
                  <a:pt x="123251" y="612641"/>
                  <a:pt x="106741" y="742181"/>
                </a:cubicBezTo>
                <a:cubicBezTo>
                  <a:pt x="90231" y="871721"/>
                  <a:pt x="2601" y="831081"/>
                  <a:pt x="61" y="864101"/>
                </a:cubicBezTo>
                <a:cubicBezTo>
                  <a:pt x="-2479" y="897121"/>
                  <a:pt x="74991" y="820921"/>
                  <a:pt x="91501" y="940301"/>
                </a:cubicBezTo>
                <a:cubicBezTo>
                  <a:pt x="108011" y="1059681"/>
                  <a:pt x="82611" y="1476241"/>
                  <a:pt x="99121" y="1580381"/>
                </a:cubicBezTo>
                <a:cubicBezTo>
                  <a:pt x="115631" y="1684521"/>
                  <a:pt x="174051" y="1568951"/>
                  <a:pt x="190561" y="1565141"/>
                </a:cubicBezTo>
                <a:cubicBezTo>
                  <a:pt x="207071" y="1561331"/>
                  <a:pt x="198181" y="1557521"/>
                  <a:pt x="198181" y="1557521"/>
                </a:cubicBezTo>
                <a:lnTo>
                  <a:pt x="198181" y="1557521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 117">
            <a:extLst>
              <a:ext uri="{FF2B5EF4-FFF2-40B4-BE49-F238E27FC236}">
                <a16:creationId xmlns:a16="http://schemas.microsoft.com/office/drawing/2014/main" id="{E1610790-0AF3-4986-BE66-A5807B732F18}"/>
              </a:ext>
            </a:extLst>
          </p:cNvPr>
          <p:cNvSpPr/>
          <p:nvPr/>
        </p:nvSpPr>
        <p:spPr bwMode="auto">
          <a:xfrm>
            <a:off x="4939016" y="2815273"/>
            <a:ext cx="155264" cy="1366727"/>
          </a:xfrm>
          <a:custGeom>
            <a:avLst/>
            <a:gdLst>
              <a:gd name="connsiteX0" fmla="*/ 251521 w 251521"/>
              <a:gd name="connsiteY0" fmla="*/ 25901 h 1623763"/>
              <a:gd name="connsiteX1" fmla="*/ 99121 w 251521"/>
              <a:gd name="connsiteY1" fmla="*/ 86861 h 1623763"/>
              <a:gd name="connsiteX2" fmla="*/ 106741 w 251521"/>
              <a:gd name="connsiteY2" fmla="*/ 742181 h 1623763"/>
              <a:gd name="connsiteX3" fmla="*/ 61 w 251521"/>
              <a:gd name="connsiteY3" fmla="*/ 864101 h 1623763"/>
              <a:gd name="connsiteX4" fmla="*/ 91501 w 251521"/>
              <a:gd name="connsiteY4" fmla="*/ 940301 h 1623763"/>
              <a:gd name="connsiteX5" fmla="*/ 99121 w 251521"/>
              <a:gd name="connsiteY5" fmla="*/ 1580381 h 1623763"/>
              <a:gd name="connsiteX6" fmla="*/ 190561 w 251521"/>
              <a:gd name="connsiteY6" fmla="*/ 1565141 h 1623763"/>
              <a:gd name="connsiteX7" fmla="*/ 198181 w 251521"/>
              <a:gd name="connsiteY7" fmla="*/ 1557521 h 1623763"/>
              <a:gd name="connsiteX8" fmla="*/ 198181 w 251521"/>
              <a:gd name="connsiteY8" fmla="*/ 1557521 h 16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21" h="1623763">
                <a:moveTo>
                  <a:pt x="251521" y="25901"/>
                </a:moveTo>
                <a:cubicBezTo>
                  <a:pt x="187386" y="-3309"/>
                  <a:pt x="123251" y="-32519"/>
                  <a:pt x="99121" y="86861"/>
                </a:cubicBezTo>
                <a:cubicBezTo>
                  <a:pt x="74991" y="206241"/>
                  <a:pt x="123251" y="612641"/>
                  <a:pt x="106741" y="742181"/>
                </a:cubicBezTo>
                <a:cubicBezTo>
                  <a:pt x="90231" y="871721"/>
                  <a:pt x="2601" y="831081"/>
                  <a:pt x="61" y="864101"/>
                </a:cubicBezTo>
                <a:cubicBezTo>
                  <a:pt x="-2479" y="897121"/>
                  <a:pt x="74991" y="820921"/>
                  <a:pt x="91501" y="940301"/>
                </a:cubicBezTo>
                <a:cubicBezTo>
                  <a:pt x="108011" y="1059681"/>
                  <a:pt x="82611" y="1476241"/>
                  <a:pt x="99121" y="1580381"/>
                </a:cubicBezTo>
                <a:cubicBezTo>
                  <a:pt x="115631" y="1684521"/>
                  <a:pt x="174051" y="1568951"/>
                  <a:pt x="190561" y="1565141"/>
                </a:cubicBezTo>
                <a:cubicBezTo>
                  <a:pt x="207071" y="1561331"/>
                  <a:pt x="198181" y="1557521"/>
                  <a:pt x="198181" y="1557521"/>
                </a:cubicBezTo>
                <a:lnTo>
                  <a:pt x="198181" y="1557521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 118">
            <a:extLst>
              <a:ext uri="{FF2B5EF4-FFF2-40B4-BE49-F238E27FC236}">
                <a16:creationId xmlns:a16="http://schemas.microsoft.com/office/drawing/2014/main" id="{B9BCA08D-04BE-401F-98CB-9E74F0F06C62}"/>
              </a:ext>
            </a:extLst>
          </p:cNvPr>
          <p:cNvSpPr/>
          <p:nvPr/>
        </p:nvSpPr>
        <p:spPr bwMode="auto">
          <a:xfrm>
            <a:off x="4939802" y="4337472"/>
            <a:ext cx="155264" cy="1366727"/>
          </a:xfrm>
          <a:custGeom>
            <a:avLst/>
            <a:gdLst>
              <a:gd name="connsiteX0" fmla="*/ 251521 w 251521"/>
              <a:gd name="connsiteY0" fmla="*/ 25901 h 1623763"/>
              <a:gd name="connsiteX1" fmla="*/ 99121 w 251521"/>
              <a:gd name="connsiteY1" fmla="*/ 86861 h 1623763"/>
              <a:gd name="connsiteX2" fmla="*/ 106741 w 251521"/>
              <a:gd name="connsiteY2" fmla="*/ 742181 h 1623763"/>
              <a:gd name="connsiteX3" fmla="*/ 61 w 251521"/>
              <a:gd name="connsiteY3" fmla="*/ 864101 h 1623763"/>
              <a:gd name="connsiteX4" fmla="*/ 91501 w 251521"/>
              <a:gd name="connsiteY4" fmla="*/ 940301 h 1623763"/>
              <a:gd name="connsiteX5" fmla="*/ 99121 w 251521"/>
              <a:gd name="connsiteY5" fmla="*/ 1580381 h 1623763"/>
              <a:gd name="connsiteX6" fmla="*/ 190561 w 251521"/>
              <a:gd name="connsiteY6" fmla="*/ 1565141 h 1623763"/>
              <a:gd name="connsiteX7" fmla="*/ 198181 w 251521"/>
              <a:gd name="connsiteY7" fmla="*/ 1557521 h 1623763"/>
              <a:gd name="connsiteX8" fmla="*/ 198181 w 251521"/>
              <a:gd name="connsiteY8" fmla="*/ 1557521 h 16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21" h="1623763">
                <a:moveTo>
                  <a:pt x="251521" y="25901"/>
                </a:moveTo>
                <a:cubicBezTo>
                  <a:pt x="187386" y="-3309"/>
                  <a:pt x="123251" y="-32519"/>
                  <a:pt x="99121" y="86861"/>
                </a:cubicBezTo>
                <a:cubicBezTo>
                  <a:pt x="74991" y="206241"/>
                  <a:pt x="123251" y="612641"/>
                  <a:pt x="106741" y="742181"/>
                </a:cubicBezTo>
                <a:cubicBezTo>
                  <a:pt x="90231" y="871721"/>
                  <a:pt x="2601" y="831081"/>
                  <a:pt x="61" y="864101"/>
                </a:cubicBezTo>
                <a:cubicBezTo>
                  <a:pt x="-2479" y="897121"/>
                  <a:pt x="74991" y="820921"/>
                  <a:pt x="91501" y="940301"/>
                </a:cubicBezTo>
                <a:cubicBezTo>
                  <a:pt x="108011" y="1059681"/>
                  <a:pt x="82611" y="1476241"/>
                  <a:pt x="99121" y="1580381"/>
                </a:cubicBezTo>
                <a:cubicBezTo>
                  <a:pt x="115631" y="1684521"/>
                  <a:pt x="174051" y="1568951"/>
                  <a:pt x="190561" y="1565141"/>
                </a:cubicBezTo>
                <a:cubicBezTo>
                  <a:pt x="207071" y="1561331"/>
                  <a:pt x="198181" y="1557521"/>
                  <a:pt x="198181" y="1557521"/>
                </a:cubicBezTo>
                <a:lnTo>
                  <a:pt x="198181" y="1557521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26DAFB5A-9A4C-4B35-B052-173E923E8CB2}"/>
              </a:ext>
            </a:extLst>
          </p:cNvPr>
          <p:cNvGrpSpPr/>
          <p:nvPr/>
        </p:nvGrpSpPr>
        <p:grpSpPr>
          <a:xfrm>
            <a:off x="4175824" y="1850598"/>
            <a:ext cx="688502" cy="522000"/>
            <a:chOff x="1600809" y="1052736"/>
            <a:chExt cx="688502" cy="522000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BD160DBE-6DAD-40E2-92B3-6A8B7FA9DEEE}"/>
                </a:ext>
              </a:extLst>
            </p:cNvPr>
            <p:cNvGrpSpPr/>
            <p:nvPr/>
          </p:nvGrpSpPr>
          <p:grpSpPr>
            <a:xfrm>
              <a:off x="1600809" y="1066906"/>
              <a:ext cx="688502" cy="506576"/>
              <a:chOff x="2032857" y="2354938"/>
              <a:chExt cx="688502" cy="506576"/>
            </a:xfrm>
            <a:effectLst/>
          </p:grpSpPr>
          <p:pic>
            <p:nvPicPr>
              <p:cNvPr id="103" name="图片 102">
                <a:extLst>
                  <a:ext uri="{FF2B5EF4-FFF2-40B4-BE49-F238E27FC236}">
                    <a16:creationId xmlns:a16="http://schemas.microsoft.com/office/drawing/2014/main" id="{12E3F262-CF0D-4898-94A3-25029E4CD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982" y="235493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4383335-5F34-449A-8192-065D68DB0955}"/>
                  </a:ext>
                </a:extLst>
              </p:cNvPr>
              <p:cNvSpPr/>
              <p:nvPr/>
            </p:nvSpPr>
            <p:spPr bwMode="auto">
              <a:xfrm>
                <a:off x="2032857" y="2645490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>
                    <a:solidFill>
                      <a:schemeClr val="bg1"/>
                    </a:solidFill>
                  </a:rPr>
                  <a:t>masterA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" name="圆角矩形 121">
              <a:extLst>
                <a:ext uri="{FF2B5EF4-FFF2-40B4-BE49-F238E27FC236}">
                  <a16:creationId xmlns:a16="http://schemas.microsoft.com/office/drawing/2014/main" id="{1AFCD100-C428-4821-9D14-CA1EE934CCAC}"/>
                </a:ext>
              </a:extLst>
            </p:cNvPr>
            <p:cNvSpPr/>
            <p:nvPr/>
          </p:nvSpPr>
          <p:spPr bwMode="auto">
            <a:xfrm>
              <a:off x="1610042" y="1052736"/>
              <a:ext cx="676800" cy="522000"/>
            </a:xfrm>
            <a:prstGeom prst="round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7819372-010A-4431-8209-7D3667314815}"/>
              </a:ext>
            </a:extLst>
          </p:cNvPr>
          <p:cNvGrpSpPr/>
          <p:nvPr/>
        </p:nvGrpSpPr>
        <p:grpSpPr>
          <a:xfrm>
            <a:off x="4175824" y="3254555"/>
            <a:ext cx="688502" cy="522000"/>
            <a:chOff x="1600809" y="1052736"/>
            <a:chExt cx="688502" cy="522000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74E85B3D-DE2A-4C92-9AE7-5F61389E76D7}"/>
                </a:ext>
              </a:extLst>
            </p:cNvPr>
            <p:cNvGrpSpPr/>
            <p:nvPr/>
          </p:nvGrpSpPr>
          <p:grpSpPr>
            <a:xfrm>
              <a:off x="1600809" y="1066906"/>
              <a:ext cx="688502" cy="506576"/>
              <a:chOff x="2032857" y="2354938"/>
              <a:chExt cx="688502" cy="506576"/>
            </a:xfrm>
            <a:effectLst/>
          </p:grpSpPr>
          <p:pic>
            <p:nvPicPr>
              <p:cNvPr id="108" name="图片 107">
                <a:extLst>
                  <a:ext uri="{FF2B5EF4-FFF2-40B4-BE49-F238E27FC236}">
                    <a16:creationId xmlns:a16="http://schemas.microsoft.com/office/drawing/2014/main" id="{3F11CEAF-83FB-4AF2-AAEC-C91CA537E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982" y="235493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E6345922-9635-4124-A3AE-6C49506A8E1A}"/>
                  </a:ext>
                </a:extLst>
              </p:cNvPr>
              <p:cNvSpPr/>
              <p:nvPr/>
            </p:nvSpPr>
            <p:spPr bwMode="auto">
              <a:xfrm>
                <a:off x="2032857" y="2645490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>
                    <a:solidFill>
                      <a:schemeClr val="bg1"/>
                    </a:solidFill>
                  </a:rPr>
                  <a:t>masterB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圆角矩形 126">
              <a:extLst>
                <a:ext uri="{FF2B5EF4-FFF2-40B4-BE49-F238E27FC236}">
                  <a16:creationId xmlns:a16="http://schemas.microsoft.com/office/drawing/2014/main" id="{41DF4EDD-8505-4B9E-9078-22B3FFC962BB}"/>
                </a:ext>
              </a:extLst>
            </p:cNvPr>
            <p:cNvSpPr/>
            <p:nvPr/>
          </p:nvSpPr>
          <p:spPr bwMode="auto">
            <a:xfrm>
              <a:off x="1610042" y="1052736"/>
              <a:ext cx="676800" cy="522000"/>
            </a:xfrm>
            <a:prstGeom prst="round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95228A3-3507-4FBE-A22D-678BC0F09B56}"/>
              </a:ext>
            </a:extLst>
          </p:cNvPr>
          <p:cNvGrpSpPr/>
          <p:nvPr/>
        </p:nvGrpSpPr>
        <p:grpSpPr>
          <a:xfrm>
            <a:off x="4175824" y="4837715"/>
            <a:ext cx="688502" cy="522000"/>
            <a:chOff x="1600809" y="1052736"/>
            <a:chExt cx="688502" cy="522000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CF59756B-8A5C-4FF3-985E-EE2B38092FAA}"/>
                </a:ext>
              </a:extLst>
            </p:cNvPr>
            <p:cNvGrpSpPr/>
            <p:nvPr/>
          </p:nvGrpSpPr>
          <p:grpSpPr>
            <a:xfrm>
              <a:off x="1600809" y="1066906"/>
              <a:ext cx="688502" cy="506576"/>
              <a:chOff x="2032857" y="2354938"/>
              <a:chExt cx="688502" cy="506576"/>
            </a:xfrm>
            <a:effectLst/>
          </p:grpSpPr>
          <p:pic>
            <p:nvPicPr>
              <p:cNvPr id="113" name="图片 112">
                <a:extLst>
                  <a:ext uri="{FF2B5EF4-FFF2-40B4-BE49-F238E27FC236}">
                    <a16:creationId xmlns:a16="http://schemas.microsoft.com/office/drawing/2014/main" id="{ED5660DE-BC75-4DF3-8BDE-DECF1F1879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982" y="235493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3127375-DCA2-48C4-B736-B98ED4BA8B41}"/>
                  </a:ext>
                </a:extLst>
              </p:cNvPr>
              <p:cNvSpPr/>
              <p:nvPr/>
            </p:nvSpPr>
            <p:spPr bwMode="auto">
              <a:xfrm>
                <a:off x="2032857" y="2645490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>
                    <a:solidFill>
                      <a:schemeClr val="bg1"/>
                    </a:solidFill>
                  </a:rPr>
                  <a:t>masterC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2" name="圆角矩形 131">
              <a:extLst>
                <a:ext uri="{FF2B5EF4-FFF2-40B4-BE49-F238E27FC236}">
                  <a16:creationId xmlns:a16="http://schemas.microsoft.com/office/drawing/2014/main" id="{6D5A2E92-7B91-460C-A240-469613C59A42}"/>
                </a:ext>
              </a:extLst>
            </p:cNvPr>
            <p:cNvSpPr/>
            <p:nvPr/>
          </p:nvSpPr>
          <p:spPr bwMode="auto">
            <a:xfrm>
              <a:off x="1610042" y="1052736"/>
              <a:ext cx="676800" cy="522000"/>
            </a:xfrm>
            <a:prstGeom prst="round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5" name="圆角矩形 134">
            <a:extLst>
              <a:ext uri="{FF2B5EF4-FFF2-40B4-BE49-F238E27FC236}">
                <a16:creationId xmlns:a16="http://schemas.microsoft.com/office/drawing/2014/main" id="{8C0456BA-DB60-4709-AE8D-1335083980C2}"/>
              </a:ext>
            </a:extLst>
          </p:cNvPr>
          <p:cNvSpPr/>
          <p:nvPr/>
        </p:nvSpPr>
        <p:spPr bwMode="auto">
          <a:xfrm>
            <a:off x="5023856" y="5880680"/>
            <a:ext cx="2179572" cy="231436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Redis</a:t>
            </a:r>
            <a:r>
              <a:rPr lang="en-US" altLang="zh-CN" sz="1400" dirty="0">
                <a:solidFill>
                  <a:schemeClr val="bg1"/>
                </a:solidFill>
              </a:rPr>
              <a:t>-Cluster</a:t>
            </a:r>
            <a:r>
              <a:rPr lang="zh-CN" altLang="en-US" sz="1400" dirty="0">
                <a:solidFill>
                  <a:schemeClr val="bg1"/>
                </a:solidFill>
              </a:rPr>
              <a:t> 数据分片</a:t>
            </a:r>
          </a:p>
        </p:txBody>
      </p:sp>
    </p:spTree>
    <p:extLst>
      <p:ext uri="{BB962C8B-B14F-4D97-AF65-F5344CB8AC3E}">
        <p14:creationId xmlns:p14="http://schemas.microsoft.com/office/powerpoint/2010/main" val="8263627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68813421-D4B8-461B-8693-3019254FE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76" y="764704"/>
            <a:ext cx="4320480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E33795D8-795B-489B-A411-BED5726B047A}"/>
              </a:ext>
            </a:extLst>
          </p:cNvPr>
          <p:cNvGrpSpPr/>
          <p:nvPr/>
        </p:nvGrpSpPr>
        <p:grpSpPr>
          <a:xfrm>
            <a:off x="3863752" y="1165741"/>
            <a:ext cx="3231058" cy="528823"/>
            <a:chOff x="3863752" y="1165741"/>
            <a:chExt cx="3231058" cy="528823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5E067C1-C4F1-4A9A-884C-3AACDE096F54}"/>
                </a:ext>
              </a:extLst>
            </p:cNvPr>
            <p:cNvGrpSpPr/>
            <p:nvPr/>
          </p:nvGrpSpPr>
          <p:grpSpPr>
            <a:xfrm>
              <a:off x="3863752" y="1165741"/>
              <a:ext cx="688502" cy="522000"/>
              <a:chOff x="1600809" y="1052736"/>
              <a:chExt cx="688502" cy="522000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EAA2679E-B40F-4A0E-B85E-C6302A49F5E5}"/>
                  </a:ext>
                </a:extLst>
              </p:cNvPr>
              <p:cNvGrpSpPr/>
              <p:nvPr/>
            </p:nvGrpSpPr>
            <p:grpSpPr>
              <a:xfrm>
                <a:off x="1600809" y="1066906"/>
                <a:ext cx="688502" cy="506576"/>
                <a:chOff x="2032857" y="2354938"/>
                <a:chExt cx="688502" cy="506576"/>
              </a:xfrm>
              <a:effectLst/>
            </p:grpSpPr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14B6FBA9-D538-4E94-9946-B85070D39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9982" y="2354938"/>
                  <a:ext cx="363600" cy="363600"/>
                </a:xfrm>
                <a:prstGeom prst="rect">
                  <a:avLst/>
                </a:prstGeom>
              </p:spPr>
            </p:pic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947965A8-FAE9-4DF9-9206-EAF3FCABE3E4}"/>
                    </a:ext>
                  </a:extLst>
                </p:cNvPr>
                <p:cNvSpPr/>
                <p:nvPr/>
              </p:nvSpPr>
              <p:spPr bwMode="auto">
                <a:xfrm>
                  <a:off x="2032857" y="2645490"/>
                  <a:ext cx="688502" cy="21602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r>
                    <a:rPr lang="zh-CN" altLang="en-US" sz="1000" dirty="0">
                      <a:solidFill>
                        <a:schemeClr val="bg1"/>
                      </a:solidFill>
                    </a:rPr>
                    <a:t>源节点</a:t>
                  </a:r>
                </a:p>
              </p:txBody>
            </p:sp>
          </p:grpSp>
          <p:sp>
            <p:nvSpPr>
              <p:cNvPr id="55" name="圆角矩形 121">
                <a:extLst>
                  <a:ext uri="{FF2B5EF4-FFF2-40B4-BE49-F238E27FC236}">
                    <a16:creationId xmlns:a16="http://schemas.microsoft.com/office/drawing/2014/main" id="{A59EFE29-D140-465D-9B2C-2E952BEFC599}"/>
                  </a:ext>
                </a:extLst>
              </p:cNvPr>
              <p:cNvSpPr/>
              <p:nvPr/>
            </p:nvSpPr>
            <p:spPr bwMode="auto">
              <a:xfrm>
                <a:off x="1610042" y="1052736"/>
                <a:ext cx="676800" cy="5220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0A8D3022-516C-47CA-A6C2-31448B9C46B8}"/>
                </a:ext>
              </a:extLst>
            </p:cNvPr>
            <p:cNvGrpSpPr/>
            <p:nvPr/>
          </p:nvGrpSpPr>
          <p:grpSpPr>
            <a:xfrm>
              <a:off x="6282507" y="1172564"/>
              <a:ext cx="812303" cy="522000"/>
              <a:chOff x="1538908" y="1052736"/>
              <a:chExt cx="812303" cy="522000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B18A1846-9FED-4CE4-A67E-6C05A31DF40F}"/>
                  </a:ext>
                </a:extLst>
              </p:cNvPr>
              <p:cNvGrpSpPr/>
              <p:nvPr/>
            </p:nvGrpSpPr>
            <p:grpSpPr>
              <a:xfrm>
                <a:off x="1538908" y="1066906"/>
                <a:ext cx="812303" cy="507441"/>
                <a:chOff x="1970956" y="2354938"/>
                <a:chExt cx="812303" cy="507441"/>
              </a:xfrm>
              <a:effectLst/>
            </p:grpSpPr>
            <p:pic>
              <p:nvPicPr>
                <p:cNvPr id="52" name="图片 51">
                  <a:extLst>
                    <a:ext uri="{FF2B5EF4-FFF2-40B4-BE49-F238E27FC236}">
                      <a16:creationId xmlns:a16="http://schemas.microsoft.com/office/drawing/2014/main" id="{5C719B30-33E8-4D8E-BA39-73C66FE74C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9982" y="2354938"/>
                  <a:ext cx="363600" cy="363600"/>
                </a:xfrm>
                <a:prstGeom prst="rect">
                  <a:avLst/>
                </a:prstGeom>
              </p:spPr>
            </p:pic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86ABEB27-E186-4FD8-86D6-6933EA3E959D}"/>
                    </a:ext>
                  </a:extLst>
                </p:cNvPr>
                <p:cNvSpPr/>
                <p:nvPr/>
              </p:nvSpPr>
              <p:spPr bwMode="auto">
                <a:xfrm>
                  <a:off x="1970956" y="2646355"/>
                  <a:ext cx="812303" cy="21602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r>
                    <a:rPr lang="zh-CN" altLang="en-US" sz="1000" dirty="0">
                      <a:solidFill>
                        <a:schemeClr val="bg1"/>
                      </a:solidFill>
                    </a:rPr>
                    <a:t>目标节点</a:t>
                  </a:r>
                </a:p>
              </p:txBody>
            </p:sp>
          </p:grpSp>
          <p:sp>
            <p:nvSpPr>
              <p:cNvPr id="51" name="圆角矩形 121">
                <a:extLst>
                  <a:ext uri="{FF2B5EF4-FFF2-40B4-BE49-F238E27FC236}">
                    <a16:creationId xmlns:a16="http://schemas.microsoft.com/office/drawing/2014/main" id="{6EC3DF54-6847-4A45-987C-889EED2FFB5B}"/>
                  </a:ext>
                </a:extLst>
              </p:cNvPr>
              <p:cNvSpPr/>
              <p:nvPr/>
            </p:nvSpPr>
            <p:spPr bwMode="auto">
              <a:xfrm>
                <a:off x="1610042" y="1052736"/>
                <a:ext cx="676800" cy="5220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8" name="圆角矩形 26">
            <a:extLst>
              <a:ext uri="{FF2B5EF4-FFF2-40B4-BE49-F238E27FC236}">
                <a16:creationId xmlns:a16="http://schemas.microsoft.com/office/drawing/2014/main" id="{EF36CBE6-C7B9-4941-9E9C-2C4D1B273D9B}"/>
              </a:ext>
            </a:extLst>
          </p:cNvPr>
          <p:cNvSpPr/>
          <p:nvPr/>
        </p:nvSpPr>
        <p:spPr bwMode="auto">
          <a:xfrm>
            <a:off x="5097564" y="3707970"/>
            <a:ext cx="812304" cy="360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</a:rPr>
              <a:t>redis</a:t>
            </a:r>
            <a:r>
              <a:rPr lang="en-US" altLang="zh-CN" sz="1200" dirty="0">
                <a:solidFill>
                  <a:schemeClr val="bg1"/>
                </a:solidFill>
              </a:rPr>
              <a:t>-cli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4966003-979E-4934-B143-7242BFCA90D3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 bwMode="auto">
          <a:xfrm flipV="1">
            <a:off x="5503716" y="1694175"/>
            <a:ext cx="1184943" cy="2013795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F6E07E87-17C5-46D1-8D4D-EF862B8A09CF}"/>
              </a:ext>
            </a:extLst>
          </p:cNvPr>
          <p:cNvSpPr/>
          <p:nvPr/>
        </p:nvSpPr>
        <p:spPr bwMode="auto">
          <a:xfrm>
            <a:off x="5975926" y="2535865"/>
            <a:ext cx="1688030" cy="51038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1 </a:t>
            </a:r>
            <a:r>
              <a:rPr lang="zh-CN" altLang="en-US" sz="1200" dirty="0">
                <a:solidFill>
                  <a:schemeClr val="bg1"/>
                </a:solidFill>
              </a:rPr>
              <a:t>设置</a:t>
            </a:r>
            <a:r>
              <a:rPr lang="en-US" altLang="zh-CN" sz="1200" dirty="0">
                <a:solidFill>
                  <a:schemeClr val="bg1"/>
                </a:solidFill>
              </a:rPr>
              <a:t>slot</a:t>
            </a:r>
            <a:r>
              <a:rPr lang="zh-CN" altLang="en-US" sz="1200" dirty="0">
                <a:solidFill>
                  <a:schemeClr val="bg1"/>
                </a:solidFill>
              </a:rPr>
              <a:t>状态</a:t>
            </a:r>
            <a:r>
              <a:rPr lang="en-US" altLang="zh-CN" sz="1200" dirty="0">
                <a:solidFill>
                  <a:schemeClr val="bg1"/>
                </a:solidFill>
              </a:rPr>
              <a:t>importing</a:t>
            </a:r>
            <a:r>
              <a:rPr lang="zh-CN" altLang="en-US" sz="1200" dirty="0">
                <a:solidFill>
                  <a:schemeClr val="bg1"/>
                </a:solidFill>
              </a:rPr>
              <a:t>，准备迁入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25D837B-5B3E-4124-8562-A707BBE3A096}"/>
              </a:ext>
            </a:extLst>
          </p:cNvPr>
          <p:cNvCxnSpPr>
            <a:cxnSpLocks/>
            <a:stCxn id="58" idx="0"/>
            <a:endCxn id="57" idx="2"/>
          </p:cNvCxnSpPr>
          <p:nvPr/>
        </p:nvCxnSpPr>
        <p:spPr bwMode="auto">
          <a:xfrm flipH="1" flipV="1">
            <a:off x="4208003" y="1686487"/>
            <a:ext cx="1295713" cy="2021483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C600044F-2C6B-48F1-9906-B592FFAB52AA}"/>
              </a:ext>
            </a:extLst>
          </p:cNvPr>
          <p:cNvSpPr/>
          <p:nvPr/>
        </p:nvSpPr>
        <p:spPr bwMode="auto">
          <a:xfrm>
            <a:off x="3358078" y="2564904"/>
            <a:ext cx="1638366" cy="51038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2 </a:t>
            </a:r>
            <a:r>
              <a:rPr lang="zh-CN" altLang="en-US" sz="1200" dirty="0">
                <a:solidFill>
                  <a:schemeClr val="bg1"/>
                </a:solidFill>
              </a:rPr>
              <a:t>设置</a:t>
            </a:r>
            <a:r>
              <a:rPr lang="en-US" altLang="zh-CN" sz="1200" dirty="0">
                <a:solidFill>
                  <a:schemeClr val="bg1"/>
                </a:solidFill>
              </a:rPr>
              <a:t>slot</a:t>
            </a:r>
            <a:r>
              <a:rPr lang="zh-CN" altLang="en-US" sz="1200" dirty="0">
                <a:solidFill>
                  <a:schemeClr val="bg1"/>
                </a:solidFill>
              </a:rPr>
              <a:t>状态</a:t>
            </a:r>
            <a:r>
              <a:rPr lang="en-US" altLang="zh-CN" sz="1200" dirty="0">
                <a:solidFill>
                  <a:schemeClr val="bg1"/>
                </a:solidFill>
              </a:rPr>
              <a:t>migrating </a:t>
            </a:r>
            <a:r>
              <a:rPr lang="zh-CN" altLang="en-US" sz="1200" dirty="0">
                <a:solidFill>
                  <a:schemeClr val="bg1"/>
                </a:solidFill>
              </a:rPr>
              <a:t>，准备迁出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93C7CCE-1493-4D90-AACB-DDE1EA2E312F}"/>
              </a:ext>
            </a:extLst>
          </p:cNvPr>
          <p:cNvCxnSpPr>
            <a:cxnSpLocks/>
            <a:stCxn id="55" idx="3"/>
            <a:endCxn id="51" idx="1"/>
          </p:cNvCxnSpPr>
          <p:nvPr/>
        </p:nvCxnSpPr>
        <p:spPr bwMode="auto">
          <a:xfrm>
            <a:off x="4549785" y="1426741"/>
            <a:ext cx="1803856" cy="6823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4ADFECDE-D176-4C72-AD95-5B526848A539}"/>
              </a:ext>
            </a:extLst>
          </p:cNvPr>
          <p:cNvSpPr/>
          <p:nvPr/>
        </p:nvSpPr>
        <p:spPr bwMode="auto">
          <a:xfrm>
            <a:off x="4500414" y="1097481"/>
            <a:ext cx="1902598" cy="26423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3 slot</a:t>
            </a:r>
            <a:r>
              <a:rPr lang="zh-CN" altLang="en-US" sz="1200" dirty="0">
                <a:solidFill>
                  <a:schemeClr val="bg1"/>
                </a:solidFill>
              </a:rPr>
              <a:t>数据迁移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3A88DAB-683A-44D8-96C5-E67D18275632}"/>
              </a:ext>
            </a:extLst>
          </p:cNvPr>
          <p:cNvSpPr/>
          <p:nvPr/>
        </p:nvSpPr>
        <p:spPr bwMode="auto">
          <a:xfrm>
            <a:off x="5909868" y="3622749"/>
            <a:ext cx="1688030" cy="51038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4 </a:t>
            </a:r>
            <a:r>
              <a:rPr lang="zh-CN" altLang="en-US" sz="1200" dirty="0">
                <a:solidFill>
                  <a:schemeClr val="bg1"/>
                </a:solidFill>
              </a:rPr>
              <a:t>通知集群所有主节点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槽节点映射变更</a:t>
            </a:r>
          </a:p>
        </p:txBody>
      </p:sp>
      <p:sp>
        <p:nvSpPr>
          <p:cNvPr id="90" name="圆角矩形 134">
            <a:extLst>
              <a:ext uri="{FF2B5EF4-FFF2-40B4-BE49-F238E27FC236}">
                <a16:creationId xmlns:a16="http://schemas.microsoft.com/office/drawing/2014/main" id="{7F99E55E-861A-44F6-8407-3D80E569A015}"/>
              </a:ext>
            </a:extLst>
          </p:cNvPr>
          <p:cNvSpPr/>
          <p:nvPr/>
        </p:nvSpPr>
        <p:spPr bwMode="auto">
          <a:xfrm>
            <a:off x="4249470" y="4234484"/>
            <a:ext cx="2504413" cy="304436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Redis-Cluster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slot</a:t>
            </a:r>
            <a:r>
              <a:rPr lang="zh-CN" altLang="en-US" sz="1400" dirty="0">
                <a:solidFill>
                  <a:schemeClr val="bg1"/>
                </a:solidFill>
              </a:rPr>
              <a:t>数据迁移</a:t>
            </a:r>
          </a:p>
        </p:txBody>
      </p:sp>
    </p:spTree>
    <p:extLst>
      <p:ext uri="{BB962C8B-B14F-4D97-AF65-F5344CB8AC3E}">
        <p14:creationId xmlns:p14="http://schemas.microsoft.com/office/powerpoint/2010/main" val="27634233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1ACD3922-D232-4546-8BCB-72E8D953C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1196752"/>
            <a:ext cx="4320480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08DB163C-3015-44EB-B9B9-1DD0FA75284E}"/>
              </a:ext>
            </a:extLst>
          </p:cNvPr>
          <p:cNvGrpSpPr/>
          <p:nvPr/>
        </p:nvGrpSpPr>
        <p:grpSpPr>
          <a:xfrm>
            <a:off x="4384028" y="1597789"/>
            <a:ext cx="3231058" cy="528823"/>
            <a:chOff x="3863752" y="1165741"/>
            <a:chExt cx="3231058" cy="52882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2C67841-6279-4C73-BE34-41A348F134FE}"/>
                </a:ext>
              </a:extLst>
            </p:cNvPr>
            <p:cNvGrpSpPr/>
            <p:nvPr/>
          </p:nvGrpSpPr>
          <p:grpSpPr>
            <a:xfrm>
              <a:off x="3863752" y="1165741"/>
              <a:ext cx="688502" cy="522000"/>
              <a:chOff x="1600809" y="1052736"/>
              <a:chExt cx="688502" cy="522000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324C1D42-A0A8-465D-A438-34F878851594}"/>
                  </a:ext>
                </a:extLst>
              </p:cNvPr>
              <p:cNvGrpSpPr/>
              <p:nvPr/>
            </p:nvGrpSpPr>
            <p:grpSpPr>
              <a:xfrm>
                <a:off x="1600809" y="1066906"/>
                <a:ext cx="688502" cy="506576"/>
                <a:chOff x="2032857" y="2354938"/>
                <a:chExt cx="688502" cy="506576"/>
              </a:xfrm>
              <a:effectLst/>
            </p:grpSpPr>
            <p:pic>
              <p:nvPicPr>
                <p:cNvPr id="33" name="图片 32">
                  <a:extLst>
                    <a:ext uri="{FF2B5EF4-FFF2-40B4-BE49-F238E27FC236}">
                      <a16:creationId xmlns:a16="http://schemas.microsoft.com/office/drawing/2014/main" id="{AF196974-0221-4E0E-81D2-CAD426B09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9982" y="2354938"/>
                  <a:ext cx="363600" cy="363600"/>
                </a:xfrm>
                <a:prstGeom prst="rect">
                  <a:avLst/>
                </a:prstGeom>
              </p:spPr>
            </p:pic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C696EE52-B394-40B0-971C-3019F7B15D7C}"/>
                    </a:ext>
                  </a:extLst>
                </p:cNvPr>
                <p:cNvSpPr/>
                <p:nvPr/>
              </p:nvSpPr>
              <p:spPr bwMode="auto">
                <a:xfrm>
                  <a:off x="2032857" y="2645490"/>
                  <a:ext cx="688502" cy="21602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r>
                    <a:rPr lang="zh-CN" altLang="en-US" sz="1000" dirty="0">
                      <a:solidFill>
                        <a:schemeClr val="bg1"/>
                      </a:solidFill>
                    </a:rPr>
                    <a:t>源节点</a:t>
                  </a:r>
                </a:p>
              </p:txBody>
            </p:sp>
          </p:grpSp>
          <p:sp>
            <p:nvSpPr>
              <p:cNvPr id="32" name="圆角矩形 121">
                <a:extLst>
                  <a:ext uri="{FF2B5EF4-FFF2-40B4-BE49-F238E27FC236}">
                    <a16:creationId xmlns:a16="http://schemas.microsoft.com/office/drawing/2014/main" id="{E8BDD978-4F2D-4010-8F20-05EA7720DF63}"/>
                  </a:ext>
                </a:extLst>
              </p:cNvPr>
              <p:cNvSpPr/>
              <p:nvPr/>
            </p:nvSpPr>
            <p:spPr bwMode="auto">
              <a:xfrm>
                <a:off x="1610042" y="1052736"/>
                <a:ext cx="676800" cy="5220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BD3FA2B-6CDE-40C1-947B-FB798CE0CB30}"/>
                </a:ext>
              </a:extLst>
            </p:cNvPr>
            <p:cNvGrpSpPr/>
            <p:nvPr/>
          </p:nvGrpSpPr>
          <p:grpSpPr>
            <a:xfrm>
              <a:off x="6282507" y="1172564"/>
              <a:ext cx="812303" cy="522000"/>
              <a:chOff x="1538908" y="1052736"/>
              <a:chExt cx="812303" cy="522000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CB56432-15DF-461F-907E-6D3A5E230508}"/>
                  </a:ext>
                </a:extLst>
              </p:cNvPr>
              <p:cNvGrpSpPr/>
              <p:nvPr/>
            </p:nvGrpSpPr>
            <p:grpSpPr>
              <a:xfrm>
                <a:off x="1538908" y="1066906"/>
                <a:ext cx="812303" cy="507441"/>
                <a:chOff x="1970956" y="2354938"/>
                <a:chExt cx="812303" cy="507441"/>
              </a:xfrm>
              <a:effectLst/>
            </p:grpSpPr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29D4F6ED-B212-4C7D-9D0A-F0BE079A0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9982" y="2354938"/>
                  <a:ext cx="363600" cy="363600"/>
                </a:xfrm>
                <a:prstGeom prst="rect">
                  <a:avLst/>
                </a:prstGeom>
              </p:spPr>
            </p:pic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5CB71C7-2349-4F75-8EBF-F0B9C629259C}"/>
                    </a:ext>
                  </a:extLst>
                </p:cNvPr>
                <p:cNvSpPr/>
                <p:nvPr/>
              </p:nvSpPr>
              <p:spPr bwMode="auto">
                <a:xfrm>
                  <a:off x="1970956" y="2646355"/>
                  <a:ext cx="812303" cy="21602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r>
                    <a:rPr lang="zh-CN" altLang="en-US" sz="1000" dirty="0">
                      <a:solidFill>
                        <a:schemeClr val="bg1"/>
                      </a:solidFill>
                    </a:rPr>
                    <a:t>目标节点</a:t>
                  </a:r>
                </a:p>
              </p:txBody>
            </p:sp>
          </p:grpSp>
          <p:sp>
            <p:nvSpPr>
              <p:cNvPr id="28" name="圆角矩形 121">
                <a:extLst>
                  <a:ext uri="{FF2B5EF4-FFF2-40B4-BE49-F238E27FC236}">
                    <a16:creationId xmlns:a16="http://schemas.microsoft.com/office/drawing/2014/main" id="{4EB8D323-467C-431C-B7D0-AD274DE25425}"/>
                  </a:ext>
                </a:extLst>
              </p:cNvPr>
              <p:cNvSpPr/>
              <p:nvPr/>
            </p:nvSpPr>
            <p:spPr bwMode="auto">
              <a:xfrm>
                <a:off x="1610042" y="1052736"/>
                <a:ext cx="676800" cy="5220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圆角矩形 26">
            <a:extLst>
              <a:ext uri="{FF2B5EF4-FFF2-40B4-BE49-F238E27FC236}">
                <a16:creationId xmlns:a16="http://schemas.microsoft.com/office/drawing/2014/main" id="{ECED4D4F-F457-46AF-ABC1-E17551C6BB89}"/>
              </a:ext>
            </a:extLst>
          </p:cNvPr>
          <p:cNvSpPr/>
          <p:nvPr/>
        </p:nvSpPr>
        <p:spPr bwMode="auto">
          <a:xfrm>
            <a:off x="5617840" y="4140018"/>
            <a:ext cx="812304" cy="360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35A1C6A-64EA-4FF9-86FD-E6C2A6EBDECE}"/>
              </a:ext>
            </a:extLst>
          </p:cNvPr>
          <p:cNvCxnSpPr>
            <a:cxnSpLocks/>
          </p:cNvCxnSpPr>
          <p:nvPr/>
        </p:nvCxnSpPr>
        <p:spPr bwMode="auto">
          <a:xfrm flipV="1">
            <a:off x="6072162" y="2179136"/>
            <a:ext cx="1060556" cy="1972082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7231EF0-C88C-47C9-9F86-F430391B9A83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H="1" flipV="1">
            <a:off x="4731661" y="2119789"/>
            <a:ext cx="1111942" cy="2009032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EB2F12D-697C-4C52-9745-0560DFE39FE7}"/>
              </a:ext>
            </a:extLst>
          </p:cNvPr>
          <p:cNvSpPr/>
          <p:nvPr/>
        </p:nvSpPr>
        <p:spPr bwMode="auto">
          <a:xfrm>
            <a:off x="4409847" y="3604463"/>
            <a:ext cx="1184943" cy="51038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1 </a:t>
            </a:r>
            <a:r>
              <a:rPr lang="zh-CN" altLang="en-US" sz="1200" dirty="0">
                <a:solidFill>
                  <a:schemeClr val="bg1"/>
                </a:solidFill>
              </a:rPr>
              <a:t>请求访问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迁移中</a:t>
            </a:r>
            <a:r>
              <a:rPr lang="en-US" altLang="zh-CN" sz="1200" dirty="0">
                <a:solidFill>
                  <a:schemeClr val="bg1"/>
                </a:solidFill>
              </a:rPr>
              <a:t>slot</a:t>
            </a:r>
            <a:r>
              <a:rPr lang="zh-CN" altLang="en-US" sz="12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39" name="圆角矩形 134">
            <a:extLst>
              <a:ext uri="{FF2B5EF4-FFF2-40B4-BE49-F238E27FC236}">
                <a16:creationId xmlns:a16="http://schemas.microsoft.com/office/drawing/2014/main" id="{B0047708-2B13-489A-8304-3511F05CA168}"/>
              </a:ext>
            </a:extLst>
          </p:cNvPr>
          <p:cNvSpPr/>
          <p:nvPr/>
        </p:nvSpPr>
        <p:spPr bwMode="auto">
          <a:xfrm>
            <a:off x="4769746" y="4666532"/>
            <a:ext cx="2982438" cy="304436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Redis-Cluster</a:t>
            </a:r>
            <a:r>
              <a:rPr lang="zh-CN" altLang="en-US" sz="1400" dirty="0">
                <a:solidFill>
                  <a:schemeClr val="bg1"/>
                </a:solidFill>
              </a:rPr>
              <a:t> 访问迁移中</a:t>
            </a:r>
            <a:r>
              <a:rPr lang="en-US" altLang="zh-CN" sz="1400" dirty="0">
                <a:solidFill>
                  <a:schemeClr val="bg1"/>
                </a:solidFill>
              </a:rPr>
              <a:t>slot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C8DD282-253A-4E7E-8BE6-22156525CF0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00015" y="2148896"/>
            <a:ext cx="1121170" cy="1996469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C2E300B-DF38-4F63-8DAF-E09648C0EF96}"/>
              </a:ext>
            </a:extLst>
          </p:cNvPr>
          <p:cNvSpPr/>
          <p:nvPr/>
        </p:nvSpPr>
        <p:spPr bwMode="auto">
          <a:xfrm>
            <a:off x="4902850" y="2140926"/>
            <a:ext cx="1466572" cy="51038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2 ASK</a:t>
            </a:r>
            <a:r>
              <a:rPr lang="zh-CN" altLang="en-US" sz="1200" dirty="0">
                <a:solidFill>
                  <a:schemeClr val="bg1"/>
                </a:solidFill>
              </a:rPr>
              <a:t>返回重定向目标节点信息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400AAB2-6408-4CBE-859B-00A22F05A7F3}"/>
              </a:ext>
            </a:extLst>
          </p:cNvPr>
          <p:cNvCxnSpPr>
            <a:cxnSpLocks/>
          </p:cNvCxnSpPr>
          <p:nvPr/>
        </p:nvCxnSpPr>
        <p:spPr bwMode="auto">
          <a:xfrm flipV="1">
            <a:off x="6255674" y="2148896"/>
            <a:ext cx="1069369" cy="197727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0D939FE-5E79-4C1D-800C-FA9BD1528BD2}"/>
              </a:ext>
            </a:extLst>
          </p:cNvPr>
          <p:cNvSpPr/>
          <p:nvPr/>
        </p:nvSpPr>
        <p:spPr bwMode="auto">
          <a:xfrm>
            <a:off x="6430144" y="3605080"/>
            <a:ext cx="1184943" cy="51038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3 ASKING  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请求访问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迁移中</a:t>
            </a:r>
            <a:r>
              <a:rPr lang="en-US" altLang="zh-CN" sz="1200" dirty="0">
                <a:solidFill>
                  <a:schemeClr val="bg1"/>
                </a:solidFill>
              </a:rPr>
              <a:t>slot</a:t>
            </a:r>
            <a:r>
              <a:rPr lang="zh-CN" altLang="en-US" sz="12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FD57EF-2975-44CE-971D-23F0D0C6A60D}"/>
              </a:ext>
            </a:extLst>
          </p:cNvPr>
          <p:cNvSpPr/>
          <p:nvPr/>
        </p:nvSpPr>
        <p:spPr bwMode="auto">
          <a:xfrm>
            <a:off x="6489375" y="2179136"/>
            <a:ext cx="647458" cy="21602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4 ok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471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-1499288"/>
            <a:ext cx="10081120" cy="1313720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95176"/>
              </p:ext>
            </p:extLst>
          </p:nvPr>
        </p:nvGraphicFramePr>
        <p:xfrm>
          <a:off x="839416" y="-1323528"/>
          <a:ext cx="9721080" cy="12326874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</a:tblGrid>
              <a:tr h="33064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Memcached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100790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多线程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支持单线程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Memcached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支持多线程，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利用率方面</a:t>
                      </a:r>
                      <a:endParaRPr lang="en-US" altLang="zh-CN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Memcache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优于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120696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过期策略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有专门线程，清除缓存数据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懒淘汰机制：每次往缓存放入数据的时候，都会存一个时间，在读取的时候要和设置的时间做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TTL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比较来判断是否过期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42801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单机</a:t>
                      </a:r>
                      <a:r>
                        <a:rPr lang="en-US" sz="1800" b="0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QPS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70296"/>
                  </a:ext>
                </a:extLst>
              </a:tr>
              <a:tr h="81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源代码可读性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代码清爽简洁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由于考虑了太多的扩展性，多系统的兼容性，代码不清爽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325135"/>
                  </a:ext>
                </a:extLst>
              </a:tr>
              <a:tr h="81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适用场景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复杂数据结构、有持久化、高可用需求、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存储内容较大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纯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KV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，数据量非常大，并发量非常大的业务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82155"/>
                  </a:ext>
                </a:extLst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支持的数据结构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哈希、列表、集合、有序集合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纯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-value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持久化支持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14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高可用支持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6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天然支持集群功能，可以实现主动复制，  读写分离。官方也提供了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sentinel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集群管理工 具，能够实现主从服务监控，故障自动转移，这一切，对于客户端都是透明的，无需程序改动，也无需人工介入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需要二次开发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</a:t>
                      </a: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容量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512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内存分配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临时申请空间，可能导致碎片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预分配内存池的方式管理内存，能够省去内存分配时间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虚拟内存使用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有自己的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VM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机制，理论上能够存储比物理内存更多的数据，当数据超量时，会引发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swap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，把冷数据刷到磁盘上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所有的数据存储在物理内存里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网络模型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非阻塞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复用模型，提供一些非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KV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存储之外的排序，聚合功能，在执行这些功能时，复杂的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计算，会阻塞整个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非阻塞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复用模型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154788" y="11061848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/>
              <a:t>Redis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Memcached</a:t>
            </a:r>
            <a:r>
              <a:rPr lang="zh-CN" altLang="en-US" sz="1800" dirty="0"/>
              <a:t>比较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7276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738</Words>
  <Application>Microsoft Office PowerPoint</Application>
  <PresentationFormat>宽屏</PresentationFormat>
  <Paragraphs>182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陈 彩华</cp:lastModifiedBy>
  <cp:revision>92</cp:revision>
  <dcterms:modified xsi:type="dcterms:W3CDTF">2019-10-27T13:07:50Z</dcterms:modified>
</cp:coreProperties>
</file>