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9"/>
  </p:notesMasterIdLst>
  <p:sldIdLst>
    <p:sldId id="300" r:id="rId2"/>
    <p:sldId id="292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5C3"/>
    <a:srgbClr val="74539D"/>
    <a:srgbClr val="FF8F26"/>
    <a:srgbClr val="B9CEFF"/>
    <a:srgbClr val="ECBB73"/>
    <a:srgbClr val="BDFFFE"/>
    <a:srgbClr val="BDFFC3"/>
    <a:srgbClr val="2990D0"/>
    <a:srgbClr val="1898B5"/>
    <a:srgbClr val="37A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104" d="100"/>
          <a:sy n="104" d="100"/>
        </p:scale>
        <p:origin x="114" y="17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彩华" userId="dccc01fcfd8aa36a" providerId="LiveId" clId="{E8E371E4-6A2E-4548-900B-A5087032831F}"/>
    <pc:docChg chg="undo custSel addSld delSld modSld sldOrd">
      <pc:chgData name="陈 彩华" userId="dccc01fcfd8aa36a" providerId="LiveId" clId="{E8E371E4-6A2E-4548-900B-A5087032831F}" dt="2019-10-01T02:01:05.370" v="1025" actId="2696"/>
      <pc:docMkLst>
        <pc:docMk/>
      </pc:docMkLst>
      <pc:sldChg chg="addSp delSp modSp">
        <pc:chgData name="陈 彩华" userId="dccc01fcfd8aa36a" providerId="LiveId" clId="{E8E371E4-6A2E-4548-900B-A5087032831F}" dt="2019-10-01T01:17:36.900" v="508" actId="1076"/>
        <pc:sldMkLst>
          <pc:docMk/>
          <pc:sldMk cId="2343407318" sldId="295"/>
        </pc:sldMkLst>
        <pc:spChg chg="del">
          <ac:chgData name="陈 彩华" userId="dccc01fcfd8aa36a" providerId="LiveId" clId="{E8E371E4-6A2E-4548-900B-A5087032831F}" dt="2019-10-01T00:46:23.773" v="107" actId="478"/>
          <ac:spMkLst>
            <pc:docMk/>
            <pc:sldMk cId="2343407318" sldId="295"/>
            <ac:spMk id="3" creationId="{00000000-0000-0000-0000-000000000000}"/>
          </ac:spMkLst>
        </pc:spChg>
        <pc:spChg chg="add del mod">
          <ac:chgData name="陈 彩华" userId="dccc01fcfd8aa36a" providerId="LiveId" clId="{E8E371E4-6A2E-4548-900B-A5087032831F}" dt="2019-10-01T00:59:27.789" v="274" actId="478"/>
          <ac:spMkLst>
            <pc:docMk/>
            <pc:sldMk cId="2343407318" sldId="295"/>
            <ac:spMk id="4" creationId="{1CD3A766-9003-400F-98E8-9A6FCC4B6401}"/>
          </ac:spMkLst>
        </pc:spChg>
        <pc:spChg chg="add del">
          <ac:chgData name="陈 彩华" userId="dccc01fcfd8aa36a" providerId="LiveId" clId="{E8E371E4-6A2E-4548-900B-A5087032831F}" dt="2019-10-01T00:46:34.281" v="110"/>
          <ac:spMkLst>
            <pc:docMk/>
            <pc:sldMk cId="2343407318" sldId="295"/>
            <ac:spMk id="5" creationId="{08191FDE-2576-4CF6-A188-7DCF4F2C2912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8" creationId="{3E117DA9-4BF4-4742-842A-76E668B43F46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9" creationId="{74567E03-8D98-456B-88FB-95516A082F21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0" creationId="{3B5486DF-9D22-4732-8C70-AD7463DD90B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1" creationId="{5B269EED-8AD7-4BD0-B2DA-DC83D9EBFE2C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7" creationId="{59859327-5319-4226-99D2-E7E12F8CF907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8" creationId="{166F916C-C042-47BB-9AA1-127F79B7CE5B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9" creationId="{3B1CD230-FF25-424E-B0DC-5B47DB855340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28" creationId="{677ABB54-7FD7-4036-9760-6E1DF2EB7260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29" creationId="{8855A90E-A726-40AA-9C75-277A351BB57D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0" creationId="{5F28FF02-425A-4F2E-9278-47738B985152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1" creationId="{DA65CB39-7E47-4BC5-9B68-1FA33826E06B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4" creationId="{93F00C71-F690-4E5F-A95E-81E04B7688AA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5" creationId="{EB86A612-C50F-4192-AFAE-B6D8A6350701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6" creationId="{D267992A-5190-4005-9CA8-8BCEBFA8163B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1" creationId="{CE946469-9E0C-4608-B5E6-77148A087D6A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2" creationId="{085D1186-AD27-48AD-AEF4-49C12A46AD7A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3" creationId="{D52B60F3-A14A-49E8-AE56-FEA99CA20749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4" creationId="{89565C79-BFFD-4DA1-8714-AEAFCF6E168E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7" creationId="{7F489031-C8A9-4E14-96AF-BDEF967468F9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8" creationId="{2196C875-39FE-48F0-ACEC-B513DBC537EF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9" creationId="{84087643-EEC4-41D0-84F7-C950B61CC1D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59" creationId="{33740487-6AF8-44A5-B680-4EB1153C62C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0" creationId="{26002705-69D6-4BAD-ACD0-2BD9116CF22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1" creationId="{2CB40FE1-266B-4B15-B763-39E68BF8C28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4" creationId="{A61D475D-20A4-43B3-9B68-01B6A353496D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1" creationId="{2882290A-3719-4881-B1D7-FE010B0436F6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2" creationId="{00EFED0D-CF58-45D3-A029-AE05C03111F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3" creationId="{A350A8A9-98CB-4B52-8740-282DA3F18BE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6" creationId="{0074AD1A-C64A-45A8-BBE4-5726FFF347C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7" creationId="{6FEFF386-9C32-4FF3-BCD4-8F043436549F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8" creationId="{0345FBA8-359F-4051-9D7F-BD2968A4510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81" creationId="{267AC0B6-D4FB-44C1-B6EF-7988C31A98A9}"/>
          </ac:spMkLst>
        </pc:spChg>
        <pc:spChg chg="add del mod">
          <ac:chgData name="陈 彩华" userId="dccc01fcfd8aa36a" providerId="LiveId" clId="{E8E371E4-6A2E-4548-900B-A5087032831F}" dt="2019-10-01T00:53:51.358" v="196" actId="478"/>
          <ac:spMkLst>
            <pc:docMk/>
            <pc:sldMk cId="2343407318" sldId="295"/>
            <ac:spMk id="84" creationId="{95289C40-EA75-4F0B-94F3-C10E3F67F56C}"/>
          </ac:spMkLst>
        </pc:spChg>
        <pc:spChg chg="add mod">
          <ac:chgData name="陈 彩华" userId="dccc01fcfd8aa36a" providerId="LiveId" clId="{E8E371E4-6A2E-4548-900B-A5087032831F}" dt="2019-10-01T00:59:04.974" v="269" actId="688"/>
          <ac:spMkLst>
            <pc:docMk/>
            <pc:sldMk cId="2343407318" sldId="295"/>
            <ac:spMk id="93" creationId="{C9E948B9-2566-451B-8AF3-848976CEDF6B}"/>
          </ac:spMkLst>
        </pc:spChg>
        <pc:spChg chg="mod">
          <ac:chgData name="陈 彩华" userId="dccc01fcfd8aa36a" providerId="LiveId" clId="{E8E371E4-6A2E-4548-900B-A5087032831F}" dt="2019-10-01T00:59:01.957" v="268" actId="688"/>
          <ac:spMkLst>
            <pc:docMk/>
            <pc:sldMk cId="2343407318" sldId="295"/>
            <ac:spMk id="111" creationId="{CD518DA9-9DE7-401A-90A6-20EE09D6102F}"/>
          </ac:spMkLst>
        </pc:spChg>
        <pc:spChg chg="mod">
          <ac:chgData name="陈 彩华" userId="dccc01fcfd8aa36a" providerId="LiveId" clId="{E8E371E4-6A2E-4548-900B-A5087032831F}" dt="2019-10-01T00:58:45.893" v="264" actId="688"/>
          <ac:spMkLst>
            <pc:docMk/>
            <pc:sldMk cId="2343407318" sldId="295"/>
            <ac:spMk id="118" creationId="{91B02114-454E-41B8-87A5-F11A73E60984}"/>
          </ac:spMkLst>
        </pc:spChg>
        <pc:spChg chg="mod">
          <ac:chgData name="陈 彩华" userId="dccc01fcfd8aa36a" providerId="LiveId" clId="{E8E371E4-6A2E-4548-900B-A5087032831F}" dt="2019-10-01T00:58:58.206" v="267" actId="688"/>
          <ac:spMkLst>
            <pc:docMk/>
            <pc:sldMk cId="2343407318" sldId="295"/>
            <ac:spMk id="125" creationId="{6AF17813-8CB7-40C5-9F60-7FDDEC44ACC0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1" creationId="{46C36B0C-0505-4EC1-B53C-308C6A2B8568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2" creationId="{C5C53967-8A57-491D-B5BC-7E191C54AC6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3" creationId="{BC68AE4B-2185-4E27-B1C1-6045B911F3F9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4" creationId="{318C39B5-83C5-4FD8-B722-74CA194BAF24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7" creationId="{A3D55ACB-F4A1-42A8-A053-5F3E02C39A3C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8" creationId="{1687B41D-0259-434A-A820-D120A4FDD1BF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9" creationId="{DE689686-DB97-460D-AD79-E7F059392E9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42" creationId="{3D43FB43-099F-43FF-BEB4-B450F0184155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5" creationId="{D0B675A9-6FFC-499C-9FB6-0BB82B73CBC3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6" creationId="{623F5287-1D35-4434-8BA3-9CE4FBE27912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7" creationId="{3BACB580-BD82-42EA-9752-47DDDE4DCCFE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56" creationId="{D09E3F0D-DF6D-4BAF-A5C7-6D16B1FD7608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62" creationId="{BADF338E-D6E0-42BD-BB66-79AEBCEDB064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68" creationId="{57C63C54-68CD-4D16-90DA-C6F523C6FD6C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74" creationId="{E2FD61FA-E29B-448B-A62E-1C100C9454A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79" creationId="{45EAF42A-1F03-4FA5-9456-DA06841C4F51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0" creationId="{16EC51B0-0F28-41E4-8919-803998C9F138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1" creationId="{247E4014-081D-489F-9EE9-59E1FECB8C9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2" creationId="{63FF5A0C-8EA5-4E04-A5A1-0F38B52B0FE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5" creationId="{D8B6F6BF-9406-4FEE-890C-9B023517CDF0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6" creationId="{73E1E82E-EB4C-4A8B-B11C-737C17FCFA65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7" creationId="{A7BD33D9-B19B-4FBD-8B3B-4C8C263E390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90" creationId="{FC5D7C5F-69DB-4F76-88C9-D88CE26F5D34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221" creationId="{BBF9B8E2-F5F5-47F9-BB54-11935E11BE6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222" creationId="{47FD198A-6CDD-4F05-A965-51B06615CE7F}"/>
          </ac:spMkLst>
        </pc:spChg>
        <pc:spChg chg="add mod">
          <ac:chgData name="陈 彩华" userId="dccc01fcfd8aa36a" providerId="LiveId" clId="{E8E371E4-6A2E-4548-900B-A5087032831F}" dt="2019-10-01T01:17:10.573" v="502" actId="1076"/>
          <ac:spMkLst>
            <pc:docMk/>
            <pc:sldMk cId="2343407318" sldId="295"/>
            <ac:spMk id="281" creationId="{02A5E753-DB07-4507-B01E-EB3C573579AB}"/>
          </ac:spMkLst>
        </pc:spChg>
        <pc:spChg chg="add mod">
          <ac:chgData name="陈 彩华" userId="dccc01fcfd8aa36a" providerId="LiveId" clId="{E8E371E4-6A2E-4548-900B-A5087032831F}" dt="2019-10-01T01:17:36.900" v="508" actId="1076"/>
          <ac:spMkLst>
            <pc:docMk/>
            <pc:sldMk cId="2343407318" sldId="295"/>
            <ac:spMk id="282" creationId="{2E04B4A8-0FED-497D-8ED5-3AC4431189B7}"/>
          </ac:spMkLst>
        </pc:spChg>
        <pc:grpChg chg="add mod">
          <ac:chgData name="陈 彩华" userId="dccc01fcfd8aa36a" providerId="LiveId" clId="{E8E371E4-6A2E-4548-900B-A5087032831F}" dt="2019-10-01T00:56:03.543" v="232" actId="164"/>
          <ac:grpSpMkLst>
            <pc:docMk/>
            <pc:sldMk cId="2343407318" sldId="295"/>
            <ac:grpSpMk id="92" creationId="{BCF14739-A869-4917-A162-34002B66379D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94" creationId="{D41A626F-31B9-406F-BCB3-340E4C7A6431}"/>
          </ac:grpSpMkLst>
        </pc:grpChg>
        <pc:grpChg chg="add del mod">
          <ac:chgData name="陈 彩华" userId="dccc01fcfd8aa36a" providerId="LiveId" clId="{E8E371E4-6A2E-4548-900B-A5087032831F}" dt="2019-10-01T00:56:26.053" v="238" actId="478"/>
          <ac:grpSpMkLst>
            <pc:docMk/>
            <pc:sldMk cId="2343407318" sldId="295"/>
            <ac:grpSpMk id="95" creationId="{880F7BD6-8D53-4337-B1A5-D2551ABF72FF}"/>
          </ac:grpSpMkLst>
        </pc:grpChg>
        <pc:grpChg chg="mod">
          <ac:chgData name="陈 彩华" userId="dccc01fcfd8aa36a" providerId="LiveId" clId="{E8E371E4-6A2E-4548-900B-A5087032831F}" dt="2019-10-01T00:56:05.279" v="233"/>
          <ac:grpSpMkLst>
            <pc:docMk/>
            <pc:sldMk cId="2343407318" sldId="295"/>
            <ac:grpSpMk id="96" creationId="{CD7AF533-CD24-4428-A158-17EE07CF7C11}"/>
          </ac:grpSpMkLst>
        </pc:grpChg>
        <pc:grpChg chg="add del mod">
          <ac:chgData name="陈 彩华" userId="dccc01fcfd8aa36a" providerId="LiveId" clId="{E8E371E4-6A2E-4548-900B-A5087032831F}" dt="2019-10-01T00:56:44.621" v="242" actId="478"/>
          <ac:grpSpMkLst>
            <pc:docMk/>
            <pc:sldMk cId="2343407318" sldId="295"/>
            <ac:grpSpMk id="102" creationId="{7B9CAD47-9B18-4B8D-BDDC-54232DF1102C}"/>
          </ac:grpSpMkLst>
        </pc:grpChg>
        <pc:grpChg chg="mod">
          <ac:chgData name="陈 彩华" userId="dccc01fcfd8aa36a" providerId="LiveId" clId="{E8E371E4-6A2E-4548-900B-A5087032831F}" dt="2019-10-01T00:56:28.209" v="239"/>
          <ac:grpSpMkLst>
            <pc:docMk/>
            <pc:sldMk cId="2343407318" sldId="295"/>
            <ac:grpSpMk id="103" creationId="{6662CE93-9180-4683-8A43-282E7FC4ABA9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09" creationId="{99705142-8D57-4D54-839F-7E8673F77ED0}"/>
          </ac:grpSpMkLst>
        </pc:grpChg>
        <pc:grpChg chg="mod">
          <ac:chgData name="陈 彩华" userId="dccc01fcfd8aa36a" providerId="LiveId" clId="{E8E371E4-6A2E-4548-900B-A5087032831F}" dt="2019-10-01T00:56:46.143" v="243"/>
          <ac:grpSpMkLst>
            <pc:docMk/>
            <pc:sldMk cId="2343407318" sldId="295"/>
            <ac:grpSpMk id="110" creationId="{4E90E557-2C62-423E-B976-B8B98902C497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16" creationId="{07475D70-4BC6-4638-B699-E1E602B56ED8}"/>
          </ac:grpSpMkLst>
        </pc:grpChg>
        <pc:grpChg chg="mod">
          <ac:chgData name="陈 彩华" userId="dccc01fcfd8aa36a" providerId="LiveId" clId="{E8E371E4-6A2E-4548-900B-A5087032831F}" dt="2019-10-01T00:57:24.108" v="248"/>
          <ac:grpSpMkLst>
            <pc:docMk/>
            <pc:sldMk cId="2343407318" sldId="295"/>
            <ac:grpSpMk id="117" creationId="{95DE3610-FD10-4EA0-9DD7-D820F0546FCB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23" creationId="{89091C0E-F71F-46EF-8BAE-4E45541D7D99}"/>
          </ac:grpSpMkLst>
        </pc:grpChg>
        <pc:grpChg chg="mod">
          <ac:chgData name="陈 彩华" userId="dccc01fcfd8aa36a" providerId="LiveId" clId="{E8E371E4-6A2E-4548-900B-A5087032831F}" dt="2019-10-01T00:57:24.108" v="248"/>
          <ac:grpSpMkLst>
            <pc:docMk/>
            <pc:sldMk cId="2343407318" sldId="295"/>
            <ac:grpSpMk id="124" creationId="{F0D148C7-9919-4FDD-BE48-9929CE84EE71}"/>
          </ac:grpSpMkLst>
        </pc:grpChg>
        <pc:grpChg chg="add del mod">
          <ac:chgData name="陈 彩华" userId="dccc01fcfd8aa36a" providerId="LiveId" clId="{E8E371E4-6A2E-4548-900B-A5087032831F}" dt="2019-10-01T01:03:15.851" v="332" actId="165"/>
          <ac:grpSpMkLst>
            <pc:docMk/>
            <pc:sldMk cId="2343407318" sldId="295"/>
            <ac:grpSpMk id="130" creationId="{393EEA13-E0E3-4FD5-BED1-6F6722D9F9EE}"/>
          </ac:grpSpMkLst>
        </pc:grpChg>
        <pc:grpChg chg="add del mod">
          <ac:chgData name="陈 彩华" userId="dccc01fcfd8aa36a" providerId="LiveId" clId="{E8E371E4-6A2E-4548-900B-A5087032831F}" dt="2019-10-01T01:01:39.412" v="308" actId="165"/>
          <ac:grpSpMkLst>
            <pc:docMk/>
            <pc:sldMk cId="2343407318" sldId="295"/>
            <ac:grpSpMk id="150" creationId="{EF9C2D06-3498-4432-9308-D1F4F0C90AF6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1" creationId="{18EBB5D8-B6D5-420B-AD12-B3C2F0CA60D1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2" creationId="{649F4A92-5276-4CC9-9E8C-FE5D3F4CC915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3" creationId="{26A3617F-5708-4051-AB92-6F9FD580D715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4" creationId="{7AEC1389-CC47-4F21-92A9-EB40EB975C24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55" creationId="{B0AF5B4F-25EE-41ED-8637-9851A8DAB6C1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61" creationId="{A0D838B7-2866-4E51-833E-0591C054767A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67" creationId="{EE766128-DCDB-4B65-8A7B-57EA08B65140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73" creationId="{E8DEDEDF-3497-403B-9F88-E7F55D6F9DB2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193" creationId="{484E283A-86CB-43D8-A969-2BA21CB9A0F0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194" creationId="{EF38E0AA-E3C8-4A33-BCDF-E17A60EFD2E4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00" creationId="{8125FF90-5F11-433F-A11E-14AB617EBCE0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01" creationId="{5AF8951C-24CA-411A-8D08-A997EB1E1F90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07" creationId="{528ACA52-E5FF-4F2A-95E5-DE15E4E97D4B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08" creationId="{1166AED3-5B6C-4874-A20A-CA7551837F4F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14" creationId="{9C6E82FB-C88D-4436-8349-24D47D82B578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15" creationId="{306E3059-4843-4C28-8223-8FB1A21AD0BD}"/>
          </ac:grpSpMkLst>
        </pc:grpChg>
        <pc:grpChg chg="add mod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250" creationId="{70F4FDC5-E062-4716-933E-98447C9C2B2E}"/>
          </ac:grpSpMkLst>
        </pc:grpChg>
        <pc:picChg chg="del">
          <ac:chgData name="陈 彩华" userId="dccc01fcfd8aa36a" providerId="LiveId" clId="{E8E371E4-6A2E-4548-900B-A5087032831F}" dt="2019-10-01T00:46:22.477" v="106" actId="478"/>
          <ac:picMkLst>
            <pc:docMk/>
            <pc:sldMk cId="2343407318" sldId="295"/>
            <ac:picMk id="2" creationId="{00000000-0000-0000-0000-000000000000}"/>
          </ac:picMkLst>
        </pc:picChg>
        <pc:picChg chg="add del mod">
          <ac:chgData name="陈 彩华" userId="dccc01fcfd8aa36a" providerId="LiveId" clId="{E8E371E4-6A2E-4548-900B-A5087032831F}" dt="2019-10-01T01:16:07.155" v="489" actId="478"/>
          <ac:picMkLst>
            <pc:docMk/>
            <pc:sldMk cId="2343407318" sldId="295"/>
            <ac:picMk id="7" creationId="{98F5E26F-85BE-440F-B6BF-90E5D25F78CE}"/>
          </ac:picMkLst>
        </pc:picChg>
        <pc:picChg chg="add mod ord">
          <ac:chgData name="陈 彩华" userId="dccc01fcfd8aa36a" providerId="LiveId" clId="{E8E371E4-6A2E-4548-900B-A5087032831F}" dt="2019-10-01T01:17:30.468" v="507" actId="14100"/>
          <ac:picMkLst>
            <pc:docMk/>
            <pc:sldMk cId="2343407318" sldId="295"/>
            <ac:picMk id="287" creationId="{4C9CDE35-D578-4A36-B4DA-E91C5EAF848D}"/>
          </ac:picMkLst>
        </pc:pic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" creationId="{65225458-863B-4C33-B991-C3F76DB1B9D2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" creationId="{CE0DE537-2563-43AA-B299-3221937ED9FA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0" creationId="{CDB692FD-6688-4614-9FE5-360758E9C30D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1" creationId="{AABE50B8-5016-42E7-9495-6F8824963358}"/>
          </ac:cxnSpMkLst>
        </pc:cxnChg>
        <pc:cxnChg chg="add del mod">
          <ac:chgData name="陈 彩华" userId="dccc01fcfd8aa36a" providerId="LiveId" clId="{E8E371E4-6A2E-4548-900B-A5087032831F}" dt="2019-10-01T00:50:28.989" v="159" actId="478"/>
          <ac:cxnSpMkLst>
            <pc:docMk/>
            <pc:sldMk cId="2343407318" sldId="295"/>
            <ac:cxnSpMk id="22" creationId="{5C319CFD-3B6B-4503-B1F1-B8F2B9D79F27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5" creationId="{53D5534F-70E2-4E51-BCCA-FD9EB754AF5E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2" creationId="{34B49F13-A01D-4465-8EC0-F7AE5B343EF5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3" creationId="{710632B6-A524-406E-9FBE-481A97316EEA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7" creationId="{372CD0C1-1881-424C-BF2F-A05B0B82F18C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8" creationId="{812B76C5-1D9F-44FD-B062-81F4E389E2B8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9" creationId="{9F242381-FF40-4F69-9DA6-E2DAC1C7C979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40" creationId="{7D8B8A77-0434-41FA-9DB1-762B32655741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45" creationId="{147B5720-F54A-429A-861F-D40FB10B3454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46" creationId="{1EE5731A-7E5D-4928-915B-5403DE9D8146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0" creationId="{905D421D-AF07-4603-8C94-60B02DF99526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1" creationId="{06F223F8-7240-4A23-AA51-03D87DE998CB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2" creationId="{3CF51503-74A7-49AF-905B-00A1F1F87C62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3" creationId="{AC35F5E1-A858-49E3-9871-01E0846558D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2" creationId="{8854DF51-03BB-400A-AEBF-04842B6CE76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3" creationId="{C060D554-FCD8-4FD7-88BF-B0D3EB61B67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5" creationId="{BDECF072-0A0A-48CF-B4DA-99CC61B9FB3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8" creationId="{887DB7A8-9949-4A01-BFDA-7EAB6D302450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4" creationId="{7C35A268-9557-4C55-BC71-1716813D75E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5" creationId="{E5E1F864-0852-49CD-A1B8-07BBF13B227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9" creationId="{943D4991-191B-409E-A992-15012EAF8C93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0" creationId="{3886C06C-18C0-4816-B1A8-AFBEC2D0E97D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2" creationId="{65E023F9-1EDD-4859-86B8-C32A2108200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3" creationId="{69D75826-8167-4ECB-9B53-396C72B7438F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6" creationId="{EDC8CD8F-1E4F-4D33-89EF-086DBB9BE03F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7" creationId="{04118CFB-888E-471F-B2DB-DBA9272113D1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8" creationId="{967410F0-4409-44F4-ABFE-FD94E2975BB9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91" creationId="{78651F0B-1E17-49E4-970D-8A6C9E360402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5" creationId="{A910F1BE-B4B6-49A0-BEC3-9DD6F657563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6" creationId="{F548D07E-3F5C-4857-A540-632D2E83A98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0" creationId="{D676FDF2-418B-4649-AF17-9BE9FBEEB5D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1" creationId="{BEEC1A89-7AEA-4FEB-AFC2-4AFC8C47AD1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3" creationId="{63BA5485-434F-4F33-8472-0B7CE9F4C3CF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4" creationId="{47FEB6BB-B93F-473D-9C1F-0D87EC17D46F}"/>
          </ac:cxnSpMkLst>
        </pc:cxnChg>
        <pc:cxnChg chg="add del mod">
          <ac:chgData name="陈 彩华" userId="dccc01fcfd8aa36a" providerId="LiveId" clId="{E8E371E4-6A2E-4548-900B-A5087032831F}" dt="2019-10-01T01:00:29.516" v="286" actId="478"/>
          <ac:cxnSpMkLst>
            <pc:docMk/>
            <pc:sldMk cId="2343407318" sldId="295"/>
            <ac:cxnSpMk id="148" creationId="{C11F61A3-DA82-4A6A-9F0E-6DB2EFB3ADAF}"/>
          </ac:cxnSpMkLst>
        </pc:cxnChg>
        <pc:cxnChg chg="add del mod">
          <ac:chgData name="陈 彩华" userId="dccc01fcfd8aa36a" providerId="LiveId" clId="{E8E371E4-6A2E-4548-900B-A5087032831F}" dt="2019-10-01T01:00:29.516" v="286" actId="478"/>
          <ac:cxnSpMkLst>
            <pc:docMk/>
            <pc:sldMk cId="2343407318" sldId="295"/>
            <ac:cxnSpMk id="149" creationId="{5981F28F-BEBD-4350-A102-27579EC1445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3" creationId="{F4FA56FD-4B78-48C1-B024-DC7C205F430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4" creationId="{71682516-8F63-4582-97FD-4476BED38A6D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8" creationId="{2845BC46-D7A4-4572-AF4D-8FAF8D063E4A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9" creationId="{9E34BBC4-B2A5-4A2C-80B5-657F5B7C27B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91" creationId="{E4EFAA31-788F-41B9-B935-C2E82E1BA64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92" creationId="{CE757FBD-96F2-4BE8-B7E3-318E2CABEA5E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5" creationId="{0A45542F-C9E2-4B67-BE94-9AF2404C85C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6" creationId="{287319FB-DBFF-40A3-AA40-DDCBE9F7BB7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9" creationId="{680B940C-AD10-4C03-B5C5-A780EEAB1CA8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2" creationId="{CDD7DD69-A84C-44A5-BBEA-B6B9B3E20BB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5" creationId="{DF8CE99B-126B-49C6-9D0C-CAD8D31A791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8" creationId="{D81C95E8-69EC-47D1-9F4F-E9AB80F945F9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41" creationId="{897BFD6C-DF54-4AC2-AFAA-B9B17F62DDB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44" creationId="{FAD6BA0B-6263-42EC-978F-64C55C289648}"/>
          </ac:cxnSpMkLst>
        </pc:cxnChg>
        <pc:cxnChg chg="add mod">
          <ac:chgData name="陈 彩华" userId="dccc01fcfd8aa36a" providerId="LiveId" clId="{E8E371E4-6A2E-4548-900B-A5087032831F}" dt="2019-10-01T01:17:27.021" v="506" actId="1076"/>
          <ac:cxnSpMkLst>
            <pc:docMk/>
            <pc:sldMk cId="2343407318" sldId="295"/>
            <ac:cxnSpMk id="284" creationId="{B48C2A2F-0C0A-47B6-A1B3-3667EDB0E507}"/>
          </ac:cxnSpMkLst>
        </pc:cxnChg>
      </pc:sldChg>
      <pc:sldChg chg="addSp delSp modSp">
        <pc:chgData name="陈 彩华" userId="dccc01fcfd8aa36a" providerId="LiveId" clId="{E8E371E4-6A2E-4548-900B-A5087032831F}" dt="2019-10-01T00:21:53.686" v="105" actId="1076"/>
        <pc:sldMkLst>
          <pc:docMk/>
          <pc:sldMk cId="3874882842" sldId="296"/>
        </pc:sldMkLst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7" creationId="{37B7BAEF-79CF-4B6B-A59B-86480827D2C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9" creationId="{E6ACE29F-F37D-4240-9D6C-130E7B1A3E48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4" creationId="{FC72634C-CB43-4AAA-B2DC-827D6BB31274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" creationId="{07781BD3-FFCC-42E5-9DA7-72D4AE69B5B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6" creationId="{108CC32B-9F7B-446A-93EA-8D9250276AEC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" creationId="{5B1B5E58-96A2-4E36-A53B-3ADFBE4B9DE9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24" creationId="{DA18C985-9AB9-4EBA-9EB1-362363B137D1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26" creationId="{0A87C972-9CCD-4CE9-931B-D0EC29B1BCD7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0" creationId="{ACD153CC-3129-4228-90E8-89B05E479312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1" creationId="{4110AD99-9074-48EA-A28B-868C17D1FF0E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2" creationId="{ED42542B-5FC7-4878-89A4-E691AAFF28BB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3" creationId="{953F89D5-4376-4335-99AB-E7A4BE097595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4" creationId="{552D01B9-A9A8-45C2-BAFB-213F3DED539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5" creationId="{ACB8139C-D524-4CD3-9FD1-32C13C729CDF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63" creationId="{6BCF8310-F3B6-4BA0-A24B-2D7AF6095775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64" creationId="{79849AE5-574E-44A0-8FBC-DD77FC40B809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65" creationId="{97AC42A3-0EB5-46C4-A2FA-39124F668C21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1" creationId="{0DA5654E-2DF2-44C6-9D65-3F7113AD38C8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3" creationId="{E6C17853-00E6-4FAE-9BFD-A564612E2C6B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4" creationId="{2333C966-DA8B-4150-839F-B139DDE0D0E4}"/>
          </ac:spMkLst>
        </pc:spChg>
        <pc:spChg chg="add 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79" creationId="{E8035FD6-DF68-4436-A110-6EF990E16D18}"/>
          </ac:spMkLst>
        </pc:spChg>
        <pc:spChg chg="add 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80" creationId="{B4D1765F-6A5A-40E9-AA75-F33CE4E2D806}"/>
          </ac:spMkLst>
        </pc:spChg>
        <pc:spChg chg="add del mod">
          <ac:chgData name="陈 彩华" userId="dccc01fcfd8aa36a" providerId="LiveId" clId="{E8E371E4-6A2E-4548-900B-A5087032831F}" dt="2019-10-01T00:21:41.738" v="101" actId="478"/>
          <ac:spMkLst>
            <pc:docMk/>
            <pc:sldMk cId="3874882842" sldId="296"/>
            <ac:spMk id="89" creationId="{0DC24596-DD7A-4488-811D-8D3951255CD8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2" creationId="{02460B4E-7692-4094-BC26-D24AB102D2DE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4" creationId="{A521D8BB-7B79-4C1E-951C-EA8AFCF4B267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5" creationId="{4E72158A-A825-4DDE-8239-D88E9FA67659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97" creationId="{2A61C2F1-5BD4-4C70-8063-33A6D3847503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99" creationId="{1639F1B4-D6E8-4376-85B5-248256518778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100" creationId="{EC50183A-5549-4B40-A606-C389FF335E01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5" creationId="{250F81F5-628E-4CCB-914C-672AB20D1687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7" creationId="{B54F39DC-51EA-4478-8F4D-BB3DA807EE60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8" creationId="{4F20AB32-1C4C-48BE-BCB1-5EB119FE6AF9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0" creationId="{0C8CD50E-815E-47C5-A00B-C54DE312B28D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2" creationId="{B5E5D5CD-3CC5-409C-BCB5-884E9D37E5D6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3" creationId="{3C74AE26-A41C-451A-93D6-B27CBB3E016A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3" creationId="{49C1F086-9102-485B-A3BA-C92C0397DCD1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5" creationId="{327EF90D-4738-465C-B6B5-55FC20FF21C1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6" creationId="{DD5668FB-18A2-4C5D-A4E5-452B6AAF91F6}"/>
          </ac:spMkLst>
        </pc:spChg>
        <pc:spChg chg="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131" creationId="{919463F1-DF37-41EB-BFA1-D983896AD0EB}"/>
          </ac:spMkLst>
        </pc:spChg>
        <pc:spChg chg="del mod">
          <ac:chgData name="陈 彩华" userId="dccc01fcfd8aa36a" providerId="LiveId" clId="{E8E371E4-6A2E-4548-900B-A5087032831F}" dt="2019-10-01T00:13:41.040" v="54" actId="478"/>
          <ac:spMkLst>
            <pc:docMk/>
            <pc:sldMk cId="3874882842" sldId="296"/>
            <ac:spMk id="133" creationId="{A435A12E-617E-4F50-A1FA-3E6396CA6389}"/>
          </ac:spMkLst>
        </pc:spChg>
        <pc:spChg chg="del mod">
          <ac:chgData name="陈 彩华" userId="dccc01fcfd8aa36a" providerId="LiveId" clId="{E8E371E4-6A2E-4548-900B-A5087032831F}" dt="2019-10-01T00:13:05.297" v="46" actId="478"/>
          <ac:spMkLst>
            <pc:docMk/>
            <pc:sldMk cId="3874882842" sldId="296"/>
            <ac:spMk id="134" creationId="{4D5B8EBC-19FD-4F3C-A9C3-3673D0520470}"/>
          </ac:spMkLst>
        </pc:spChg>
        <pc:spChg chg="mod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6" creationId="{4E58509F-9FCD-4635-997A-F57263518B87}"/>
          </ac:spMkLst>
        </pc:spChg>
        <pc:spChg chg="mod ord topLvl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8" creationId="{DC1C98AF-A996-423D-89F0-3C95B8535B0D}"/>
          </ac:spMkLst>
        </pc:spChg>
        <pc:spChg chg="mod topLvl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9" creationId="{78F3EE47-A00F-4700-8C3F-F83F4EC2368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3" creationId="{83C1B2CA-14E6-4794-8594-B68ACAA78D34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5" creationId="{878A6970-1699-41F0-BDE3-886FBEF0B76B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6" creationId="{967D82E7-9CF5-42D3-9793-0EF394115726}"/>
          </ac:spMkLst>
        </pc:spChg>
        <pc:spChg chg="mod">
          <ac:chgData name="陈 彩华" userId="dccc01fcfd8aa36a" providerId="LiveId" clId="{E8E371E4-6A2E-4548-900B-A5087032831F}" dt="2019-10-01T00:16:49.751" v="67" actId="14100"/>
          <ac:spMkLst>
            <pc:docMk/>
            <pc:sldMk cId="3874882842" sldId="296"/>
            <ac:spMk id="174" creationId="{DFA3D6EC-3815-4B8D-BED3-F521A6FFAE3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5" creationId="{17FE339F-6AC7-4745-A544-BDC4026D8792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6" creationId="{DE650D74-511F-4E9C-8A02-226A28CD6B2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7" creationId="{EC0B0EB3-16F5-44BE-A7CD-7081A5ABF1E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8" creationId="{B050F764-DDE9-4B5B-9C18-3F92C32CA32C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83" creationId="{9D3DD53F-FC8A-4A79-9D6A-7E89379C2568}"/>
          </ac:spMkLst>
        </pc:spChg>
        <pc:spChg chg="mod">
          <ac:chgData name="陈 彩华" userId="dccc01fcfd8aa36a" providerId="LiveId" clId="{E8E371E4-6A2E-4548-900B-A5087032831F}" dt="2019-10-01T00:18:12.591" v="74" actId="14100"/>
          <ac:spMkLst>
            <pc:docMk/>
            <pc:sldMk cId="3874882842" sldId="296"/>
            <ac:spMk id="184" creationId="{79AF8359-84AC-4AA7-984E-E1C58ED74B8E}"/>
          </ac:spMkLst>
        </pc:spChg>
        <pc:spChg chg="mod">
          <ac:chgData name="陈 彩华" userId="dccc01fcfd8aa36a" providerId="LiveId" clId="{E8E371E4-6A2E-4548-900B-A5087032831F}" dt="2019-10-01T00:19:22.279" v="83" actId="14100"/>
          <ac:spMkLst>
            <pc:docMk/>
            <pc:sldMk cId="3874882842" sldId="296"/>
            <ac:spMk id="185" creationId="{9597E87A-8C74-47A3-BAFB-E73EFD676CFD}"/>
          </ac:spMkLst>
        </pc:spChg>
        <pc:spChg chg="mod">
          <ac:chgData name="陈 彩华" userId="dccc01fcfd8aa36a" providerId="LiveId" clId="{E8E371E4-6A2E-4548-900B-A5087032831F}" dt="2019-10-01T00:21:27.927" v="95" actId="1076"/>
          <ac:spMkLst>
            <pc:docMk/>
            <pc:sldMk cId="3874882842" sldId="296"/>
            <ac:spMk id="186" creationId="{E2E91619-C893-4DF0-82D9-A204E8111C33}"/>
          </ac:spMkLst>
        </pc:spChg>
        <pc:spChg chg="mod">
          <ac:chgData name="陈 彩华" userId="dccc01fcfd8aa36a" providerId="LiveId" clId="{E8E371E4-6A2E-4548-900B-A5087032831F}" dt="2019-10-01T00:21:24.175" v="94" actId="1076"/>
          <ac:spMkLst>
            <pc:docMk/>
            <pc:sldMk cId="3874882842" sldId="296"/>
            <ac:spMk id="187" creationId="{5AB22BEF-4276-4C40-A6F9-3B5BE529424E}"/>
          </ac:spMkLst>
        </pc:spChg>
        <pc:spChg chg="mod">
          <ac:chgData name="陈 彩华" userId="dccc01fcfd8aa36a" providerId="LiveId" clId="{E8E371E4-6A2E-4548-900B-A5087032831F}" dt="2019-10-01T00:14:55.063" v="59" actId="1076"/>
          <ac:spMkLst>
            <pc:docMk/>
            <pc:sldMk cId="3874882842" sldId="296"/>
            <ac:spMk id="227" creationId="{5B38A7EF-50A2-468E-959E-7300A24F852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5" creationId="{866C2B94-D05D-4602-9A05-7040CB59A031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8" creationId="{1C801504-BC9C-459F-9964-48D4EE4E50AF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9" creationId="{C17303F0-5E15-4B80-BF00-13910CEE849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40" creationId="{9E7E878F-B0F2-438A-8DF9-914FAAB4EAA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55" creationId="{069080C4-ED58-4DC6-97FC-AEC40E681730}"/>
          </ac:spMkLst>
        </pc:spChg>
        <pc:spChg chg="mod">
          <ac:chgData name="陈 彩华" userId="dccc01fcfd8aa36a" providerId="LiveId" clId="{E8E371E4-6A2E-4548-900B-A5087032831F}" dt="2019-10-01T00:21:53.686" v="105" actId="1076"/>
          <ac:spMkLst>
            <pc:docMk/>
            <pc:sldMk cId="3874882842" sldId="296"/>
            <ac:spMk id="256" creationId="{FCF1CD20-F034-4BEF-8565-6060DAD94853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58" creationId="{AD976657-E2B9-436F-A69C-E68E93E618F0}"/>
          </ac:spMkLst>
        </pc:spChg>
        <pc:grpChg chg="del">
          <ac:chgData name="陈 彩华" userId="dccc01fcfd8aa36a" providerId="LiveId" clId="{E8E371E4-6A2E-4548-900B-A5087032831F}" dt="2019-10-01T00:01:48.870" v="3" actId="165"/>
          <ac:grpSpMkLst>
            <pc:docMk/>
            <pc:sldMk cId="3874882842" sldId="296"/>
            <ac:grpSpMk id="135" creationId="{F975F6B0-D790-4A6C-BB29-F4FB51B602F7}"/>
          </ac:grpSpMkLst>
        </pc:grpChg>
        <pc:picChg chg="mod">
          <ac:chgData name="陈 彩华" userId="dccc01fcfd8aa36a" providerId="LiveId" clId="{E8E371E4-6A2E-4548-900B-A5087032831F}" dt="2019-10-01T00:21:50.258" v="104" actId="1076"/>
          <ac:picMkLst>
            <pc:docMk/>
            <pc:sldMk cId="3874882842" sldId="296"/>
            <ac:picMk id="257" creationId="{F227F290-809D-4C66-80F7-4ED1A8FECA3A}"/>
          </ac:picMkLst>
        </pc:pic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1" creationId="{6D1CFA88-A0DF-45A5-A07D-D1BEB07BA749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6" creationId="{00FEAF24-65F1-4590-91F9-55951F495E80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9" creationId="{A1F223C0-81D2-4241-8C1E-DD444175A9CF}"/>
          </ac:cxnSpMkLst>
        </pc:cxnChg>
        <pc:cxnChg chg="mod">
          <ac:chgData name="陈 彩华" userId="dccc01fcfd8aa36a" providerId="LiveId" clId="{E8E371E4-6A2E-4548-900B-A5087032831F}" dt="2019-10-01T00:16:49.751" v="67" actId="14100"/>
          <ac:cxnSpMkLst>
            <pc:docMk/>
            <pc:sldMk cId="3874882842" sldId="296"/>
            <ac:cxnSpMk id="172" creationId="{0D64FD88-B358-4F8D-8E5E-BDE1594E50C2}"/>
          </ac:cxnSpMkLst>
        </pc:cxnChg>
        <pc:cxnChg chg="mod">
          <ac:chgData name="陈 彩华" userId="dccc01fcfd8aa36a" providerId="LiveId" clId="{E8E371E4-6A2E-4548-900B-A5087032831F}" dt="2019-10-01T00:18:12.591" v="74" actId="14100"/>
          <ac:cxnSpMkLst>
            <pc:docMk/>
            <pc:sldMk cId="3874882842" sldId="296"/>
            <ac:cxnSpMk id="194" creationId="{F56DB617-0071-4854-8092-F372A816CE21}"/>
          </ac:cxnSpMkLst>
        </pc:cxnChg>
        <pc:cxnChg chg="mod">
          <ac:chgData name="陈 彩华" userId="dccc01fcfd8aa36a" providerId="LiveId" clId="{E8E371E4-6A2E-4548-900B-A5087032831F}" dt="2019-10-01T00:19:22.279" v="83" actId="14100"/>
          <ac:cxnSpMkLst>
            <pc:docMk/>
            <pc:sldMk cId="3874882842" sldId="296"/>
            <ac:cxnSpMk id="197" creationId="{2553B99D-8C39-42D1-A5DA-5CA1B8E882C9}"/>
          </ac:cxnSpMkLst>
        </pc:cxnChg>
        <pc:cxnChg chg="mod">
          <ac:chgData name="陈 彩华" userId="dccc01fcfd8aa36a" providerId="LiveId" clId="{E8E371E4-6A2E-4548-900B-A5087032831F}" dt="2019-10-01T00:20:36.742" v="90" actId="1076"/>
          <ac:cxnSpMkLst>
            <pc:docMk/>
            <pc:sldMk cId="3874882842" sldId="296"/>
            <ac:cxnSpMk id="201" creationId="{40089274-E461-4FA9-A3A0-3DD4F286B7DC}"/>
          </ac:cxnSpMkLst>
        </pc:cxnChg>
        <pc:cxnChg chg="mod">
          <ac:chgData name="陈 彩华" userId="dccc01fcfd8aa36a" providerId="LiveId" clId="{E8E371E4-6A2E-4548-900B-A5087032831F}" dt="2019-10-01T00:20:31.550" v="89" actId="1076"/>
          <ac:cxnSpMkLst>
            <pc:docMk/>
            <pc:sldMk cId="3874882842" sldId="296"/>
            <ac:cxnSpMk id="204" creationId="{B1AEC1EA-81C2-466D-BB1D-D71C4DEBC7AF}"/>
          </ac:cxnSpMkLst>
        </pc:cxnChg>
        <pc:cxnChg chg="mod">
          <ac:chgData name="陈 彩华" userId="dccc01fcfd8aa36a" providerId="LiveId" clId="{E8E371E4-6A2E-4548-900B-A5087032831F}" dt="2019-10-01T00:20:01.647" v="86" actId="1076"/>
          <ac:cxnSpMkLst>
            <pc:docMk/>
            <pc:sldMk cId="3874882842" sldId="296"/>
            <ac:cxnSpMk id="207" creationId="{A47430E1-8CF3-47EE-8B2E-7342844B071E}"/>
          </ac:cxnSpMkLst>
        </pc:cxnChg>
        <pc:cxnChg chg="mod">
          <ac:chgData name="陈 彩华" userId="dccc01fcfd8aa36a" providerId="LiveId" clId="{E8E371E4-6A2E-4548-900B-A5087032831F}" dt="2019-10-01T00:20:13.160" v="88" actId="1076"/>
          <ac:cxnSpMkLst>
            <pc:docMk/>
            <pc:sldMk cId="3874882842" sldId="296"/>
            <ac:cxnSpMk id="228" creationId="{FCF163D0-2FB6-49F3-A07A-D163DAF85D65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024" creationId="{A1985650-379D-4282-B198-3EBC10E65DEE}"/>
          </ac:cxnSpMkLst>
        </pc:cxnChg>
        <pc:cxnChg chg="mod">
          <ac:chgData name="陈 彩华" userId="dccc01fcfd8aa36a" providerId="LiveId" clId="{E8E371E4-6A2E-4548-900B-A5087032831F}" dt="2019-10-01T00:21:41.738" v="101" actId="478"/>
          <ac:cxnSpMkLst>
            <pc:docMk/>
            <pc:sldMk cId="3874882842" sldId="296"/>
            <ac:cxnSpMk id="1051" creationId="{C18E0C09-8FC2-4752-A56B-66777B894DEF}"/>
          </ac:cxnSpMkLst>
        </pc:cxnChg>
      </pc:sldChg>
      <pc:sldChg chg="addSp delSp modSp add ord">
        <pc:chgData name="陈 彩华" userId="dccc01fcfd8aa36a" providerId="LiveId" clId="{E8E371E4-6A2E-4548-900B-A5087032831F}" dt="2019-10-01T02:00:59.418" v="1024" actId="1076"/>
        <pc:sldMkLst>
          <pc:docMk/>
          <pc:sldMk cId="2373801058" sldId="299"/>
        </pc:sldMkLst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" creationId="{37B7BAEF-79CF-4B6B-A59B-86480827D2C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" creationId="{E6ACE29F-F37D-4240-9D6C-130E7B1A3E4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4" creationId="{FC72634C-CB43-4AAA-B2DC-827D6BB3127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" creationId="{07781BD3-FFCC-42E5-9DA7-72D4AE69B5B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6" creationId="{108CC32B-9F7B-446A-93EA-8D9250276AEC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" creationId="{5B1B5E58-96A2-4E36-A53B-3ADFBE4B9DE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4" creationId="{DA18C985-9AB9-4EBA-9EB1-362363B137D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6" creationId="{0A87C972-9CCD-4CE9-931B-D0EC29B1BCD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0" creationId="{ACD153CC-3129-4228-90E8-89B05E479312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1" creationId="{4110AD99-9074-48EA-A28B-868C17D1FF0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2" creationId="{ED42542B-5FC7-4878-89A4-E691AAFF28B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3" creationId="{953F89D5-4376-4335-99AB-E7A4BE09759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4" creationId="{552D01B9-A9A8-45C2-BAFB-213F3DED539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5" creationId="{ACB8139C-D524-4CD3-9FD1-32C13C729CD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3" creationId="{6BCF8310-F3B6-4BA0-A24B-2D7AF609577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4" creationId="{79849AE5-574E-44A0-8FBC-DD77FC40B80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5" creationId="{97AC42A3-0EB5-46C4-A2FA-39124F668C2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1" creationId="{0DA5654E-2DF2-44C6-9D65-3F7113AD38C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3" creationId="{E6C17853-00E6-4FAE-9BFD-A564612E2C6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4" creationId="{2333C966-DA8B-4150-839F-B139DDE0D0E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9" creationId="{E8035FD6-DF68-4436-A110-6EF990E16D1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80" creationId="{B4D1765F-6A5A-40E9-AA75-F33CE4E2D806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1" creationId="{D3497EE8-14CA-4E81-95AE-F662A21C150F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2" creationId="{8AB69B68-745F-4226-A2C6-5F7E78766A6B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3" creationId="{AC2FC7AB-0F49-4F12-9A40-7B437C69DF41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4" creationId="{F39CE58A-7019-4283-BC04-BBC88778328B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5" creationId="{549B2AC9-492A-49F6-9F76-7B0DACAE7095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6" creationId="{CD85EE08-0466-445D-B9C8-663E98CB49B8}"/>
          </ac:spMkLst>
        </pc:spChg>
        <pc:spChg chg="add del">
          <ac:chgData name="陈 彩华" userId="dccc01fcfd8aa36a" providerId="LiveId" clId="{E8E371E4-6A2E-4548-900B-A5087032831F}" dt="2019-10-01T01:28:44.326" v="623"/>
          <ac:spMkLst>
            <pc:docMk/>
            <pc:sldMk cId="2373801058" sldId="299"/>
            <ac:spMk id="87" creationId="{54E7691E-8894-4D94-97C0-FD280AD73F49}"/>
          </ac:spMkLst>
        </pc:spChg>
        <pc:spChg chg="add del mod">
          <ac:chgData name="陈 彩华" userId="dccc01fcfd8aa36a" providerId="LiveId" clId="{E8E371E4-6A2E-4548-900B-A5087032831F}" dt="2019-10-01T01:32:39.274" v="674" actId="478"/>
          <ac:spMkLst>
            <pc:docMk/>
            <pc:sldMk cId="2373801058" sldId="299"/>
            <ac:spMk id="88" creationId="{F99E016D-011A-4201-B7C8-7F01D10297D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89" creationId="{9024EA44-4CA6-46CC-BFC0-CAA0F34CD2EE}"/>
          </ac:spMkLst>
        </pc:spChg>
        <pc:spChg chg="add del mod">
          <ac:chgData name="陈 彩华" userId="dccc01fcfd8aa36a" providerId="LiveId" clId="{E8E371E4-6A2E-4548-900B-A5087032831F}" dt="2019-10-01T01:40:16.302" v="700" actId="478"/>
          <ac:spMkLst>
            <pc:docMk/>
            <pc:sldMk cId="2373801058" sldId="299"/>
            <ac:spMk id="90" creationId="{38E7383B-BE84-4A3D-9A3D-F8C1DDABAD65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1" creationId="{B8BFC280-9FE5-43D8-92A6-1900352E7AA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2" creationId="{02460B4E-7692-4094-BC26-D24AB102D2DE}"/>
          </ac:spMkLst>
        </pc:spChg>
        <pc:spChg chg="add del mod">
          <ac:chgData name="陈 彩华" userId="dccc01fcfd8aa36a" providerId="LiveId" clId="{E8E371E4-6A2E-4548-900B-A5087032831F}" dt="2019-10-01T01:40:22.116" v="703" actId="478"/>
          <ac:spMkLst>
            <pc:docMk/>
            <pc:sldMk cId="2373801058" sldId="299"/>
            <ac:spMk id="93" creationId="{180D0A5C-49B7-408A-89C9-599C59E7C3F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4" creationId="{A521D8BB-7B79-4C1E-951C-EA8AFCF4B26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5" creationId="{4E72158A-A825-4DDE-8239-D88E9FA67659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6" creationId="{21402913-2263-44E5-B65E-B4E3428C56EC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7" creationId="{2A61C2F1-5BD4-4C70-8063-33A6D3847503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8" creationId="{FA414A15-4B06-4EA2-9943-691BC9A63ED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9" creationId="{1639F1B4-D6E8-4376-85B5-24825651877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0" creationId="{EC50183A-5549-4B40-A606-C389FF335E01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1" creationId="{6341B12A-A75C-4357-A0DF-0474356B891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2" creationId="{DC0BDB58-C699-414D-A45F-D45985F4F8F5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3" creationId="{95DCEA5A-15F0-45C3-8C77-90130EE41FA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4" creationId="{73F5306A-9B13-4D40-BE67-7F94942E2FA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5" creationId="{250F81F5-628E-4CCB-914C-672AB20D1687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06" creationId="{02D62527-FF4E-4B9E-9B0E-E18947EB07B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7" creationId="{B54F39DC-51EA-4478-8F4D-BB3DA807EE6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8" creationId="{4F20AB32-1C4C-48BE-BCB1-5EB119FE6AF9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09" creationId="{7D117811-1442-4B15-9476-BE41852368F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0" creationId="{0C8CD50E-815E-47C5-A00B-C54DE312B28D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11" creationId="{39F67DCE-D879-4038-A87B-69AD71D8B35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2" creationId="{B5E5D5CD-3CC5-409C-BCB5-884E9D37E5D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3" creationId="{3C74AE26-A41C-451A-93D6-B27CBB3E016A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14" creationId="{A0748D74-FB6A-44A0-A0BB-E15466CAED3F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15" creationId="{CE3D4343-453B-4D26-85BB-BDC44C6162E6}"/>
          </ac:spMkLst>
        </pc:spChg>
        <pc:spChg chg="add mod">
          <ac:chgData name="陈 彩华" userId="dccc01fcfd8aa36a" providerId="LiveId" clId="{E8E371E4-6A2E-4548-900B-A5087032831F}" dt="2019-10-01T01:50:18.321" v="839" actId="164"/>
          <ac:spMkLst>
            <pc:docMk/>
            <pc:sldMk cId="2373801058" sldId="299"/>
            <ac:spMk id="116" creationId="{C836DE33-8803-4853-9F96-E5CDA6784A7D}"/>
          </ac:spMkLst>
        </pc:spChg>
        <pc:spChg chg="add mod">
          <ac:chgData name="陈 彩华" userId="dccc01fcfd8aa36a" providerId="LiveId" clId="{E8E371E4-6A2E-4548-900B-A5087032831F}" dt="2019-10-01T01:54:15.554" v="900" actId="20577"/>
          <ac:spMkLst>
            <pc:docMk/>
            <pc:sldMk cId="2373801058" sldId="299"/>
            <ac:spMk id="117" creationId="{6A3D29F9-694A-42CE-BD9A-0D19E4506138}"/>
          </ac:spMkLst>
        </pc:spChg>
        <pc:spChg chg="add mod">
          <ac:chgData name="陈 彩华" userId="dccc01fcfd8aa36a" providerId="LiveId" clId="{E8E371E4-6A2E-4548-900B-A5087032831F}" dt="2019-10-01T01:50:18.321" v="839" actId="164"/>
          <ac:spMkLst>
            <pc:docMk/>
            <pc:sldMk cId="2373801058" sldId="299"/>
            <ac:spMk id="118" creationId="{D4B02359-6B75-4B6F-99FD-4A2583DDB779}"/>
          </ac:spMkLst>
        </pc:spChg>
        <pc:spChg chg="add mod">
          <ac:chgData name="陈 彩华" userId="dccc01fcfd8aa36a" providerId="LiveId" clId="{E8E371E4-6A2E-4548-900B-A5087032831F}" dt="2019-10-01T01:54:24.331" v="903" actId="108"/>
          <ac:spMkLst>
            <pc:docMk/>
            <pc:sldMk cId="2373801058" sldId="299"/>
            <ac:spMk id="119" creationId="{0F1B03FE-9CDA-4881-8DA0-0FCC63286870}"/>
          </ac:spMkLst>
        </pc:spChg>
        <pc:spChg chg="add mod">
          <ac:chgData name="陈 彩华" userId="dccc01fcfd8aa36a" providerId="LiveId" clId="{E8E371E4-6A2E-4548-900B-A5087032831F}" dt="2019-10-01T01:53:59.331" v="894" actId="20577"/>
          <ac:spMkLst>
            <pc:docMk/>
            <pc:sldMk cId="2373801058" sldId="299"/>
            <ac:spMk id="120" creationId="{99A40034-4104-41D6-AEC7-32BB63837F74}"/>
          </ac:spMkLst>
        </pc:spChg>
        <pc:spChg chg="add del mod">
          <ac:chgData name="陈 彩华" userId="dccc01fcfd8aa36a" providerId="LiveId" clId="{E8E371E4-6A2E-4548-900B-A5087032831F}" dt="2019-10-01T01:58:15.324" v="960" actId="478"/>
          <ac:spMkLst>
            <pc:docMk/>
            <pc:sldMk cId="2373801058" sldId="299"/>
            <ac:spMk id="121" creationId="{E5DF6C96-F927-497E-A5E1-E797FEA8512F}"/>
          </ac:spMkLst>
        </pc:spChg>
        <pc:spChg chg="add del mod">
          <ac:chgData name="陈 彩华" userId="dccc01fcfd8aa36a" providerId="LiveId" clId="{E8E371E4-6A2E-4548-900B-A5087032831F}" dt="2019-10-01T01:58:22.744" v="962" actId="478"/>
          <ac:spMkLst>
            <pc:docMk/>
            <pc:sldMk cId="2373801058" sldId="299"/>
            <ac:spMk id="122" creationId="{D77F43E0-7280-438F-9BA3-71226926429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3" creationId="{49C1F086-9102-485B-A3BA-C92C0397DCD1}"/>
          </ac:spMkLst>
        </pc:spChg>
        <pc:spChg chg="add del mod">
          <ac:chgData name="陈 彩华" userId="dccc01fcfd8aa36a" providerId="LiveId" clId="{E8E371E4-6A2E-4548-900B-A5087032831F}" dt="2019-10-01T01:58:24.603" v="963" actId="478"/>
          <ac:spMkLst>
            <pc:docMk/>
            <pc:sldMk cId="2373801058" sldId="299"/>
            <ac:spMk id="124" creationId="{EBE4051E-8CCA-4F9E-9B70-C40392E84ED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5" creationId="{327EF90D-4738-465C-B6B5-55FC20FF21C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6" creationId="{DD5668FB-18A2-4C5D-A4E5-452B6AAF91F6}"/>
          </ac:spMkLst>
        </pc:spChg>
        <pc:spChg chg="add del mod">
          <ac:chgData name="陈 彩华" userId="dccc01fcfd8aa36a" providerId="LiveId" clId="{E8E371E4-6A2E-4548-900B-A5087032831F}" dt="2019-10-01T01:58:26.140" v="964" actId="478"/>
          <ac:spMkLst>
            <pc:docMk/>
            <pc:sldMk cId="2373801058" sldId="299"/>
            <ac:spMk id="127" creationId="{EE528F15-96F7-49BF-BEC9-590B86C3A8F5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28" creationId="{00FEAE7A-F36B-4E63-9663-219CDB257EC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29" creationId="{51C83B87-28E7-4E25-9AF5-BC7BAE0E891C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0" creationId="{B50C09C3-B147-48F3-9CD3-04C8F8FED5C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1" creationId="{919463F1-DF37-41EB-BFA1-D983896AD0EB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2" creationId="{E77571DB-CF13-4789-B130-5AF2363688C6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3" creationId="{EDD8C0AA-FD0B-4CDB-A9C8-6F8549DF82AC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4" creationId="{C9E8E5D9-D76C-40FD-A995-442883F4371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5" creationId="{17EC3F83-21C7-4194-B518-79EC60A447C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6" creationId="{4E58509F-9FCD-4635-997A-F57263518B87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7" creationId="{BD8818E2-9A16-4EA6-8EC3-D54E9E3E850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8" creationId="{DC1C98AF-A996-423D-89F0-3C95B8535B0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9" creationId="{78F3EE47-A00F-4700-8C3F-F83F4EC2368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40" creationId="{95CBD9D9-B95B-4F81-B78D-A812CBCECCDD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1" creationId="{7C0EAB5D-5B2E-4396-82E8-421B96AA1841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2" creationId="{8C01F825-CAF6-4981-ADE6-D5B06E7DC12A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3" creationId="{5198D9B9-73D9-49CC-9E65-01AA90A5488D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4" creationId="{7D04B28F-4806-4D75-B11C-8805DF642C68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5" creationId="{206DCB3B-2E82-4FE6-AA64-26F6635F5F10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6" creationId="{003B18E5-E1F2-4170-8A6C-C9DB7D3059B2}"/>
          </ac:spMkLst>
        </pc:spChg>
        <pc:spChg chg="add mod">
          <ac:chgData name="陈 彩华" userId="dccc01fcfd8aa36a" providerId="LiveId" clId="{E8E371E4-6A2E-4548-900B-A5087032831F}" dt="2019-10-01T01:55:04.010" v="911" actId="20577"/>
          <ac:spMkLst>
            <pc:docMk/>
            <pc:sldMk cId="2373801058" sldId="299"/>
            <ac:spMk id="147" creationId="{FF44BBF3-FE2A-49A7-97DF-B1DC307A2DC5}"/>
          </ac:spMkLst>
        </pc:spChg>
        <pc:spChg chg="add mod">
          <ac:chgData name="陈 彩华" userId="dccc01fcfd8aa36a" providerId="LiveId" clId="{E8E371E4-6A2E-4548-900B-A5087032831F}" dt="2019-10-01T01:43:21.401" v="758" actId="164"/>
          <ac:spMkLst>
            <pc:docMk/>
            <pc:sldMk cId="2373801058" sldId="299"/>
            <ac:spMk id="148" creationId="{CF749AB9-73F1-4BD4-9347-8C2228447340}"/>
          </ac:spMkLst>
        </pc:spChg>
        <pc:spChg chg="add del mod">
          <ac:chgData name="陈 彩华" userId="dccc01fcfd8aa36a" providerId="LiveId" clId="{E8E371E4-6A2E-4548-900B-A5087032831F}" dt="2019-10-01T01:42:56.123" v="753" actId="478"/>
          <ac:spMkLst>
            <pc:docMk/>
            <pc:sldMk cId="2373801058" sldId="299"/>
            <ac:spMk id="149" creationId="{663FEF1D-19D9-4908-9044-72B9DCE536C3}"/>
          </ac:spMkLst>
        </pc:spChg>
        <pc:spChg chg="add del mod">
          <ac:chgData name="陈 彩华" userId="dccc01fcfd8aa36a" providerId="LiveId" clId="{E8E371E4-6A2E-4548-900B-A5087032831F}" dt="2019-10-01T01:42:56.123" v="753" actId="478"/>
          <ac:spMkLst>
            <pc:docMk/>
            <pc:sldMk cId="2373801058" sldId="299"/>
            <ac:spMk id="150" creationId="{341C5F10-C6A4-4C34-97C1-89B2D1E2808C}"/>
          </ac:spMkLst>
        </pc:spChg>
        <pc:spChg chg="add del mod">
          <ac:chgData name="陈 彩华" userId="dccc01fcfd8aa36a" providerId="LiveId" clId="{E8E371E4-6A2E-4548-900B-A5087032831F}" dt="2019-10-01T01:43:17.400" v="757" actId="478"/>
          <ac:spMkLst>
            <pc:docMk/>
            <pc:sldMk cId="2373801058" sldId="299"/>
            <ac:spMk id="151" creationId="{1FE22846-B6A5-4618-A6E5-056D8E65994F}"/>
          </ac:spMkLst>
        </pc:spChg>
        <pc:spChg chg="add del mod">
          <ac:chgData name="陈 彩华" userId="dccc01fcfd8aa36a" providerId="LiveId" clId="{E8E371E4-6A2E-4548-900B-A5087032831F}" dt="2019-10-01T01:43:17.400" v="757" actId="478"/>
          <ac:spMkLst>
            <pc:docMk/>
            <pc:sldMk cId="2373801058" sldId="299"/>
            <ac:spMk id="152" creationId="{7BCBCE8A-8A9D-4936-A344-44E8DB22A99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3" creationId="{83C1B2CA-14E6-4794-8594-B68ACAA78D3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5" creationId="{878A6970-1699-41F0-BDE3-886FBEF0B76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6" creationId="{967D82E7-9CF5-42D3-9793-0EF394115726}"/>
          </ac:spMkLst>
        </pc:spChg>
        <pc:spChg chg="mod">
          <ac:chgData name="陈 彩华" userId="dccc01fcfd8aa36a" providerId="LiveId" clId="{E8E371E4-6A2E-4548-900B-A5087032831F}" dt="2019-10-01T01:55:05.184" v="912" actId="20577"/>
          <ac:spMkLst>
            <pc:docMk/>
            <pc:sldMk cId="2373801058" sldId="299"/>
            <ac:spMk id="157" creationId="{7D81F7A4-207C-43DE-81C9-3F9B709A760A}"/>
          </ac:spMkLst>
        </pc:spChg>
        <pc:spChg chg="mod">
          <ac:chgData name="陈 彩华" userId="dccc01fcfd8aa36a" providerId="LiveId" clId="{E8E371E4-6A2E-4548-900B-A5087032831F}" dt="2019-10-01T01:55:06.634" v="913" actId="20577"/>
          <ac:spMkLst>
            <pc:docMk/>
            <pc:sldMk cId="2373801058" sldId="299"/>
            <ac:spMk id="160" creationId="{1DD5A6A8-7E33-4CBC-83A5-03CF8D82BE9D}"/>
          </ac:spMkLst>
        </pc:spChg>
        <pc:spChg chg="mod">
          <ac:chgData name="陈 彩华" userId="dccc01fcfd8aa36a" providerId="LiveId" clId="{E8E371E4-6A2E-4548-900B-A5087032831F}" dt="2019-10-01T01:55:07.978" v="915" actId="20577"/>
          <ac:spMkLst>
            <pc:docMk/>
            <pc:sldMk cId="2373801058" sldId="299"/>
            <ac:spMk id="164" creationId="{F01D8A1D-C8C5-4E09-90FC-40EB79ECEB44}"/>
          </ac:spMkLst>
        </pc:spChg>
        <pc:spChg chg="add mod">
          <ac:chgData name="陈 彩华" userId="dccc01fcfd8aa36a" providerId="LiveId" clId="{E8E371E4-6A2E-4548-900B-A5087032831F}" dt="2019-10-01T01:45:46.840" v="785" actId="164"/>
          <ac:spMkLst>
            <pc:docMk/>
            <pc:sldMk cId="2373801058" sldId="299"/>
            <ac:spMk id="167" creationId="{655E1F26-A430-4D4C-9195-2FEEB33FA392}"/>
          </ac:spMkLst>
        </pc:spChg>
        <pc:spChg chg="add mod">
          <ac:chgData name="陈 彩华" userId="dccc01fcfd8aa36a" providerId="LiveId" clId="{E8E371E4-6A2E-4548-900B-A5087032831F}" dt="2019-10-01T01:45:46.840" v="785" actId="164"/>
          <ac:spMkLst>
            <pc:docMk/>
            <pc:sldMk cId="2373801058" sldId="299"/>
            <ac:spMk id="168" creationId="{300826D0-C859-4C62-9FA0-2CB86A50D55F}"/>
          </ac:spMkLst>
        </pc:spChg>
        <pc:spChg chg="mod">
          <ac:chgData name="陈 彩华" userId="dccc01fcfd8aa36a" providerId="LiveId" clId="{E8E371E4-6A2E-4548-900B-A5087032831F}" dt="2019-10-01T01:55:17.586" v="917" actId="20577"/>
          <ac:spMkLst>
            <pc:docMk/>
            <pc:sldMk cId="2373801058" sldId="299"/>
            <ac:spMk id="171" creationId="{76B635FD-32FE-4927-85A2-F21A4BE4B9E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4" creationId="{DFA3D6EC-3815-4B8D-BED3-F521A6FFAE3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5" creationId="{17FE339F-6AC7-4745-A544-BDC4026D8792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6" creationId="{DE650D74-511F-4E9C-8A02-226A28CD6B2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7" creationId="{EC0B0EB3-16F5-44BE-A7CD-7081A5ABF1E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8" creationId="{B050F764-DDE9-4B5B-9C18-3F92C32CA32C}"/>
          </ac:spMkLst>
        </pc:spChg>
        <pc:spChg chg="mod">
          <ac:chgData name="陈 彩华" userId="dccc01fcfd8aa36a" providerId="LiveId" clId="{E8E371E4-6A2E-4548-900B-A5087032831F}" dt="2019-10-01T01:55:18.874" v="919" actId="20577"/>
          <ac:spMkLst>
            <pc:docMk/>
            <pc:sldMk cId="2373801058" sldId="299"/>
            <ac:spMk id="180" creationId="{DE33D694-09BC-48EB-885B-5B73A336894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3" creationId="{9D3DD53F-FC8A-4A79-9D6A-7E89379C256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4" creationId="{79AF8359-84AC-4AA7-984E-E1C58ED74B8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5" creationId="{9597E87A-8C74-47A3-BAFB-E73EFD676CF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6" creationId="{E2E91619-C893-4DF0-82D9-A204E8111C33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7" creationId="{5AB22BEF-4276-4C40-A6F9-3B5BE529424E}"/>
          </ac:spMkLst>
        </pc:spChg>
        <pc:spChg chg="mod">
          <ac:chgData name="陈 彩华" userId="dccc01fcfd8aa36a" providerId="LiveId" clId="{E8E371E4-6A2E-4548-900B-A5087032831F}" dt="2019-10-01T01:55:20.010" v="921" actId="20577"/>
          <ac:spMkLst>
            <pc:docMk/>
            <pc:sldMk cId="2373801058" sldId="299"/>
            <ac:spMk id="188" creationId="{01D4D9BD-AEBB-48C4-B3DE-78E0D9A3A2B2}"/>
          </ac:spMkLst>
        </pc:spChg>
        <pc:spChg chg="mod">
          <ac:chgData name="陈 彩华" userId="dccc01fcfd8aa36a" providerId="LiveId" clId="{E8E371E4-6A2E-4548-900B-A5087032831F}" dt="2019-10-01T01:55:21.164" v="923" actId="20577"/>
          <ac:spMkLst>
            <pc:docMk/>
            <pc:sldMk cId="2373801058" sldId="299"/>
            <ac:spMk id="191" creationId="{39DFA716-E27E-4CCA-B064-CF06F83D5A2C}"/>
          </ac:spMkLst>
        </pc:spChg>
        <pc:spChg chg="add mod">
          <ac:chgData name="陈 彩华" userId="dccc01fcfd8aa36a" providerId="LiveId" clId="{E8E371E4-6A2E-4548-900B-A5087032831F}" dt="2019-10-01T01:45:42.672" v="784" actId="164"/>
          <ac:spMkLst>
            <pc:docMk/>
            <pc:sldMk cId="2373801058" sldId="299"/>
            <ac:spMk id="193" creationId="{E4640BAE-76FE-4C0E-A864-BD2F1C170EFD}"/>
          </ac:spMkLst>
        </pc:spChg>
        <pc:spChg chg="add mod">
          <ac:chgData name="陈 彩华" userId="dccc01fcfd8aa36a" providerId="LiveId" clId="{E8E371E4-6A2E-4548-900B-A5087032831F}" dt="2019-10-01T01:49:12.320" v="818" actId="20577"/>
          <ac:spMkLst>
            <pc:docMk/>
            <pc:sldMk cId="2373801058" sldId="299"/>
            <ac:spMk id="195" creationId="{66F7809A-DE5F-4565-91D6-15A6BEF7EEB0}"/>
          </ac:spMkLst>
        </pc:spChg>
        <pc:spChg chg="mod">
          <ac:chgData name="陈 彩华" userId="dccc01fcfd8aa36a" providerId="LiveId" clId="{E8E371E4-6A2E-4548-900B-A5087032831F}" dt="2019-10-01T01:55:26.490" v="925" actId="20577"/>
          <ac:spMkLst>
            <pc:docMk/>
            <pc:sldMk cId="2373801058" sldId="299"/>
            <ac:spMk id="198" creationId="{16E44E59-E0A0-4033-A1A6-304EDEDF2123}"/>
          </ac:spMkLst>
        </pc:spChg>
        <pc:spChg chg="mod">
          <ac:chgData name="陈 彩华" userId="dccc01fcfd8aa36a" providerId="LiveId" clId="{E8E371E4-6A2E-4548-900B-A5087032831F}" dt="2019-10-01T01:55:28.299" v="927" actId="20577"/>
          <ac:spMkLst>
            <pc:docMk/>
            <pc:sldMk cId="2373801058" sldId="299"/>
            <ac:spMk id="202" creationId="{DDB96AEF-CECE-4E93-AAF3-C15F123CC317}"/>
          </ac:spMkLst>
        </pc:spChg>
        <pc:spChg chg="add mod">
          <ac:chgData name="陈 彩华" userId="dccc01fcfd8aa36a" providerId="LiveId" clId="{E8E371E4-6A2E-4548-900B-A5087032831F}" dt="2019-10-01T01:45:37.312" v="783" actId="164"/>
          <ac:spMkLst>
            <pc:docMk/>
            <pc:sldMk cId="2373801058" sldId="299"/>
            <ac:spMk id="212" creationId="{0429EB75-D391-48CD-ABB7-3C5D751E7322}"/>
          </ac:spMkLst>
        </pc:spChg>
        <pc:spChg chg="add mod">
          <ac:chgData name="陈 彩华" userId="dccc01fcfd8aa36a" providerId="LiveId" clId="{E8E371E4-6A2E-4548-900B-A5087032831F}" dt="2019-10-01T01:49:18.956" v="822" actId="20577"/>
          <ac:spMkLst>
            <pc:docMk/>
            <pc:sldMk cId="2373801058" sldId="299"/>
            <ac:spMk id="213" creationId="{A4AF91A9-A544-4655-979D-99E4477E3B33}"/>
          </ac:spMkLst>
        </pc:spChg>
        <pc:spChg chg="mod">
          <ac:chgData name="陈 彩华" userId="dccc01fcfd8aa36a" providerId="LiveId" clId="{E8E371E4-6A2E-4548-900B-A5087032831F}" dt="2019-10-01T01:49:22.235" v="824" actId="20577"/>
          <ac:spMkLst>
            <pc:docMk/>
            <pc:sldMk cId="2373801058" sldId="299"/>
            <ac:spMk id="220" creationId="{4DD2D47F-8057-4201-95A9-9353126504E2}"/>
          </ac:spMkLst>
        </pc:spChg>
        <pc:spChg chg="mod">
          <ac:chgData name="陈 彩华" userId="dccc01fcfd8aa36a" providerId="LiveId" clId="{E8E371E4-6A2E-4548-900B-A5087032831F}" dt="2019-10-01T01:55:39.522" v="935" actId="20577"/>
          <ac:spMkLst>
            <pc:docMk/>
            <pc:sldMk cId="2373801058" sldId="299"/>
            <ac:spMk id="221" creationId="{2D17B0B8-1DCD-4F03-855E-516D9287969F}"/>
          </ac:spMkLst>
        </pc:spChg>
        <pc:spChg chg="mod">
          <ac:chgData name="陈 彩华" userId="dccc01fcfd8aa36a" providerId="LiveId" clId="{E8E371E4-6A2E-4548-900B-A5087032831F}" dt="2019-10-01T01:55:38.242" v="933" actId="20577"/>
          <ac:spMkLst>
            <pc:docMk/>
            <pc:sldMk cId="2373801058" sldId="299"/>
            <ac:spMk id="223" creationId="{7677A8E2-DCE1-4B19-AA75-93A40AA8F781}"/>
          </ac:spMkLst>
        </pc:spChg>
        <pc:spChg chg="mod">
          <ac:chgData name="陈 彩华" userId="dccc01fcfd8aa36a" providerId="LiveId" clId="{E8E371E4-6A2E-4548-900B-A5087032831F}" dt="2019-10-01T01:55:37.227" v="931" actId="20577"/>
          <ac:spMkLst>
            <pc:docMk/>
            <pc:sldMk cId="2373801058" sldId="299"/>
            <ac:spMk id="225" creationId="{EBC50CAE-BA18-4DC0-B323-21359005F71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27" creationId="{5B38A7EF-50A2-468E-959E-7300A24F8529}"/>
          </ac:spMkLst>
        </pc:spChg>
        <pc:spChg chg="mod">
          <ac:chgData name="陈 彩华" userId="dccc01fcfd8aa36a" providerId="LiveId" clId="{E8E371E4-6A2E-4548-900B-A5087032831F}" dt="2019-10-01T01:55:35.007" v="929" actId="20577"/>
          <ac:spMkLst>
            <pc:docMk/>
            <pc:sldMk cId="2373801058" sldId="299"/>
            <ac:spMk id="229" creationId="{D4EFB57C-26C0-4813-9BF5-16BF676F160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5" creationId="{866C2B94-D05D-4602-9A05-7040CB59A03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8" creationId="{1C801504-BC9C-459F-9964-48D4EE4E50A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9" creationId="{C17303F0-5E15-4B80-BF00-13910CEE849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40" creationId="{9E7E878F-B0F2-438A-8DF9-914FAAB4EAA6}"/>
          </ac:spMkLst>
        </pc:spChg>
        <pc:spChg chg="mod">
          <ac:chgData name="陈 彩华" userId="dccc01fcfd8aa36a" providerId="LiveId" clId="{E8E371E4-6A2E-4548-900B-A5087032831F}" dt="2019-10-01T01:49:30.482" v="829" actId="20577"/>
          <ac:spMkLst>
            <pc:docMk/>
            <pc:sldMk cId="2373801058" sldId="299"/>
            <ac:spMk id="241" creationId="{B679506A-8239-4FB2-A795-5C1AD6E18F9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5" creationId="{069080C4-ED58-4DC6-97FC-AEC40E68173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6" creationId="{FCF1CD20-F034-4BEF-8565-6060DAD94853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8" creationId="{AD976657-E2B9-436F-A69C-E68E93E618F0}"/>
          </ac:spMkLst>
        </pc:spChg>
        <pc:spChg chg="add mod">
          <ac:chgData name="陈 彩华" userId="dccc01fcfd8aa36a" providerId="LiveId" clId="{E8E371E4-6A2E-4548-900B-A5087032831F}" dt="2019-10-01T01:58:35.314" v="966" actId="14100"/>
          <ac:spMkLst>
            <pc:docMk/>
            <pc:sldMk cId="2373801058" sldId="299"/>
            <ac:spMk id="270" creationId="{570B39AA-31E6-42EF-BE56-150B22C478DC}"/>
          </ac:spMkLst>
        </pc:spChg>
        <pc:spChg chg="add mod">
          <ac:chgData name="陈 彩华" userId="dccc01fcfd8aa36a" providerId="LiveId" clId="{E8E371E4-6A2E-4548-900B-A5087032831F}" dt="2019-10-01T01:58:31.915" v="965" actId="1076"/>
          <ac:spMkLst>
            <pc:docMk/>
            <pc:sldMk cId="2373801058" sldId="299"/>
            <ac:spMk id="271" creationId="{2CF07CB6-9F89-43AB-A83B-1D1BB00A77A1}"/>
          </ac:spMkLst>
        </pc:spChg>
        <pc:spChg chg="mod">
          <ac:chgData name="陈 彩华" userId="dccc01fcfd8aa36a" providerId="LiveId" clId="{E8E371E4-6A2E-4548-900B-A5087032831F}" dt="2019-10-01T01:54:43.228" v="907" actId="20577"/>
          <ac:spMkLst>
            <pc:docMk/>
            <pc:sldMk cId="2373801058" sldId="299"/>
            <ac:spMk id="274" creationId="{7EC37FE4-FCB7-4F18-B5E8-2A876DE0529D}"/>
          </ac:spMkLst>
        </pc:spChg>
        <pc:spChg chg="mod">
          <ac:chgData name="陈 彩华" userId="dccc01fcfd8aa36a" providerId="LiveId" clId="{E8E371E4-6A2E-4548-900B-A5087032831F}" dt="2019-10-01T01:58:58.676" v="973" actId="20577"/>
          <ac:spMkLst>
            <pc:docMk/>
            <pc:sldMk cId="2373801058" sldId="299"/>
            <ac:spMk id="275" creationId="{C78EE873-7C2F-4EB3-A45E-A7B47DBA67EC}"/>
          </ac:spMkLst>
        </pc:spChg>
        <pc:spChg chg="mod">
          <ac:chgData name="陈 彩华" userId="dccc01fcfd8aa36a" providerId="LiveId" clId="{E8E371E4-6A2E-4548-900B-A5087032831F}" dt="2019-10-01T01:59:00.498" v="975" actId="6549"/>
          <ac:spMkLst>
            <pc:docMk/>
            <pc:sldMk cId="2373801058" sldId="299"/>
            <ac:spMk id="276" creationId="{0AA6A99C-0B50-4FD5-8BA1-FD6102518BE1}"/>
          </ac:spMkLst>
        </pc:spChg>
        <pc:spChg chg="mod">
          <ac:chgData name="陈 彩华" userId="dccc01fcfd8aa36a" providerId="LiveId" clId="{E8E371E4-6A2E-4548-900B-A5087032831F}" dt="2019-10-01T01:59:05.276" v="977" actId="20577"/>
          <ac:spMkLst>
            <pc:docMk/>
            <pc:sldMk cId="2373801058" sldId="299"/>
            <ac:spMk id="277" creationId="{B97D34F5-B639-4B71-8B22-9EBEEA497679}"/>
          </ac:spMkLst>
        </pc:spChg>
        <pc:spChg chg="del">
          <ac:chgData name="陈 彩华" userId="dccc01fcfd8aa36a" providerId="LiveId" clId="{E8E371E4-6A2E-4548-900B-A5087032831F}" dt="2019-10-01T01:59:10.751" v="978" actId="478"/>
          <ac:spMkLst>
            <pc:docMk/>
            <pc:sldMk cId="2373801058" sldId="299"/>
            <ac:spMk id="280" creationId="{D8C42771-2A82-4AF2-8F06-E1B24100DC53}"/>
          </ac:spMkLst>
        </pc:spChg>
        <pc:spChg chg="del">
          <ac:chgData name="陈 彩华" userId="dccc01fcfd8aa36a" providerId="LiveId" clId="{E8E371E4-6A2E-4548-900B-A5087032831F}" dt="2019-10-01T01:59:14.376" v="981" actId="478"/>
          <ac:spMkLst>
            <pc:docMk/>
            <pc:sldMk cId="2373801058" sldId="299"/>
            <ac:spMk id="281" creationId="{7C1FED19-82B5-4FBB-96A5-049C4DA67429}"/>
          </ac:spMkLst>
        </pc:spChg>
        <pc:spChg chg="mod">
          <ac:chgData name="陈 彩华" userId="dccc01fcfd8aa36a" providerId="LiveId" clId="{E8E371E4-6A2E-4548-900B-A5087032831F}" dt="2019-10-01T01:59:23.562" v="984" actId="14100"/>
          <ac:spMkLst>
            <pc:docMk/>
            <pc:sldMk cId="2373801058" sldId="299"/>
            <ac:spMk id="282" creationId="{EB1AE42B-CB6E-451D-BA31-000D23F60070}"/>
          </ac:spMkLst>
        </pc:spChg>
        <pc:spChg chg="mod">
          <ac:chgData name="陈 彩华" userId="dccc01fcfd8aa36a" providerId="LiveId" clId="{E8E371E4-6A2E-4548-900B-A5087032831F}" dt="2019-10-01T01:53:46.901" v="892" actId="20577"/>
          <ac:spMkLst>
            <pc:docMk/>
            <pc:sldMk cId="2373801058" sldId="299"/>
            <ac:spMk id="283" creationId="{4D37ADE6-E57F-4619-AF28-DDE3B1187646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3" creationId="{0B2DD46C-13AC-490E-9896-66D5EBD218A5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5" creationId="{3BAB0FA2-6553-4C2F-8DD5-124A30BFA312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6" creationId="{A340F885-2955-4C6E-8521-B112FB15393A}"/>
          </ac:spMkLst>
        </pc:spChg>
        <pc:spChg chg="add mod">
          <ac:chgData name="陈 彩华" userId="dccc01fcfd8aa36a" providerId="LiveId" clId="{E8E371E4-6A2E-4548-900B-A5087032831F}" dt="2019-10-01T02:00:59.418" v="1024" actId="1076"/>
          <ac:spMkLst>
            <pc:docMk/>
            <pc:sldMk cId="2373801058" sldId="299"/>
            <ac:spMk id="312" creationId="{6B36D239-79B2-46E8-B319-80E90E6225C6}"/>
          </ac:spMkLst>
        </pc:s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4" creationId="{6CBD2384-326D-49D8-9F12-EB137A966687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5" creationId="{128CB459-405B-42CF-AA7A-CD96A762C272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6" creationId="{64954082-9192-40EF-870C-23568BE62FA0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8" creationId="{E2680668-2C21-4975-9E97-74E60C82617D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10" creationId="{C98A8435-5249-4EE8-B6D4-D9AD9B863ECC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54" creationId="{CC181195-38B3-43DB-9FB9-D909685B0BD7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59" creationId="{80AD8A15-48AD-4018-B649-F5E3AAAA144E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63" creationId="{A975463D-8FEF-4010-879D-75447183ABF2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70" creationId="{2253A73E-A95C-45C2-A0B6-2B13061C11C0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79" creationId="{D40F4453-5F62-439B-B196-73433D95C0C3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82" creationId="{CADB92F4-4B29-4FCE-871B-E5093E814F64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90" creationId="{62C92091-30B1-487D-947D-82C7AC28DAFC}"/>
          </ac:grpSpMkLst>
        </pc:grpChg>
        <pc:grpChg chg="add mod">
          <ac:chgData name="陈 彩华" userId="dccc01fcfd8aa36a" providerId="LiveId" clId="{E8E371E4-6A2E-4548-900B-A5087032831F}" dt="2019-10-01T01:45:37.312" v="783" actId="164"/>
          <ac:grpSpMkLst>
            <pc:docMk/>
            <pc:sldMk cId="2373801058" sldId="299"/>
            <ac:grpSpMk id="196" creationId="{FD82E915-C94E-44F6-B45B-15C68EB67F89}"/>
          </ac:grpSpMkLst>
        </pc:grpChg>
        <pc:grpChg chg="add mod">
          <ac:chgData name="陈 彩华" userId="dccc01fcfd8aa36a" providerId="LiveId" clId="{E8E371E4-6A2E-4548-900B-A5087032831F}" dt="2019-10-01T01:45:37.312" v="783" actId="164"/>
          <ac:grpSpMkLst>
            <pc:docMk/>
            <pc:sldMk cId="2373801058" sldId="299"/>
            <ac:grpSpMk id="200" creationId="{91EDD337-3A2B-47B8-80EF-9DBBC400A7B5}"/>
          </ac:grpSpMkLst>
        </pc:grpChg>
        <pc:grpChg chg="add del mod">
          <ac:chgData name="陈 彩华" userId="dccc01fcfd8aa36a" providerId="LiveId" clId="{E8E371E4-6A2E-4548-900B-A5087032831F}" dt="2019-10-01T01:45:12.226" v="778" actId="478"/>
          <ac:grpSpMkLst>
            <pc:docMk/>
            <pc:sldMk cId="2373801058" sldId="299"/>
            <ac:grpSpMk id="205" creationId="{0CB7E20A-03D9-4F06-8C3A-9ECA12EADD3B}"/>
          </ac:grpSpMkLst>
        </pc:grpChg>
        <pc:grpChg chg="add del mod">
          <ac:chgData name="陈 彩华" userId="dccc01fcfd8aa36a" providerId="LiveId" clId="{E8E371E4-6A2E-4548-900B-A5087032831F}" dt="2019-10-01T01:45:13.924" v="779" actId="478"/>
          <ac:grpSpMkLst>
            <pc:docMk/>
            <pc:sldMk cId="2373801058" sldId="299"/>
            <ac:grpSpMk id="209" creationId="{D276765B-8850-4180-A635-A6BD0C364BCA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14" creationId="{4697E432-1648-4DA4-9DEC-2C5F9E129607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5" creationId="{77DA84F8-02A6-452C-9F84-2FD2FC0CDA81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6" creationId="{BE58FE64-0745-4244-B8A6-C81E518C6E37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7" creationId="{FEB6F88E-3565-4989-90D5-AB7A07F453F5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8" creationId="{65B55213-41C6-4DE6-ABCF-E272FD72EA53}"/>
          </ac:grpSpMkLst>
        </pc:grpChg>
        <pc:grpChg chg="add del mod">
          <ac:chgData name="陈 彩华" userId="dccc01fcfd8aa36a" providerId="LiveId" clId="{E8E371E4-6A2E-4548-900B-A5087032831F}" dt="2019-10-01T01:56:43.539" v="938" actId="478"/>
          <ac:grpSpMkLst>
            <pc:docMk/>
            <pc:sldMk cId="2373801058" sldId="299"/>
            <ac:grpSpMk id="231" creationId="{F0FD6751-652E-4373-8737-74D88596E3E5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2" creationId="{E82FE09D-C4C5-48F9-AE1C-2AD8A95E454D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3" creationId="{55336301-5060-4556-B28C-6BE40D5964D0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4" creationId="{B45B0704-AAA0-4E09-8E3D-A1FF94CAB052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6" creationId="{135263FF-79F8-4576-941D-4E2DE9F1190F}"/>
          </ac:grpSpMkLst>
        </pc:grpChg>
        <pc:grpChg chg="add del mod">
          <ac:chgData name="陈 彩华" userId="dccc01fcfd8aa36a" providerId="LiveId" clId="{E8E371E4-6A2E-4548-900B-A5087032831F}" dt="2019-10-01T01:48:38.043" v="813" actId="478"/>
          <ac:grpSpMkLst>
            <pc:docMk/>
            <pc:sldMk cId="2373801058" sldId="299"/>
            <ac:grpSpMk id="251" creationId="{71D8A524-FAA8-4D51-82D2-2777DBA1DC66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2" creationId="{02802D0B-8D12-4D3C-A2B7-16A1A962C3DD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3" creationId="{F3361CBE-76E2-4138-9DD1-F19260A8FE25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4" creationId="{531F0142-E7FB-466E-B807-E5385AEADF9C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9" creationId="{066A0B46-4560-41F2-AC66-AB9C21714387}"/>
          </ac:grpSpMkLst>
        </pc:grpChg>
        <pc:grpChg chg="add del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72" creationId="{6A4D9041-2A76-4C4D-9272-B854A2C83FD9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84" creationId="{CFC3B485-5A26-4A4D-AB6E-3744424464E4}"/>
          </ac:grpSpMkLst>
        </pc:grpChg>
        <pc:graphicFrameChg chg="del">
          <ac:chgData name="陈 彩华" userId="dccc01fcfd8aa36a" providerId="LiveId" clId="{E8E371E4-6A2E-4548-900B-A5087032831F}" dt="2019-10-01T01:21:26.654" v="514" actId="478"/>
          <ac:graphicFrameMkLst>
            <pc:docMk/>
            <pc:sldMk cId="2373801058" sldId="299"/>
            <ac:graphicFrameMk id="242" creationId="{9AAB3172-877E-4AE8-8A67-240BB4D58BA3}"/>
          </ac:graphicFrameMkLst>
        </pc:graphicFrameChg>
        <pc:picChg chg="add del mod">
          <ac:chgData name="陈 彩华" userId="dccc01fcfd8aa36a" providerId="LiveId" clId="{E8E371E4-6A2E-4548-900B-A5087032831F}" dt="2019-10-01T01:52:32.527" v="876"/>
          <ac:picMkLst>
            <pc:docMk/>
            <pc:sldMk cId="2373801058" sldId="299"/>
            <ac:picMk id="3" creationId="{8E718366-5082-4F0D-9F3E-AFF0045B6109}"/>
          </ac:picMkLst>
        </pc:picChg>
        <pc:picChg chg="del">
          <ac:chgData name="陈 彩华" userId="dccc01fcfd8aa36a" providerId="LiveId" clId="{E8E371E4-6A2E-4548-900B-A5087032831F}" dt="2019-10-01T01:21:26.654" v="514" actId="478"/>
          <ac:picMkLst>
            <pc:docMk/>
            <pc:sldMk cId="2373801058" sldId="299"/>
            <ac:picMk id="257" creationId="{F227F290-809D-4C66-80F7-4ED1A8FECA3A}"/>
          </ac:picMkLst>
        </pc:picChg>
        <pc:picChg chg="add mod ord">
          <ac:chgData name="陈 彩华" userId="dccc01fcfd8aa36a" providerId="LiveId" clId="{E8E371E4-6A2E-4548-900B-A5087032831F}" dt="2019-10-01T02:00:56.370" v="1023" actId="14100"/>
          <ac:picMkLst>
            <pc:docMk/>
            <pc:sldMk cId="2373801058" sldId="299"/>
            <ac:picMk id="311" creationId="{289804C6-D01B-4562-9503-B2740E6ADF86}"/>
          </ac:picMkLst>
        </pc:pic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1" creationId="{6D1CFA88-A0DF-45A5-A07D-D1BEB07BA749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6" creationId="{00FEAF24-65F1-4590-91F9-55951F495E80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9" creationId="{A1F223C0-81D2-4241-8C1E-DD444175A9CF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72" creationId="{0D64FD88-B358-4F8D-8E5E-BDE1594E50C2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94" creationId="{F56DB617-0071-4854-8092-F372A816CE21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97" creationId="{2553B99D-8C39-42D1-A5DA-5CA1B8E882C9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1" creationId="{40089274-E461-4FA9-A3A0-3DD4F286B7DC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4" creationId="{B1AEC1EA-81C2-466D-BB1D-D71C4DEBC7AF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7" creationId="{A47430E1-8CF3-47EE-8B2E-7342844B071E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28" creationId="{FCF163D0-2FB6-49F3-A07A-D163DAF85D65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6" creationId="{EBC388B5-FB5D-4899-8309-1F85DCE511D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7" creationId="{C520DC7D-FF4B-41F8-B0BA-3252614742EC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8" creationId="{14D671DA-1439-4F07-8FC5-F7601C7933D8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9" creationId="{0A17286E-E62E-48BE-A677-731CB1719E66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0" creationId="{8B0D8168-C520-4F58-8A19-7594513A2079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1" creationId="{E3A82BB1-C793-413E-BDE0-5FE9E05D252A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2" creationId="{A32F7F37-A151-43AF-B89C-CFBF7D237B2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4" creationId="{A6D32E92-E726-4CEF-B722-4A0F18950C6D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7" creationId="{A4EB8717-9BF0-4EAD-9BD5-EDB63016DEF7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8" creationId="{8297EBCA-CA77-48FA-BD6C-0350C5443275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9" creationId="{ED36E407-0FA7-429D-963A-848D2BCBF54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10" creationId="{295ACF0E-BCD5-4991-AC60-5C2696002C2D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024" creationId="{A1985650-379D-4282-B198-3EBC10E65DEE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051" creationId="{C18E0C09-8FC2-4752-A56B-66777B894DEF}"/>
          </ac:cxnSpMkLst>
        </pc:cxnChg>
      </pc:sldChg>
      <pc:sldChg chg="addSp delSp modSp add del">
        <pc:chgData name="陈 彩华" userId="dccc01fcfd8aa36a" providerId="LiveId" clId="{E8E371E4-6A2E-4548-900B-A5087032831F}" dt="2019-10-01T02:01:05.370" v="1025" actId="2696"/>
        <pc:sldMkLst>
          <pc:docMk/>
          <pc:sldMk cId="4022836041" sldId="300"/>
        </pc:sldMkLst>
        <pc:spChg chg="del">
          <ac:chgData name="陈 彩华" userId="dccc01fcfd8aa36a" providerId="LiveId" clId="{E8E371E4-6A2E-4548-900B-A5087032831F}" dt="2019-10-01T01:52:38.543" v="878" actId="478"/>
          <ac:spMkLst>
            <pc:docMk/>
            <pc:sldMk cId="4022836041" sldId="300"/>
            <ac:spMk id="2" creationId="{53FE7E3E-A74C-4926-9FA3-6DF978B1A19D}"/>
          </ac:spMkLst>
        </pc:spChg>
        <pc:spChg chg="del">
          <ac:chgData name="陈 彩华" userId="dccc01fcfd8aa36a" providerId="LiveId" clId="{E8E371E4-6A2E-4548-900B-A5087032831F}" dt="2019-10-01T01:52:37.838" v="877" actId="478"/>
          <ac:spMkLst>
            <pc:docMk/>
            <pc:sldMk cId="4022836041" sldId="300"/>
            <ac:spMk id="3" creationId="{3C64125C-B6FE-47DC-960D-8C924786450F}"/>
          </ac:spMkLst>
        </pc:spChg>
        <pc:picChg chg="add mod">
          <ac:chgData name="陈 彩华" userId="dccc01fcfd8aa36a" providerId="LiveId" clId="{E8E371E4-6A2E-4548-900B-A5087032831F}" dt="2019-10-01T01:52:40.562" v="880" actId="1076"/>
          <ac:picMkLst>
            <pc:docMk/>
            <pc:sldMk cId="4022836041" sldId="300"/>
            <ac:picMk id="4" creationId="{FE4D5505-FE4F-4012-9213-4A51DED8672B}"/>
          </ac:picMkLst>
        </pc:picChg>
      </pc:sldChg>
    </pc:docChg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6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4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3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556452"/>
            <a:ext cx="6120680" cy="280831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9870"/>
              </p:ext>
            </p:extLst>
          </p:nvPr>
        </p:nvGraphicFramePr>
        <p:xfrm>
          <a:off x="3566719" y="1750198"/>
          <a:ext cx="5418602" cy="2087104"/>
        </p:xfrm>
        <a:graphic>
          <a:graphicData uri="http://schemas.openxmlformats.org/drawingml/2006/table">
            <a:tbl>
              <a:tblPr/>
              <a:tblGrid>
                <a:gridCol w="1024426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1339394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1527391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1527391">
                  <a:extLst>
                    <a:ext uri="{9D8B030D-6E8A-4147-A177-3AD203B41FA5}">
                      <a16:colId xmlns:a16="http://schemas.microsoft.com/office/drawing/2014/main" val="2294224022"/>
                    </a:ext>
                  </a:extLst>
                </a:gridCol>
              </a:tblGrid>
              <a:tr h="49303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emory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4276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B+Tree</a:t>
                      </a:r>
                      <a:r>
                        <a:rPr lang="zh-CN" altLang="en-US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4144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Hash</a:t>
                      </a:r>
                      <a:r>
                        <a:rPr lang="zh-CN" altLang="en-US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3848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R-Tree</a:t>
                      </a:r>
                      <a:r>
                        <a:rPr lang="zh-CN" altLang="en-US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3670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全文索引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8278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6" y="2762452"/>
            <a:ext cx="263658" cy="2636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6" y="2354063"/>
            <a:ext cx="263658" cy="263658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969724" y="3980444"/>
            <a:ext cx="3096344" cy="226304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引擎支持的索引类型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723158-11E8-4CEE-AB8C-9CF46C7DEE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6" y="2354063"/>
            <a:ext cx="263658" cy="2636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11ECE7-6DA7-4ED2-8AFF-0C146F2E5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96" y="2354063"/>
            <a:ext cx="263658" cy="26365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469F23-C0A9-422B-AA89-2D734674D2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6" y="3169252"/>
            <a:ext cx="263658" cy="2636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C2F70C-0759-4EEC-A3D3-55537AB1B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96" y="3545325"/>
            <a:ext cx="263658" cy="26365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16F94B9-0A3F-41CF-B8FB-F927B7AB7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6" y="2762452"/>
            <a:ext cx="263658" cy="26365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F5CB140-F66D-49DA-B604-3B7236FAE8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6" y="3169252"/>
            <a:ext cx="263658" cy="2636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40E4391-093F-4450-AFC1-1640B6DA82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6" y="3547252"/>
            <a:ext cx="263658" cy="26365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054CD28-BFF9-4203-AB48-D5E63FCADE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96" y="3169252"/>
            <a:ext cx="263658" cy="26365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907F82C-E868-4016-B8D1-2C4FC00B6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96" y="3545325"/>
            <a:ext cx="263658" cy="26365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A941395-7ADB-40C7-8E5E-69521F5C4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896" y="2762452"/>
            <a:ext cx="263658" cy="2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02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图片 286">
            <a:extLst>
              <a:ext uri="{FF2B5EF4-FFF2-40B4-BE49-F238E27FC236}">
                <a16:creationId xmlns:a16="http://schemas.microsoft.com/office/drawing/2014/main" id="{4C9CDE35-D578-4A36-B4DA-E91C5EAF8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83476"/>
            <a:ext cx="6108131" cy="62510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567E03-8D98-456B-88FB-95516A082F21}"/>
              </a:ext>
            </a:extLst>
          </p:cNvPr>
          <p:cNvSpPr/>
          <p:nvPr/>
        </p:nvSpPr>
        <p:spPr bwMode="auto">
          <a:xfrm>
            <a:off x="3287318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5486DF-9D22-4732-8C70-AD7463DD90BB}"/>
              </a:ext>
            </a:extLst>
          </p:cNvPr>
          <p:cNvSpPr/>
          <p:nvPr/>
        </p:nvSpPr>
        <p:spPr bwMode="auto">
          <a:xfrm>
            <a:off x="3107317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269EED-8AD7-4BD0-B2DA-DC83D9EBFE2C}"/>
              </a:ext>
            </a:extLst>
          </p:cNvPr>
          <p:cNvSpPr/>
          <p:nvPr/>
        </p:nvSpPr>
        <p:spPr bwMode="auto">
          <a:xfrm>
            <a:off x="3467318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5225458-863B-4C33-B991-C3F76DB1B9D2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107318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E0DE537-2563-43AA-B299-3221937ED9F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16200000" flipH="1">
            <a:off x="3287318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3740487-6AF8-44A5-B680-4EB1153C62C2}"/>
              </a:ext>
            </a:extLst>
          </p:cNvPr>
          <p:cNvSpPr/>
          <p:nvPr/>
        </p:nvSpPr>
        <p:spPr bwMode="auto">
          <a:xfrm>
            <a:off x="4007320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002705-69D6-4BAD-ACD0-2BD9116CF223}"/>
              </a:ext>
            </a:extLst>
          </p:cNvPr>
          <p:cNvSpPr/>
          <p:nvPr/>
        </p:nvSpPr>
        <p:spPr bwMode="auto">
          <a:xfrm>
            <a:off x="3827319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B40FE1-266B-4B15-B763-39E68BF8C282}"/>
              </a:ext>
            </a:extLst>
          </p:cNvPr>
          <p:cNvSpPr/>
          <p:nvPr/>
        </p:nvSpPr>
        <p:spPr bwMode="auto">
          <a:xfrm>
            <a:off x="4187320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854DF51-03BB-400A-AEBF-04842B6CE767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5400000">
            <a:off x="3827320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060D554-FCD8-4FD7-88BF-B0D3EB61B676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 bwMode="auto">
          <a:xfrm rot="16200000" flipH="1">
            <a:off x="4007320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61D475D-20A4-43B3-9B68-01B6A353496D}"/>
              </a:ext>
            </a:extLst>
          </p:cNvPr>
          <p:cNvSpPr/>
          <p:nvPr/>
        </p:nvSpPr>
        <p:spPr bwMode="auto">
          <a:xfrm>
            <a:off x="3647318" y="73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DECF072-0A0A-48CF-B4DA-99CC61B9FB3B}"/>
              </a:ext>
            </a:extLst>
          </p:cNvPr>
          <p:cNvCxnSpPr>
            <a:cxnSpLocks/>
            <a:stCxn id="64" idx="2"/>
            <a:endCxn id="59" idx="0"/>
          </p:cNvCxnSpPr>
          <p:nvPr/>
        </p:nvCxnSpPr>
        <p:spPr bwMode="auto">
          <a:xfrm rot="16200000" flipH="1">
            <a:off x="3737319" y="910123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87DB7A8-9949-4A01-BFDA-7EAB6D302450}"/>
              </a:ext>
            </a:extLst>
          </p:cNvPr>
          <p:cNvCxnSpPr>
            <a:cxnSpLocks/>
            <a:stCxn id="64" idx="2"/>
            <a:endCxn id="9" idx="0"/>
          </p:cNvCxnSpPr>
          <p:nvPr/>
        </p:nvCxnSpPr>
        <p:spPr bwMode="auto">
          <a:xfrm rot="5400000">
            <a:off x="3377318" y="910124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882290A-3719-4881-B1D7-FE010B0436F6}"/>
              </a:ext>
            </a:extLst>
          </p:cNvPr>
          <p:cNvSpPr/>
          <p:nvPr/>
        </p:nvSpPr>
        <p:spPr bwMode="auto">
          <a:xfrm>
            <a:off x="5685041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0EFED0D-CF58-45D3-A029-AE05C03111FE}"/>
              </a:ext>
            </a:extLst>
          </p:cNvPr>
          <p:cNvSpPr/>
          <p:nvPr/>
        </p:nvSpPr>
        <p:spPr bwMode="auto">
          <a:xfrm>
            <a:off x="5505040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350A8A9-98CB-4B52-8740-282DA3F18BEB}"/>
              </a:ext>
            </a:extLst>
          </p:cNvPr>
          <p:cNvSpPr/>
          <p:nvPr/>
        </p:nvSpPr>
        <p:spPr bwMode="auto">
          <a:xfrm>
            <a:off x="5865041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C35A268-9557-4C55-BC71-1716813D75E4}"/>
              </a:ext>
            </a:extLst>
          </p:cNvPr>
          <p:cNvCxnSpPr>
            <a:stCxn id="71" idx="2"/>
            <a:endCxn id="72" idx="0"/>
          </p:cNvCxnSpPr>
          <p:nvPr/>
        </p:nvCxnSpPr>
        <p:spPr bwMode="auto">
          <a:xfrm rot="5400000">
            <a:off x="5505041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5E1F864-0852-49CD-A1B8-07BBF13B227B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 bwMode="auto">
          <a:xfrm rot="16200000" flipH="1">
            <a:off x="5685041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074AD1A-C64A-45A8-BBE4-5726FFF347C3}"/>
              </a:ext>
            </a:extLst>
          </p:cNvPr>
          <p:cNvSpPr/>
          <p:nvPr/>
        </p:nvSpPr>
        <p:spPr bwMode="auto">
          <a:xfrm>
            <a:off x="6405043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EFF386-9C32-4FF3-BCD4-8F043436549F}"/>
              </a:ext>
            </a:extLst>
          </p:cNvPr>
          <p:cNvSpPr/>
          <p:nvPr/>
        </p:nvSpPr>
        <p:spPr bwMode="auto">
          <a:xfrm>
            <a:off x="6225042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345FBA8-359F-4051-9D7F-BD2968A4510B}"/>
              </a:ext>
            </a:extLst>
          </p:cNvPr>
          <p:cNvSpPr/>
          <p:nvPr/>
        </p:nvSpPr>
        <p:spPr bwMode="auto">
          <a:xfrm>
            <a:off x="6585043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943D4991-191B-409E-A992-15012EAF8C93}"/>
              </a:ext>
            </a:extLst>
          </p:cNvPr>
          <p:cNvCxnSpPr>
            <a:stCxn id="76" idx="2"/>
            <a:endCxn id="77" idx="0"/>
          </p:cNvCxnSpPr>
          <p:nvPr/>
        </p:nvCxnSpPr>
        <p:spPr bwMode="auto">
          <a:xfrm rot="5400000">
            <a:off x="6225043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3886C06C-18C0-4816-B1A8-AFBEC2D0E97D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 bwMode="auto">
          <a:xfrm rot="16200000" flipH="1">
            <a:off x="6405043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67AC0B6-D4FB-44C1-B6EF-7988C31A98A9}"/>
              </a:ext>
            </a:extLst>
          </p:cNvPr>
          <p:cNvSpPr/>
          <p:nvPr/>
        </p:nvSpPr>
        <p:spPr bwMode="auto">
          <a:xfrm>
            <a:off x="6045041" y="73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5E023F9-1EDD-4859-86B8-C32A21082001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 bwMode="auto">
          <a:xfrm rot="16200000" flipH="1">
            <a:off x="6135042" y="910123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9D75826-8167-4ECB-9B53-396C72B7438F}"/>
              </a:ext>
            </a:extLst>
          </p:cNvPr>
          <p:cNvCxnSpPr>
            <a:cxnSpLocks/>
            <a:stCxn id="81" idx="2"/>
            <a:endCxn id="71" idx="0"/>
          </p:cNvCxnSpPr>
          <p:nvPr/>
        </p:nvCxnSpPr>
        <p:spPr bwMode="auto">
          <a:xfrm rot="5400000">
            <a:off x="5775041" y="910124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41A626F-31B9-406F-BCB3-340E4C7A6431}"/>
              </a:ext>
            </a:extLst>
          </p:cNvPr>
          <p:cNvGrpSpPr/>
          <p:nvPr/>
        </p:nvGrpSpPr>
        <p:grpSpPr>
          <a:xfrm>
            <a:off x="2962970" y="2002204"/>
            <a:ext cx="738435" cy="824872"/>
            <a:chOff x="7320096" y="2199387"/>
            <a:chExt cx="500298" cy="67167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CF14739-A869-4917-A162-34002B66379D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DC8CD8F-1E4F-4D33-89EF-086DBB9BE03F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04118CFB-888E-471F-B2DB-DBA9272113D1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967410F0-4409-44F4-ABFE-FD94E2975B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78651F0B-1E17-49E4-970D-8A6C9E3604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9E948B9-2566-451B-8AF3-848976CEDF6B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9705142-8D57-4D54-839F-7E8673F77ED0}"/>
              </a:ext>
            </a:extLst>
          </p:cNvPr>
          <p:cNvGrpSpPr/>
          <p:nvPr/>
        </p:nvGrpSpPr>
        <p:grpSpPr>
          <a:xfrm>
            <a:off x="3343842" y="2002204"/>
            <a:ext cx="738435" cy="824872"/>
            <a:chOff x="7320096" y="2199387"/>
            <a:chExt cx="500298" cy="671678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E90E557-2C62-423E-B976-B8B98902C497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F864AE61-A1F9-4E33-931D-927920DA7745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E32863E4-371A-4376-9857-4069308359E0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D9311F6-CBE0-4FB3-BC91-833B1E3F1E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64D99DEE-175B-4AA2-834A-A2945FF50B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CD518DA9-9DE7-401A-90A6-20EE09D6102F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7475D70-4BC6-4638-B699-E1E602B56ED8}"/>
              </a:ext>
            </a:extLst>
          </p:cNvPr>
          <p:cNvGrpSpPr/>
          <p:nvPr/>
        </p:nvGrpSpPr>
        <p:grpSpPr>
          <a:xfrm>
            <a:off x="3723780" y="2002204"/>
            <a:ext cx="738435" cy="824872"/>
            <a:chOff x="7320096" y="2199387"/>
            <a:chExt cx="500298" cy="671678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5DE3610-FD10-4EA0-9DD7-D820F0546FCB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2ACB2B2-4164-4E42-98CB-E73ACF27A4AA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8C3453F-7DA8-4BBB-8B40-1FDF17AD3DA7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395450C0-DF0E-4722-B2FB-3A693B5115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E6B1117-99F3-4F41-8DF6-FAE335A895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1B02114-454E-41B8-87A5-F11A73E60984}"/>
                </a:ext>
              </a:extLst>
            </p:cNvPr>
            <p:cNvSpPr/>
            <p:nvPr/>
          </p:nvSpPr>
          <p:spPr bwMode="auto">
            <a:xfrm rot="3860497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9091C0E-F71F-46EF-8BAE-4E45541D7D99}"/>
              </a:ext>
            </a:extLst>
          </p:cNvPr>
          <p:cNvGrpSpPr/>
          <p:nvPr/>
        </p:nvGrpSpPr>
        <p:grpSpPr>
          <a:xfrm>
            <a:off x="4105380" y="2002204"/>
            <a:ext cx="738435" cy="824872"/>
            <a:chOff x="7320096" y="2199387"/>
            <a:chExt cx="500298" cy="671678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0D148C7-9919-4FDD-BE48-9929CE84EE71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9762A363-5877-4833-AA77-06F4B2718683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327CF06B-E6E1-4E7A-BB10-F2EF0B8F9889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1E2A839-8CDC-4451-BCA6-53541163DE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D42F5112-50FB-45D5-BC5C-1F51DEBC92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AF17813-8CB7-40C5-9F60-7FDDEC44ACC0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46C36B0C-0505-4EC1-B53C-308C6A2B8568}"/>
              </a:ext>
            </a:extLst>
          </p:cNvPr>
          <p:cNvSpPr/>
          <p:nvPr/>
        </p:nvSpPr>
        <p:spPr bwMode="auto">
          <a:xfrm>
            <a:off x="3287317" y="320437"/>
            <a:ext cx="95243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主键索引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5C53967-8A57-491D-B5BC-7E191C54AC6B}"/>
              </a:ext>
            </a:extLst>
          </p:cNvPr>
          <p:cNvSpPr/>
          <p:nvPr/>
        </p:nvSpPr>
        <p:spPr bwMode="auto">
          <a:xfrm>
            <a:off x="3381460" y="424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C68AE4B-2185-4E27-B1C1-6045B911F3F9}"/>
              </a:ext>
            </a:extLst>
          </p:cNvPr>
          <p:cNvSpPr/>
          <p:nvPr/>
        </p:nvSpPr>
        <p:spPr bwMode="auto">
          <a:xfrm>
            <a:off x="3201459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18C39B5-83C5-4FD8-B722-74CA194BAF24}"/>
              </a:ext>
            </a:extLst>
          </p:cNvPr>
          <p:cNvSpPr/>
          <p:nvPr/>
        </p:nvSpPr>
        <p:spPr bwMode="auto">
          <a:xfrm>
            <a:off x="3561460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910F1BE-B4B6-49A0-BEC3-9DD6F6575635}"/>
              </a:ext>
            </a:extLst>
          </p:cNvPr>
          <p:cNvCxnSpPr>
            <a:stCxn id="132" idx="2"/>
            <a:endCxn id="133" idx="0"/>
          </p:cNvCxnSpPr>
          <p:nvPr/>
        </p:nvCxnSpPr>
        <p:spPr bwMode="auto">
          <a:xfrm rot="5400000">
            <a:off x="3201460" y="4517796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F548D07E-3F5C-4857-A540-632D2E83A985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 bwMode="auto">
          <a:xfrm rot="16200000" flipH="1">
            <a:off x="3381460" y="4517796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3D55ACB-F4A1-42A8-A053-5F3E02C39A3C}"/>
              </a:ext>
            </a:extLst>
          </p:cNvPr>
          <p:cNvSpPr/>
          <p:nvPr/>
        </p:nvSpPr>
        <p:spPr bwMode="auto">
          <a:xfrm>
            <a:off x="4101462" y="424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687B41D-0259-434A-A820-D120A4FDD1BF}"/>
              </a:ext>
            </a:extLst>
          </p:cNvPr>
          <p:cNvSpPr/>
          <p:nvPr/>
        </p:nvSpPr>
        <p:spPr bwMode="auto">
          <a:xfrm>
            <a:off x="3921461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E689686-DB97-460D-AD79-E7F059392E9E}"/>
              </a:ext>
            </a:extLst>
          </p:cNvPr>
          <p:cNvSpPr/>
          <p:nvPr/>
        </p:nvSpPr>
        <p:spPr bwMode="auto">
          <a:xfrm>
            <a:off x="4281462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D676FDF2-418B-4649-AF17-9BE9FBEEB5DB}"/>
              </a:ext>
            </a:extLst>
          </p:cNvPr>
          <p:cNvCxnSpPr>
            <a:stCxn id="137" idx="2"/>
            <a:endCxn id="138" idx="0"/>
          </p:cNvCxnSpPr>
          <p:nvPr/>
        </p:nvCxnSpPr>
        <p:spPr bwMode="auto">
          <a:xfrm rot="5400000">
            <a:off x="3921462" y="4517796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EEC1A89-7AEA-4FEB-AFC2-4AFC8C47AD16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 bwMode="auto">
          <a:xfrm rot="16200000" flipH="1">
            <a:off x="4101462" y="4517796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D43FB43-099F-43FF-BEB4-B450F0184155}"/>
              </a:ext>
            </a:extLst>
          </p:cNvPr>
          <p:cNvSpPr/>
          <p:nvPr/>
        </p:nvSpPr>
        <p:spPr bwMode="auto">
          <a:xfrm>
            <a:off x="3741460" y="370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63BA5485-434F-4F33-8472-0B7CE9F4C3CF}"/>
              </a:ext>
            </a:extLst>
          </p:cNvPr>
          <p:cNvCxnSpPr>
            <a:cxnSpLocks/>
            <a:stCxn id="142" idx="2"/>
            <a:endCxn id="137" idx="0"/>
          </p:cNvCxnSpPr>
          <p:nvPr/>
        </p:nvCxnSpPr>
        <p:spPr bwMode="auto">
          <a:xfrm rot="16200000" flipH="1">
            <a:off x="3831461" y="3887795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47FEB6BB-B93F-473D-9C1F-0D87EC17D46F}"/>
              </a:ext>
            </a:extLst>
          </p:cNvPr>
          <p:cNvCxnSpPr>
            <a:cxnSpLocks/>
            <a:stCxn id="142" idx="2"/>
            <a:endCxn id="132" idx="0"/>
          </p:cNvCxnSpPr>
          <p:nvPr/>
        </p:nvCxnSpPr>
        <p:spPr bwMode="auto">
          <a:xfrm rot="5400000">
            <a:off x="3471460" y="3887796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8EBB5D8-B6D5-420B-AD12-B3C2F0CA60D1}"/>
              </a:ext>
            </a:extLst>
          </p:cNvPr>
          <p:cNvGrpSpPr/>
          <p:nvPr/>
        </p:nvGrpSpPr>
        <p:grpSpPr>
          <a:xfrm>
            <a:off x="3057112" y="4974252"/>
            <a:ext cx="738435" cy="1093181"/>
            <a:chOff x="7320096" y="2194807"/>
            <a:chExt cx="500298" cy="762167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8DEDEDF-3497-403B-9F88-E7F55D6F9DB2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81BA6723-5EB1-4ACC-AA5F-5D902C5916C7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5917C365-BDEC-4B34-A15C-1DF4B9A781FE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66C5EF2-B9B0-4D9C-91EE-B3542680A9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EF0FDCD-042F-47A6-B096-2374DECF37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2FD61FA-E29B-448B-A62E-1C100C9454AE}"/>
                </a:ext>
              </a:extLst>
            </p:cNvPr>
            <p:cNvSpPr/>
            <p:nvPr/>
          </p:nvSpPr>
          <p:spPr bwMode="auto">
            <a:xfrm rot="3840000">
              <a:off x="7213160" y="2479836"/>
              <a:ext cx="762167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49F4A92-5276-4CC9-9E8C-FE5D3F4CC915}"/>
              </a:ext>
            </a:extLst>
          </p:cNvPr>
          <p:cNvGrpSpPr/>
          <p:nvPr/>
        </p:nvGrpSpPr>
        <p:grpSpPr>
          <a:xfrm>
            <a:off x="3437984" y="4980821"/>
            <a:ext cx="738435" cy="963392"/>
            <a:chOff x="7320096" y="2199387"/>
            <a:chExt cx="500298" cy="671678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EE766128-DCDB-4B65-8A7B-57EA08B65140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58B58F48-E2F3-4076-9253-1CD22E50AC8C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96E79522-7723-44E6-B580-D3CB99681E8D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F1698BC6-9094-4C9E-9C47-0B96FEE17F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9436044-AC7F-4780-A978-1A7B61B786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57C63C54-68CD-4D16-90DA-C6F523C6FD6C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A3617F-5708-4051-AB92-6F9FD580D715}"/>
              </a:ext>
            </a:extLst>
          </p:cNvPr>
          <p:cNvGrpSpPr/>
          <p:nvPr/>
        </p:nvGrpSpPr>
        <p:grpSpPr>
          <a:xfrm>
            <a:off x="3812422" y="4980821"/>
            <a:ext cx="738435" cy="963392"/>
            <a:chOff x="7320096" y="2199387"/>
            <a:chExt cx="500298" cy="67167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0D838B7-2866-4E51-833E-0591C054767A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EABB2009-D82C-4E3E-A49E-610DEBAC97B4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D7FCECD5-B738-44D4-9E10-6982CA691ACE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70665F9C-2E23-4D30-BEEA-1A8FA84D56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6CAB31C3-8DE3-48AE-8E88-1753A48C1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ADF338E-D6E0-42BD-BB66-79AEBCEDB064}"/>
                </a:ext>
              </a:extLst>
            </p:cNvPr>
            <p:cNvSpPr/>
            <p:nvPr/>
          </p:nvSpPr>
          <p:spPr bwMode="auto">
            <a:xfrm rot="3860497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7AEC1389-CC47-4F21-92A9-EB40EB975C24}"/>
              </a:ext>
            </a:extLst>
          </p:cNvPr>
          <p:cNvGrpSpPr/>
          <p:nvPr/>
        </p:nvGrpSpPr>
        <p:grpSpPr>
          <a:xfrm>
            <a:off x="4203932" y="4980821"/>
            <a:ext cx="738435" cy="963392"/>
            <a:chOff x="7320096" y="2199387"/>
            <a:chExt cx="500298" cy="671678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B0AF5B4F-25EE-41ED-8637-9851A8DAB6C1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6241E563-DB48-425C-A245-CB6199316B9C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DCD8D654-6907-4879-8077-CE3D15E30038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597D6944-2A0F-43BE-96FB-1921AE3124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B17D970F-DD55-4704-B432-31BFC7D560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09E3F0D-DF6D-4BAF-A5C7-6D16B1FD7608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sp>
        <p:nvSpPr>
          <p:cNvPr id="179" name="矩形 178">
            <a:extLst>
              <a:ext uri="{FF2B5EF4-FFF2-40B4-BE49-F238E27FC236}">
                <a16:creationId xmlns:a16="http://schemas.microsoft.com/office/drawing/2014/main" id="{45EAF42A-1F03-4FA5-9456-DA06841C4F51}"/>
              </a:ext>
            </a:extLst>
          </p:cNvPr>
          <p:cNvSpPr/>
          <p:nvPr/>
        </p:nvSpPr>
        <p:spPr bwMode="auto">
          <a:xfrm>
            <a:off x="3258112" y="3288267"/>
            <a:ext cx="1099738" cy="41797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非主键索引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6EC51B0-0F28-41E4-8919-803998C9F138}"/>
              </a:ext>
            </a:extLst>
          </p:cNvPr>
          <p:cNvSpPr/>
          <p:nvPr/>
        </p:nvSpPr>
        <p:spPr bwMode="auto">
          <a:xfrm>
            <a:off x="7349199" y="128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47E4014-081D-489F-9EE9-59E1FECB8C9E}"/>
              </a:ext>
            </a:extLst>
          </p:cNvPr>
          <p:cNvSpPr/>
          <p:nvPr/>
        </p:nvSpPr>
        <p:spPr bwMode="auto">
          <a:xfrm>
            <a:off x="7169198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3FF5A0C-8EA5-4E04-A5A1-0F38B52B0FE2}"/>
              </a:ext>
            </a:extLst>
          </p:cNvPr>
          <p:cNvSpPr/>
          <p:nvPr/>
        </p:nvSpPr>
        <p:spPr bwMode="auto">
          <a:xfrm>
            <a:off x="7529199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F4FA56FD-4B78-48C1-B024-DC7C205F4307}"/>
              </a:ext>
            </a:extLst>
          </p:cNvPr>
          <p:cNvCxnSpPr>
            <a:stCxn id="180" idx="2"/>
            <a:endCxn id="181" idx="0"/>
          </p:cNvCxnSpPr>
          <p:nvPr/>
        </p:nvCxnSpPr>
        <p:spPr bwMode="auto">
          <a:xfrm rot="5400000">
            <a:off x="7169199" y="1550930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71682516-8F63-4582-97FD-4476BED38A6D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 bwMode="auto">
          <a:xfrm rot="16200000" flipH="1">
            <a:off x="7349199" y="1550930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8B6F6BF-9406-4FEE-890C-9B023517CDF0}"/>
              </a:ext>
            </a:extLst>
          </p:cNvPr>
          <p:cNvSpPr/>
          <p:nvPr/>
        </p:nvSpPr>
        <p:spPr bwMode="auto">
          <a:xfrm>
            <a:off x="8069201" y="128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73E1E82E-EB4C-4A8B-B11C-737C17FCFA65}"/>
              </a:ext>
            </a:extLst>
          </p:cNvPr>
          <p:cNvSpPr/>
          <p:nvPr/>
        </p:nvSpPr>
        <p:spPr bwMode="auto">
          <a:xfrm>
            <a:off x="7889200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7BD33D9-B19B-4FBD-8B3B-4C8C263E390B}"/>
              </a:ext>
            </a:extLst>
          </p:cNvPr>
          <p:cNvSpPr/>
          <p:nvPr/>
        </p:nvSpPr>
        <p:spPr bwMode="auto">
          <a:xfrm>
            <a:off x="8249201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2845BC46-D7A4-4572-AF4D-8FAF8D063E4A}"/>
              </a:ext>
            </a:extLst>
          </p:cNvPr>
          <p:cNvCxnSpPr>
            <a:stCxn id="185" idx="2"/>
            <a:endCxn id="186" idx="0"/>
          </p:cNvCxnSpPr>
          <p:nvPr/>
        </p:nvCxnSpPr>
        <p:spPr bwMode="auto">
          <a:xfrm rot="5400000">
            <a:off x="7889201" y="1550930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9E34BBC4-B2A5-4A2C-80B5-657F5B7C27B1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 bwMode="auto">
          <a:xfrm rot="16200000" flipH="1">
            <a:off x="8069201" y="1550930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FC5D7C5F-69DB-4F76-88C9-D88CE26F5D34}"/>
              </a:ext>
            </a:extLst>
          </p:cNvPr>
          <p:cNvSpPr/>
          <p:nvPr/>
        </p:nvSpPr>
        <p:spPr bwMode="auto">
          <a:xfrm>
            <a:off x="7709199" y="74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E4EFAA31-788F-41B9-B935-C2E82E1BA645}"/>
              </a:ext>
            </a:extLst>
          </p:cNvPr>
          <p:cNvCxnSpPr>
            <a:cxnSpLocks/>
            <a:stCxn id="190" idx="2"/>
            <a:endCxn id="185" idx="0"/>
          </p:cNvCxnSpPr>
          <p:nvPr/>
        </p:nvCxnSpPr>
        <p:spPr bwMode="auto">
          <a:xfrm rot="16200000" flipH="1">
            <a:off x="7799200" y="920929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CE757FBD-96F2-4BE8-B7E3-318E2CABEA5E}"/>
              </a:ext>
            </a:extLst>
          </p:cNvPr>
          <p:cNvCxnSpPr>
            <a:cxnSpLocks/>
            <a:stCxn id="190" idx="2"/>
            <a:endCxn id="180" idx="0"/>
          </p:cNvCxnSpPr>
          <p:nvPr/>
        </p:nvCxnSpPr>
        <p:spPr bwMode="auto">
          <a:xfrm rot="5400000">
            <a:off x="7439199" y="920930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70F4FDC5-E062-4716-933E-98447C9C2B2E}"/>
              </a:ext>
            </a:extLst>
          </p:cNvPr>
          <p:cNvGrpSpPr/>
          <p:nvPr/>
        </p:nvGrpSpPr>
        <p:grpSpPr>
          <a:xfrm>
            <a:off x="6287571" y="3286729"/>
            <a:ext cx="1880845" cy="824872"/>
            <a:chOff x="9547791" y="3391092"/>
            <a:chExt cx="1880845" cy="824872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484E283A-86CB-43D8-A969-2BA21CB9A0F0}"/>
                </a:ext>
              </a:extLst>
            </p:cNvPr>
            <p:cNvGrpSpPr/>
            <p:nvPr/>
          </p:nvGrpSpPr>
          <p:grpSpPr>
            <a:xfrm>
              <a:off x="954779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EF38E0AA-E3C8-4A33-BCDF-E17A60EFD2E4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ADF6360F-9E92-49DD-8BFA-5319515AF95F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4249BDF3-7D7A-4AC9-A4A6-D7CA567DB571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3D88BEF7-424B-42B4-9214-2CFBC015C2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0533C144-ADAF-4929-BCFB-A872F7B8DE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234395C-E758-4904-9275-C46E950564DC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8125FF90-5F11-433F-A11E-14AB617EBCE0}"/>
                </a:ext>
              </a:extLst>
            </p:cNvPr>
            <p:cNvGrpSpPr/>
            <p:nvPr/>
          </p:nvGrpSpPr>
          <p:grpSpPr>
            <a:xfrm>
              <a:off x="9928663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AF8951C-24CA-411A-8D08-A997EB1E1F90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C0311276-58D2-4E27-8EEA-C65779EFD34A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275A8B6-BD44-4115-9BFC-11654DC4A4DE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0AB35CE0-0757-4917-A1C3-990180A4AC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83CD05ED-D002-4432-8035-85ED5AFDA5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B10BE5D-D187-4B1E-800C-D8F4C502F40F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528ACA52-E5FF-4F2A-95E5-DE15E4E97D4B}"/>
                </a:ext>
              </a:extLst>
            </p:cNvPr>
            <p:cNvGrpSpPr/>
            <p:nvPr/>
          </p:nvGrpSpPr>
          <p:grpSpPr>
            <a:xfrm>
              <a:off x="1030860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1166AED3-5B6C-4874-A20A-CA7551837F4F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7E29B5FF-FD94-4206-8283-5CA517009DA4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DA6A10D4-A38D-4DC1-A200-8C4640CDEC3E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273E9B2-D971-4697-9FDF-ACEDE8A99E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948DDA1-E7BB-424A-A341-9E2AEF2197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D004D9F-2306-4BBC-86B3-A664124358AF}"/>
                  </a:ext>
                </a:extLst>
              </p:cNvPr>
              <p:cNvSpPr/>
              <p:nvPr/>
            </p:nvSpPr>
            <p:spPr bwMode="auto">
              <a:xfrm rot="3860497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9C6E82FB-C88D-4436-8349-24D47D82B578}"/>
                </a:ext>
              </a:extLst>
            </p:cNvPr>
            <p:cNvGrpSpPr/>
            <p:nvPr/>
          </p:nvGrpSpPr>
          <p:grpSpPr>
            <a:xfrm>
              <a:off x="1069020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306E3059-4843-4C28-8223-8FB1A21AD0BD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CECDAB5E-F371-47B8-9300-45FB089E3302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33EFB3D8-F26C-47DE-88C3-9EA23FE44F3A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DD64C4BA-A0C8-427B-AE03-210C410E9D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AA77628A-5A39-4F43-A8DE-F17315F098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EF32124F-F8CA-43CA-ABD3-73833958C9F7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1" name="矩形 220">
            <a:extLst>
              <a:ext uri="{FF2B5EF4-FFF2-40B4-BE49-F238E27FC236}">
                <a16:creationId xmlns:a16="http://schemas.microsoft.com/office/drawing/2014/main" id="{BBF9B8E2-F5F5-47F9-BB54-11935E11BE63}"/>
              </a:ext>
            </a:extLst>
          </p:cNvPr>
          <p:cNvSpPr/>
          <p:nvPr/>
        </p:nvSpPr>
        <p:spPr bwMode="auto">
          <a:xfrm>
            <a:off x="5669791" y="320437"/>
            <a:ext cx="95243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主键索引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47FD198A-6CDD-4F05-A965-51B06615CE7F}"/>
              </a:ext>
            </a:extLst>
          </p:cNvPr>
          <p:cNvSpPr/>
          <p:nvPr/>
        </p:nvSpPr>
        <p:spPr bwMode="auto">
          <a:xfrm>
            <a:off x="7249330" y="320437"/>
            <a:ext cx="1099738" cy="41797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非主键索引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A45542F-C9E2-4B67-BE94-9AF2404C85C6}"/>
              </a:ext>
            </a:extLst>
          </p:cNvPr>
          <p:cNvCxnSpPr>
            <a:cxnSpLocks/>
            <a:stCxn id="72" idx="2"/>
          </p:cNvCxnSpPr>
          <p:nvPr/>
        </p:nvCxnSpPr>
        <p:spPr bwMode="auto">
          <a:xfrm>
            <a:off x="5595040" y="1990124"/>
            <a:ext cx="856754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287319FB-DBFF-40A3-AA40-DDCBE9F7BB75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5955041" y="1990124"/>
            <a:ext cx="1259775" cy="133727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680B940C-AD10-4C03-B5C5-A780EEAB1CA8}"/>
              </a:ext>
            </a:extLst>
          </p:cNvPr>
          <p:cNvCxnSpPr>
            <a:cxnSpLocks/>
            <a:stCxn id="77" idx="2"/>
          </p:cNvCxnSpPr>
          <p:nvPr/>
        </p:nvCxnSpPr>
        <p:spPr bwMode="auto">
          <a:xfrm>
            <a:off x="6315042" y="1990124"/>
            <a:ext cx="1279160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DD7DD69-A84C-44A5-BBEA-B6B9B3E20BB4}"/>
              </a:ext>
            </a:extLst>
          </p:cNvPr>
          <p:cNvCxnSpPr>
            <a:cxnSpLocks/>
            <a:stCxn id="78" idx="2"/>
          </p:cNvCxnSpPr>
          <p:nvPr/>
        </p:nvCxnSpPr>
        <p:spPr bwMode="auto">
          <a:xfrm>
            <a:off x="6675043" y="1990124"/>
            <a:ext cx="157620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F8CE99B-126B-49C6-9D0C-CAD8D31A7911}"/>
              </a:ext>
            </a:extLst>
          </p:cNvPr>
          <p:cNvCxnSpPr>
            <a:cxnSpLocks/>
            <a:stCxn id="181" idx="2"/>
          </p:cNvCxnSpPr>
          <p:nvPr/>
        </p:nvCxnSpPr>
        <p:spPr bwMode="auto">
          <a:xfrm>
            <a:off x="7259198" y="2000930"/>
            <a:ext cx="406048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D81C95E8-69EC-47D1-9F4F-E9AB80F945F9}"/>
              </a:ext>
            </a:extLst>
          </p:cNvPr>
          <p:cNvCxnSpPr>
            <a:cxnSpLocks/>
            <a:stCxn id="182" idx="2"/>
          </p:cNvCxnSpPr>
          <p:nvPr/>
        </p:nvCxnSpPr>
        <p:spPr bwMode="auto">
          <a:xfrm flipH="1">
            <a:off x="6902581" y="2000930"/>
            <a:ext cx="716618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97BFD6C-DF54-4AC2-AFAA-B9B17F62DDB7}"/>
              </a:ext>
            </a:extLst>
          </p:cNvPr>
          <p:cNvCxnSpPr>
            <a:cxnSpLocks/>
            <a:stCxn id="186" idx="2"/>
          </p:cNvCxnSpPr>
          <p:nvPr/>
        </p:nvCxnSpPr>
        <p:spPr bwMode="auto">
          <a:xfrm flipH="1">
            <a:off x="6524580" y="2000930"/>
            <a:ext cx="1454620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FAD6BA0B-6263-42EC-978F-64C55C289648}"/>
              </a:ext>
            </a:extLst>
          </p:cNvPr>
          <p:cNvCxnSpPr>
            <a:cxnSpLocks/>
            <a:stCxn id="187" idx="2"/>
          </p:cNvCxnSpPr>
          <p:nvPr/>
        </p:nvCxnSpPr>
        <p:spPr bwMode="auto">
          <a:xfrm flipH="1">
            <a:off x="7287781" y="2000930"/>
            <a:ext cx="1051420" cy="132646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02A5E753-DB07-4507-B01E-EB3C573579AB}"/>
              </a:ext>
            </a:extLst>
          </p:cNvPr>
          <p:cNvSpPr/>
          <p:nvPr/>
        </p:nvSpPr>
        <p:spPr bwMode="auto">
          <a:xfrm>
            <a:off x="3096893" y="6003500"/>
            <a:ext cx="1909318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</a:rPr>
              <a:t>（聚簇索引）</a:t>
            </a: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E04B4A8-0FED-497D-8ED5-3AC4431189B7}"/>
              </a:ext>
            </a:extLst>
          </p:cNvPr>
          <p:cNvSpPr/>
          <p:nvPr/>
        </p:nvSpPr>
        <p:spPr bwMode="auto">
          <a:xfrm>
            <a:off x="6016289" y="6003500"/>
            <a:ext cx="208931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MyISAM</a:t>
            </a:r>
            <a:r>
              <a:rPr lang="zh-CN" altLang="en-US" sz="1400" dirty="0">
                <a:solidFill>
                  <a:schemeClr val="bg1"/>
                </a:solidFill>
              </a:rPr>
              <a:t>（非聚簇索引）</a:t>
            </a:r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B48C2A2F-0C0A-47B6-A1B3-3667EDB0E507}"/>
              </a:ext>
            </a:extLst>
          </p:cNvPr>
          <p:cNvCxnSpPr>
            <a:cxnSpLocks/>
          </p:cNvCxnSpPr>
          <p:nvPr/>
        </p:nvCxnSpPr>
        <p:spPr bwMode="auto">
          <a:xfrm>
            <a:off x="5221957" y="423500"/>
            <a:ext cx="7612" cy="59400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7" y="371858"/>
            <a:ext cx="10535011" cy="60486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08175" y="2679568"/>
            <a:ext cx="1616427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68002" cy="106513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170843" cy="106916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1800000" y="4258638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1800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1800000" y="3970799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2376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2376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2376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2952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2952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2952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3528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3528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3528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5E5D5CD-3CC5-409C-BCB5-884E9D37E5D6}"/>
              </a:ext>
            </a:extLst>
          </p:cNvPr>
          <p:cNvSpPr/>
          <p:nvPr/>
        </p:nvSpPr>
        <p:spPr bwMode="auto">
          <a:xfrm>
            <a:off x="4680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C74AE26-A41C-451A-93D6-B27CBB3E016A}"/>
              </a:ext>
            </a:extLst>
          </p:cNvPr>
          <p:cNvSpPr/>
          <p:nvPr/>
        </p:nvSpPr>
        <p:spPr bwMode="auto">
          <a:xfrm>
            <a:off x="4680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C8CD50E-815E-47C5-A00B-C54DE312B28D}"/>
              </a:ext>
            </a:extLst>
          </p:cNvPr>
          <p:cNvSpPr/>
          <p:nvPr/>
        </p:nvSpPr>
        <p:spPr bwMode="auto">
          <a:xfrm>
            <a:off x="4680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54F39DC-51EA-4478-8F4D-BB3DA807EE60}"/>
              </a:ext>
            </a:extLst>
          </p:cNvPr>
          <p:cNvSpPr/>
          <p:nvPr/>
        </p:nvSpPr>
        <p:spPr bwMode="auto">
          <a:xfrm>
            <a:off x="5256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F20AB32-1C4C-48BE-BCB1-5EB119FE6AF9}"/>
              </a:ext>
            </a:extLst>
          </p:cNvPr>
          <p:cNvSpPr/>
          <p:nvPr/>
        </p:nvSpPr>
        <p:spPr bwMode="auto">
          <a:xfrm>
            <a:off x="5256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50F81F5-628E-4CCB-914C-672AB20D1687}"/>
              </a:ext>
            </a:extLst>
          </p:cNvPr>
          <p:cNvSpPr/>
          <p:nvPr/>
        </p:nvSpPr>
        <p:spPr bwMode="auto">
          <a:xfrm>
            <a:off x="5256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27EF90D-4738-465C-B6B5-55FC20FF21C1}"/>
              </a:ext>
            </a:extLst>
          </p:cNvPr>
          <p:cNvSpPr/>
          <p:nvPr/>
        </p:nvSpPr>
        <p:spPr bwMode="auto">
          <a:xfrm>
            <a:off x="5832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D5668FB-18A2-4C5D-A4E5-452B6AAF91F6}"/>
              </a:ext>
            </a:extLst>
          </p:cNvPr>
          <p:cNvSpPr/>
          <p:nvPr/>
        </p:nvSpPr>
        <p:spPr bwMode="auto">
          <a:xfrm>
            <a:off x="5832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9C1F086-9102-485B-A3BA-C92C0397DCD1}"/>
              </a:ext>
            </a:extLst>
          </p:cNvPr>
          <p:cNvSpPr/>
          <p:nvPr/>
        </p:nvSpPr>
        <p:spPr bwMode="auto">
          <a:xfrm>
            <a:off x="5832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8F3EE47-A00F-4700-8C3F-F83F4EC2368A}"/>
              </a:ext>
            </a:extLst>
          </p:cNvPr>
          <p:cNvSpPr/>
          <p:nvPr/>
        </p:nvSpPr>
        <p:spPr bwMode="auto">
          <a:xfrm>
            <a:off x="6984000" y="4546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E58509F-9FCD-4635-997A-F57263518B87}"/>
              </a:ext>
            </a:extLst>
          </p:cNvPr>
          <p:cNvSpPr/>
          <p:nvPr/>
        </p:nvSpPr>
        <p:spPr bwMode="auto">
          <a:xfrm>
            <a:off x="6984000" y="3970799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9463F1-DF37-41EB-BFA1-D983896AD0EB}"/>
              </a:ext>
            </a:extLst>
          </p:cNvPr>
          <p:cNvSpPr/>
          <p:nvPr/>
        </p:nvSpPr>
        <p:spPr bwMode="auto">
          <a:xfrm>
            <a:off x="7560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5225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552752" y="483622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88201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597E87A-8C74-47A3-BAFB-E73EFD676CFD}"/>
              </a:ext>
            </a:extLst>
          </p:cNvPr>
          <p:cNvSpPr/>
          <p:nvPr/>
        </p:nvSpPr>
        <p:spPr bwMode="auto">
          <a:xfrm>
            <a:off x="6870807" y="3748732"/>
            <a:ext cx="129600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2E91619-C893-4DF0-82D9-A204E8111C33}"/>
              </a:ext>
            </a:extLst>
          </p:cNvPr>
          <p:cNvSpPr/>
          <p:nvPr/>
        </p:nvSpPr>
        <p:spPr bwMode="auto">
          <a:xfrm>
            <a:off x="5125746" y="4846744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AB22BEF-4276-4C40-A6F9-3B5BE529424E}"/>
              </a:ext>
            </a:extLst>
          </p:cNvPr>
          <p:cNvSpPr/>
          <p:nvPr/>
        </p:nvSpPr>
        <p:spPr bwMode="auto">
          <a:xfrm>
            <a:off x="7133358" y="4833269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0089274-E461-4FA9-A3A0-3DD4F286B7DC}"/>
              </a:ext>
            </a:extLst>
          </p:cNvPr>
          <p:cNvCxnSpPr>
            <a:cxnSpLocks/>
          </p:cNvCxnSpPr>
          <p:nvPr/>
        </p:nvCxnSpPr>
        <p:spPr bwMode="auto">
          <a:xfrm flipV="1">
            <a:off x="4142807" y="4564800"/>
            <a:ext cx="412307" cy="4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1AEC1EA-81C2-466D-BB1D-D71C4DEBC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45290" y="4564800"/>
            <a:ext cx="414000" cy="344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03496" y="4564813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64800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51" name="连接符: 肘形 1050">
            <a:extLst>
              <a:ext uri="{FF2B5EF4-FFF2-40B4-BE49-F238E27FC236}">
                <a16:creationId xmlns:a16="http://schemas.microsoft.com/office/drawing/2014/main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 flipH="1">
            <a:off x="6691097" y="1451471"/>
            <a:ext cx="5293" cy="7511086"/>
          </a:xfrm>
          <a:prstGeom prst="bentConnector3">
            <a:avLst>
              <a:gd name="adj1" fmla="val -9553958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987162" y="421673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988187" y="4511197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970694" y="394880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:a16="http://schemas.microsoft.com/office/drawing/2014/main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6854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:a16="http://schemas.microsoft.com/office/drawing/2014/main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661831" y="5852903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C1C98AF-A996-423D-89F0-3C95B8535B0D}"/>
              </a:ext>
            </a:extLst>
          </p:cNvPr>
          <p:cNvSpPr/>
          <p:nvPr/>
        </p:nvSpPr>
        <p:spPr bwMode="auto">
          <a:xfrm>
            <a:off x="6984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035FD6-DF68-4436-A110-6EF990E16D18}"/>
              </a:ext>
            </a:extLst>
          </p:cNvPr>
          <p:cNvSpPr/>
          <p:nvPr/>
        </p:nvSpPr>
        <p:spPr bwMode="auto">
          <a:xfrm>
            <a:off x="7560000" y="4546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4D1765F-6A5A-40E9-AA75-F33CE4E2D806}"/>
              </a:ext>
            </a:extLst>
          </p:cNvPr>
          <p:cNvSpPr/>
          <p:nvPr/>
        </p:nvSpPr>
        <p:spPr bwMode="auto">
          <a:xfrm>
            <a:off x="7560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260013"/>
            <a:ext cx="8908272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4539600"/>
            <a:ext cx="720000" cy="720000"/>
          </a:xfrm>
          <a:prstGeom prst="rect">
            <a:avLst/>
          </a:prstGeom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0" y="1321607"/>
            <a:ext cx="720000" cy="720000"/>
          </a:xfrm>
          <a:prstGeom prst="rect">
            <a:avLst/>
          </a:prstGeom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0" y="4539425"/>
            <a:ext cx="720000" cy="720000"/>
          </a:xfrm>
          <a:prstGeom prst="rect">
            <a:avLst/>
          </a:prstGeom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43" y="1825543"/>
            <a:ext cx="720000" cy="720000"/>
          </a:xfrm>
          <a:prstGeom prst="rect">
            <a:avLst/>
          </a:prstGeom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18" y="3792369"/>
            <a:ext cx="720000" cy="720000"/>
          </a:xfrm>
          <a:prstGeom prst="rect">
            <a:avLst/>
          </a:prstGeom>
          <a:effectLst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72013" y="5320800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binlog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二进制日志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 bwMode="auto">
          <a:xfrm>
            <a:off x="3022429" y="1458201"/>
            <a:ext cx="0" cy="308139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316826" y="4398336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log dump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9" name="任意多边形 18"/>
          <p:cNvSpPr/>
          <p:nvPr/>
        </p:nvSpPr>
        <p:spPr bwMode="auto">
          <a:xfrm rot="20524339">
            <a:off x="4115772" y="2269258"/>
            <a:ext cx="2878475" cy="1171253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 rot="9604690">
            <a:off x="4080118" y="2751999"/>
            <a:ext cx="2977332" cy="996582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 rot="15813536">
            <a:off x="6219373" y="3129356"/>
            <a:ext cx="2326746" cy="5113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02836" y="1825543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2</a:t>
            </a:r>
            <a:r>
              <a:rPr lang="zh-CN" altLang="en-US" sz="1400" dirty="0">
                <a:solidFill>
                  <a:srgbClr val="ECBB73"/>
                </a:solidFill>
              </a:rPr>
              <a:t>、通知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13151" y="375554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3</a:t>
            </a:r>
            <a:r>
              <a:rPr lang="zh-CN" altLang="en-US" sz="1400" dirty="0">
                <a:solidFill>
                  <a:srgbClr val="ECBB73"/>
                </a:solidFill>
              </a:rPr>
              <a:t>、读取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404233" y="1920035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I/O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533571" y="5320148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relay log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中继日志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738201"/>
            <a:ext cx="720000" cy="72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1" y="738201"/>
            <a:ext cx="720000" cy="720000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 bwMode="auto">
          <a:xfrm>
            <a:off x="139642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 bwMode="auto">
          <a:xfrm>
            <a:off x="645604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613746" y="2417115"/>
            <a:ext cx="901288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24" name="任意多边形 23"/>
          <p:cNvSpPr/>
          <p:nvPr/>
        </p:nvSpPr>
        <p:spPr bwMode="auto">
          <a:xfrm rot="17153151" flipV="1">
            <a:off x="7840922" y="3449707"/>
            <a:ext cx="1911639" cy="469246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408316" y="569897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master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501696" y="53327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slave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343666" y="3392361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4</a:t>
            </a:r>
            <a:r>
              <a:rPr lang="zh-CN" altLang="en-US" sz="1400" dirty="0">
                <a:solidFill>
                  <a:srgbClr val="ECBB73"/>
                </a:solidFill>
              </a:rPr>
              <a:t>、写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23629" y="3429399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5</a:t>
            </a:r>
            <a:r>
              <a:rPr lang="zh-CN" altLang="en-US" sz="1400" dirty="0">
                <a:solidFill>
                  <a:srgbClr val="ECBB73"/>
                </a:solidFill>
              </a:rPr>
              <a:t>、读</a:t>
            </a: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E39619EE-940E-4DCD-B232-14B666B8A7B8}"/>
              </a:ext>
            </a:extLst>
          </p:cNvPr>
          <p:cNvSpPr/>
          <p:nvPr/>
        </p:nvSpPr>
        <p:spPr bwMode="auto">
          <a:xfrm rot="16353609" flipV="1">
            <a:off x="8834509" y="1760341"/>
            <a:ext cx="413314" cy="337647"/>
          </a:xfrm>
          <a:prstGeom prst="arc">
            <a:avLst>
              <a:gd name="adj1" fmla="val 16200000"/>
              <a:gd name="adj2" fmla="val 5402117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56240" y="1343257"/>
            <a:ext cx="130553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6</a:t>
            </a:r>
            <a:r>
              <a:rPr lang="zh-CN" altLang="en-US" sz="1400" dirty="0">
                <a:solidFill>
                  <a:srgbClr val="ECBB73"/>
                </a:solidFill>
              </a:rPr>
              <a:t>、执行</a:t>
            </a:r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885725" y="2775659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1</a:t>
            </a:r>
            <a:r>
              <a:rPr lang="zh-CN" altLang="en-US" sz="1400" dirty="0">
                <a:solidFill>
                  <a:srgbClr val="ECBB73"/>
                </a:solidFill>
              </a:rPr>
              <a:t>、数据变更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382429" y="5938739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</a:rPr>
              <a:t>主从同步原理图</a:t>
            </a:r>
          </a:p>
        </p:txBody>
      </p:sp>
    </p:spTree>
    <p:extLst>
      <p:ext uri="{BB962C8B-B14F-4D97-AF65-F5344CB8AC3E}">
        <p14:creationId xmlns:p14="http://schemas.microsoft.com/office/powerpoint/2010/main" val="6777120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-675456"/>
            <a:ext cx="10303265" cy="777686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666401" y="454947"/>
            <a:ext cx="871200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294584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查询缓存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解析器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08775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预处理器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888088" y="3047235"/>
            <a:ext cx="1437727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查询执行引擎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836767" y="3047235"/>
            <a:ext cx="1152128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查询优化器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05259" y="3645022"/>
            <a:ext cx="1386761" cy="2348329"/>
            <a:chOff x="3845143" y="3645024"/>
            <a:chExt cx="1386761" cy="234832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215422"/>
              <a:ext cx="936104" cy="43496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>
                  <a:solidFill>
                    <a:schemeClr val="bg1"/>
                  </a:solidFill>
                </a:rPr>
                <a:t>InnoDB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79715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>
                  <a:solidFill>
                    <a:schemeClr val="bg1"/>
                  </a:solidFill>
                </a:rPr>
                <a:t>MyISAM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538644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3845143" y="3645024"/>
              <a:ext cx="1386761" cy="234832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0471" y="3701880"/>
              <a:ext cx="936104" cy="43496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存储引擎</a:t>
              </a:r>
            </a:p>
          </p:txBody>
        </p:sp>
      </p:grpSp>
      <p:sp>
        <p:nvSpPr>
          <p:cNvPr id="2" name="圆柱形 1"/>
          <p:cNvSpPr/>
          <p:nvPr/>
        </p:nvSpPr>
        <p:spPr bwMode="auto">
          <a:xfrm>
            <a:off x="7318919" y="4518529"/>
            <a:ext cx="576064" cy="601313"/>
          </a:xfrm>
          <a:prstGeom prst="can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5134478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791744" y="-387424"/>
            <a:ext cx="7632240" cy="6748805"/>
          </a:xfrm>
          <a:prstGeom prst="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>
            <a:off x="2537601" y="671011"/>
            <a:ext cx="175698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319786" y="242174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r>
              <a:rPr lang="zh-CN" altLang="en-US" sz="1400" dirty="0">
                <a:solidFill>
                  <a:srgbClr val="ECBB73"/>
                </a:solidFill>
              </a:rPr>
              <a:t>查询请求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5302696" y="671011"/>
            <a:ext cx="18002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364435" y="224238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5" idx="3"/>
          </p:cNvCxnSpPr>
          <p:nvPr/>
        </p:nvCxnSpPr>
        <p:spPr bwMode="auto">
          <a:xfrm flipV="1">
            <a:off x="8111008" y="656331"/>
            <a:ext cx="1797767" cy="1468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 bwMode="auto">
          <a:xfrm>
            <a:off x="10412831" y="887075"/>
            <a:ext cx="0" cy="216016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flipH="1">
            <a:off x="8325815" y="3263299"/>
            <a:ext cx="151095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任意多边形 73"/>
          <p:cNvSpPr/>
          <p:nvPr/>
        </p:nvSpPr>
        <p:spPr bwMode="auto">
          <a:xfrm rot="17801513" flipV="1">
            <a:off x="5589577" y="3355524"/>
            <a:ext cx="1666132" cy="1224737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 bwMode="auto">
          <a:xfrm flipV="1">
            <a:off x="5492020" y="4819186"/>
            <a:ext cx="1826899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任意多边形 80"/>
          <p:cNvSpPr/>
          <p:nvPr/>
        </p:nvSpPr>
        <p:spPr bwMode="auto">
          <a:xfrm rot="21325733" flipV="1">
            <a:off x="4827138" y="801366"/>
            <a:ext cx="1957006" cy="25698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 rot="10615067" flipV="1">
            <a:off x="2568976" y="733881"/>
            <a:ext cx="2676905" cy="16161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75347" y="236050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ECBB73"/>
                </a:solidFill>
              </a:rPr>
              <a:t>解析树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5743" y="14794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语法解析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693475" y="21961"/>
            <a:ext cx="1514035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进一步检语法查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318601" y="1756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检查缓存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160280" y="5861878"/>
            <a:ext cx="5486457" cy="4321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备注：查询缓存、查询优化器、查询执行引擎中的“查询” 是名词，不是动词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0272741" y="1638497"/>
            <a:ext cx="1151243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ECBB73"/>
                </a:solidFill>
              </a:rPr>
              <a:t>新解析树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64475" y="2780402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r>
              <a:rPr lang="zh-CN" altLang="en-US" sz="1400" dirty="0">
                <a:solidFill>
                  <a:srgbClr val="ECBB73"/>
                </a:solidFill>
              </a:rPr>
              <a:t>执行计划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540180" y="3717753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API</a:t>
            </a:r>
            <a:r>
              <a:rPr lang="zh-CN" altLang="en-US" sz="1400" dirty="0">
                <a:solidFill>
                  <a:srgbClr val="ECBB73"/>
                </a:solidFill>
              </a:rPr>
              <a:t>接口查询请求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062512" y="156672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结果缓存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903940" y="1549106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结果返回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44779" y="3468341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生成计划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240456" y="3479697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执行计划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294584" y="6507162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</a:rPr>
              <a:t>执行流程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数据查询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935276" y="-373163"/>
            <a:ext cx="158514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1863781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图片 310">
            <a:extLst>
              <a:ext uri="{FF2B5EF4-FFF2-40B4-BE49-F238E27FC236}">
                <a16:creationId xmlns:a16="http://schemas.microsoft.com/office/drawing/2014/main" id="{289804C6-D01B-4562-9503-B2740E6A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8" y="60558"/>
            <a:ext cx="11749913" cy="668080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D3497EE8-14CA-4E81-95AE-F662A21C150F}"/>
              </a:ext>
            </a:extLst>
          </p:cNvPr>
          <p:cNvSpPr/>
          <p:nvPr/>
        </p:nvSpPr>
        <p:spPr bwMode="auto">
          <a:xfrm>
            <a:off x="825082" y="688191"/>
            <a:ext cx="450000" cy="324000"/>
          </a:xfrm>
          <a:prstGeom prst="rect">
            <a:avLst/>
          </a:prstGeom>
          <a:solidFill>
            <a:srgbClr val="31A5C3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B69B68-745F-4226-A2C6-5F7E78766A6B}"/>
              </a:ext>
            </a:extLst>
          </p:cNvPr>
          <p:cNvSpPr/>
          <p:nvPr/>
        </p:nvSpPr>
        <p:spPr bwMode="auto">
          <a:xfrm>
            <a:off x="825082" y="235703"/>
            <a:ext cx="450000" cy="3240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C2FC7AB-0F49-4F12-9A40-7B437C69DF41}"/>
              </a:ext>
            </a:extLst>
          </p:cNvPr>
          <p:cNvSpPr/>
          <p:nvPr/>
        </p:nvSpPr>
        <p:spPr bwMode="auto">
          <a:xfrm>
            <a:off x="825082" y="1140679"/>
            <a:ext cx="450000" cy="324000"/>
          </a:xfrm>
          <a:prstGeom prst="rect">
            <a:avLst/>
          </a:prstGeom>
          <a:solidFill>
            <a:srgbClr val="FF8F26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data</a:t>
            </a:r>
            <a:endParaRPr lang="zh-CN" altLang="en-US" sz="110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39CE58A-7019-4283-BC04-BBC88778328B}"/>
              </a:ext>
            </a:extLst>
          </p:cNvPr>
          <p:cNvSpPr/>
          <p:nvPr/>
        </p:nvSpPr>
        <p:spPr bwMode="auto">
          <a:xfrm>
            <a:off x="1275082" y="253703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键值，即表中记录的主键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49B2AC9-492A-49F6-9F76-7B0DACAE7095}"/>
              </a:ext>
            </a:extLst>
          </p:cNvPr>
          <p:cNvSpPr/>
          <p:nvPr/>
        </p:nvSpPr>
        <p:spPr bwMode="auto">
          <a:xfrm>
            <a:off x="1275082" y="701427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指针，存储子节点地址信息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D85EE08-0466-445D-B9C8-663E98CB49B8}"/>
              </a:ext>
            </a:extLst>
          </p:cNvPr>
          <p:cNvSpPr/>
          <p:nvPr/>
        </p:nvSpPr>
        <p:spPr bwMode="auto">
          <a:xfrm>
            <a:off x="1275082" y="1158679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数据，即表记录中除主键外的数据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680668-2C21-4975-9E97-74E60C82617D}"/>
              </a:ext>
            </a:extLst>
          </p:cNvPr>
          <p:cNvGrpSpPr/>
          <p:nvPr/>
        </p:nvGrpSpPr>
        <p:grpSpPr>
          <a:xfrm>
            <a:off x="660486" y="4665703"/>
            <a:ext cx="2124000" cy="1126994"/>
            <a:chOff x="170964" y="5233965"/>
            <a:chExt cx="2124000" cy="112699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CBD2384-326D-49D8-9F12-EB137A966687}"/>
                </a:ext>
              </a:extLst>
            </p:cNvPr>
            <p:cNvGrpSpPr/>
            <p:nvPr/>
          </p:nvGrpSpPr>
          <p:grpSpPr>
            <a:xfrm>
              <a:off x="270000" y="5339704"/>
              <a:ext cx="450000" cy="648000"/>
              <a:chOff x="270000" y="5339704"/>
              <a:chExt cx="450000" cy="64800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F44BBF3-FE2A-49A7-97DF-B1DC307A2DC5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CF749AB9-73F1-4BD4-9347-8C2228447340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C181195-38B3-43DB-9FB9-D909685B0BD7}"/>
                </a:ext>
              </a:extLst>
            </p:cNvPr>
            <p:cNvGrpSpPr/>
            <p:nvPr/>
          </p:nvGrpSpPr>
          <p:grpSpPr>
            <a:xfrm>
              <a:off x="767408" y="5339704"/>
              <a:ext cx="450000" cy="648000"/>
              <a:chOff x="270000" y="5339704"/>
              <a:chExt cx="450000" cy="648000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D81F7A4-207C-43DE-81C9-3F9B709A760A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72EF8A7-4651-4147-BB65-461611C865D0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80AD8A15-48AD-4018-B649-F5E3AAAA144E}"/>
                </a:ext>
              </a:extLst>
            </p:cNvPr>
            <p:cNvGrpSpPr/>
            <p:nvPr/>
          </p:nvGrpSpPr>
          <p:grpSpPr>
            <a:xfrm>
              <a:off x="1264816" y="5339704"/>
              <a:ext cx="450000" cy="648000"/>
              <a:chOff x="270000" y="5339704"/>
              <a:chExt cx="450000" cy="648000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1DD5A6A8-7E33-4CBC-83A5-03CF8D82BE9D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8364D1E-C5B9-456F-A363-914B803F3A57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A975463D-8FEF-4010-879D-75447183ABF2}"/>
                </a:ext>
              </a:extLst>
            </p:cNvPr>
            <p:cNvGrpSpPr/>
            <p:nvPr/>
          </p:nvGrpSpPr>
          <p:grpSpPr>
            <a:xfrm>
              <a:off x="1762224" y="5339704"/>
              <a:ext cx="450000" cy="648000"/>
              <a:chOff x="270000" y="5339704"/>
              <a:chExt cx="450000" cy="648000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F01D8A1D-C8C5-4E09-90FC-40EB79ECEB44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9908FE15-3C2D-4C4A-96FA-4E011CF81E7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55E1F26-A430-4D4C-9195-2FEEB33FA392}"/>
                </a:ext>
              </a:extLst>
            </p:cNvPr>
            <p:cNvSpPr/>
            <p:nvPr/>
          </p:nvSpPr>
          <p:spPr bwMode="auto">
            <a:xfrm>
              <a:off x="170964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300826D0-C859-4C62-9FA0-2CB86A50D55F}"/>
                </a:ext>
              </a:extLst>
            </p:cNvPr>
            <p:cNvSpPr/>
            <p:nvPr/>
          </p:nvSpPr>
          <p:spPr bwMode="auto">
            <a:xfrm>
              <a:off x="821947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954082-9192-40EF-870C-23568BE62FA0}"/>
              </a:ext>
            </a:extLst>
          </p:cNvPr>
          <p:cNvGrpSpPr/>
          <p:nvPr/>
        </p:nvGrpSpPr>
        <p:grpSpPr>
          <a:xfrm>
            <a:off x="3180486" y="4665703"/>
            <a:ext cx="2124000" cy="1126994"/>
            <a:chOff x="2619907" y="5233965"/>
            <a:chExt cx="2124000" cy="1126994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253A73E-A95C-45C2-A0B6-2B13061C11C0}"/>
                </a:ext>
              </a:extLst>
            </p:cNvPr>
            <p:cNvGrpSpPr/>
            <p:nvPr/>
          </p:nvGrpSpPr>
          <p:grpSpPr>
            <a:xfrm>
              <a:off x="2718943" y="5339704"/>
              <a:ext cx="450000" cy="648000"/>
              <a:chOff x="270000" y="5339704"/>
              <a:chExt cx="450000" cy="648000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6B635FD-32FE-4927-85A2-F21A4BE4B9E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E264724-AD2E-4D67-B96E-BEFA9FE6A433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D40F4453-5F62-439B-B196-73433D95C0C3}"/>
                </a:ext>
              </a:extLst>
            </p:cNvPr>
            <p:cNvGrpSpPr/>
            <p:nvPr/>
          </p:nvGrpSpPr>
          <p:grpSpPr>
            <a:xfrm>
              <a:off x="3216351" y="5339704"/>
              <a:ext cx="450000" cy="648000"/>
              <a:chOff x="270000" y="5339704"/>
              <a:chExt cx="450000" cy="648000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E33D694-09BC-48EB-885B-5B73A336894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63D9629A-7FBB-45CA-A974-63CB8959EC4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CADB92F4-4B29-4FCE-871B-E5093E814F64}"/>
                </a:ext>
              </a:extLst>
            </p:cNvPr>
            <p:cNvGrpSpPr/>
            <p:nvPr/>
          </p:nvGrpSpPr>
          <p:grpSpPr>
            <a:xfrm>
              <a:off x="3713759" y="5339704"/>
              <a:ext cx="450000" cy="648000"/>
              <a:chOff x="270000" y="5339704"/>
              <a:chExt cx="450000" cy="648000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1D4D9BD-AEBB-48C4-B3DE-78E0D9A3A2B2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13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7C2E7BCA-39C9-4DF2-8308-27CC8E9A344F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62C92091-30B1-487D-947D-82C7AC28DAFC}"/>
                </a:ext>
              </a:extLst>
            </p:cNvPr>
            <p:cNvGrpSpPr/>
            <p:nvPr/>
          </p:nvGrpSpPr>
          <p:grpSpPr>
            <a:xfrm>
              <a:off x="4211167" y="5339704"/>
              <a:ext cx="450000" cy="648000"/>
              <a:chOff x="270000" y="5339704"/>
              <a:chExt cx="450000" cy="648000"/>
            </a:xfrm>
          </p:grpSpPr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9DFA716-E27E-4CCA-B064-CF06F83D5A2C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EF3AA060-EF8E-42A6-9456-A466D66D800C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E4640BAE-76FE-4C0E-A864-BD2F1C170EFD}"/>
                </a:ext>
              </a:extLst>
            </p:cNvPr>
            <p:cNvSpPr/>
            <p:nvPr/>
          </p:nvSpPr>
          <p:spPr bwMode="auto">
            <a:xfrm>
              <a:off x="2619907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F7809A-DE5F-4565-91D6-15A6BEF7EEB0}"/>
                </a:ext>
              </a:extLst>
            </p:cNvPr>
            <p:cNvSpPr/>
            <p:nvPr/>
          </p:nvSpPr>
          <p:spPr bwMode="auto">
            <a:xfrm>
              <a:off x="3270890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8CB459-405B-42CF-AA7A-CD96A762C272}"/>
              </a:ext>
            </a:extLst>
          </p:cNvPr>
          <p:cNvGrpSpPr/>
          <p:nvPr/>
        </p:nvGrpSpPr>
        <p:grpSpPr>
          <a:xfrm>
            <a:off x="5700486" y="4665703"/>
            <a:ext cx="1120818" cy="1133335"/>
            <a:chOff x="5182204" y="5227624"/>
            <a:chExt cx="1120818" cy="1133335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FD82E915-C94E-44F6-B45B-15C68EB67F89}"/>
                </a:ext>
              </a:extLst>
            </p:cNvPr>
            <p:cNvGrpSpPr/>
            <p:nvPr/>
          </p:nvGrpSpPr>
          <p:grpSpPr>
            <a:xfrm>
              <a:off x="5281240" y="5333363"/>
              <a:ext cx="450000" cy="648000"/>
              <a:chOff x="270000" y="5339704"/>
              <a:chExt cx="450000" cy="648000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16E44E59-E0A0-4033-A1A6-304EDEDF2123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17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2BA287A6-2AED-46F8-A56B-E49FAFE5B526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91EDD337-3A2B-47B8-80EF-9DBBC400A7B5}"/>
                </a:ext>
              </a:extLst>
            </p:cNvPr>
            <p:cNvGrpSpPr/>
            <p:nvPr/>
          </p:nvGrpSpPr>
          <p:grpSpPr>
            <a:xfrm>
              <a:off x="5778648" y="5333363"/>
              <a:ext cx="450000" cy="648000"/>
              <a:chOff x="270000" y="5339704"/>
              <a:chExt cx="450000" cy="648000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DDB96AEF-CECE-4E93-AAF3-C15F123CC31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26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36D0398-C503-4C4C-8C24-168A88C0EB2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0429EB75-D391-48CD-ABB7-3C5D751E7322}"/>
                </a:ext>
              </a:extLst>
            </p:cNvPr>
            <p:cNvSpPr/>
            <p:nvPr/>
          </p:nvSpPr>
          <p:spPr bwMode="auto">
            <a:xfrm>
              <a:off x="5182204" y="5227624"/>
              <a:ext cx="1120818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4AF91A9-A544-4655-979D-99E4477E3B33}"/>
                </a:ext>
              </a:extLst>
            </p:cNvPr>
            <p:cNvSpPr/>
            <p:nvPr/>
          </p:nvSpPr>
          <p:spPr bwMode="auto">
            <a:xfrm>
              <a:off x="5313844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6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4697E432-1648-4DA4-9DEC-2C5F9E129607}"/>
              </a:ext>
            </a:extLst>
          </p:cNvPr>
          <p:cNvGrpSpPr/>
          <p:nvPr/>
        </p:nvGrpSpPr>
        <p:grpSpPr>
          <a:xfrm>
            <a:off x="7248486" y="4665703"/>
            <a:ext cx="2124000" cy="1126994"/>
            <a:chOff x="170964" y="5233965"/>
            <a:chExt cx="2124000" cy="1126994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77DA84F8-02A6-452C-9F84-2FD2FC0CDA81}"/>
                </a:ext>
              </a:extLst>
            </p:cNvPr>
            <p:cNvGrpSpPr/>
            <p:nvPr/>
          </p:nvGrpSpPr>
          <p:grpSpPr>
            <a:xfrm>
              <a:off x="270000" y="5339704"/>
              <a:ext cx="450000" cy="648000"/>
              <a:chOff x="270000" y="5339704"/>
              <a:chExt cx="450000" cy="648000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D4EFB57C-26C0-4813-9BF5-16BF676F1600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28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D1E5E222-FF2C-415F-8E2C-AF339ED6A046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BE58FE64-0745-4244-B8A6-C81E518C6E37}"/>
                </a:ext>
              </a:extLst>
            </p:cNvPr>
            <p:cNvGrpSpPr/>
            <p:nvPr/>
          </p:nvGrpSpPr>
          <p:grpSpPr>
            <a:xfrm>
              <a:off x="767408" y="5339704"/>
              <a:ext cx="450000" cy="648000"/>
              <a:chOff x="270000" y="5339704"/>
              <a:chExt cx="450000" cy="648000"/>
            </a:xfrm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EBC50CAE-BA18-4DC0-B323-21359005F71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7E54EB29-14DF-4E32-93FF-9D766E8D1D9E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FEB6F88E-3565-4989-90D5-AB7A07F453F5}"/>
                </a:ext>
              </a:extLst>
            </p:cNvPr>
            <p:cNvGrpSpPr/>
            <p:nvPr/>
          </p:nvGrpSpPr>
          <p:grpSpPr>
            <a:xfrm>
              <a:off x="1264816" y="5339704"/>
              <a:ext cx="450000" cy="648000"/>
              <a:chOff x="270000" y="5339704"/>
              <a:chExt cx="450000" cy="648000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677A8E2-DCE1-4B19-AA75-93A40AA8F781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A599372F-CC4D-46BF-AB7C-D0F0654E048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5B55213-41C6-4DE6-ABCF-E272FD72EA53}"/>
                </a:ext>
              </a:extLst>
            </p:cNvPr>
            <p:cNvGrpSpPr/>
            <p:nvPr/>
          </p:nvGrpSpPr>
          <p:grpSpPr>
            <a:xfrm>
              <a:off x="1762224" y="5339704"/>
              <a:ext cx="450000" cy="648000"/>
              <a:chOff x="270000" y="5339704"/>
              <a:chExt cx="450000" cy="648000"/>
            </a:xfrm>
          </p:grpSpPr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D17B0B8-1DCD-4F03-855E-516D9287969F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47E6B20-81E5-43DD-A64C-BB73528A4DF5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55AF1EC8-0C27-42FA-B25C-A3F467873FC2}"/>
                </a:ext>
              </a:extLst>
            </p:cNvPr>
            <p:cNvSpPr/>
            <p:nvPr/>
          </p:nvSpPr>
          <p:spPr bwMode="auto">
            <a:xfrm>
              <a:off x="170964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DD2D47F-8057-4201-95A9-9353126504E2}"/>
                </a:ext>
              </a:extLst>
            </p:cNvPr>
            <p:cNvSpPr/>
            <p:nvPr/>
          </p:nvSpPr>
          <p:spPr bwMode="auto">
            <a:xfrm>
              <a:off x="821947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7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8A8435-5249-4EE8-B6D4-D9AD9B863ECC}"/>
              </a:ext>
            </a:extLst>
          </p:cNvPr>
          <p:cNvGrpSpPr/>
          <p:nvPr/>
        </p:nvGrpSpPr>
        <p:grpSpPr>
          <a:xfrm>
            <a:off x="2381175" y="2980164"/>
            <a:ext cx="2431907" cy="847795"/>
            <a:chOff x="1033260" y="3303007"/>
            <a:chExt cx="2431907" cy="84779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836DE33-8803-4853-9F96-E5CDA6784A7D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A3D29F9-694A-42CE-BD9A-0D19E4506138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10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4B02359-6B75-4B6F-99FD-4A2583DDB779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F1B03FE-9CDA-4881-8DA0-0FCC63286870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17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9A40034-4104-41D6-AEC7-32BB63837F74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70B39AA-31E6-42EF-BE56-150B22C478DC}"/>
                </a:ext>
              </a:extLst>
            </p:cNvPr>
            <p:cNvSpPr/>
            <p:nvPr/>
          </p:nvSpPr>
          <p:spPr bwMode="auto">
            <a:xfrm>
              <a:off x="1033260" y="3303007"/>
              <a:ext cx="2431907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CF07CB6-9F89-43AB-A83B-1D1BB00A77A1}"/>
                </a:ext>
              </a:extLst>
            </p:cNvPr>
            <p:cNvSpPr/>
            <p:nvPr/>
          </p:nvSpPr>
          <p:spPr bwMode="auto">
            <a:xfrm>
              <a:off x="1798007" y="332903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A4D9041-2A76-4C4D-9272-B854A2C83FD9}"/>
              </a:ext>
            </a:extLst>
          </p:cNvPr>
          <p:cNvGrpSpPr/>
          <p:nvPr/>
        </p:nvGrpSpPr>
        <p:grpSpPr>
          <a:xfrm>
            <a:off x="6883577" y="2944263"/>
            <a:ext cx="3381245" cy="847795"/>
            <a:chOff x="1033260" y="3303007"/>
            <a:chExt cx="3381245" cy="847795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27F8525-99DC-4F1B-9F1A-03757B41FB3C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EC37FE4-FCB7-4F18-B5E8-2A876DE0529D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C78EE873-7C2F-4EB3-A45E-A7B47DBA67EC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AA6A99C-0B50-4FD5-8BA1-FD6102518BE1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B97D34F5-B639-4B71-8B22-9EBEEA497679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497074E-55F1-48DF-B7B2-9022D1E12FEE}"/>
                </a:ext>
              </a:extLst>
            </p:cNvPr>
            <p:cNvSpPr/>
            <p:nvPr/>
          </p:nvSpPr>
          <p:spPr bwMode="auto">
            <a:xfrm>
              <a:off x="3382260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0B1F8FBD-B91A-4008-A688-F92A0EAAF667}"/>
                </a:ext>
              </a:extLst>
            </p:cNvPr>
            <p:cNvSpPr/>
            <p:nvPr/>
          </p:nvSpPr>
          <p:spPr bwMode="auto">
            <a:xfrm>
              <a:off x="3826968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B1AE42B-CB6E-451D-BA31-000D23F60070}"/>
                </a:ext>
              </a:extLst>
            </p:cNvPr>
            <p:cNvSpPr/>
            <p:nvPr/>
          </p:nvSpPr>
          <p:spPr bwMode="auto">
            <a:xfrm>
              <a:off x="1033260" y="3303007"/>
              <a:ext cx="3381245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4D37ADE6-E57F-4619-AF28-DDE3B1187646}"/>
                </a:ext>
              </a:extLst>
            </p:cNvPr>
            <p:cNvSpPr/>
            <p:nvPr/>
          </p:nvSpPr>
          <p:spPr bwMode="auto">
            <a:xfrm>
              <a:off x="2742343" y="3338908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CFC3B485-5A26-4A4D-AB6E-3744424464E4}"/>
              </a:ext>
            </a:extLst>
          </p:cNvPr>
          <p:cNvGrpSpPr/>
          <p:nvPr/>
        </p:nvGrpSpPr>
        <p:grpSpPr>
          <a:xfrm>
            <a:off x="4110863" y="421529"/>
            <a:ext cx="4229557" cy="847795"/>
            <a:chOff x="1033260" y="3303007"/>
            <a:chExt cx="4229557" cy="847795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27A2AD6-18BE-4CFA-942F-5C22C14146C9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E2AB3A3C-0915-4DAF-9A0C-58B32C4F68F9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28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56EAFF7-5020-467F-8E7B-79C77E79A15E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E5D0F4AC-6F55-4776-969C-0D2ECC570682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859D04B7-4702-4ADC-A20B-BC932EAF3590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A5B9456-2919-47CD-9876-C38E29CF42C5}"/>
                </a:ext>
              </a:extLst>
            </p:cNvPr>
            <p:cNvSpPr/>
            <p:nvPr/>
          </p:nvSpPr>
          <p:spPr bwMode="auto">
            <a:xfrm>
              <a:off x="3382260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01561676-25B8-47F8-A8CA-DD931ED7DC09}"/>
                </a:ext>
              </a:extLst>
            </p:cNvPr>
            <p:cNvSpPr/>
            <p:nvPr/>
          </p:nvSpPr>
          <p:spPr bwMode="auto">
            <a:xfrm>
              <a:off x="3826968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03287BB3-80C1-4097-B568-2E138B1E6605}"/>
                </a:ext>
              </a:extLst>
            </p:cNvPr>
            <p:cNvSpPr/>
            <p:nvPr/>
          </p:nvSpPr>
          <p:spPr bwMode="auto">
            <a:xfrm>
              <a:off x="4276968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1C79F8C3-A344-408C-8EF3-DB83CA2C3F3D}"/>
                </a:ext>
              </a:extLst>
            </p:cNvPr>
            <p:cNvSpPr/>
            <p:nvPr/>
          </p:nvSpPr>
          <p:spPr bwMode="auto">
            <a:xfrm>
              <a:off x="471638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B757E14A-3E94-44D0-87DC-5D1442890F79}"/>
                </a:ext>
              </a:extLst>
            </p:cNvPr>
            <p:cNvSpPr/>
            <p:nvPr/>
          </p:nvSpPr>
          <p:spPr bwMode="auto">
            <a:xfrm>
              <a:off x="1033260" y="3303007"/>
              <a:ext cx="4229557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C61CF525-A322-4812-A69D-E15929B67F43}"/>
                </a:ext>
              </a:extLst>
            </p:cNvPr>
            <p:cNvSpPr/>
            <p:nvPr/>
          </p:nvSpPr>
          <p:spPr bwMode="auto">
            <a:xfrm>
              <a:off x="2742343" y="3338908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EBC388B5-FB5D-4899-8309-1F85DCE511DE}"/>
              </a:ext>
            </a:extLst>
          </p:cNvPr>
          <p:cNvCxnSpPr>
            <a:cxnSpLocks/>
            <a:stCxn id="167" idx="3"/>
            <a:endCxn id="193" idx="1"/>
          </p:cNvCxnSpPr>
          <p:nvPr/>
        </p:nvCxnSpPr>
        <p:spPr bwMode="auto">
          <a:xfrm>
            <a:off x="2784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520DC7D-FF4B-41F8-B0BA-3252614742EC}"/>
              </a:ext>
            </a:extLst>
          </p:cNvPr>
          <p:cNvCxnSpPr>
            <a:cxnSpLocks/>
            <a:stCxn id="193" idx="3"/>
            <a:endCxn id="212" idx="1"/>
          </p:cNvCxnSpPr>
          <p:nvPr/>
        </p:nvCxnSpPr>
        <p:spPr bwMode="auto">
          <a:xfrm>
            <a:off x="5304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4D671DA-1439-4F07-8FC5-F7601C7933D8}"/>
              </a:ext>
            </a:extLst>
          </p:cNvPr>
          <p:cNvCxnSpPr>
            <a:cxnSpLocks/>
            <a:stCxn id="212" idx="3"/>
            <a:endCxn id="219" idx="1"/>
          </p:cNvCxnSpPr>
          <p:nvPr/>
        </p:nvCxnSpPr>
        <p:spPr bwMode="auto">
          <a:xfrm>
            <a:off x="6821304" y="5229200"/>
            <a:ext cx="42718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A17286E-E62E-48BE-A677-731CB1719E66}"/>
              </a:ext>
            </a:extLst>
          </p:cNvPr>
          <p:cNvCxnSpPr>
            <a:cxnSpLocks/>
            <a:stCxn id="219" idx="3"/>
          </p:cNvCxnSpPr>
          <p:nvPr/>
        </p:nvCxnSpPr>
        <p:spPr bwMode="auto">
          <a:xfrm>
            <a:off x="9372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8B0D8168-C520-4F58-8A19-7594513A2079}"/>
              </a:ext>
            </a:extLst>
          </p:cNvPr>
          <p:cNvCxnSpPr>
            <a:cxnSpLocks/>
            <a:stCxn id="306" idx="3"/>
            <a:endCxn id="167" idx="1"/>
          </p:cNvCxnSpPr>
          <p:nvPr/>
        </p:nvCxnSpPr>
        <p:spPr bwMode="auto">
          <a:xfrm flipH="1" flipV="1">
            <a:off x="660486" y="5229200"/>
            <a:ext cx="10871028" cy="12700"/>
          </a:xfrm>
          <a:prstGeom prst="bentConnector5">
            <a:avLst>
              <a:gd name="adj1" fmla="val -2103"/>
              <a:gd name="adj2" fmla="val -7688016"/>
              <a:gd name="adj3" fmla="val 102103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E3A82BB1-C793-413E-BDE0-5FE9E05D252A}"/>
              </a:ext>
            </a:extLst>
          </p:cNvPr>
          <p:cNvCxnSpPr>
            <a:cxnSpLocks/>
            <a:stCxn id="271" idx="0"/>
            <a:endCxn id="285" idx="2"/>
          </p:cNvCxnSpPr>
          <p:nvPr/>
        </p:nvCxnSpPr>
        <p:spPr bwMode="auto">
          <a:xfrm flipV="1">
            <a:off x="3574691" y="1159554"/>
            <a:ext cx="870756" cy="184663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A32F7F37-A151-43AF-B89C-CFBF7D237B2E}"/>
              </a:ext>
            </a:extLst>
          </p:cNvPr>
          <p:cNvCxnSpPr>
            <a:cxnSpLocks/>
            <a:stCxn id="282" idx="0"/>
            <a:endCxn id="287" idx="2"/>
          </p:cNvCxnSpPr>
          <p:nvPr/>
        </p:nvCxnSpPr>
        <p:spPr bwMode="auto">
          <a:xfrm flipH="1" flipV="1">
            <a:off x="5340155" y="1159554"/>
            <a:ext cx="3234045" cy="17847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03" name="矩形 302">
            <a:extLst>
              <a:ext uri="{FF2B5EF4-FFF2-40B4-BE49-F238E27FC236}">
                <a16:creationId xmlns:a16="http://schemas.microsoft.com/office/drawing/2014/main" id="{0B2DD46C-13AC-490E-9896-66D5EBD218A5}"/>
              </a:ext>
            </a:extLst>
          </p:cNvPr>
          <p:cNvSpPr/>
          <p:nvPr/>
        </p:nvSpPr>
        <p:spPr bwMode="auto">
          <a:xfrm>
            <a:off x="9754227" y="5043242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A6D32E92-E726-4CEF-B722-4A0F18950C6D}"/>
              </a:ext>
            </a:extLst>
          </p:cNvPr>
          <p:cNvCxnSpPr>
            <a:cxnSpLocks/>
          </p:cNvCxnSpPr>
          <p:nvPr/>
        </p:nvCxnSpPr>
        <p:spPr bwMode="auto">
          <a:xfrm>
            <a:off x="10303141" y="5229185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3BAB0FA2-6553-4C2F-8DD5-124A30BFA312}"/>
              </a:ext>
            </a:extLst>
          </p:cNvPr>
          <p:cNvSpPr/>
          <p:nvPr/>
        </p:nvSpPr>
        <p:spPr bwMode="auto">
          <a:xfrm>
            <a:off x="10874865" y="5056967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340F885-2955-4C6E-8521-B112FB15393A}"/>
              </a:ext>
            </a:extLst>
          </p:cNvPr>
          <p:cNvSpPr/>
          <p:nvPr/>
        </p:nvSpPr>
        <p:spPr bwMode="auto">
          <a:xfrm>
            <a:off x="10857194" y="4678403"/>
            <a:ext cx="674320" cy="1126994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A4EB8717-9BF0-4EAD-9BD5-EDB63016DEF7}"/>
              </a:ext>
            </a:extLst>
          </p:cNvPr>
          <p:cNvCxnSpPr>
            <a:cxnSpLocks/>
            <a:stCxn id="167" idx="0"/>
            <a:endCxn id="116" idx="2"/>
          </p:cNvCxnSpPr>
          <p:nvPr/>
        </p:nvCxnSpPr>
        <p:spPr bwMode="auto">
          <a:xfrm flipV="1">
            <a:off x="1722486" y="3718189"/>
            <a:ext cx="993273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8297EBCA-CA77-48FA-BD6C-0350C5443275}"/>
              </a:ext>
            </a:extLst>
          </p:cNvPr>
          <p:cNvCxnSpPr>
            <a:cxnSpLocks/>
            <a:stCxn id="193" idx="0"/>
            <a:endCxn id="118" idx="2"/>
          </p:cNvCxnSpPr>
          <p:nvPr/>
        </p:nvCxnSpPr>
        <p:spPr bwMode="auto">
          <a:xfrm flipH="1" flipV="1">
            <a:off x="3610467" y="3718189"/>
            <a:ext cx="632019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ED36E407-0FA7-429D-963A-848D2BCBF54E}"/>
              </a:ext>
            </a:extLst>
          </p:cNvPr>
          <p:cNvCxnSpPr>
            <a:cxnSpLocks/>
            <a:stCxn id="212" idx="0"/>
            <a:endCxn id="120" idx="2"/>
          </p:cNvCxnSpPr>
          <p:nvPr/>
        </p:nvCxnSpPr>
        <p:spPr bwMode="auto">
          <a:xfrm flipH="1" flipV="1">
            <a:off x="4505175" y="3718189"/>
            <a:ext cx="1755720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295ACF0E-BCD5-4991-AC60-5C2696002C2D}"/>
              </a:ext>
            </a:extLst>
          </p:cNvPr>
          <p:cNvCxnSpPr>
            <a:cxnSpLocks/>
            <a:stCxn id="219" idx="0"/>
            <a:endCxn id="273" idx="2"/>
          </p:cNvCxnSpPr>
          <p:nvPr/>
        </p:nvCxnSpPr>
        <p:spPr bwMode="auto">
          <a:xfrm flipH="1" flipV="1">
            <a:off x="7218161" y="3682288"/>
            <a:ext cx="1092325" cy="98341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2" name="矩形 311">
            <a:extLst>
              <a:ext uri="{FF2B5EF4-FFF2-40B4-BE49-F238E27FC236}">
                <a16:creationId xmlns:a16="http://schemas.microsoft.com/office/drawing/2014/main" id="{6B36D239-79B2-46E8-B319-80E90E6225C6}"/>
              </a:ext>
            </a:extLst>
          </p:cNvPr>
          <p:cNvSpPr/>
          <p:nvPr/>
        </p:nvSpPr>
        <p:spPr bwMode="auto">
          <a:xfrm>
            <a:off x="5442327" y="6376663"/>
            <a:ext cx="1378977" cy="2851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B+</a:t>
            </a:r>
            <a:r>
              <a:rPr lang="zh-CN" altLang="en-US" sz="1600" dirty="0">
                <a:solidFill>
                  <a:schemeClr val="bg1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3738010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12003</TotalTime>
  <Words>441</Words>
  <Application>Microsoft Office PowerPoint</Application>
  <PresentationFormat>宽屏</PresentationFormat>
  <Paragraphs>205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71</cp:revision>
  <dcterms:modified xsi:type="dcterms:W3CDTF">2019-10-02T02:33:04Z</dcterms:modified>
</cp:coreProperties>
</file>