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5"/>
  </p:notesMasterIdLst>
  <p:sldIdLst>
    <p:sldId id="293" r:id="rId2"/>
    <p:sldId id="300" r:id="rId3"/>
    <p:sldId id="302" r:id="rId4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BD45"/>
    <a:srgbClr val="FF373C"/>
    <a:srgbClr val="B9CEFF"/>
    <a:srgbClr val="ECBB73"/>
    <a:srgbClr val="BDFFFE"/>
    <a:srgbClr val="BDFFC3"/>
    <a:srgbClr val="2990D0"/>
    <a:srgbClr val="1898B5"/>
    <a:srgbClr val="37A46A"/>
    <a:srgbClr val="EC2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 varScale="1">
        <p:scale>
          <a:sx n="104" d="100"/>
          <a:sy n="104" d="100"/>
        </p:scale>
        <p:origin x="114" y="17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陈 彩华" userId="dccc01fcfd8aa36a" providerId="LiveId" clId="{B798F554-6319-4DB1-AAF3-2596588B813D}"/>
    <pc:docChg chg="modSld">
      <pc:chgData name="陈 彩华" userId="dccc01fcfd8aa36a" providerId="LiveId" clId="{B798F554-6319-4DB1-AAF3-2596588B813D}" dt="2019-11-23T06:58:08.652" v="61" actId="20577"/>
      <pc:docMkLst>
        <pc:docMk/>
      </pc:docMkLst>
      <pc:sldChg chg="delSp modSp">
        <pc:chgData name="陈 彩华" userId="dccc01fcfd8aa36a" providerId="LiveId" clId="{B798F554-6319-4DB1-AAF3-2596588B813D}" dt="2019-11-23T06:58:08.652" v="61" actId="20577"/>
        <pc:sldMkLst>
          <pc:docMk/>
          <pc:sldMk cId="2459364429" sldId="302"/>
        </pc:sldMkLst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7" creationId="{DA18C985-9AB9-4EBA-9EB1-362363B137D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8" creationId="{0A87C972-9CCD-4CE9-931B-D0EC29B1BCD7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9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0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1" creationId="{97AC42A3-0EB5-46C4-A2FA-39124F668C21}"/>
          </ac:spMkLst>
        </pc:spChg>
        <pc:spChg chg="mod">
          <ac:chgData name="陈 彩华" userId="dccc01fcfd8aa36a" providerId="LiveId" clId="{B798F554-6319-4DB1-AAF3-2596588B813D}" dt="2019-11-23T06:58:08.652" v="61" actId="20577"/>
          <ac:spMkLst>
            <pc:docMk/>
            <pc:sldMk cId="2459364429" sldId="302"/>
            <ac:spMk id="12" creationId="{9E7E878F-B0F2-438A-8DF9-914FAAB4EAA6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4" creationId="{DA18C985-9AB9-4EBA-9EB1-362363B137D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5" creationId="{0A87C972-9CCD-4CE9-931B-D0EC29B1BCD7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6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7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18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0" creationId="{DA18C985-9AB9-4EBA-9EB1-362363B137D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1" creationId="{0A87C972-9CCD-4CE9-931B-D0EC29B1BCD7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2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3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4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6" creationId="{DA18C985-9AB9-4EBA-9EB1-362363B137D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7" creationId="{0A87C972-9CCD-4CE9-931B-D0EC29B1BCD7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8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29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0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2" creationId="{DA18C985-9AB9-4EBA-9EB1-362363B137D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3" creationId="{0A87C972-9CCD-4CE9-931B-D0EC29B1BCD7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4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5" creationId="{97AC42A3-0EB5-46C4-A2FA-39124F668C21}"/>
          </ac:spMkLst>
        </pc:spChg>
        <pc:spChg chg="mod topLvl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6" creationId="{97AC42A3-0EB5-46C4-A2FA-39124F668C21}"/>
          </ac:spMkLst>
        </pc:spChg>
        <pc:spChg chg="mod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7" creationId="{00000000-0000-0000-0000-000000000000}"/>
          </ac:spMkLst>
        </pc:spChg>
        <pc:spChg chg="mod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8" creationId="{00000000-0000-0000-0000-000000000000}"/>
          </ac:spMkLst>
        </pc:spChg>
        <pc:spChg chg="mod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39" creationId="{00000000-0000-0000-0000-000000000000}"/>
          </ac:spMkLst>
        </pc:spChg>
        <pc:spChg chg="mod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40" creationId="{00000000-0000-0000-0000-000000000000}"/>
          </ac:spMkLst>
        </pc:spChg>
        <pc:spChg chg="mod">
          <ac:chgData name="陈 彩华" userId="dccc01fcfd8aa36a" providerId="LiveId" clId="{B798F554-6319-4DB1-AAF3-2596588B813D}" dt="2019-11-23T06:48:55.688" v="38" actId="14100"/>
          <ac:spMkLst>
            <pc:docMk/>
            <pc:sldMk cId="2459364429" sldId="302"/>
            <ac:spMk id="41" creationId="{9E7E878F-B0F2-438A-8DF9-914FAAB4EAA6}"/>
          </ac:spMkLst>
        </pc:spChg>
        <pc:spChg chg="mod">
          <ac:chgData name="陈 彩华" userId="dccc01fcfd8aa36a" providerId="LiveId" clId="{B798F554-6319-4DB1-AAF3-2596588B813D}" dt="2019-11-23T06:57:28.056" v="42" actId="1076"/>
          <ac:spMkLst>
            <pc:docMk/>
            <pc:sldMk cId="2459364429" sldId="302"/>
            <ac:spMk id="42" creationId="{00000000-0000-0000-0000-000000000000}"/>
          </ac:spMkLst>
        </pc:spChg>
        <pc:spChg chg="mod">
          <ac:chgData name="陈 彩华" userId="dccc01fcfd8aa36a" providerId="LiveId" clId="{B798F554-6319-4DB1-AAF3-2596588B813D}" dt="2019-11-23T06:57:44.172" v="47" actId="1076"/>
          <ac:spMkLst>
            <pc:docMk/>
            <pc:sldMk cId="2459364429" sldId="302"/>
            <ac:spMk id="43" creationId="{00000000-0000-0000-0000-000000000000}"/>
          </ac:spMkLst>
        </pc:spChg>
        <pc:spChg chg="mod">
          <ac:chgData name="陈 彩华" userId="dccc01fcfd8aa36a" providerId="LiveId" clId="{B798F554-6319-4DB1-AAF3-2596588B813D}" dt="2019-11-23T06:57:30.697" v="43" actId="1076"/>
          <ac:spMkLst>
            <pc:docMk/>
            <pc:sldMk cId="2459364429" sldId="302"/>
            <ac:spMk id="44" creationId="{9E7E878F-B0F2-438A-8DF9-914FAAB4EAA6}"/>
          </ac:spMkLst>
        </pc:spChg>
        <pc:spChg chg="mod">
          <ac:chgData name="陈 彩华" userId="dccc01fcfd8aa36a" providerId="LiveId" clId="{B798F554-6319-4DB1-AAF3-2596588B813D}" dt="2019-11-23T06:57:46.697" v="48" actId="1076"/>
          <ac:spMkLst>
            <pc:docMk/>
            <pc:sldMk cId="2459364429" sldId="302"/>
            <ac:spMk id="45" creationId="{9E7E878F-B0F2-438A-8DF9-914FAAB4EAA6}"/>
          </ac:spMkLst>
        </pc:spChg>
        <pc:spChg chg="mod">
          <ac:chgData name="陈 彩华" userId="dccc01fcfd8aa36a" providerId="LiveId" clId="{B798F554-6319-4DB1-AAF3-2596588B813D}" dt="2019-11-23T06:48:03.466" v="4" actId="255"/>
          <ac:spMkLst>
            <pc:docMk/>
            <pc:sldMk cId="2459364429" sldId="302"/>
            <ac:spMk id="46" creationId="{DEE6F68B-D383-4456-A945-5D2426316FC6}"/>
          </ac:spMkLst>
        </pc:spChg>
        <pc:grpChg chg="del mod">
          <ac:chgData name="陈 彩华" userId="dccc01fcfd8aa36a" providerId="LiveId" clId="{B798F554-6319-4DB1-AAF3-2596588B813D}" dt="2019-11-23T06:47:34.892" v="1" actId="165"/>
          <ac:grpSpMkLst>
            <pc:docMk/>
            <pc:sldMk cId="2459364429" sldId="302"/>
            <ac:grpSpMk id="6" creationId="{00000000-0000-0000-0000-000000000000}"/>
          </ac:grpSpMkLst>
        </pc:grpChg>
        <pc:grpChg chg="del mod">
          <ac:chgData name="陈 彩华" userId="dccc01fcfd8aa36a" providerId="LiveId" clId="{B798F554-6319-4DB1-AAF3-2596588B813D}" dt="2019-11-23T06:47:34.892" v="1" actId="165"/>
          <ac:grpSpMkLst>
            <pc:docMk/>
            <pc:sldMk cId="2459364429" sldId="302"/>
            <ac:grpSpMk id="13" creationId="{00000000-0000-0000-0000-000000000000}"/>
          </ac:grpSpMkLst>
        </pc:grpChg>
        <pc:grpChg chg="del mod">
          <ac:chgData name="陈 彩华" userId="dccc01fcfd8aa36a" providerId="LiveId" clId="{B798F554-6319-4DB1-AAF3-2596588B813D}" dt="2019-11-23T06:47:34.892" v="1" actId="165"/>
          <ac:grpSpMkLst>
            <pc:docMk/>
            <pc:sldMk cId="2459364429" sldId="302"/>
            <ac:grpSpMk id="19" creationId="{00000000-0000-0000-0000-000000000000}"/>
          </ac:grpSpMkLst>
        </pc:grpChg>
        <pc:grpChg chg="del mod">
          <ac:chgData name="陈 彩华" userId="dccc01fcfd8aa36a" providerId="LiveId" clId="{B798F554-6319-4DB1-AAF3-2596588B813D}" dt="2019-11-23T06:47:34.892" v="1" actId="165"/>
          <ac:grpSpMkLst>
            <pc:docMk/>
            <pc:sldMk cId="2459364429" sldId="302"/>
            <ac:grpSpMk id="25" creationId="{00000000-0000-0000-0000-000000000000}"/>
          </ac:grpSpMkLst>
        </pc:grpChg>
        <pc:grpChg chg="del mod">
          <ac:chgData name="陈 彩华" userId="dccc01fcfd8aa36a" providerId="LiveId" clId="{B798F554-6319-4DB1-AAF3-2596588B813D}" dt="2019-11-23T06:47:34.892" v="1" actId="165"/>
          <ac:grpSpMkLst>
            <pc:docMk/>
            <pc:sldMk cId="2459364429" sldId="302"/>
            <ac:grpSpMk id="31" creationId="{00000000-0000-0000-0000-000000000000}"/>
          </ac:grpSpMkLst>
        </pc:grpChg>
        <pc:picChg chg="mod">
          <ac:chgData name="陈 彩华" userId="dccc01fcfd8aa36a" providerId="LiveId" clId="{B798F554-6319-4DB1-AAF3-2596588B813D}" dt="2019-11-23T06:57:50.598" v="49" actId="14100"/>
          <ac:picMkLst>
            <pc:docMk/>
            <pc:sldMk cId="2459364429" sldId="302"/>
            <ac:picMk id="5" creationId="{C49BA596-B860-41A3-9734-D1BA0CD74A42}"/>
          </ac:picMkLst>
        </pc:pic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8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8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97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12776"/>
            <a:ext cx="8457637" cy="46805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7593"/>
              </p:ext>
            </p:extLst>
          </p:nvPr>
        </p:nvGraphicFramePr>
        <p:xfrm>
          <a:off x="1808222" y="1628801"/>
          <a:ext cx="7992888" cy="383860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2094779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1937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Dirty Read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NonRepeatable</a:t>
                      </a: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幻读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Phantom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3200" b="1" dirty="0">
                          <a:solidFill>
                            <a:srgbClr val="FF373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3200" b="1" dirty="0">
                        <a:solidFill>
                          <a:srgbClr val="FF373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rgbClr val="FF373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en-US" sz="3200" b="1" kern="1200" dirty="0">
                        <a:solidFill>
                          <a:srgbClr val="FF373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rgbClr val="FF373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en-US" sz="3200" b="1" kern="1200" dirty="0">
                        <a:solidFill>
                          <a:srgbClr val="FF373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3600" b="1" dirty="0">
                          <a:solidFill>
                            <a:srgbClr val="68BD4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rgbClr val="FF373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3200" b="1" kern="1200" dirty="0">
                        <a:solidFill>
                          <a:srgbClr val="FF373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rgbClr val="FF373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3200" b="1" kern="1200" dirty="0">
                        <a:solidFill>
                          <a:srgbClr val="FF373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en-US" sz="3600" b="1" kern="1200" dirty="0">
                          <a:solidFill>
                            <a:srgbClr val="68BD4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kern="1200" dirty="0">
                          <a:solidFill>
                            <a:srgbClr val="68BD4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3600" b="1" kern="1200" dirty="0">
                        <a:solidFill>
                          <a:srgbClr val="68BD4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200" dirty="0">
                          <a:solidFill>
                            <a:srgbClr val="FF373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en-US" sz="3200" b="1" kern="1200" dirty="0">
                        <a:solidFill>
                          <a:srgbClr val="FF373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kern="1200" dirty="0">
                          <a:solidFill>
                            <a:srgbClr val="68BD4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kern="1200" dirty="0">
                          <a:solidFill>
                            <a:srgbClr val="68BD4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kern="1200" dirty="0">
                          <a:solidFill>
                            <a:srgbClr val="68BD4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68462" y="5516504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事务隔离级别对事务并发问题的解决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E9304BD-3B27-48FF-87BF-05DE71B82F20}"/>
              </a:ext>
            </a:extLst>
          </p:cNvPr>
          <p:cNvGrpSpPr/>
          <p:nvPr/>
        </p:nvGrpSpPr>
        <p:grpSpPr>
          <a:xfrm>
            <a:off x="10416480" y="188640"/>
            <a:ext cx="1101522" cy="1008112"/>
            <a:chOff x="687734" y="3019855"/>
            <a:chExt cx="2527946" cy="2355117"/>
          </a:xfrm>
          <a:effectLst/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5CED57E-E926-45F0-9D0B-15D517855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734" y="3019855"/>
              <a:ext cx="2527946" cy="2355117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20" name="矩形: 圆角 10">
              <a:extLst>
                <a:ext uri="{FF2B5EF4-FFF2-40B4-BE49-F238E27FC236}">
                  <a16:creationId xmlns:a16="http://schemas.microsoft.com/office/drawing/2014/main" id="{25179D9E-437B-4CE1-9AAE-ABEF368CAAFA}"/>
                </a:ext>
              </a:extLst>
            </p:cNvPr>
            <p:cNvSpPr/>
            <p:nvPr/>
          </p:nvSpPr>
          <p:spPr bwMode="auto">
            <a:xfrm>
              <a:off x="1094485" y="3297414"/>
              <a:ext cx="216024" cy="1800000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5400" tIns="25400" rIns="254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矩形: 圆角 12">
              <a:extLst>
                <a:ext uri="{FF2B5EF4-FFF2-40B4-BE49-F238E27FC236}">
                  <a16:creationId xmlns:a16="http://schemas.microsoft.com/office/drawing/2014/main" id="{AEAA4FAD-3DEB-4B0D-B130-6ABC4D1C9377}"/>
                </a:ext>
              </a:extLst>
            </p:cNvPr>
            <p:cNvSpPr/>
            <p:nvPr/>
          </p:nvSpPr>
          <p:spPr bwMode="auto">
            <a:xfrm>
              <a:off x="1472828" y="4005184"/>
              <a:ext cx="216024" cy="1080000"/>
            </a:xfrm>
            <a:prstGeom prst="roundRect">
              <a:avLst/>
            </a:prstGeom>
            <a:solidFill>
              <a:srgbClr val="FF373C"/>
            </a:solidFill>
            <a:ln w="25400" cap="flat" cmpd="sng" algn="ctr">
              <a:solidFill>
                <a:srgbClr val="FF373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5400" tIns="25400" rIns="254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矩形: 圆角 13">
              <a:extLst>
                <a:ext uri="{FF2B5EF4-FFF2-40B4-BE49-F238E27FC236}">
                  <a16:creationId xmlns:a16="http://schemas.microsoft.com/office/drawing/2014/main" id="{8E1B160D-F0A8-4AEF-9F7F-AEDFBCB6C74F}"/>
                </a:ext>
              </a:extLst>
            </p:cNvPr>
            <p:cNvSpPr/>
            <p:nvPr/>
          </p:nvSpPr>
          <p:spPr bwMode="auto">
            <a:xfrm>
              <a:off x="1851171" y="3839256"/>
              <a:ext cx="216024" cy="1260000"/>
            </a:xfrm>
            <a:prstGeom prst="roundRect">
              <a:avLst/>
            </a:prstGeom>
            <a:solidFill>
              <a:srgbClr val="1F87EB"/>
            </a:solidFill>
            <a:ln w="25400" cap="flat" cmpd="sng" algn="ctr">
              <a:solidFill>
                <a:srgbClr val="1F87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5400" tIns="25400" rIns="254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矩形: 圆角 14">
              <a:extLst>
                <a:ext uri="{FF2B5EF4-FFF2-40B4-BE49-F238E27FC236}">
                  <a16:creationId xmlns:a16="http://schemas.microsoft.com/office/drawing/2014/main" id="{4F0EFAFA-8D33-4F43-9C9E-527BEB53A99B}"/>
                </a:ext>
              </a:extLst>
            </p:cNvPr>
            <p:cNvSpPr/>
            <p:nvPr/>
          </p:nvSpPr>
          <p:spPr bwMode="auto">
            <a:xfrm>
              <a:off x="2242591" y="4365184"/>
              <a:ext cx="216024" cy="720000"/>
            </a:xfrm>
            <a:prstGeom prst="roundRect">
              <a:avLst/>
            </a:prstGeom>
            <a:solidFill>
              <a:srgbClr val="FFC300"/>
            </a:solidFill>
            <a:ln w="25400" cap="flat" cmpd="sng" algn="ctr">
              <a:solidFill>
                <a:srgbClr val="FFC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5400" tIns="25400" rIns="254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7CC027D0-6E0F-487F-935A-59B022496EDF}"/>
                </a:ext>
              </a:extLst>
            </p:cNvPr>
            <p:cNvSpPr/>
            <p:nvPr/>
          </p:nvSpPr>
          <p:spPr bwMode="auto">
            <a:xfrm>
              <a:off x="2634012" y="3948980"/>
              <a:ext cx="216024" cy="1148434"/>
            </a:xfrm>
            <a:prstGeom prst="roundRect">
              <a:avLst/>
            </a:prstGeom>
            <a:solidFill>
              <a:srgbClr val="68BD45"/>
            </a:solidFill>
            <a:ln w="25400" cap="flat" cmpd="sng" algn="ctr">
              <a:solidFill>
                <a:srgbClr val="68BD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5400" tIns="25400" rIns="254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364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20688"/>
            <a:ext cx="4536504" cy="46085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583832" y="949121"/>
            <a:ext cx="3744416" cy="355318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假设有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两个数据，值分别为</a:t>
            </a:r>
            <a:r>
              <a:rPr lang="en-US" altLang="zh-CN" sz="1400" dirty="0">
                <a:solidFill>
                  <a:schemeClr val="bg1"/>
                </a:solidFill>
              </a:rPr>
              <a:t>1,2.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</a:rPr>
              <a:t>事务开始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A=1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undo log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3. </a:t>
            </a:r>
            <a:r>
              <a:rPr lang="zh-CN" altLang="en-US" sz="1400" dirty="0">
                <a:solidFill>
                  <a:schemeClr val="bg1"/>
                </a:solidFill>
              </a:rPr>
              <a:t>内存中修改</a:t>
            </a:r>
            <a:r>
              <a:rPr lang="en-US" altLang="zh-CN" sz="1400" dirty="0">
                <a:solidFill>
                  <a:schemeClr val="bg1"/>
                </a:solidFill>
              </a:rPr>
              <a:t>A=3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4.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A=3</a:t>
            </a:r>
            <a:r>
              <a:rPr lang="zh-CN" altLang="en-US" sz="1400" dirty="0">
                <a:solidFill>
                  <a:schemeClr val="bg1"/>
                </a:solidFill>
              </a:rPr>
              <a:t>到 </a:t>
            </a:r>
            <a:r>
              <a:rPr lang="en-US" altLang="zh-CN" sz="1400" dirty="0">
                <a:solidFill>
                  <a:schemeClr val="bg1"/>
                </a:solidFill>
              </a:rPr>
              <a:t>redo log</a:t>
            </a:r>
            <a:r>
              <a:rPr lang="zh-CN" altLang="en-US" sz="1400" dirty="0">
                <a:solidFill>
                  <a:schemeClr val="bg1"/>
                </a:solidFill>
              </a:rPr>
              <a:t>到内存中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5.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B=2</a:t>
            </a:r>
            <a:r>
              <a:rPr lang="zh-CN" altLang="en-US" sz="1400" dirty="0">
                <a:solidFill>
                  <a:schemeClr val="bg1"/>
                </a:solidFill>
              </a:rPr>
              <a:t>到 </a:t>
            </a:r>
            <a:r>
              <a:rPr lang="en-US" altLang="zh-CN" sz="1400" dirty="0">
                <a:solidFill>
                  <a:schemeClr val="bg1"/>
                </a:solidFill>
              </a:rPr>
              <a:t>undo log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6. </a:t>
            </a:r>
            <a:r>
              <a:rPr lang="zh-CN" altLang="en-US" sz="1400" dirty="0">
                <a:solidFill>
                  <a:schemeClr val="bg1"/>
                </a:solidFill>
              </a:rPr>
              <a:t>修改</a:t>
            </a:r>
            <a:r>
              <a:rPr lang="en-US" altLang="zh-CN" sz="1400" dirty="0">
                <a:solidFill>
                  <a:schemeClr val="bg1"/>
                </a:solidFill>
              </a:rPr>
              <a:t>B=4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7.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B=4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redo log</a:t>
            </a:r>
            <a:r>
              <a:rPr lang="zh-CN" altLang="en-US" sz="1400" dirty="0">
                <a:solidFill>
                  <a:schemeClr val="bg1"/>
                </a:solidFill>
              </a:rPr>
              <a:t>到内存中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 </a:t>
            </a:r>
            <a:r>
              <a:rPr lang="zh-CN" altLang="en-US" sz="1400" dirty="0">
                <a:solidFill>
                  <a:schemeClr val="bg1"/>
                </a:solidFill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</a:rPr>
              <a:t>redo log</a:t>
            </a:r>
            <a:r>
              <a:rPr lang="zh-CN" altLang="en-US" sz="1400" dirty="0">
                <a:solidFill>
                  <a:schemeClr val="bg1"/>
                </a:solidFill>
              </a:rPr>
              <a:t>写入磁盘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9. </a:t>
            </a:r>
            <a:r>
              <a:rPr lang="zh-CN" altLang="en-US" sz="1400" dirty="0">
                <a:solidFill>
                  <a:schemeClr val="bg1"/>
                </a:solidFill>
              </a:rPr>
              <a:t>事务提交，把内存中的数据保存到磁盘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4902899" y="4610316"/>
            <a:ext cx="310628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事务执行流程</a:t>
            </a:r>
          </a:p>
        </p:txBody>
      </p:sp>
    </p:spTree>
    <p:extLst>
      <p:ext uri="{BB962C8B-B14F-4D97-AF65-F5344CB8AC3E}">
        <p14:creationId xmlns:p14="http://schemas.microsoft.com/office/powerpoint/2010/main" val="38701304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16" y="764704"/>
            <a:ext cx="6656586" cy="559827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987078" y="1250408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5678355" y="1250408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295801" y="1250408"/>
            <a:ext cx="691277" cy="36004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6369631" y="1250408"/>
            <a:ext cx="691277" cy="36004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60908" y="1250408"/>
            <a:ext cx="691277" cy="36004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4276369" y="890368"/>
            <a:ext cx="4123887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roll_pointer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987078" y="2274739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5678355" y="2274739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295801" y="2274739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6369631" y="2274739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60908" y="2274739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987078" y="3299070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5678355" y="3299070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295801" y="3299070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6369631" y="3299070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60908" y="3299070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967646" y="4323401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5658923" y="4323401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276369" y="4323401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6350199" y="4323401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41476" y="4323401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963102" y="5347732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5654379" y="5347732"/>
            <a:ext cx="691277" cy="3600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271825" y="5347732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6345655" y="5347732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36932" y="5347732"/>
            <a:ext cx="691277" cy="36004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3920897" y="1608884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3914373" y="2633030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3908916" y="3661244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3895249" y="4676245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2567608" y="1274504"/>
            <a:ext cx="1696981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当前页面最新记录</a:t>
            </a:r>
          </a:p>
        </p:txBody>
      </p:sp>
      <p:sp>
        <p:nvSpPr>
          <p:cNvPr id="42" name="任意多边形 41"/>
          <p:cNvSpPr/>
          <p:nvPr/>
        </p:nvSpPr>
        <p:spPr bwMode="auto">
          <a:xfrm>
            <a:off x="3502303" y="2305342"/>
            <a:ext cx="381078" cy="3359773"/>
          </a:xfrm>
          <a:custGeom>
            <a:avLst/>
            <a:gdLst>
              <a:gd name="connsiteX0" fmla="*/ 381205 w 381205"/>
              <a:gd name="connsiteY0" fmla="*/ 37228 h 3370064"/>
              <a:gd name="connsiteX1" fmla="*/ 133555 w 381205"/>
              <a:gd name="connsiteY1" fmla="*/ 215028 h 3370064"/>
              <a:gd name="connsiteX2" fmla="*/ 152605 w 381205"/>
              <a:gd name="connsiteY2" fmla="*/ 1681878 h 3370064"/>
              <a:gd name="connsiteX3" fmla="*/ 205 w 381205"/>
              <a:gd name="connsiteY3" fmla="*/ 1853328 h 3370064"/>
              <a:gd name="connsiteX4" fmla="*/ 120855 w 381205"/>
              <a:gd name="connsiteY4" fmla="*/ 1973978 h 3370064"/>
              <a:gd name="connsiteX5" fmla="*/ 165305 w 381205"/>
              <a:gd name="connsiteY5" fmla="*/ 3275728 h 3370064"/>
              <a:gd name="connsiteX6" fmla="*/ 292305 w 381205"/>
              <a:gd name="connsiteY6" fmla="*/ 3269378 h 3370064"/>
              <a:gd name="connsiteX7" fmla="*/ 292305 w 381205"/>
              <a:gd name="connsiteY7" fmla="*/ 3269378 h 3370064"/>
              <a:gd name="connsiteX8" fmla="*/ 292305 w 381205"/>
              <a:gd name="connsiteY8" fmla="*/ 3263028 h 3370064"/>
              <a:gd name="connsiteX0" fmla="*/ 381371 w 381371"/>
              <a:gd name="connsiteY0" fmla="*/ 37228 h 3364421"/>
              <a:gd name="connsiteX1" fmla="*/ 133721 w 381371"/>
              <a:gd name="connsiteY1" fmla="*/ 215028 h 3364421"/>
              <a:gd name="connsiteX2" fmla="*/ 152771 w 381371"/>
              <a:gd name="connsiteY2" fmla="*/ 1681878 h 3364421"/>
              <a:gd name="connsiteX3" fmla="*/ 371 w 381371"/>
              <a:gd name="connsiteY3" fmla="*/ 1853328 h 3364421"/>
              <a:gd name="connsiteX4" fmla="*/ 111496 w 381371"/>
              <a:gd name="connsiteY4" fmla="*/ 2050178 h 3364421"/>
              <a:gd name="connsiteX5" fmla="*/ 165471 w 381371"/>
              <a:gd name="connsiteY5" fmla="*/ 3275728 h 3364421"/>
              <a:gd name="connsiteX6" fmla="*/ 292471 w 381371"/>
              <a:gd name="connsiteY6" fmla="*/ 3269378 h 3364421"/>
              <a:gd name="connsiteX7" fmla="*/ 292471 w 381371"/>
              <a:gd name="connsiteY7" fmla="*/ 3269378 h 3364421"/>
              <a:gd name="connsiteX8" fmla="*/ 292471 w 381371"/>
              <a:gd name="connsiteY8" fmla="*/ 3263028 h 3364421"/>
              <a:gd name="connsiteX0" fmla="*/ 381371 w 381371"/>
              <a:gd name="connsiteY0" fmla="*/ 35087 h 3362280"/>
              <a:gd name="connsiteX1" fmla="*/ 133721 w 381371"/>
              <a:gd name="connsiteY1" fmla="*/ 212887 h 3362280"/>
              <a:gd name="connsiteX2" fmla="*/ 152771 w 381371"/>
              <a:gd name="connsiteY2" fmla="*/ 1632112 h 3362280"/>
              <a:gd name="connsiteX3" fmla="*/ 371 w 381371"/>
              <a:gd name="connsiteY3" fmla="*/ 1851187 h 3362280"/>
              <a:gd name="connsiteX4" fmla="*/ 111496 w 381371"/>
              <a:gd name="connsiteY4" fmla="*/ 2048037 h 3362280"/>
              <a:gd name="connsiteX5" fmla="*/ 165471 w 381371"/>
              <a:gd name="connsiteY5" fmla="*/ 3273587 h 3362280"/>
              <a:gd name="connsiteX6" fmla="*/ 292471 w 381371"/>
              <a:gd name="connsiteY6" fmla="*/ 3267237 h 3362280"/>
              <a:gd name="connsiteX7" fmla="*/ 292471 w 381371"/>
              <a:gd name="connsiteY7" fmla="*/ 3267237 h 3362280"/>
              <a:gd name="connsiteX8" fmla="*/ 292471 w 381371"/>
              <a:gd name="connsiteY8" fmla="*/ 3260887 h 3362280"/>
              <a:gd name="connsiteX0" fmla="*/ 381456 w 381456"/>
              <a:gd name="connsiteY0" fmla="*/ 33638 h 3360831"/>
              <a:gd name="connsiteX1" fmla="*/ 133806 w 381456"/>
              <a:gd name="connsiteY1" fmla="*/ 211438 h 3360831"/>
              <a:gd name="connsiteX2" fmla="*/ 157619 w 381456"/>
              <a:gd name="connsiteY2" fmla="*/ 1597325 h 3360831"/>
              <a:gd name="connsiteX3" fmla="*/ 456 w 381456"/>
              <a:gd name="connsiteY3" fmla="*/ 1849738 h 3360831"/>
              <a:gd name="connsiteX4" fmla="*/ 111581 w 381456"/>
              <a:gd name="connsiteY4" fmla="*/ 2046588 h 3360831"/>
              <a:gd name="connsiteX5" fmla="*/ 165556 w 381456"/>
              <a:gd name="connsiteY5" fmla="*/ 3272138 h 3360831"/>
              <a:gd name="connsiteX6" fmla="*/ 292556 w 381456"/>
              <a:gd name="connsiteY6" fmla="*/ 3265788 h 3360831"/>
              <a:gd name="connsiteX7" fmla="*/ 292556 w 381456"/>
              <a:gd name="connsiteY7" fmla="*/ 3265788 h 3360831"/>
              <a:gd name="connsiteX8" fmla="*/ 292556 w 381456"/>
              <a:gd name="connsiteY8" fmla="*/ 3259438 h 3360831"/>
              <a:gd name="connsiteX0" fmla="*/ 381091 w 381091"/>
              <a:gd name="connsiteY0" fmla="*/ 33638 h 3359773"/>
              <a:gd name="connsiteX1" fmla="*/ 133441 w 381091"/>
              <a:gd name="connsiteY1" fmla="*/ 211438 h 3359773"/>
              <a:gd name="connsiteX2" fmla="*/ 157254 w 381091"/>
              <a:gd name="connsiteY2" fmla="*/ 1597325 h 3359773"/>
              <a:gd name="connsiteX3" fmla="*/ 91 w 381091"/>
              <a:gd name="connsiteY3" fmla="*/ 1849738 h 3359773"/>
              <a:gd name="connsiteX4" fmla="*/ 135028 w 381091"/>
              <a:gd name="connsiteY4" fmla="*/ 2060875 h 3359773"/>
              <a:gd name="connsiteX5" fmla="*/ 165191 w 381091"/>
              <a:gd name="connsiteY5" fmla="*/ 3272138 h 3359773"/>
              <a:gd name="connsiteX6" fmla="*/ 292191 w 381091"/>
              <a:gd name="connsiteY6" fmla="*/ 3265788 h 3359773"/>
              <a:gd name="connsiteX7" fmla="*/ 292191 w 381091"/>
              <a:gd name="connsiteY7" fmla="*/ 3265788 h 3359773"/>
              <a:gd name="connsiteX8" fmla="*/ 292191 w 381091"/>
              <a:gd name="connsiteY8" fmla="*/ 3259438 h 3359773"/>
              <a:gd name="connsiteX0" fmla="*/ 381078 w 381078"/>
              <a:gd name="connsiteY0" fmla="*/ 33638 h 3359773"/>
              <a:gd name="connsiteX1" fmla="*/ 133428 w 381078"/>
              <a:gd name="connsiteY1" fmla="*/ 211438 h 3359773"/>
              <a:gd name="connsiteX2" fmla="*/ 157241 w 381078"/>
              <a:gd name="connsiteY2" fmla="*/ 1597325 h 3359773"/>
              <a:gd name="connsiteX3" fmla="*/ 78 w 381078"/>
              <a:gd name="connsiteY3" fmla="*/ 1849738 h 3359773"/>
              <a:gd name="connsiteX4" fmla="*/ 135015 w 381078"/>
              <a:gd name="connsiteY4" fmla="*/ 2060875 h 3359773"/>
              <a:gd name="connsiteX5" fmla="*/ 165178 w 381078"/>
              <a:gd name="connsiteY5" fmla="*/ 3272138 h 3359773"/>
              <a:gd name="connsiteX6" fmla="*/ 292178 w 381078"/>
              <a:gd name="connsiteY6" fmla="*/ 3265788 h 3359773"/>
              <a:gd name="connsiteX7" fmla="*/ 292178 w 381078"/>
              <a:gd name="connsiteY7" fmla="*/ 3265788 h 3359773"/>
              <a:gd name="connsiteX8" fmla="*/ 292178 w 381078"/>
              <a:gd name="connsiteY8" fmla="*/ 3259438 h 335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78" h="3359773">
                <a:moveTo>
                  <a:pt x="381078" y="33638"/>
                </a:moveTo>
                <a:cubicBezTo>
                  <a:pt x="276303" y="-14516"/>
                  <a:pt x="170734" y="-49176"/>
                  <a:pt x="133428" y="211438"/>
                </a:cubicBezTo>
                <a:cubicBezTo>
                  <a:pt x="96122" y="472052"/>
                  <a:pt x="179466" y="1324275"/>
                  <a:pt x="157241" y="1597325"/>
                </a:cubicBezTo>
                <a:cubicBezTo>
                  <a:pt x="135016" y="1870375"/>
                  <a:pt x="3782" y="1772480"/>
                  <a:pt x="78" y="1849738"/>
                </a:cubicBezTo>
                <a:cubicBezTo>
                  <a:pt x="-3626" y="1926996"/>
                  <a:pt x="126548" y="1819045"/>
                  <a:pt x="135015" y="2060875"/>
                </a:cubicBezTo>
                <a:cubicBezTo>
                  <a:pt x="143482" y="2302705"/>
                  <a:pt x="138984" y="3071319"/>
                  <a:pt x="165178" y="3272138"/>
                </a:cubicBezTo>
                <a:cubicBezTo>
                  <a:pt x="191372" y="3472957"/>
                  <a:pt x="292178" y="3265788"/>
                  <a:pt x="292178" y="3265788"/>
                </a:cubicBezTo>
                <a:lnTo>
                  <a:pt x="292178" y="3265788"/>
                </a:lnTo>
                <a:lnTo>
                  <a:pt x="292178" y="3259438"/>
                </a:ln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/>
          <p:nvPr/>
        </p:nvSpPr>
        <p:spPr bwMode="auto">
          <a:xfrm flipH="1">
            <a:off x="7793330" y="1274504"/>
            <a:ext cx="354477" cy="4444519"/>
          </a:xfrm>
          <a:custGeom>
            <a:avLst/>
            <a:gdLst>
              <a:gd name="connsiteX0" fmla="*/ 381205 w 381205"/>
              <a:gd name="connsiteY0" fmla="*/ 37228 h 3370064"/>
              <a:gd name="connsiteX1" fmla="*/ 133555 w 381205"/>
              <a:gd name="connsiteY1" fmla="*/ 215028 h 3370064"/>
              <a:gd name="connsiteX2" fmla="*/ 152605 w 381205"/>
              <a:gd name="connsiteY2" fmla="*/ 1681878 h 3370064"/>
              <a:gd name="connsiteX3" fmla="*/ 205 w 381205"/>
              <a:gd name="connsiteY3" fmla="*/ 1853328 h 3370064"/>
              <a:gd name="connsiteX4" fmla="*/ 120855 w 381205"/>
              <a:gd name="connsiteY4" fmla="*/ 1973978 h 3370064"/>
              <a:gd name="connsiteX5" fmla="*/ 165305 w 381205"/>
              <a:gd name="connsiteY5" fmla="*/ 3275728 h 3370064"/>
              <a:gd name="connsiteX6" fmla="*/ 292305 w 381205"/>
              <a:gd name="connsiteY6" fmla="*/ 3269378 h 3370064"/>
              <a:gd name="connsiteX7" fmla="*/ 292305 w 381205"/>
              <a:gd name="connsiteY7" fmla="*/ 3269378 h 3370064"/>
              <a:gd name="connsiteX8" fmla="*/ 292305 w 381205"/>
              <a:gd name="connsiteY8" fmla="*/ 3263028 h 3370064"/>
              <a:gd name="connsiteX0" fmla="*/ 381371 w 381371"/>
              <a:gd name="connsiteY0" fmla="*/ 37228 h 3364421"/>
              <a:gd name="connsiteX1" fmla="*/ 133721 w 381371"/>
              <a:gd name="connsiteY1" fmla="*/ 215028 h 3364421"/>
              <a:gd name="connsiteX2" fmla="*/ 152771 w 381371"/>
              <a:gd name="connsiteY2" fmla="*/ 1681878 h 3364421"/>
              <a:gd name="connsiteX3" fmla="*/ 371 w 381371"/>
              <a:gd name="connsiteY3" fmla="*/ 1853328 h 3364421"/>
              <a:gd name="connsiteX4" fmla="*/ 111496 w 381371"/>
              <a:gd name="connsiteY4" fmla="*/ 2050178 h 3364421"/>
              <a:gd name="connsiteX5" fmla="*/ 165471 w 381371"/>
              <a:gd name="connsiteY5" fmla="*/ 3275728 h 3364421"/>
              <a:gd name="connsiteX6" fmla="*/ 292471 w 381371"/>
              <a:gd name="connsiteY6" fmla="*/ 3269378 h 3364421"/>
              <a:gd name="connsiteX7" fmla="*/ 292471 w 381371"/>
              <a:gd name="connsiteY7" fmla="*/ 3269378 h 3364421"/>
              <a:gd name="connsiteX8" fmla="*/ 292471 w 381371"/>
              <a:gd name="connsiteY8" fmla="*/ 3263028 h 3364421"/>
              <a:gd name="connsiteX0" fmla="*/ 381371 w 381371"/>
              <a:gd name="connsiteY0" fmla="*/ 35087 h 3362280"/>
              <a:gd name="connsiteX1" fmla="*/ 133721 w 381371"/>
              <a:gd name="connsiteY1" fmla="*/ 212887 h 3362280"/>
              <a:gd name="connsiteX2" fmla="*/ 152771 w 381371"/>
              <a:gd name="connsiteY2" fmla="*/ 1632112 h 3362280"/>
              <a:gd name="connsiteX3" fmla="*/ 371 w 381371"/>
              <a:gd name="connsiteY3" fmla="*/ 1851187 h 3362280"/>
              <a:gd name="connsiteX4" fmla="*/ 111496 w 381371"/>
              <a:gd name="connsiteY4" fmla="*/ 2048037 h 3362280"/>
              <a:gd name="connsiteX5" fmla="*/ 165471 w 381371"/>
              <a:gd name="connsiteY5" fmla="*/ 3273587 h 3362280"/>
              <a:gd name="connsiteX6" fmla="*/ 292471 w 381371"/>
              <a:gd name="connsiteY6" fmla="*/ 3267237 h 3362280"/>
              <a:gd name="connsiteX7" fmla="*/ 292471 w 381371"/>
              <a:gd name="connsiteY7" fmla="*/ 3267237 h 3362280"/>
              <a:gd name="connsiteX8" fmla="*/ 292471 w 381371"/>
              <a:gd name="connsiteY8" fmla="*/ 3260887 h 3362280"/>
              <a:gd name="connsiteX0" fmla="*/ 381456 w 381456"/>
              <a:gd name="connsiteY0" fmla="*/ 33638 h 3360831"/>
              <a:gd name="connsiteX1" fmla="*/ 133806 w 381456"/>
              <a:gd name="connsiteY1" fmla="*/ 211438 h 3360831"/>
              <a:gd name="connsiteX2" fmla="*/ 157619 w 381456"/>
              <a:gd name="connsiteY2" fmla="*/ 1597325 h 3360831"/>
              <a:gd name="connsiteX3" fmla="*/ 456 w 381456"/>
              <a:gd name="connsiteY3" fmla="*/ 1849738 h 3360831"/>
              <a:gd name="connsiteX4" fmla="*/ 111581 w 381456"/>
              <a:gd name="connsiteY4" fmla="*/ 2046588 h 3360831"/>
              <a:gd name="connsiteX5" fmla="*/ 165556 w 381456"/>
              <a:gd name="connsiteY5" fmla="*/ 3272138 h 3360831"/>
              <a:gd name="connsiteX6" fmla="*/ 292556 w 381456"/>
              <a:gd name="connsiteY6" fmla="*/ 3265788 h 3360831"/>
              <a:gd name="connsiteX7" fmla="*/ 292556 w 381456"/>
              <a:gd name="connsiteY7" fmla="*/ 3265788 h 3360831"/>
              <a:gd name="connsiteX8" fmla="*/ 292556 w 381456"/>
              <a:gd name="connsiteY8" fmla="*/ 3259438 h 3360831"/>
              <a:gd name="connsiteX0" fmla="*/ 381091 w 381091"/>
              <a:gd name="connsiteY0" fmla="*/ 33638 h 3359773"/>
              <a:gd name="connsiteX1" fmla="*/ 133441 w 381091"/>
              <a:gd name="connsiteY1" fmla="*/ 211438 h 3359773"/>
              <a:gd name="connsiteX2" fmla="*/ 157254 w 381091"/>
              <a:gd name="connsiteY2" fmla="*/ 1597325 h 3359773"/>
              <a:gd name="connsiteX3" fmla="*/ 91 w 381091"/>
              <a:gd name="connsiteY3" fmla="*/ 1849738 h 3359773"/>
              <a:gd name="connsiteX4" fmla="*/ 135028 w 381091"/>
              <a:gd name="connsiteY4" fmla="*/ 2060875 h 3359773"/>
              <a:gd name="connsiteX5" fmla="*/ 165191 w 381091"/>
              <a:gd name="connsiteY5" fmla="*/ 3272138 h 3359773"/>
              <a:gd name="connsiteX6" fmla="*/ 292191 w 381091"/>
              <a:gd name="connsiteY6" fmla="*/ 3265788 h 3359773"/>
              <a:gd name="connsiteX7" fmla="*/ 292191 w 381091"/>
              <a:gd name="connsiteY7" fmla="*/ 3265788 h 3359773"/>
              <a:gd name="connsiteX8" fmla="*/ 292191 w 381091"/>
              <a:gd name="connsiteY8" fmla="*/ 3259438 h 3359773"/>
              <a:gd name="connsiteX0" fmla="*/ 381078 w 381078"/>
              <a:gd name="connsiteY0" fmla="*/ 33638 h 3359773"/>
              <a:gd name="connsiteX1" fmla="*/ 133428 w 381078"/>
              <a:gd name="connsiteY1" fmla="*/ 211438 h 3359773"/>
              <a:gd name="connsiteX2" fmla="*/ 157241 w 381078"/>
              <a:gd name="connsiteY2" fmla="*/ 1597325 h 3359773"/>
              <a:gd name="connsiteX3" fmla="*/ 78 w 381078"/>
              <a:gd name="connsiteY3" fmla="*/ 1849738 h 3359773"/>
              <a:gd name="connsiteX4" fmla="*/ 135015 w 381078"/>
              <a:gd name="connsiteY4" fmla="*/ 2060875 h 3359773"/>
              <a:gd name="connsiteX5" fmla="*/ 165178 w 381078"/>
              <a:gd name="connsiteY5" fmla="*/ 3272138 h 3359773"/>
              <a:gd name="connsiteX6" fmla="*/ 292178 w 381078"/>
              <a:gd name="connsiteY6" fmla="*/ 3265788 h 3359773"/>
              <a:gd name="connsiteX7" fmla="*/ 292178 w 381078"/>
              <a:gd name="connsiteY7" fmla="*/ 3265788 h 3359773"/>
              <a:gd name="connsiteX8" fmla="*/ 292178 w 381078"/>
              <a:gd name="connsiteY8" fmla="*/ 3259438 h 3359773"/>
              <a:gd name="connsiteX0" fmla="*/ 381087 w 381087"/>
              <a:gd name="connsiteY0" fmla="*/ 33638 h 3367478"/>
              <a:gd name="connsiteX1" fmla="*/ 133437 w 381087"/>
              <a:gd name="connsiteY1" fmla="*/ 211438 h 3367478"/>
              <a:gd name="connsiteX2" fmla="*/ 157250 w 381087"/>
              <a:gd name="connsiteY2" fmla="*/ 1597325 h 3367478"/>
              <a:gd name="connsiteX3" fmla="*/ 87 w 381087"/>
              <a:gd name="connsiteY3" fmla="*/ 1849738 h 3367478"/>
              <a:gd name="connsiteX4" fmla="*/ 135024 w 381087"/>
              <a:gd name="connsiteY4" fmla="*/ 2060875 h 3367478"/>
              <a:gd name="connsiteX5" fmla="*/ 144707 w 381087"/>
              <a:gd name="connsiteY5" fmla="*/ 3281605 h 3367478"/>
              <a:gd name="connsiteX6" fmla="*/ 292187 w 381087"/>
              <a:gd name="connsiteY6" fmla="*/ 3265788 h 3367478"/>
              <a:gd name="connsiteX7" fmla="*/ 292187 w 381087"/>
              <a:gd name="connsiteY7" fmla="*/ 3265788 h 3367478"/>
              <a:gd name="connsiteX8" fmla="*/ 292187 w 381087"/>
              <a:gd name="connsiteY8" fmla="*/ 3259438 h 3367478"/>
              <a:gd name="connsiteX0" fmla="*/ 381087 w 381087"/>
              <a:gd name="connsiteY0" fmla="*/ 33638 h 3312976"/>
              <a:gd name="connsiteX1" fmla="*/ 133437 w 381087"/>
              <a:gd name="connsiteY1" fmla="*/ 211438 h 3312976"/>
              <a:gd name="connsiteX2" fmla="*/ 157250 w 381087"/>
              <a:gd name="connsiteY2" fmla="*/ 1597325 h 3312976"/>
              <a:gd name="connsiteX3" fmla="*/ 87 w 381087"/>
              <a:gd name="connsiteY3" fmla="*/ 1849738 h 3312976"/>
              <a:gd name="connsiteX4" fmla="*/ 135024 w 381087"/>
              <a:gd name="connsiteY4" fmla="*/ 2060875 h 3312976"/>
              <a:gd name="connsiteX5" fmla="*/ 144707 w 381087"/>
              <a:gd name="connsiteY5" fmla="*/ 3281605 h 3312976"/>
              <a:gd name="connsiteX6" fmla="*/ 292187 w 381087"/>
              <a:gd name="connsiteY6" fmla="*/ 3265788 h 3312976"/>
              <a:gd name="connsiteX7" fmla="*/ 292187 w 381087"/>
              <a:gd name="connsiteY7" fmla="*/ 3265788 h 3312976"/>
              <a:gd name="connsiteX8" fmla="*/ 292187 w 381087"/>
              <a:gd name="connsiteY8" fmla="*/ 3259438 h 33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87" h="3312976">
                <a:moveTo>
                  <a:pt x="381087" y="33638"/>
                </a:moveTo>
                <a:cubicBezTo>
                  <a:pt x="276312" y="-14516"/>
                  <a:pt x="170743" y="-49176"/>
                  <a:pt x="133437" y="211438"/>
                </a:cubicBezTo>
                <a:cubicBezTo>
                  <a:pt x="96131" y="472052"/>
                  <a:pt x="179475" y="1324275"/>
                  <a:pt x="157250" y="1597325"/>
                </a:cubicBezTo>
                <a:cubicBezTo>
                  <a:pt x="135025" y="1870375"/>
                  <a:pt x="3791" y="1772480"/>
                  <a:pt x="87" y="1849738"/>
                </a:cubicBezTo>
                <a:cubicBezTo>
                  <a:pt x="-3617" y="1926996"/>
                  <a:pt x="110921" y="1822231"/>
                  <a:pt x="135024" y="2060875"/>
                </a:cubicBezTo>
                <a:cubicBezTo>
                  <a:pt x="159127" y="2299520"/>
                  <a:pt x="70726" y="3203852"/>
                  <a:pt x="144707" y="3281605"/>
                </a:cubicBezTo>
                <a:cubicBezTo>
                  <a:pt x="218688" y="3359358"/>
                  <a:pt x="267607" y="3268424"/>
                  <a:pt x="292187" y="3265788"/>
                </a:cubicBezTo>
                <a:lnTo>
                  <a:pt x="292187" y="3265788"/>
                </a:lnTo>
                <a:lnTo>
                  <a:pt x="292187" y="3259438"/>
                </a:ln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2545916" y="3980347"/>
            <a:ext cx="990979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8101482" y="3588330"/>
            <a:ext cx="1101020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串成版本链</a:t>
            </a: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41806" y="5879814"/>
            <a:ext cx="3096344" cy="33748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644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11241</TotalTime>
  <Words>205</Words>
  <Application>Microsoft Office PowerPoint</Application>
  <PresentationFormat>宽屏</PresentationFormat>
  <Paragraphs>68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62</cp:revision>
  <dcterms:modified xsi:type="dcterms:W3CDTF">2019-11-23T07:35:19Z</dcterms:modified>
</cp:coreProperties>
</file>