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aveSubsetFonts="1">
  <p:sldMasterIdLst>
    <p:sldMasterId id="2147483649" r:id="rId1"/>
  </p:sldMasterIdLst>
  <p:notesMasterIdLst>
    <p:notesMasterId r:id="rId7"/>
  </p:notesMasterIdLst>
  <p:sldIdLst>
    <p:sldId id="294" r:id="rId2"/>
    <p:sldId id="296" r:id="rId3"/>
    <p:sldId id="297" r:id="rId4"/>
    <p:sldId id="298" r:id="rId5"/>
    <p:sldId id="295" r:id="rId6"/>
  </p:sldIdLst>
  <p:sldSz cx="12192000" cy="6858000"/>
  <p:notesSz cx="6858000" cy="9144000"/>
  <p:defaultTextStyle>
    <a:defPPr>
      <a:defRPr lang="zh-CN"/>
    </a:defPPr>
    <a:lvl1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79"/>
    <a:srgbClr val="FFCF37"/>
    <a:srgbClr val="B9CEFF"/>
    <a:srgbClr val="ECBB73"/>
    <a:srgbClr val="BDFFFE"/>
    <a:srgbClr val="BDFFC3"/>
    <a:srgbClr val="2990D0"/>
    <a:srgbClr val="1898B5"/>
    <a:srgbClr val="37A46A"/>
    <a:srgbClr val="EC2D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BB9FAF-BDF1-4AC4-87BA-A708A611EA67}" v="274" dt="2019-01-14T23:58:52.8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34" autoAdjust="0"/>
  </p:normalViewPr>
  <p:slideViewPr>
    <p:cSldViewPr>
      <p:cViewPr>
        <p:scale>
          <a:sx n="125" d="100"/>
          <a:sy n="125" d="100"/>
        </p:scale>
        <p:origin x="-366" y="90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ls315" userId="a3f91353-034b-4d73-b44a-fb5798c24f26" providerId="ADAL" clId="{F5C2F00B-D472-46A9-8B54-A7EF15304FF2}"/>
  </pc:docChgLst>
  <pc:docChgLst>
    <pc:chgData name="xls315" userId="a3f91353-034b-4d73-b44a-fb5798c24f26" providerId="ADAL" clId="{22BB9FAF-BDF1-4AC4-87BA-A708A611EA67}"/>
    <pc:docChg chg="undo custSel addSld modSld">
      <pc:chgData name="xls315" userId="a3f91353-034b-4d73-b44a-fb5798c24f26" providerId="ADAL" clId="{22BB9FAF-BDF1-4AC4-87BA-A708A611EA67}" dt="2019-01-15T00:02:56.899" v="1093" actId="113"/>
      <pc:docMkLst>
        <pc:docMk/>
      </pc:docMkLst>
      <pc:sldChg chg="addSp delSp modSp add setBg">
        <pc:chgData name="xls315" userId="a3f91353-034b-4d73-b44a-fb5798c24f26" providerId="ADAL" clId="{22BB9FAF-BDF1-4AC4-87BA-A708A611EA67}" dt="2019-01-15T00:02:56.899" v="1093" actId="113"/>
        <pc:sldMkLst>
          <pc:docMk/>
          <pc:sldMk cId="3874882842" sldId="296"/>
        </pc:sldMkLst>
        <pc:spChg chg="del">
          <ac:chgData name="xls315" userId="a3f91353-034b-4d73-b44a-fb5798c24f26" providerId="ADAL" clId="{22BB9FAF-BDF1-4AC4-87BA-A708A611EA67}" dt="2019-01-14T22:26:39.312" v="1" actId="478"/>
          <ac:spMkLst>
            <pc:docMk/>
            <pc:sldMk cId="3874882842" sldId="296"/>
            <ac:spMk id="3" creationId="{00000000-0000-0000-0000-000000000000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7" creationId="{37B7BAEF-79CF-4B6B-A59B-86480827D2C9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" creationId="{E6ACE29F-F37D-4240-9D6C-130E7B1A3E48}"/>
          </ac:spMkLst>
        </pc:spChg>
        <pc:spChg chg="add del mod">
          <ac:chgData name="xls315" userId="a3f91353-034b-4d73-b44a-fb5798c24f26" providerId="ADAL" clId="{22BB9FAF-BDF1-4AC4-87BA-A708A611EA67}" dt="2019-01-14T22:31:09.436" v="27" actId="478"/>
          <ac:spMkLst>
            <pc:docMk/>
            <pc:sldMk cId="3874882842" sldId="296"/>
            <ac:spMk id="10" creationId="{8967A8D8-22FD-4E53-8E46-B681B3B878A5}"/>
          </ac:spMkLst>
        </pc:spChg>
        <pc:spChg chg="add del mod">
          <ac:chgData name="xls315" userId="a3f91353-034b-4d73-b44a-fb5798c24f26" providerId="ADAL" clId="{22BB9FAF-BDF1-4AC4-87BA-A708A611EA67}" dt="2019-01-14T22:31:09.436" v="27" actId="478"/>
          <ac:spMkLst>
            <pc:docMk/>
            <pc:sldMk cId="3874882842" sldId="296"/>
            <ac:spMk id="11" creationId="{4A0CA318-2B6B-46BB-9C55-56A0E9223F83}"/>
          </ac:spMkLst>
        </pc:spChg>
        <pc:spChg chg="add del mod">
          <ac:chgData name="xls315" userId="a3f91353-034b-4d73-b44a-fb5798c24f26" providerId="ADAL" clId="{22BB9FAF-BDF1-4AC4-87BA-A708A611EA67}" dt="2019-01-14T22:31:09.436" v="27" actId="478"/>
          <ac:spMkLst>
            <pc:docMk/>
            <pc:sldMk cId="3874882842" sldId="296"/>
            <ac:spMk id="12" creationId="{DF1CA35A-0DB7-49CF-A47D-6908C6C4BD62}"/>
          </ac:spMkLst>
        </pc:spChg>
        <pc:spChg chg="add del mod">
          <ac:chgData name="xls315" userId="a3f91353-034b-4d73-b44a-fb5798c24f26" providerId="ADAL" clId="{22BB9FAF-BDF1-4AC4-87BA-A708A611EA67}" dt="2019-01-14T22:31:09.436" v="27" actId="478"/>
          <ac:spMkLst>
            <pc:docMk/>
            <pc:sldMk cId="3874882842" sldId="296"/>
            <ac:spMk id="13" creationId="{8B219DEB-4060-4CEA-B5EC-9DCAA9A478C6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4" creationId="{FC72634C-CB43-4AAA-B2DC-827D6BB31274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5" creationId="{07781BD3-FFCC-42E5-9DA7-72D4AE69B5B9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6" creationId="{108CC32B-9F7B-446A-93EA-8D9250276AEC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" creationId="{5B1B5E58-96A2-4E36-A53B-3ADFBE4B9DE9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18" creationId="{D27F4B82-9135-4938-9BA5-E5CE78AAA4D9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19" creationId="{AC018052-6AC0-4E20-A072-D2E0A679CFCD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20" creationId="{3E127FA3-CFCC-4568-A9FD-6BB5D1EE6BE7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21" creationId="{B3817BCE-DDD1-4DB3-8425-C5895E5A0706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22" creationId="{EB1517CF-9F02-4CFC-A49B-D7EF1E9F2530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23" creationId="{D809BCA1-BFEC-417D-9C94-C01CC9757AF1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4" creationId="{DA18C985-9AB9-4EBA-9EB1-362363B137D1}"/>
          </ac:spMkLst>
        </pc:spChg>
        <pc:spChg chg="add del mod">
          <ac:chgData name="xls315" userId="a3f91353-034b-4d73-b44a-fb5798c24f26" providerId="ADAL" clId="{22BB9FAF-BDF1-4AC4-87BA-A708A611EA67}" dt="2019-01-14T22:35:51.413" v="56" actId="478"/>
          <ac:spMkLst>
            <pc:docMk/>
            <pc:sldMk cId="3874882842" sldId="296"/>
            <ac:spMk id="25" creationId="{6031E8CB-BFCF-4C3F-912E-E7B5F2B57BDC}"/>
          </ac:spMkLst>
        </pc:spChg>
        <pc:spChg chg="add mod topLvl">
          <ac:chgData name="xls315" userId="a3f91353-034b-4d73-b44a-fb5798c24f26" providerId="ADAL" clId="{22BB9FAF-BDF1-4AC4-87BA-A708A611EA67}" dt="2019-01-15T00:02:56.899" v="1093" actId="113"/>
          <ac:spMkLst>
            <pc:docMk/>
            <pc:sldMk cId="3874882842" sldId="296"/>
            <ac:spMk id="26" creationId="{0A87C972-9CCD-4CE9-931B-D0EC29B1BCD7}"/>
          </ac:spMkLst>
        </pc:spChg>
        <pc:spChg chg="add del mod topLvl">
          <ac:chgData name="xls315" userId="a3f91353-034b-4d73-b44a-fb5798c24f26" providerId="ADAL" clId="{22BB9FAF-BDF1-4AC4-87BA-A708A611EA67}" dt="2019-01-14T22:45:35.863" v="142" actId="478"/>
          <ac:spMkLst>
            <pc:docMk/>
            <pc:sldMk cId="3874882842" sldId="296"/>
            <ac:spMk id="27" creationId="{CB18E4BC-7CF7-4575-ABD3-D5E75FE80EF8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0" creationId="{ACD153CC-3129-4228-90E8-89B05E479312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1" creationId="{4110AD99-9074-48EA-A28B-868C17D1FF0E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2" creationId="{ED42542B-5FC7-4878-89A4-E691AAFF28BB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3" creationId="{953F89D5-4376-4335-99AB-E7A4BE097595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4" creationId="{552D01B9-A9A8-45C2-BAFB-213F3DED539A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5" creationId="{ACB8139C-D524-4CD3-9FD1-32C13C729CDF}"/>
          </ac:spMkLst>
        </pc:spChg>
        <pc:spChg chg="add del mod">
          <ac:chgData name="xls315" userId="a3f91353-034b-4d73-b44a-fb5798c24f26" providerId="ADAL" clId="{22BB9FAF-BDF1-4AC4-87BA-A708A611EA67}" dt="2019-01-14T22:38:20.888" v="97" actId="478"/>
          <ac:spMkLst>
            <pc:docMk/>
            <pc:sldMk cId="3874882842" sldId="296"/>
            <ac:spMk id="37" creationId="{9E589151-F894-499D-9FD1-125989B510E2}"/>
          </ac:spMkLst>
        </pc:spChg>
        <pc:spChg chg="add del mod">
          <ac:chgData name="xls315" userId="a3f91353-034b-4d73-b44a-fb5798c24f26" providerId="ADAL" clId="{22BB9FAF-BDF1-4AC4-87BA-A708A611EA67}" dt="2019-01-14T22:38:20.888" v="97" actId="478"/>
          <ac:spMkLst>
            <pc:docMk/>
            <pc:sldMk cId="3874882842" sldId="296"/>
            <ac:spMk id="38" creationId="{83A14023-AA54-4C68-816E-32DBB49CA522}"/>
          </ac:spMkLst>
        </pc:spChg>
        <pc:spChg chg="add del mod">
          <ac:chgData name="xls315" userId="a3f91353-034b-4d73-b44a-fb5798c24f26" providerId="ADAL" clId="{22BB9FAF-BDF1-4AC4-87BA-A708A611EA67}" dt="2019-01-14T22:38:20.888" v="97" actId="478"/>
          <ac:spMkLst>
            <pc:docMk/>
            <pc:sldMk cId="3874882842" sldId="296"/>
            <ac:spMk id="39" creationId="{9DF62102-4434-4AA9-8044-8B0377EF61BF}"/>
          </ac:spMkLst>
        </pc:spChg>
        <pc:spChg chg="add del mod">
          <ac:chgData name="xls315" userId="a3f91353-034b-4d73-b44a-fb5798c24f26" providerId="ADAL" clId="{22BB9FAF-BDF1-4AC4-87BA-A708A611EA67}" dt="2019-01-14T22:39:03.456" v="104" actId="478"/>
          <ac:spMkLst>
            <pc:docMk/>
            <pc:sldMk cId="3874882842" sldId="296"/>
            <ac:spMk id="40" creationId="{6E8ED15A-A7A5-4713-A2EE-D6C6A5D40E55}"/>
          </ac:spMkLst>
        </pc:spChg>
        <pc:spChg chg="add del mod">
          <ac:chgData name="xls315" userId="a3f91353-034b-4d73-b44a-fb5798c24f26" providerId="ADAL" clId="{22BB9FAF-BDF1-4AC4-87BA-A708A611EA67}" dt="2019-01-14T22:39:03.456" v="104" actId="478"/>
          <ac:spMkLst>
            <pc:docMk/>
            <pc:sldMk cId="3874882842" sldId="296"/>
            <ac:spMk id="41" creationId="{4E84CCBF-6429-4016-BB2E-BEB50E7FE4F6}"/>
          </ac:spMkLst>
        </pc:spChg>
        <pc:spChg chg="add del mod">
          <ac:chgData name="xls315" userId="a3f91353-034b-4d73-b44a-fb5798c24f26" providerId="ADAL" clId="{22BB9FAF-BDF1-4AC4-87BA-A708A611EA67}" dt="2019-01-14T22:39:03.456" v="104" actId="478"/>
          <ac:spMkLst>
            <pc:docMk/>
            <pc:sldMk cId="3874882842" sldId="296"/>
            <ac:spMk id="42" creationId="{36CD23E0-8E42-44C6-BB8D-27CC1D8EC1C7}"/>
          </ac:spMkLst>
        </pc:spChg>
        <pc:spChg chg="add del mod">
          <ac:chgData name="xls315" userId="a3f91353-034b-4d73-b44a-fb5798c24f26" providerId="ADAL" clId="{22BB9FAF-BDF1-4AC4-87BA-A708A611EA67}" dt="2019-01-14T22:38:58.344" v="103" actId="478"/>
          <ac:spMkLst>
            <pc:docMk/>
            <pc:sldMk cId="3874882842" sldId="296"/>
            <ac:spMk id="43" creationId="{1392F708-4797-4B40-B89F-25BE4B569E30}"/>
          </ac:spMkLst>
        </pc:spChg>
        <pc:spChg chg="add del mod">
          <ac:chgData name="xls315" userId="a3f91353-034b-4d73-b44a-fb5798c24f26" providerId="ADAL" clId="{22BB9FAF-BDF1-4AC4-87BA-A708A611EA67}" dt="2019-01-14T22:38:58.344" v="103" actId="478"/>
          <ac:spMkLst>
            <pc:docMk/>
            <pc:sldMk cId="3874882842" sldId="296"/>
            <ac:spMk id="44" creationId="{ED2D1F0B-5748-4750-87F2-EC09BABCCEF1}"/>
          </ac:spMkLst>
        </pc:spChg>
        <pc:spChg chg="add del mod">
          <ac:chgData name="xls315" userId="a3f91353-034b-4d73-b44a-fb5798c24f26" providerId="ADAL" clId="{22BB9FAF-BDF1-4AC4-87BA-A708A611EA67}" dt="2019-01-14T22:38:58.344" v="103" actId="478"/>
          <ac:spMkLst>
            <pc:docMk/>
            <pc:sldMk cId="3874882842" sldId="296"/>
            <ac:spMk id="45" creationId="{843FA4D8-CC52-488C-8512-E5DBC6AC747A}"/>
          </ac:spMkLst>
        </pc:spChg>
        <pc:spChg chg="add del mod">
          <ac:chgData name="xls315" userId="a3f91353-034b-4d73-b44a-fb5798c24f26" providerId="ADAL" clId="{22BB9FAF-BDF1-4AC4-87BA-A708A611EA67}" dt="2019-01-14T22:40:53.162" v="120" actId="478"/>
          <ac:spMkLst>
            <pc:docMk/>
            <pc:sldMk cId="3874882842" sldId="296"/>
            <ac:spMk id="47" creationId="{B580DE17-9B0F-400A-883B-17886FA78763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48" creationId="{170CFFF6-BCA2-4027-96C2-C5BE36E3E60E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49" creationId="{B1A2A84A-5547-47C2-BFFF-B1B231662958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50" creationId="{A6D72688-9CD6-44C2-AAA4-11A6179B2DC8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51" creationId="{64B100E5-32FD-4900-9B2A-B40AD6516E5B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52" creationId="{DDD32BAC-2F30-47E0-8B3C-6DDE5AD0AA3D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53" creationId="{9E88CCCF-A7CF-4107-9A05-E427E949614D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63" creationId="{6BCF8310-F3B6-4BA0-A24B-2D7AF6095775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64" creationId="{79849AE5-574E-44A0-8FBC-DD77FC40B809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65" creationId="{97AC42A3-0EB5-46C4-A2FA-39124F668C21}"/>
          </ac:spMkLst>
        </pc:spChg>
        <pc:spChg chg="add del mod topLvl">
          <ac:chgData name="xls315" userId="a3f91353-034b-4d73-b44a-fb5798c24f26" providerId="ADAL" clId="{22BB9FAF-BDF1-4AC4-87BA-A708A611EA67}" dt="2019-01-14T23:33:42.910" v="665" actId="478"/>
          <ac:spMkLst>
            <pc:docMk/>
            <pc:sldMk cId="3874882842" sldId="296"/>
            <ac:spMk id="66" creationId="{EE449A46-DA5E-46AC-B6AD-CBF47DEC83AC}"/>
          </ac:spMkLst>
        </pc:spChg>
        <pc:spChg chg="add del">
          <ac:chgData name="xls315" userId="a3f91353-034b-4d73-b44a-fb5798c24f26" providerId="ADAL" clId="{22BB9FAF-BDF1-4AC4-87BA-A708A611EA67}" dt="2019-01-14T22:50:01.997" v="192"/>
          <ac:spMkLst>
            <pc:docMk/>
            <pc:sldMk cId="3874882842" sldId="296"/>
            <ac:spMk id="67" creationId="{6E313474-D403-42D7-BBC4-6ACF60962507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71" creationId="{0DA5654E-2DF2-44C6-9D65-3F7113AD38C8}"/>
          </ac:spMkLst>
        </pc:spChg>
        <pc:spChg chg="del mod topLvl">
          <ac:chgData name="xls315" userId="a3f91353-034b-4d73-b44a-fb5798c24f26" providerId="ADAL" clId="{22BB9FAF-BDF1-4AC4-87BA-A708A611EA67}" dt="2019-01-14T23:33:58.693" v="669" actId="478"/>
          <ac:spMkLst>
            <pc:docMk/>
            <pc:sldMk cId="3874882842" sldId="296"/>
            <ac:spMk id="72" creationId="{9C62CE05-6F73-4CA1-BCDC-2B1FAB64A36E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73" creationId="{E6C17853-00E6-4FAE-9BFD-A564612E2C6B}"/>
          </ac:spMkLst>
        </pc:spChg>
        <pc:spChg chg="mod topLvl">
          <ac:chgData name="xls315" userId="a3f91353-034b-4d73-b44a-fb5798c24f26" providerId="ADAL" clId="{22BB9FAF-BDF1-4AC4-87BA-A708A611EA67}" dt="2019-01-15T00:02:55.111" v="1092" actId="113"/>
          <ac:spMkLst>
            <pc:docMk/>
            <pc:sldMk cId="3874882842" sldId="296"/>
            <ac:spMk id="74" creationId="{2333C966-DA8B-4150-839F-B139DDE0D0E4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2" creationId="{02460B4E-7692-4094-BC26-D24AB102D2DE}"/>
          </ac:spMkLst>
        </pc:spChg>
        <pc:spChg chg="del mod topLvl">
          <ac:chgData name="xls315" userId="a3f91353-034b-4d73-b44a-fb5798c24f26" providerId="ADAL" clId="{22BB9FAF-BDF1-4AC4-87BA-A708A611EA67}" dt="2019-01-14T23:34:00.212" v="670" actId="478"/>
          <ac:spMkLst>
            <pc:docMk/>
            <pc:sldMk cId="3874882842" sldId="296"/>
            <ac:spMk id="93" creationId="{0985C50C-E085-4438-A9E0-16507F43C08F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4" creationId="{A521D8BB-7B79-4C1E-951C-EA8AFCF4B267}"/>
          </ac:spMkLst>
        </pc:spChg>
        <pc:spChg chg="mod topLvl">
          <ac:chgData name="xls315" userId="a3f91353-034b-4d73-b44a-fb5798c24f26" providerId="ADAL" clId="{22BB9FAF-BDF1-4AC4-87BA-A708A611EA67}" dt="2019-01-15T00:02:50.561" v="1090" actId="113"/>
          <ac:spMkLst>
            <pc:docMk/>
            <pc:sldMk cId="3874882842" sldId="296"/>
            <ac:spMk id="95" creationId="{4E72158A-A825-4DDE-8239-D88E9FA67659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7" creationId="{2A61C2F1-5BD4-4C70-8063-33A6D3847503}"/>
          </ac:spMkLst>
        </pc:spChg>
        <pc:spChg chg="del mod topLvl">
          <ac:chgData name="xls315" userId="a3f91353-034b-4d73-b44a-fb5798c24f26" providerId="ADAL" clId="{22BB9FAF-BDF1-4AC4-87BA-A708A611EA67}" dt="2019-01-14T23:33:57.453" v="668" actId="478"/>
          <ac:spMkLst>
            <pc:docMk/>
            <pc:sldMk cId="3874882842" sldId="296"/>
            <ac:spMk id="98" creationId="{649FAB39-9EB3-4BB5-B479-60A8573A4A9E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9" creationId="{1639F1B4-D6E8-4376-85B5-248256518778}"/>
          </ac:spMkLst>
        </pc:spChg>
        <pc:spChg chg="mod topLvl">
          <ac:chgData name="xls315" userId="a3f91353-034b-4d73-b44a-fb5798c24f26" providerId="ADAL" clId="{22BB9FAF-BDF1-4AC4-87BA-A708A611EA67}" dt="2019-01-15T00:02:52.807" v="1091" actId="113"/>
          <ac:spMkLst>
            <pc:docMk/>
            <pc:sldMk cId="3874882842" sldId="296"/>
            <ac:spMk id="100" creationId="{EC50183A-5549-4B40-A606-C389FF335E01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05" creationId="{250F81F5-628E-4CCB-914C-672AB20D1687}"/>
          </ac:spMkLst>
        </pc:spChg>
        <pc:spChg chg="del mod">
          <ac:chgData name="xls315" userId="a3f91353-034b-4d73-b44a-fb5798c24f26" providerId="ADAL" clId="{22BB9FAF-BDF1-4AC4-87BA-A708A611EA67}" dt="2019-01-14T23:34:05.462" v="672" actId="478"/>
          <ac:spMkLst>
            <pc:docMk/>
            <pc:sldMk cId="3874882842" sldId="296"/>
            <ac:spMk id="106" creationId="{90BAFBC8-6084-4437-A457-E4ABB9B957A6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07" creationId="{B54F39DC-51EA-4478-8F4D-BB3DA807EE60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08" creationId="{4F20AB32-1C4C-48BE-BCB1-5EB119FE6AF9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10" creationId="{0C8CD50E-815E-47C5-A00B-C54DE312B28D}"/>
          </ac:spMkLst>
        </pc:spChg>
        <pc:spChg chg="del mod topLvl">
          <ac:chgData name="xls315" userId="a3f91353-034b-4d73-b44a-fb5798c24f26" providerId="ADAL" clId="{22BB9FAF-BDF1-4AC4-87BA-A708A611EA67}" dt="2019-01-14T23:34:01.637" v="671" actId="478"/>
          <ac:spMkLst>
            <pc:docMk/>
            <pc:sldMk cId="3874882842" sldId="296"/>
            <ac:spMk id="111" creationId="{44330014-A83E-44A1-9494-0A52EE8ACA74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12" creationId="{B5E5D5CD-3CC5-409C-BCB5-884E9D37E5D6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13" creationId="{3C74AE26-A41C-451A-93D6-B27CBB3E016A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23" creationId="{49C1F086-9102-485B-A3BA-C92C0397DCD1}"/>
          </ac:spMkLst>
        </pc:spChg>
        <pc:spChg chg="del mod topLvl">
          <ac:chgData name="xls315" userId="a3f91353-034b-4d73-b44a-fb5798c24f26" providerId="ADAL" clId="{22BB9FAF-BDF1-4AC4-87BA-A708A611EA67}" dt="2019-01-14T23:34:06.917" v="673" actId="478"/>
          <ac:spMkLst>
            <pc:docMk/>
            <pc:sldMk cId="3874882842" sldId="296"/>
            <ac:spMk id="124" creationId="{D2B0ACC0-AC27-457E-9CBE-89B8009D147F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25" creationId="{327EF90D-4738-465C-B6B5-55FC20FF21C1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26" creationId="{DD5668FB-18A2-4C5D-A4E5-452B6AAF91F6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31" creationId="{919463F1-DF37-41EB-BFA1-D983896AD0EB}"/>
          </ac:spMkLst>
        </pc:spChg>
        <pc:spChg chg="del mod topLvl">
          <ac:chgData name="xls315" userId="a3f91353-034b-4d73-b44a-fb5798c24f26" providerId="ADAL" clId="{22BB9FAF-BDF1-4AC4-87BA-A708A611EA67}" dt="2019-01-14T23:34:11.733" v="675" actId="478"/>
          <ac:spMkLst>
            <pc:docMk/>
            <pc:sldMk cId="3874882842" sldId="296"/>
            <ac:spMk id="132" creationId="{84365BF1-6E6C-4453-8674-6F1BBB866D64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33" creationId="{A435A12E-617E-4F50-A1FA-3E6396CA6389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34" creationId="{4D5B8EBC-19FD-4F3C-A9C3-3673D0520470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36" creationId="{4E58509F-9FCD-4635-997A-F57263518B87}"/>
          </ac:spMkLst>
        </pc:spChg>
        <pc:spChg chg="del mod">
          <ac:chgData name="xls315" userId="a3f91353-034b-4d73-b44a-fb5798c24f26" providerId="ADAL" clId="{22BB9FAF-BDF1-4AC4-87BA-A708A611EA67}" dt="2019-01-14T23:34:09.292" v="674" actId="478"/>
          <ac:spMkLst>
            <pc:docMk/>
            <pc:sldMk cId="3874882842" sldId="296"/>
            <ac:spMk id="137" creationId="{756F1E12-E6BE-48E0-84FA-83335BE5C811}"/>
          </ac:spMkLst>
        </pc:spChg>
        <pc:spChg chg="mod">
          <ac:chgData name="xls315" userId="a3f91353-034b-4d73-b44a-fb5798c24f26" providerId="ADAL" clId="{22BB9FAF-BDF1-4AC4-87BA-A708A611EA67}" dt="2019-01-14T23:52:28.894" v="959" actId="692"/>
          <ac:spMkLst>
            <pc:docMk/>
            <pc:sldMk cId="3874882842" sldId="296"/>
            <ac:spMk id="138" creationId="{DC1C98AF-A996-423D-89F0-3C95B8535B0D}"/>
          </ac:spMkLst>
        </pc:spChg>
        <pc:spChg chg="mod">
          <ac:chgData name="xls315" userId="a3f91353-034b-4d73-b44a-fb5798c24f26" providerId="ADAL" clId="{22BB9FAF-BDF1-4AC4-87BA-A708A611EA67}" dt="2019-01-14T23:52:28.894" v="959" actId="692"/>
          <ac:spMkLst>
            <pc:docMk/>
            <pc:sldMk cId="3874882842" sldId="296"/>
            <ac:spMk id="139" creationId="{78F3EE47-A00F-4700-8C3F-F83F4EC2368A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53" creationId="{83C1B2CA-14E6-4794-8594-B68ACAA78D34}"/>
          </ac:spMkLst>
        </pc:spChg>
        <pc:spChg chg="add mod">
          <ac:chgData name="xls315" userId="a3f91353-034b-4d73-b44a-fb5798c24f26" providerId="ADAL" clId="{22BB9FAF-BDF1-4AC4-87BA-A708A611EA67}" dt="2019-01-14T22:53:12.329" v="220" actId="571"/>
          <ac:spMkLst>
            <pc:docMk/>
            <pc:sldMk cId="3874882842" sldId="296"/>
            <ac:spMk id="154" creationId="{FA26E6C4-3B62-410F-BC64-A0F513B6F631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55" creationId="{878A6970-1699-41F0-BDE3-886FBEF0B76B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56" creationId="{967D82E7-9CF5-42D3-9793-0EF394115726}"/>
          </ac:spMkLst>
        </pc:spChg>
        <pc:spChg chg="add del">
          <ac:chgData name="xls315" userId="a3f91353-034b-4d73-b44a-fb5798c24f26" providerId="ADAL" clId="{22BB9FAF-BDF1-4AC4-87BA-A708A611EA67}" dt="2019-01-14T22:53:22.394" v="228"/>
          <ac:spMkLst>
            <pc:docMk/>
            <pc:sldMk cId="3874882842" sldId="296"/>
            <ac:spMk id="157" creationId="{9A69C519-00EE-4111-B38D-285CD29C244F}"/>
          </ac:spMkLst>
        </pc:spChg>
        <pc:spChg chg="add del">
          <ac:chgData name="xls315" userId="a3f91353-034b-4d73-b44a-fb5798c24f26" providerId="ADAL" clId="{22BB9FAF-BDF1-4AC4-87BA-A708A611EA67}" dt="2019-01-14T22:53:22.081" v="227"/>
          <ac:spMkLst>
            <pc:docMk/>
            <pc:sldMk cId="3874882842" sldId="296"/>
            <ac:spMk id="158" creationId="{C6DFA65B-C569-4B54-8E20-41D120DC2DF6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4" creationId="{DFA3D6EC-3815-4B8D-BED3-F521A6FFAE36}"/>
          </ac:spMkLst>
        </pc:spChg>
        <pc:spChg chg="add mod or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5" creationId="{17FE339F-6AC7-4745-A544-BDC4026D8792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6" creationId="{DE650D74-511F-4E9C-8A02-226A28CD6B26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7" creationId="{EC0B0EB3-16F5-44BE-A7CD-7081A5ABF1EA}"/>
          </ac:spMkLst>
        </pc:spChg>
        <pc:spChg chg="add mod or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8" creationId="{B050F764-DDE9-4B5B-9C18-3F92C32CA32C}"/>
          </ac:spMkLst>
        </pc:spChg>
        <pc:spChg chg="add del">
          <ac:chgData name="xls315" userId="a3f91353-034b-4d73-b44a-fb5798c24f26" providerId="ADAL" clId="{22BB9FAF-BDF1-4AC4-87BA-A708A611EA67}" dt="2019-01-14T22:59:23.693" v="323"/>
          <ac:spMkLst>
            <pc:docMk/>
            <pc:sldMk cId="3874882842" sldId="296"/>
            <ac:spMk id="179" creationId="{638B55C5-0351-444A-998D-B61DE41730DF}"/>
          </ac:spMkLst>
        </pc:spChg>
        <pc:spChg chg="add del mod">
          <ac:chgData name="xls315" userId="a3f91353-034b-4d73-b44a-fb5798c24f26" providerId="ADAL" clId="{22BB9FAF-BDF1-4AC4-87BA-A708A611EA67}" dt="2019-01-14T23:21:45.142" v="629" actId="478"/>
          <ac:spMkLst>
            <pc:docMk/>
            <pc:sldMk cId="3874882842" sldId="296"/>
            <ac:spMk id="180" creationId="{A12300AC-6DE7-4C3A-BB04-D20966F3F40A}"/>
          </ac:spMkLst>
        </pc:spChg>
        <pc:spChg chg="add del mod">
          <ac:chgData name="xls315" userId="a3f91353-034b-4d73-b44a-fb5798c24f26" providerId="ADAL" clId="{22BB9FAF-BDF1-4AC4-87BA-A708A611EA67}" dt="2019-01-14T23:21:46.084" v="630" actId="478"/>
          <ac:spMkLst>
            <pc:docMk/>
            <pc:sldMk cId="3874882842" sldId="296"/>
            <ac:spMk id="181" creationId="{C9F1E09F-1B37-4095-B0EC-E124DE5AE6A6}"/>
          </ac:spMkLst>
        </pc:spChg>
        <pc:spChg chg="add del mod">
          <ac:chgData name="xls315" userId="a3f91353-034b-4d73-b44a-fb5798c24f26" providerId="ADAL" clId="{22BB9FAF-BDF1-4AC4-87BA-A708A611EA67}" dt="2019-01-14T23:21:47.846" v="631" actId="478"/>
          <ac:spMkLst>
            <pc:docMk/>
            <pc:sldMk cId="3874882842" sldId="296"/>
            <ac:spMk id="182" creationId="{E62887C5-16C4-416D-97EC-B41A3DF75764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3" creationId="{9D3DD53F-FC8A-4A79-9D6A-7E89379C2568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4" creationId="{79AF8359-84AC-4AA7-984E-E1C58ED74B8E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5" creationId="{9597E87A-8C74-47A3-BAFB-E73EFD676CFD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6" creationId="{E2E91619-C893-4DF0-82D9-A204E8111C33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7" creationId="{5AB22BEF-4276-4C40-A6F9-3B5BE529424E}"/>
          </ac:spMkLst>
        </pc:spChg>
        <pc:spChg chg="add del mod">
          <ac:chgData name="xls315" userId="a3f91353-034b-4d73-b44a-fb5798c24f26" providerId="ADAL" clId="{22BB9FAF-BDF1-4AC4-87BA-A708A611EA67}" dt="2019-01-14T23:04:09.372" v="404" actId="478"/>
          <ac:spMkLst>
            <pc:docMk/>
            <pc:sldMk cId="3874882842" sldId="296"/>
            <ac:spMk id="208" creationId="{D565C7C5-A1E8-4885-8E76-4988FF04AD3F}"/>
          </ac:spMkLst>
        </pc:spChg>
        <pc:spChg chg="add del mod">
          <ac:chgData name="xls315" userId="a3f91353-034b-4d73-b44a-fb5798c24f26" providerId="ADAL" clId="{22BB9FAF-BDF1-4AC4-87BA-A708A611EA67}" dt="2019-01-14T23:04:09.372" v="404" actId="478"/>
          <ac:spMkLst>
            <pc:docMk/>
            <pc:sldMk cId="3874882842" sldId="296"/>
            <ac:spMk id="209" creationId="{CE940D30-4F85-4C9C-928E-2E321BB9C28B}"/>
          </ac:spMkLst>
        </pc:spChg>
        <pc:spChg chg="mod">
          <ac:chgData name="xls315" userId="a3f91353-034b-4d73-b44a-fb5798c24f26" providerId="ADAL" clId="{22BB9FAF-BDF1-4AC4-87BA-A708A611EA67}" dt="2019-01-14T23:04:40.424" v="419" actId="20577"/>
          <ac:spMkLst>
            <pc:docMk/>
            <pc:sldMk cId="3874882842" sldId="296"/>
            <ac:spMk id="215" creationId="{094E16A0-F6A8-4B28-9256-B909B5FDB9F2}"/>
          </ac:spMkLst>
        </pc:spChg>
        <pc:spChg chg="mod">
          <ac:chgData name="xls315" userId="a3f91353-034b-4d73-b44a-fb5798c24f26" providerId="ADAL" clId="{22BB9FAF-BDF1-4AC4-87BA-A708A611EA67}" dt="2019-01-14T23:20:05.613" v="616" actId="108"/>
          <ac:spMkLst>
            <pc:docMk/>
            <pc:sldMk cId="3874882842" sldId="296"/>
            <ac:spMk id="216" creationId="{B68817F1-7549-4F8A-8D23-F4FC07878D0A}"/>
          </ac:spMkLst>
        </pc:spChg>
        <pc:spChg chg="mod">
          <ac:chgData name="xls315" userId="a3f91353-034b-4d73-b44a-fb5798c24f26" providerId="ADAL" clId="{22BB9FAF-BDF1-4AC4-87BA-A708A611EA67}" dt="2019-01-14T23:04:36.309" v="416" actId="20577"/>
          <ac:spMkLst>
            <pc:docMk/>
            <pc:sldMk cId="3874882842" sldId="296"/>
            <ac:spMk id="217" creationId="{DCA37DD8-3D4A-492B-9659-9382F9F4067F}"/>
          </ac:spMkLst>
        </pc:spChg>
        <pc:spChg chg="mod">
          <ac:chgData name="xls315" userId="a3f91353-034b-4d73-b44a-fb5798c24f26" providerId="ADAL" clId="{22BB9FAF-BDF1-4AC4-87BA-A708A611EA67}" dt="2019-01-14T23:04:28.483" v="408" actId="20577"/>
          <ac:spMkLst>
            <pc:docMk/>
            <pc:sldMk cId="3874882842" sldId="296"/>
            <ac:spMk id="220" creationId="{7107D435-5875-44F1-A2F9-D6BD0592ED31}"/>
          </ac:spMkLst>
        </pc:spChg>
        <pc:spChg chg="mod">
          <ac:chgData name="xls315" userId="a3f91353-034b-4d73-b44a-fb5798c24f26" providerId="ADAL" clId="{22BB9FAF-BDF1-4AC4-87BA-A708A611EA67}" dt="2019-01-14T23:20:07.428" v="617" actId="108"/>
          <ac:spMkLst>
            <pc:docMk/>
            <pc:sldMk cId="3874882842" sldId="296"/>
            <ac:spMk id="221" creationId="{45908752-BB67-45F4-9F36-81AB97450371}"/>
          </ac:spMkLst>
        </pc:spChg>
        <pc:spChg chg="mod">
          <ac:chgData name="xls315" userId="a3f91353-034b-4d73-b44a-fb5798c24f26" providerId="ADAL" clId="{22BB9FAF-BDF1-4AC4-87BA-A708A611EA67}" dt="2019-01-14T23:04:30.843" v="410" actId="20577"/>
          <ac:spMkLst>
            <pc:docMk/>
            <pc:sldMk cId="3874882842" sldId="296"/>
            <ac:spMk id="222" creationId="{7B86F9B9-F1A0-400E-902C-62FF9040D120}"/>
          </ac:spMkLst>
        </pc:spChg>
        <pc:spChg chg="add del mod">
          <ac:chgData name="xls315" userId="a3f91353-034b-4d73-b44a-fb5798c24f26" providerId="ADAL" clId="{22BB9FAF-BDF1-4AC4-87BA-A708A611EA67}" dt="2019-01-14T23:21:49.341" v="632" actId="478"/>
          <ac:spMkLst>
            <pc:docMk/>
            <pc:sldMk cId="3874882842" sldId="296"/>
            <ac:spMk id="223" creationId="{B9968648-CC2A-4B38-8694-7D3E74455FA4}"/>
          </ac:spMkLst>
        </pc:spChg>
        <pc:spChg chg="add del mod">
          <ac:chgData name="xls315" userId="a3f91353-034b-4d73-b44a-fb5798c24f26" providerId="ADAL" clId="{22BB9FAF-BDF1-4AC4-87BA-A708A611EA67}" dt="2019-01-14T23:21:21.183" v="628" actId="478"/>
          <ac:spMkLst>
            <pc:docMk/>
            <pc:sldMk cId="3874882842" sldId="296"/>
            <ac:spMk id="224" creationId="{54606C0D-84A1-4576-BE3A-BB3CE051CB71}"/>
          </ac:spMkLst>
        </pc:spChg>
        <pc:spChg chg="add del mod">
          <ac:chgData name="xls315" userId="a3f91353-034b-4d73-b44a-fb5798c24f26" providerId="ADAL" clId="{22BB9FAF-BDF1-4AC4-87BA-A708A611EA67}" dt="2019-01-14T23:05:07.763" v="425"/>
          <ac:spMkLst>
            <pc:docMk/>
            <pc:sldMk cId="3874882842" sldId="296"/>
            <ac:spMk id="226" creationId="{241BEF99-857A-430C-9655-686C07C26ADE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27" creationId="{5B38A7EF-50A2-468E-959E-7300A24F8529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35" creationId="{866C2B94-D05D-4602-9A05-7040CB59A031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38" creationId="{1C801504-BC9C-459F-9964-48D4EE4E50AF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39" creationId="{C17303F0-5E15-4B80-BF00-13910CEE849A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40" creationId="{9E7E878F-B0F2-438A-8DF9-914FAAB4EAA6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55" creationId="{069080C4-ED58-4DC6-97FC-AEC40E681730}"/>
          </ac:spMkLst>
        </pc:spChg>
        <pc:spChg chg="add mod">
          <ac:chgData name="xls315" userId="a3f91353-034b-4d73-b44a-fb5798c24f26" providerId="ADAL" clId="{22BB9FAF-BDF1-4AC4-87BA-A708A611EA67}" dt="2019-01-14T23:58:52.819" v="1089"/>
          <ac:spMkLst>
            <pc:docMk/>
            <pc:sldMk cId="3874882842" sldId="296"/>
            <ac:spMk id="256" creationId="{FCF1CD20-F034-4BEF-8565-6060DAD94853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58" creationId="{AD976657-E2B9-436F-A69C-E68E93E618F0}"/>
          </ac:spMkLst>
        </pc:spChg>
        <pc:grpChg chg="add del mod">
          <ac:chgData name="xls315" userId="a3f91353-034b-4d73-b44a-fb5798c24f26" providerId="ADAL" clId="{22BB9FAF-BDF1-4AC4-87BA-A708A611EA67}" dt="2019-01-14T23:09:27.504" v="476" actId="165"/>
          <ac:grpSpMkLst>
            <pc:docMk/>
            <pc:sldMk cId="3874882842" sldId="296"/>
            <ac:grpSpMk id="8" creationId="{4663FCC9-5177-43F4-94C1-BB396CC62C6A}"/>
          </ac:grpSpMkLst>
        </pc:grpChg>
        <pc:grpChg chg="add del mod">
          <ac:chgData name="xls315" userId="a3f91353-034b-4d73-b44a-fb5798c24f26" providerId="ADAL" clId="{22BB9FAF-BDF1-4AC4-87BA-A708A611EA67}" dt="2019-01-14T22:37:32.986" v="87" actId="165"/>
          <ac:grpSpMkLst>
            <pc:docMk/>
            <pc:sldMk cId="3874882842" sldId="296"/>
            <ac:grpSpMk id="28" creationId="{FDB2F2F0-34E5-401B-820E-8CFA4BF050DB}"/>
          </ac:grpSpMkLst>
        </pc:grpChg>
        <pc:grpChg chg="add del mod">
          <ac:chgData name="xls315" userId="a3f91353-034b-4d73-b44a-fb5798c24f26" providerId="ADAL" clId="{22BB9FAF-BDF1-4AC4-87BA-A708A611EA67}" dt="2019-01-14T23:10:54.835" v="486" actId="165"/>
          <ac:grpSpMkLst>
            <pc:docMk/>
            <pc:sldMk cId="3874882842" sldId="296"/>
            <ac:grpSpMk id="29" creationId="{DA95948B-8694-43F9-9F1E-4F6E2E3CCA86}"/>
          </ac:grpSpMkLst>
        </pc:grpChg>
        <pc:grpChg chg="add del mod">
          <ac:chgData name="xls315" userId="a3f91353-034b-4d73-b44a-fb5798c24f26" providerId="ADAL" clId="{22BB9FAF-BDF1-4AC4-87BA-A708A611EA67}" dt="2019-01-14T22:39:25.277" v="107" actId="165"/>
          <ac:grpSpMkLst>
            <pc:docMk/>
            <pc:sldMk cId="3874882842" sldId="296"/>
            <ac:grpSpMk id="36" creationId="{ADFECE3E-318B-4516-92F6-B0B2B573B2E7}"/>
          </ac:grpSpMkLst>
        </pc:grpChg>
        <pc:grpChg chg="add del mod topLvl">
          <ac:chgData name="xls315" userId="a3f91353-034b-4d73-b44a-fb5798c24f26" providerId="ADAL" clId="{22BB9FAF-BDF1-4AC4-87BA-A708A611EA67}" dt="2019-01-14T23:48:59.801" v="929" actId="165"/>
          <ac:grpSpMkLst>
            <pc:docMk/>
            <pc:sldMk cId="3874882842" sldId="296"/>
            <ac:grpSpMk id="46" creationId="{A5B46F4A-86BB-4816-85D2-C87ED69FAF59}"/>
          </ac:grpSpMkLst>
        </pc:grpChg>
        <pc:grpChg chg="add del mod topLvl">
          <ac:chgData name="xls315" userId="a3f91353-034b-4d73-b44a-fb5798c24f26" providerId="ADAL" clId="{22BB9FAF-BDF1-4AC4-87BA-A708A611EA67}" dt="2019-01-14T23:17:29.290" v="563" actId="165"/>
          <ac:grpSpMkLst>
            <pc:docMk/>
            <pc:sldMk cId="3874882842" sldId="296"/>
            <ac:grpSpMk id="54" creationId="{EC40D8A6-C56E-4FDA-976E-7B43AF36090F}"/>
          </ac:grpSpMkLst>
        </pc:grpChg>
        <pc:grpChg chg="add del mod">
          <ac:chgData name="xls315" userId="a3f91353-034b-4d73-b44a-fb5798c24f26" providerId="ADAL" clId="{22BB9FAF-BDF1-4AC4-87BA-A708A611EA67}" dt="2019-01-14T22:42:26.446" v="131" actId="478"/>
          <ac:grpSpMkLst>
            <pc:docMk/>
            <pc:sldMk cId="3874882842" sldId="296"/>
            <ac:grpSpMk id="55" creationId="{88449059-73C8-4050-B2C8-CCFDA7D2B212}"/>
          </ac:grpSpMkLst>
        </pc:grpChg>
        <pc:grpChg chg="add del mod">
          <ac:chgData name="xls315" userId="a3f91353-034b-4d73-b44a-fb5798c24f26" providerId="ADAL" clId="{22BB9FAF-BDF1-4AC4-87BA-A708A611EA67}" dt="2019-01-14T22:42:26.446" v="131" actId="478"/>
          <ac:grpSpMkLst>
            <pc:docMk/>
            <pc:sldMk cId="3874882842" sldId="296"/>
            <ac:grpSpMk id="59" creationId="{347ED8F9-593C-488E-B88C-74D5BD667D48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68" creationId="{2BF3BECE-E35A-49BC-8572-5C2B54D89B74}"/>
          </ac:grpSpMkLst>
        </pc:grpChg>
        <pc:grpChg chg="add del mod topLvl">
          <ac:chgData name="xls315" userId="a3f91353-034b-4d73-b44a-fb5798c24f26" providerId="ADAL" clId="{22BB9FAF-BDF1-4AC4-87BA-A708A611EA67}" dt="2019-01-14T23:17:24.993" v="562" actId="165"/>
          <ac:grpSpMkLst>
            <pc:docMk/>
            <pc:sldMk cId="3874882842" sldId="296"/>
            <ac:grpSpMk id="69" creationId="{3D12690E-B876-49AF-A0AB-39D3A9656AA3}"/>
          </ac:grpSpMkLst>
        </pc:grpChg>
        <pc:grpChg chg="del mod topLvl">
          <ac:chgData name="xls315" userId="a3f91353-034b-4d73-b44a-fb5798c24f26" providerId="ADAL" clId="{22BB9FAF-BDF1-4AC4-87BA-A708A611EA67}" dt="2019-01-14T23:17:29.290" v="563" actId="165"/>
          <ac:grpSpMkLst>
            <pc:docMk/>
            <pc:sldMk cId="3874882842" sldId="296"/>
            <ac:grpSpMk id="70" creationId="{FB9A0615-AB07-4C99-A323-49E14A9D6683}"/>
          </ac:grpSpMkLst>
        </pc:grpChg>
        <pc:grpChg chg="add del mod">
          <ac:chgData name="xls315" userId="a3f91353-034b-4d73-b44a-fb5798c24f26" providerId="ADAL" clId="{22BB9FAF-BDF1-4AC4-87BA-A708A611EA67}" dt="2019-01-14T22:50:52.407" v="202"/>
          <ac:grpSpMkLst>
            <pc:docMk/>
            <pc:sldMk cId="3874882842" sldId="296"/>
            <ac:grpSpMk id="75" creationId="{115FC76A-FCBB-48E5-9779-4FE3FA087FF9}"/>
          </ac:grpSpMkLst>
        </pc:grpChg>
        <pc:grpChg chg="mod">
          <ac:chgData name="xls315" userId="a3f91353-034b-4d73-b44a-fb5798c24f26" providerId="ADAL" clId="{22BB9FAF-BDF1-4AC4-87BA-A708A611EA67}" dt="2019-01-14T22:50:33.261" v="199"/>
          <ac:grpSpMkLst>
            <pc:docMk/>
            <pc:sldMk cId="3874882842" sldId="296"/>
            <ac:grpSpMk id="76" creationId="{7954E4B3-7EB7-4ADC-A15B-6CCEE73230C0}"/>
          </ac:grpSpMkLst>
        </pc:grpChg>
        <pc:grpChg chg="add del mod">
          <ac:chgData name="xls315" userId="a3f91353-034b-4d73-b44a-fb5798c24f26" providerId="ADAL" clId="{22BB9FAF-BDF1-4AC4-87BA-A708A611EA67}" dt="2019-01-14T22:50:52.407" v="202"/>
          <ac:grpSpMkLst>
            <pc:docMk/>
            <pc:sldMk cId="3874882842" sldId="296"/>
            <ac:grpSpMk id="81" creationId="{8A878CAB-274E-4A37-8CD4-B880EE46494C}"/>
          </ac:grpSpMkLst>
        </pc:grpChg>
        <pc:grpChg chg="mod">
          <ac:chgData name="xls315" userId="a3f91353-034b-4d73-b44a-fb5798c24f26" providerId="ADAL" clId="{22BB9FAF-BDF1-4AC4-87BA-A708A611EA67}" dt="2019-01-14T22:50:33.261" v="199"/>
          <ac:grpSpMkLst>
            <pc:docMk/>
            <pc:sldMk cId="3874882842" sldId="296"/>
            <ac:grpSpMk id="82" creationId="{A966F139-F59C-468F-9705-BD31AC58790F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88" creationId="{7DA79762-BC18-4E5A-B56D-088BF1EEB558}"/>
          </ac:grpSpMkLst>
        </pc:grpChg>
        <pc:grpChg chg="del mod topLvl">
          <ac:chgData name="xls315" userId="a3f91353-034b-4d73-b44a-fb5798c24f26" providerId="ADAL" clId="{22BB9FAF-BDF1-4AC4-87BA-A708A611EA67}" dt="2019-01-14T23:17:24.993" v="562" actId="165"/>
          <ac:grpSpMkLst>
            <pc:docMk/>
            <pc:sldMk cId="3874882842" sldId="296"/>
            <ac:grpSpMk id="89" creationId="{B7074A30-768B-4729-BFD0-BD8C30CAAED2}"/>
          </ac:grpSpMkLst>
        </pc:grpChg>
        <pc:grpChg chg="del mod topLvl">
          <ac:chgData name="xls315" userId="a3f91353-034b-4d73-b44a-fb5798c24f26" providerId="ADAL" clId="{22BB9FAF-BDF1-4AC4-87BA-A708A611EA67}" dt="2019-01-14T23:17:24.993" v="562" actId="165"/>
          <ac:grpSpMkLst>
            <pc:docMk/>
            <pc:sldMk cId="3874882842" sldId="296"/>
            <ac:grpSpMk id="90" creationId="{66B6BD25-BB8F-45C8-A506-4D06FDDB3BE6}"/>
          </ac:grpSpMkLst>
        </pc:grpChg>
        <pc:grpChg chg="del mod topLvl">
          <ac:chgData name="xls315" userId="a3f91353-034b-4d73-b44a-fb5798c24f26" providerId="ADAL" clId="{22BB9FAF-BDF1-4AC4-87BA-A708A611EA67}" dt="2019-01-14T23:47:14.392" v="868" actId="165"/>
          <ac:grpSpMkLst>
            <pc:docMk/>
            <pc:sldMk cId="3874882842" sldId="296"/>
            <ac:grpSpMk id="91" creationId="{00380D0F-04E7-4743-A30A-241F6F4C72BB}"/>
          </ac:grpSpMkLst>
        </pc:grpChg>
        <pc:grpChg chg="del mod topLvl">
          <ac:chgData name="xls315" userId="a3f91353-034b-4d73-b44a-fb5798c24f26" providerId="ADAL" clId="{22BB9FAF-BDF1-4AC4-87BA-A708A611EA67}" dt="2019-01-14T23:17:59.153" v="580" actId="165"/>
          <ac:grpSpMkLst>
            <pc:docMk/>
            <pc:sldMk cId="3874882842" sldId="296"/>
            <ac:grpSpMk id="96" creationId="{ABEB9961-5121-473A-9EE0-E9428D9BA511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101" creationId="{27276B7C-721A-424F-B9F6-EFE277F26CA3}"/>
          </ac:grpSpMkLst>
        </pc:grpChg>
        <pc:grpChg chg="del mod topLvl">
          <ac:chgData name="xls315" userId="a3f91353-034b-4d73-b44a-fb5798c24f26" providerId="ADAL" clId="{22BB9FAF-BDF1-4AC4-87BA-A708A611EA67}" dt="2019-01-14T23:17:24.993" v="562" actId="165"/>
          <ac:grpSpMkLst>
            <pc:docMk/>
            <pc:sldMk cId="3874882842" sldId="296"/>
            <ac:grpSpMk id="102" creationId="{F9758F5D-D14D-48AF-814F-4EDD595F21AA}"/>
          </ac:grpSpMkLst>
        </pc:grpChg>
        <pc:grpChg chg="del mod topLvl">
          <ac:chgData name="xls315" userId="a3f91353-034b-4d73-b44a-fb5798c24f26" providerId="ADAL" clId="{22BB9FAF-BDF1-4AC4-87BA-A708A611EA67}" dt="2019-01-14T23:51:44.450" v="954" actId="165"/>
          <ac:grpSpMkLst>
            <pc:docMk/>
            <pc:sldMk cId="3874882842" sldId="296"/>
            <ac:grpSpMk id="103" creationId="{09B3BB4C-8F27-425A-881B-3915B72BDE8F}"/>
          </ac:grpSpMkLst>
        </pc:grpChg>
        <pc:grpChg chg="del mod topLvl">
          <ac:chgData name="xls315" userId="a3f91353-034b-4d73-b44a-fb5798c24f26" providerId="ADAL" clId="{22BB9FAF-BDF1-4AC4-87BA-A708A611EA67}" dt="2019-01-14T23:51:51.975" v="955" actId="165"/>
          <ac:grpSpMkLst>
            <pc:docMk/>
            <pc:sldMk cId="3874882842" sldId="296"/>
            <ac:grpSpMk id="104" creationId="{95791649-0EB8-4256-B7CB-90A926D669BE}"/>
          </ac:grpSpMkLst>
        </pc:grpChg>
        <pc:grpChg chg="del mod topLvl">
          <ac:chgData name="xls315" userId="a3f91353-034b-4d73-b44a-fb5798c24f26" providerId="ADAL" clId="{22BB9FAF-BDF1-4AC4-87BA-A708A611EA67}" dt="2019-01-14T23:18:48.555" v="594" actId="165"/>
          <ac:grpSpMkLst>
            <pc:docMk/>
            <pc:sldMk cId="3874882842" sldId="296"/>
            <ac:grpSpMk id="109" creationId="{3C90DDB1-7278-43CF-86CB-BE17573091A2}"/>
          </ac:grpSpMkLst>
        </pc:grpChg>
        <pc:grpChg chg="add del mod">
          <ac:chgData name="xls315" userId="a3f91353-034b-4d73-b44a-fb5798c24f26" providerId="ADAL" clId="{22BB9FAF-BDF1-4AC4-87BA-A708A611EA67}" dt="2019-01-14T22:52:06.354" v="212" actId="165"/>
          <ac:grpSpMkLst>
            <pc:docMk/>
            <pc:sldMk cId="3874882842" sldId="296"/>
            <ac:grpSpMk id="114" creationId="{CDA3C24F-B735-4ACF-AAE3-2EC42746DC5F}"/>
          </ac:grpSpMkLst>
        </pc:grpChg>
        <pc:grpChg chg="del mod topLvl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115" creationId="{C6C93685-7408-471E-AEE7-12A5D294C075}"/>
          </ac:grpSpMkLst>
        </pc:grpChg>
        <pc:grpChg chg="del mod topLvl">
          <ac:chgData name="xls315" userId="a3f91353-034b-4d73-b44a-fb5798c24f26" providerId="ADAL" clId="{22BB9FAF-BDF1-4AC4-87BA-A708A611EA67}" dt="2019-01-14T22:52:09.231" v="213" actId="478"/>
          <ac:grpSpMkLst>
            <pc:docMk/>
            <pc:sldMk cId="3874882842" sldId="296"/>
            <ac:grpSpMk id="116" creationId="{7FEDC3F2-847D-42F6-BF91-5F84185D162E}"/>
          </ac:grpSpMkLst>
        </pc:grpChg>
        <pc:grpChg chg="mod">
          <ac:chgData name="xls315" userId="a3f91353-034b-4d73-b44a-fb5798c24f26" providerId="ADAL" clId="{22BB9FAF-BDF1-4AC4-87BA-A708A611EA67}" dt="2019-01-14T22:51:39.110" v="208"/>
          <ac:grpSpMkLst>
            <pc:docMk/>
            <pc:sldMk cId="3874882842" sldId="296"/>
            <ac:grpSpMk id="117" creationId="{45A6886F-A42C-4A16-9A5F-2F44A965D62C}"/>
          </ac:grpSpMkLst>
        </pc:grpChg>
        <pc:grpChg chg="del mod topLvl">
          <ac:chgData name="xls315" userId="a3f91353-034b-4d73-b44a-fb5798c24f26" providerId="ADAL" clId="{22BB9FAF-BDF1-4AC4-87BA-A708A611EA67}" dt="2019-01-14T23:51:36.792" v="953" actId="165"/>
          <ac:grpSpMkLst>
            <pc:docMk/>
            <pc:sldMk cId="3874882842" sldId="296"/>
            <ac:grpSpMk id="122" creationId="{224D73F5-6E41-4617-81EC-2A18E5546D40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127" creationId="{6BAFB069-7806-418F-A56B-8697F0F3996F}"/>
          </ac:grpSpMkLst>
        </pc:grpChg>
        <pc:grpChg chg="del mod topLvl">
          <ac:chgData name="xls315" userId="a3f91353-034b-4d73-b44a-fb5798c24f26" providerId="ADAL" clId="{22BB9FAF-BDF1-4AC4-87BA-A708A611EA67}" dt="2019-01-14T23:49:22.802" v="937" actId="165"/>
          <ac:grpSpMkLst>
            <pc:docMk/>
            <pc:sldMk cId="3874882842" sldId="296"/>
            <ac:grpSpMk id="128" creationId="{CF54903C-465F-49B6-B2F1-FE20A0B0665B}"/>
          </ac:grpSpMkLst>
        </pc:grpChg>
        <pc:grpChg chg="del mod topLvl">
          <ac:chgData name="xls315" userId="a3f91353-034b-4d73-b44a-fb5798c24f26" providerId="ADAL" clId="{22BB9FAF-BDF1-4AC4-87BA-A708A611EA67}" dt="2019-01-14T23:18:38.142" v="593" actId="165"/>
          <ac:grpSpMkLst>
            <pc:docMk/>
            <pc:sldMk cId="3874882842" sldId="296"/>
            <ac:grpSpMk id="129" creationId="{42B0D69C-8CCC-40DF-AFDB-A7E7E637E684}"/>
          </ac:grpSpMkLst>
        </pc:grpChg>
        <pc:grpChg chg="del mod topLvl">
          <ac:chgData name="xls315" userId="a3f91353-034b-4d73-b44a-fb5798c24f26" providerId="ADAL" clId="{22BB9FAF-BDF1-4AC4-87BA-A708A611EA67}" dt="2019-01-14T23:49:27.433" v="938" actId="165"/>
          <ac:grpSpMkLst>
            <pc:docMk/>
            <pc:sldMk cId="3874882842" sldId="296"/>
            <ac:grpSpMk id="130" creationId="{9528686A-AC85-4372-84A1-38807B3289BE}"/>
          </ac:grpSpMkLst>
        </pc:grpChg>
        <pc:grpChg chg="mod topLvl">
          <ac:chgData name="xls315" userId="a3f91353-034b-4d73-b44a-fb5798c24f26" providerId="ADAL" clId="{22BB9FAF-BDF1-4AC4-87BA-A708A611EA67}" dt="2019-01-14T23:58:27.925" v="1083" actId="1076"/>
          <ac:grpSpMkLst>
            <pc:docMk/>
            <pc:sldMk cId="3874882842" sldId="296"/>
            <ac:grpSpMk id="135" creationId="{F975F6B0-D790-4A6C-BB29-F4FB51B602F7}"/>
          </ac:grpSpMkLst>
        </pc:grpChg>
        <pc:grpChg chg="add del mod">
          <ac:chgData name="xls315" userId="a3f91353-034b-4d73-b44a-fb5798c24f26" providerId="ADAL" clId="{22BB9FAF-BDF1-4AC4-87BA-A708A611EA67}" dt="2019-01-14T22:52:14.447" v="214" actId="478"/>
          <ac:grpSpMkLst>
            <pc:docMk/>
            <pc:sldMk cId="3874882842" sldId="296"/>
            <ac:grpSpMk id="140" creationId="{F36975CB-7209-4ECD-AC5A-C0A728AE616C}"/>
          </ac:grpSpMkLst>
        </pc:grpChg>
        <pc:grpChg chg="mod">
          <ac:chgData name="xls315" userId="a3f91353-034b-4d73-b44a-fb5798c24f26" providerId="ADAL" clId="{22BB9FAF-BDF1-4AC4-87BA-A708A611EA67}" dt="2019-01-14T22:51:45.639" v="210"/>
          <ac:grpSpMkLst>
            <pc:docMk/>
            <pc:sldMk cId="3874882842" sldId="296"/>
            <ac:grpSpMk id="141" creationId="{B92214E7-2784-41BC-8B60-C996F80D0A15}"/>
          </ac:grpSpMkLst>
        </pc:grpChg>
        <pc:grpChg chg="mod">
          <ac:chgData name="xls315" userId="a3f91353-034b-4d73-b44a-fb5798c24f26" providerId="ADAL" clId="{22BB9FAF-BDF1-4AC4-87BA-A708A611EA67}" dt="2019-01-14T22:51:45.639" v="210"/>
          <ac:grpSpMkLst>
            <pc:docMk/>
            <pc:sldMk cId="3874882842" sldId="296"/>
            <ac:grpSpMk id="142" creationId="{A8D7EA96-BB7B-4A04-BF7B-FCB45E6A5DED}"/>
          </ac:grpSpMkLst>
        </pc:grpChg>
        <pc:grpChg chg="mod">
          <ac:chgData name="xls315" userId="a3f91353-034b-4d73-b44a-fb5798c24f26" providerId="ADAL" clId="{22BB9FAF-BDF1-4AC4-87BA-A708A611EA67}" dt="2019-01-14T22:51:45.639" v="210"/>
          <ac:grpSpMkLst>
            <pc:docMk/>
            <pc:sldMk cId="3874882842" sldId="296"/>
            <ac:grpSpMk id="143" creationId="{725844A8-B2B4-4264-95A3-E9977F4B626A}"/>
          </ac:grpSpMkLst>
        </pc:grpChg>
        <pc:grpChg chg="mod">
          <ac:chgData name="xls315" userId="a3f91353-034b-4d73-b44a-fb5798c24f26" providerId="ADAL" clId="{22BB9FAF-BDF1-4AC4-87BA-A708A611EA67}" dt="2019-01-14T22:51:45.639" v="210"/>
          <ac:grpSpMkLst>
            <pc:docMk/>
            <pc:sldMk cId="3874882842" sldId="296"/>
            <ac:grpSpMk id="148" creationId="{ADBD690E-1B7A-43D3-B17A-004042C36FD6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210" creationId="{A2783038-A12B-4FCD-ABFA-A58EE65858B5}"/>
          </ac:grpSpMkLst>
        </pc:grpChg>
        <pc:grpChg chg="del mod topLvl">
          <ac:chgData name="xls315" userId="a3f91353-034b-4d73-b44a-fb5798c24f26" providerId="ADAL" clId="{22BB9FAF-BDF1-4AC4-87BA-A708A611EA67}" dt="2019-01-14T23:21:10.755" v="625" actId="478"/>
          <ac:grpSpMkLst>
            <pc:docMk/>
            <pc:sldMk cId="3874882842" sldId="296"/>
            <ac:grpSpMk id="211" creationId="{A065EE38-F53C-4893-9A4E-C9D7A30A88E8}"/>
          </ac:grpSpMkLst>
        </pc:grpChg>
        <pc:grpChg chg="del mod topLvl">
          <ac:chgData name="xls315" userId="a3f91353-034b-4d73-b44a-fb5798c24f26" providerId="ADAL" clId="{22BB9FAF-BDF1-4AC4-87BA-A708A611EA67}" dt="2019-01-14T23:21:10.755" v="625" actId="478"/>
          <ac:grpSpMkLst>
            <pc:docMk/>
            <pc:sldMk cId="3874882842" sldId="296"/>
            <ac:grpSpMk id="212" creationId="{388B8D86-E777-4A57-9BB9-D8BB5A8C66E1}"/>
          </ac:grpSpMkLst>
        </pc:grpChg>
        <pc:grpChg chg="mod">
          <ac:chgData name="xls315" userId="a3f91353-034b-4d73-b44a-fb5798c24f26" providerId="ADAL" clId="{22BB9FAF-BDF1-4AC4-87BA-A708A611EA67}" dt="2019-01-14T23:04:11.885" v="405"/>
          <ac:grpSpMkLst>
            <pc:docMk/>
            <pc:sldMk cId="3874882842" sldId="296"/>
            <ac:grpSpMk id="213" creationId="{565ACDB3-95CD-4974-85D3-50ADEF6F4923}"/>
          </ac:grpSpMkLst>
        </pc:grpChg>
        <pc:grpChg chg="mod">
          <ac:chgData name="xls315" userId="a3f91353-034b-4d73-b44a-fb5798c24f26" providerId="ADAL" clId="{22BB9FAF-BDF1-4AC4-87BA-A708A611EA67}" dt="2019-01-14T23:04:11.885" v="405"/>
          <ac:grpSpMkLst>
            <pc:docMk/>
            <pc:sldMk cId="3874882842" sldId="296"/>
            <ac:grpSpMk id="218" creationId="{BEF6D779-5C68-45FD-9059-DE3860ADB67B}"/>
          </ac:grpSpMkLst>
        </pc:grpChg>
        <pc:grpChg chg="add del mod">
          <ac:chgData name="xls315" userId="a3f91353-034b-4d73-b44a-fb5798c24f26" providerId="ADAL" clId="{22BB9FAF-BDF1-4AC4-87BA-A708A611EA67}" dt="2019-01-14T23:33:52.841" v="666" actId="165"/>
          <ac:grpSpMkLst>
            <pc:docMk/>
            <pc:sldMk cId="3874882842" sldId="296"/>
            <ac:grpSpMk id="230" creationId="{39A071E1-5D2F-45B9-B922-5B2E6F00DED4}"/>
          </ac:grpSpMkLst>
        </pc:grpChg>
        <pc:graphicFrameChg chg="add del mod modGraphic">
          <ac:chgData name="xls315" userId="a3f91353-034b-4d73-b44a-fb5798c24f26" providerId="ADAL" clId="{22BB9FAF-BDF1-4AC4-87BA-A708A611EA67}" dt="2019-01-14T22:28:54.082" v="17" actId="478"/>
          <ac:graphicFrameMkLst>
            <pc:docMk/>
            <pc:sldMk cId="3874882842" sldId="296"/>
            <ac:graphicFrameMk id="4" creationId="{D14C6CC7-F8F9-42A8-BCCA-041CD3BE792E}"/>
          </ac:graphicFrameMkLst>
        </pc:graphicFrameChg>
        <pc:graphicFrameChg chg="add del mod modGraphic">
          <ac:chgData name="xls315" userId="a3f91353-034b-4d73-b44a-fb5798c24f26" providerId="ADAL" clId="{22BB9FAF-BDF1-4AC4-87BA-A708A611EA67}" dt="2019-01-14T22:28:54.082" v="17" actId="478"/>
          <ac:graphicFrameMkLst>
            <pc:docMk/>
            <pc:sldMk cId="3874882842" sldId="296"/>
            <ac:graphicFrameMk id="5" creationId="{84E39CD2-FD56-4B31-ABC0-6F3D83200CF2}"/>
          </ac:graphicFrameMkLst>
        </pc:graphicFrameChg>
        <pc:graphicFrameChg chg="del modGraphic">
          <ac:chgData name="xls315" userId="a3f91353-034b-4d73-b44a-fb5798c24f26" providerId="ADAL" clId="{22BB9FAF-BDF1-4AC4-87BA-A708A611EA67}" dt="2019-01-14T22:28:51.906" v="16" actId="478"/>
          <ac:graphicFrameMkLst>
            <pc:docMk/>
            <pc:sldMk cId="3874882842" sldId="296"/>
            <ac:graphicFrameMk id="6" creationId="{B38BDBD2-789E-41C5-9C47-37D2CEA99F84}"/>
          </ac:graphicFrameMkLst>
        </pc:graphicFrameChg>
        <pc:graphicFrameChg chg="add del mod modGraphic">
          <ac:chgData name="xls315" userId="a3f91353-034b-4d73-b44a-fb5798c24f26" providerId="ADAL" clId="{22BB9FAF-BDF1-4AC4-87BA-A708A611EA67}" dt="2019-01-14T23:45:41.390" v="828" actId="478"/>
          <ac:graphicFrameMkLst>
            <pc:docMk/>
            <pc:sldMk cId="3874882842" sldId="296"/>
            <ac:graphicFrameMk id="231" creationId="{8A067D1D-845B-4B9E-9D38-635438CFAB3C}"/>
          </ac:graphicFrameMkLst>
        </pc:graphicFrameChg>
        <pc:graphicFrameChg chg="add mod modGraphic">
          <ac:chgData name="xls315" userId="a3f91353-034b-4d73-b44a-fb5798c24f26" providerId="ADAL" clId="{22BB9FAF-BDF1-4AC4-87BA-A708A611EA67}" dt="2019-01-14T23:58:27.925" v="1083" actId="1076"/>
          <ac:graphicFrameMkLst>
            <pc:docMk/>
            <pc:sldMk cId="3874882842" sldId="296"/>
            <ac:graphicFrameMk id="242" creationId="{9AAB3172-877E-4AE8-8A67-240BB4D58BA3}"/>
          </ac:graphicFrameMkLst>
        </pc:graphicFrameChg>
        <pc:picChg chg="del">
          <ac:chgData name="xls315" userId="a3f91353-034b-4d73-b44a-fb5798c24f26" providerId="ADAL" clId="{22BB9FAF-BDF1-4AC4-87BA-A708A611EA67}" dt="2019-01-14T22:26:39.312" v="1" actId="478"/>
          <ac:picMkLst>
            <pc:docMk/>
            <pc:sldMk cId="3874882842" sldId="296"/>
            <ac:picMk id="2" creationId="{00000000-0000-0000-0000-000000000000}"/>
          </ac:picMkLst>
        </pc:picChg>
        <pc:picChg chg="add del">
          <ac:chgData name="xls315" userId="a3f91353-034b-4d73-b44a-fb5798c24f26" providerId="ADAL" clId="{22BB9FAF-BDF1-4AC4-87BA-A708A611EA67}" dt="2019-01-14T23:48:41.864" v="917" actId="478"/>
          <ac:picMkLst>
            <pc:docMk/>
            <pc:sldMk cId="3874882842" sldId="296"/>
            <ac:picMk id="243" creationId="{AA1D8905-059A-4347-A94F-96B6817B36E7}"/>
          </ac:picMkLst>
        </pc:picChg>
        <pc:picChg chg="add del">
          <ac:chgData name="xls315" userId="a3f91353-034b-4d73-b44a-fb5798c24f26" providerId="ADAL" clId="{22BB9FAF-BDF1-4AC4-87BA-A708A611EA67}" dt="2019-01-14T23:48:48.869" v="926" actId="478"/>
          <ac:picMkLst>
            <pc:docMk/>
            <pc:sldMk cId="3874882842" sldId="296"/>
            <ac:picMk id="244" creationId="{538B2FF7-F20B-48C1-AAAF-4AA02E46FC13}"/>
          </ac:picMkLst>
        </pc:picChg>
        <pc:picChg chg="add del">
          <ac:chgData name="xls315" userId="a3f91353-034b-4d73-b44a-fb5798c24f26" providerId="ADAL" clId="{22BB9FAF-BDF1-4AC4-87BA-A708A611EA67}" dt="2019-01-14T23:48:48.198" v="925" actId="478"/>
          <ac:picMkLst>
            <pc:docMk/>
            <pc:sldMk cId="3874882842" sldId="296"/>
            <ac:picMk id="245" creationId="{5CFB573C-9FF1-4673-89BE-99FEF50C9AC9}"/>
          </ac:picMkLst>
        </pc:picChg>
        <pc:picChg chg="add del">
          <ac:chgData name="xls315" userId="a3f91353-034b-4d73-b44a-fb5798c24f26" providerId="ADAL" clId="{22BB9FAF-BDF1-4AC4-87BA-A708A611EA67}" dt="2019-01-14T23:48:49.552" v="927" actId="478"/>
          <ac:picMkLst>
            <pc:docMk/>
            <pc:sldMk cId="3874882842" sldId="296"/>
            <ac:picMk id="246" creationId="{FA064526-6182-471D-ACEA-2A6DFD5DCA2A}"/>
          </ac:picMkLst>
        </pc:picChg>
        <pc:picChg chg="add del">
          <ac:chgData name="xls315" userId="a3f91353-034b-4d73-b44a-fb5798c24f26" providerId="ADAL" clId="{22BB9FAF-BDF1-4AC4-87BA-A708A611EA67}" dt="2019-01-14T23:48:47.440" v="924" actId="478"/>
          <ac:picMkLst>
            <pc:docMk/>
            <pc:sldMk cId="3874882842" sldId="296"/>
            <ac:picMk id="247" creationId="{0C93E425-F1A7-4600-9879-EDFE696ECF6B}"/>
          </ac:picMkLst>
        </pc:picChg>
        <pc:picChg chg="add del">
          <ac:chgData name="xls315" userId="a3f91353-034b-4d73-b44a-fb5798c24f26" providerId="ADAL" clId="{22BB9FAF-BDF1-4AC4-87BA-A708A611EA67}" dt="2019-01-14T23:48:46.521" v="923" actId="478"/>
          <ac:picMkLst>
            <pc:docMk/>
            <pc:sldMk cId="3874882842" sldId="296"/>
            <ac:picMk id="248" creationId="{D6FFCB2E-AD7B-4FC8-92B4-BB82C654040F}"/>
          </ac:picMkLst>
        </pc:picChg>
        <pc:picChg chg="add del">
          <ac:chgData name="xls315" userId="a3f91353-034b-4d73-b44a-fb5798c24f26" providerId="ADAL" clId="{22BB9FAF-BDF1-4AC4-87BA-A708A611EA67}" dt="2019-01-14T23:48:42.467" v="918" actId="478"/>
          <ac:picMkLst>
            <pc:docMk/>
            <pc:sldMk cId="3874882842" sldId="296"/>
            <ac:picMk id="249" creationId="{97261AFE-1111-4915-B7AA-F8E9385940B8}"/>
          </ac:picMkLst>
        </pc:picChg>
        <pc:picChg chg="add del">
          <ac:chgData name="xls315" userId="a3f91353-034b-4d73-b44a-fb5798c24f26" providerId="ADAL" clId="{22BB9FAF-BDF1-4AC4-87BA-A708A611EA67}" dt="2019-01-14T23:48:43.297" v="919" actId="478"/>
          <ac:picMkLst>
            <pc:docMk/>
            <pc:sldMk cId="3874882842" sldId="296"/>
            <ac:picMk id="250" creationId="{13D1AB80-E6E3-4646-80DB-FB30B6574ACE}"/>
          </ac:picMkLst>
        </pc:picChg>
        <pc:picChg chg="add del">
          <ac:chgData name="xls315" userId="a3f91353-034b-4d73-b44a-fb5798c24f26" providerId="ADAL" clId="{22BB9FAF-BDF1-4AC4-87BA-A708A611EA67}" dt="2019-01-14T23:48:44.015" v="920" actId="478"/>
          <ac:picMkLst>
            <pc:docMk/>
            <pc:sldMk cId="3874882842" sldId="296"/>
            <ac:picMk id="251" creationId="{10C3AB9E-DD9E-4D2F-93D8-4F3285F9A91A}"/>
          </ac:picMkLst>
        </pc:picChg>
        <pc:picChg chg="add del">
          <ac:chgData name="xls315" userId="a3f91353-034b-4d73-b44a-fb5798c24f26" providerId="ADAL" clId="{22BB9FAF-BDF1-4AC4-87BA-A708A611EA67}" dt="2019-01-14T23:48:50.415" v="928" actId="478"/>
          <ac:picMkLst>
            <pc:docMk/>
            <pc:sldMk cId="3874882842" sldId="296"/>
            <ac:picMk id="252" creationId="{EBA43BDB-884A-44EE-BE93-E937430CCC38}"/>
          </ac:picMkLst>
        </pc:picChg>
        <pc:picChg chg="add del">
          <ac:chgData name="xls315" userId="a3f91353-034b-4d73-b44a-fb5798c24f26" providerId="ADAL" clId="{22BB9FAF-BDF1-4AC4-87BA-A708A611EA67}" dt="2019-01-14T23:48:44.983" v="921" actId="478"/>
          <ac:picMkLst>
            <pc:docMk/>
            <pc:sldMk cId="3874882842" sldId="296"/>
            <ac:picMk id="253" creationId="{40253DEC-4746-4684-9999-4E0EEC5B33F8}"/>
          </ac:picMkLst>
        </pc:picChg>
        <pc:picChg chg="add del">
          <ac:chgData name="xls315" userId="a3f91353-034b-4d73-b44a-fb5798c24f26" providerId="ADAL" clId="{22BB9FAF-BDF1-4AC4-87BA-A708A611EA67}" dt="2019-01-14T23:48:45.783" v="922" actId="478"/>
          <ac:picMkLst>
            <pc:docMk/>
            <pc:sldMk cId="3874882842" sldId="296"/>
            <ac:picMk id="254" creationId="{3135026D-E1CD-4CCF-9FDA-30BB3AB73F7B}"/>
          </ac:picMkLst>
        </pc:picChg>
        <pc:picChg chg="add mod ord">
          <ac:chgData name="xls315" userId="a3f91353-034b-4d73-b44a-fb5798c24f26" providerId="ADAL" clId="{22BB9FAF-BDF1-4AC4-87BA-A708A611EA67}" dt="2019-01-14T23:58:27.925" v="1083" actId="1076"/>
          <ac:picMkLst>
            <pc:docMk/>
            <pc:sldMk cId="3874882842" sldId="296"/>
            <ac:picMk id="257" creationId="{F227F290-809D-4C66-80F7-4ED1A8FECA3A}"/>
          </ac:picMkLst>
        </pc:picChg>
        <pc:picChg chg="add mod">
          <ac:chgData name="xls315" userId="a3f91353-034b-4d73-b44a-fb5798c24f26" providerId="ADAL" clId="{22BB9FAF-BDF1-4AC4-87BA-A708A611EA67}" dt="2019-01-14T23:57:45.393" v="1076" actId="571"/>
          <ac:picMkLst>
            <pc:docMk/>
            <pc:sldMk cId="3874882842" sldId="296"/>
            <ac:picMk id="259" creationId="{CCE1AF22-068B-419A-9EBE-771D168F399B}"/>
          </ac:picMkLst>
        </pc:picChg>
        <pc:picChg chg="add del mod">
          <ac:chgData name="xls315" userId="a3f91353-034b-4d73-b44a-fb5798c24f26" providerId="ADAL" clId="{22BB9FAF-BDF1-4AC4-87BA-A708A611EA67}" dt="2019-01-14T23:53:43.324" v="973" actId="478"/>
          <ac:picMkLst>
            <pc:docMk/>
            <pc:sldMk cId="3874882842" sldId="296"/>
            <ac:picMk id="1026" creationId="{83808888-7DDB-43E2-9181-6F90BFE6389F}"/>
          </ac:picMkLst>
        </pc:pic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61" creationId="{6D1CFA88-A0DF-45A5-A07D-D1BEB07BA749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66" creationId="{00FEAF24-65F1-4590-91F9-55951F495E80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69" creationId="{A1F223C0-81D2-4241-8C1E-DD444175A9CF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72" creationId="{0D64FD88-B358-4F8D-8E5E-BDE1594E50C2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94" creationId="{F56DB617-0071-4854-8092-F372A816CE21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97" creationId="{2553B99D-8C39-42D1-A5DA-5CA1B8E882C9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201" creationId="{40089274-E461-4FA9-A3A0-3DD4F286B7DC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204" creationId="{B1AEC1EA-81C2-466D-BB1D-D71C4DEBC7AF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207" creationId="{A47430E1-8CF3-47EE-8B2E-7342844B071E}"/>
          </ac:cxnSpMkLst>
        </pc:cxnChg>
        <pc:cxnChg chg="add del mod">
          <ac:chgData name="xls315" userId="a3f91353-034b-4d73-b44a-fb5798c24f26" providerId="ADAL" clId="{22BB9FAF-BDF1-4AC4-87BA-A708A611EA67}" dt="2019-01-14T23:05:53.156" v="437" actId="478"/>
          <ac:cxnSpMkLst>
            <pc:docMk/>
            <pc:sldMk cId="3874882842" sldId="296"/>
            <ac:cxnSpMk id="225" creationId="{1A37B09F-AEA5-4DEC-B06B-4F7BFB9182F0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228" creationId="{FCF163D0-2FB6-49F3-A07A-D163DAF85D65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024" creationId="{A1985650-379D-4282-B198-3EBC10E65DEE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051" creationId="{C18E0C09-8FC2-4752-A56B-66777B894DEF}"/>
          </ac:cxnSpMkLst>
        </pc:cxnChg>
      </pc:sldChg>
    </pc:docChg>
  </pc:docChgLst>
  <pc:docChgLst>
    <pc:chgData name="xls315" userId="a3f91353-034b-4d73-b44a-fb5798c24f26" providerId="ADAL" clId="{8F972F40-A609-4ECA-901B-D3C000B2B20F}"/>
  </pc:docChgLst>
  <pc:docChgLst>
    <pc:chgData name="xls315" userId="a3f91353-034b-4d73-b44a-fb5798c24f26" providerId="ADAL" clId="{2136E3CC-0E02-4152-8634-EB90BF7554D9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565A64E7-9CD6-4CA0-BB1F-239A37432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BEC89F56-1C5B-450B-BA44-8C5C6738B52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Helvetica Neue" charset="0"/>
              </a:rPr>
              <a:t>Click to edit Master text styles</a:t>
            </a:r>
          </a:p>
          <a:p>
            <a:pPr lvl="1"/>
            <a:r>
              <a:rPr lang="zh-CN" altLang="zh-CN">
                <a:sym typeface="Helvetica Neue" charset="0"/>
              </a:rPr>
              <a:t>Second level</a:t>
            </a:r>
          </a:p>
          <a:p>
            <a:pPr lvl="2"/>
            <a:r>
              <a:rPr lang="zh-CN" altLang="zh-CN">
                <a:sym typeface="Helvetica Neue" charset="0"/>
              </a:rPr>
              <a:t>Third level</a:t>
            </a:r>
          </a:p>
          <a:p>
            <a:pPr lvl="3"/>
            <a:r>
              <a:rPr lang="zh-CN" altLang="zh-CN">
                <a:sym typeface="Helvetica Neue" charset="0"/>
              </a:rPr>
              <a:t>Fourth level</a:t>
            </a:r>
          </a:p>
          <a:p>
            <a:pPr lvl="4"/>
            <a:r>
              <a:rPr lang="zh-CN" altLang="zh-CN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4797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482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526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8385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551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88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20F4C-4250-4125-8984-E27C967C7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F65E6E-81FD-4631-BDBA-343341FD9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937965-0035-43F3-A8F9-BA99A5C466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E9EF52-4F49-4E83-99B3-D560C2EA920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167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188C7-8DF4-45E6-BB0A-3DE8FA47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2766E8-BF75-446A-964B-9715DDF66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3A1DE0-A6FD-4D1F-A299-AD52DB77F1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7F98A9-AC01-4E7E-B18B-4B2132907D6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796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216533-0BD7-4F3B-AC52-7D59BF32C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9DCB10-4EE5-4A4E-A344-9273E798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606AC1-ADDE-49A6-9E3D-5F936A179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845B34-6C38-4E59-BC00-1EA7186440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421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45643-41E5-4F8A-A3FB-70282E6F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5A896-792B-4191-811D-D0D9BE8A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52FF08-65C9-4F66-835B-7EDC0DD825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1F1458-79C6-4583-A0E1-C80C10C6A81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84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0F9E6-6E4E-4C9E-A98D-EF8DABD2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9ABEE6-AE6E-4050-8164-5EBC0025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786AA7-4871-4B03-B855-2BCA04E63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3B0B88-4DC4-4EC6-86F8-55029368E94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763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AFEB8-002C-464E-9FC8-10826243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C147F-0E80-4BC5-88C0-0B13AB1C0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E29A0D-470A-4D24-B5E4-D69B45AFA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4E71FC-FA32-40B2-A781-96D870E3A6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A62520-23B8-46AD-8940-4EEA7EEC196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409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8E822-3460-4549-B734-2357F8BD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F6B7B6-AAD1-46DE-812D-E279B2BA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EF8512-4BCF-429F-98B6-A40F21E02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43955C-CB2E-44EA-8DEC-762EDA6D8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04F6E5-926D-46BC-967B-30BA700C5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352EA-DCBA-42ED-B669-CF6A9048E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4EA282-2668-4287-BDEE-E857830E752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873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439B8-A890-4BF3-A5FC-9269282A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C232DAC-B15C-46F2-8CAE-846C4A5E23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BD16E0-1B80-40AA-8467-C47D295176A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574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7A36CCC-2ABB-464B-82A7-289602FB0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7CFEAC-2B11-4E5C-A402-BA68D793F8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15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01729-8E96-427E-B87C-84725AC1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9B704-0C29-4DA0-AAE3-8730A27EC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61614F-03CD-4D7C-AB94-0D8766672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584EEA-F424-4D5A-9512-C341C6F74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FCA25-20B2-479A-B8D0-62F026758B8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157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0D9A2-D4AA-4901-B563-F938E76B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B52424-42FD-4880-9E96-0C7B44DF5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ACC898-B51A-4746-96CF-9C1B90950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76DA64-88F7-483C-AE16-E94C47973A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7210C-3339-4025-BC40-F5EE21E43CD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093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054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ppt元素-11.png">
            <a:extLst>
              <a:ext uri="{FF2B5EF4-FFF2-40B4-BE49-F238E27FC236}">
                <a16:creationId xmlns:a16="http://schemas.microsoft.com/office/drawing/2014/main" id="{4CBE4F7A-DF60-480C-A0F2-6DFBCF878D1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8C0EE73C-67BB-4C42-8BD8-750C3733AD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5975350" y="6540500"/>
            <a:ext cx="233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25400" tIns="25400" rIns="25400" bIns="254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530DF232-72C1-474C-8BA3-44037DDFDDF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12750" rtl="0" fontAlgn="base" hangingPunct="0">
        <a:spcBef>
          <a:spcPct val="0"/>
        </a:spcBef>
        <a:spcAft>
          <a:spcPct val="0"/>
        </a:spcAft>
        <a:defRPr sz="56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31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95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58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222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85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2" y="2564904"/>
            <a:ext cx="4032448" cy="1894299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FF252C29-EF21-4355-A912-49256C22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408662"/>
              </p:ext>
            </p:extLst>
          </p:nvPr>
        </p:nvGraphicFramePr>
        <p:xfrm>
          <a:off x="4386225" y="2743907"/>
          <a:ext cx="3725999" cy="1240132"/>
        </p:xfrm>
        <a:graphic>
          <a:graphicData uri="http://schemas.openxmlformats.org/drawingml/2006/table">
            <a:tbl>
              <a:tblPr/>
              <a:tblGrid>
                <a:gridCol w="1438878">
                  <a:extLst>
                    <a:ext uri="{9D8B030D-6E8A-4147-A177-3AD203B41FA5}">
                      <a16:colId xmlns:a16="http://schemas.microsoft.com/office/drawing/2014/main" val="3948644296"/>
                    </a:ext>
                  </a:extLst>
                </a:gridCol>
                <a:gridCol w="1094802">
                  <a:extLst>
                    <a:ext uri="{9D8B030D-6E8A-4147-A177-3AD203B41FA5}">
                      <a16:colId xmlns:a16="http://schemas.microsoft.com/office/drawing/2014/main" val="3723654050"/>
                    </a:ext>
                  </a:extLst>
                </a:gridCol>
                <a:gridCol w="1192319">
                  <a:extLst>
                    <a:ext uri="{9D8B030D-6E8A-4147-A177-3AD203B41FA5}">
                      <a16:colId xmlns:a16="http://schemas.microsoft.com/office/drawing/2014/main" val="4270415431"/>
                    </a:ext>
                  </a:extLst>
                </a:gridCol>
              </a:tblGrid>
              <a:tr h="43621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兼容性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317445"/>
                  </a:ext>
                </a:extLst>
              </a:tr>
              <a:tr h="3208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冲突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冲突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037100"/>
                  </a:ext>
                </a:extLst>
              </a:tr>
              <a:tr h="30230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冲突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兼容</a:t>
                      </a:r>
                      <a:endParaRPr lang="zh-CN" altLang="en-US" sz="16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676995"/>
                  </a:ext>
                </a:extLst>
              </a:tr>
            </a:tbl>
          </a:graphicData>
        </a:graphic>
      </p:graphicFrame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691844" y="3974976"/>
            <a:ext cx="3096344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/>
              <a:t>X</a:t>
            </a:r>
            <a:r>
              <a:rPr lang="zh-CN" altLang="en-US" sz="1800" dirty="0"/>
              <a:t>锁与</a:t>
            </a:r>
            <a:r>
              <a:rPr lang="en-US" altLang="zh-CN" sz="1800" dirty="0"/>
              <a:t>S</a:t>
            </a:r>
            <a:r>
              <a:rPr lang="zh-CN" altLang="en-US" sz="1800" dirty="0"/>
              <a:t>锁兼容性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37677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图片 125">
            <a:extLst>
              <a:ext uri="{FF2B5EF4-FFF2-40B4-BE49-F238E27FC236}">
                <a16:creationId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642" y="339838"/>
            <a:ext cx="4117248" cy="633670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1C801504-BC9C-459F-9964-48D4EE4E50AF}"/>
              </a:ext>
            </a:extLst>
          </p:cNvPr>
          <p:cNvSpPr/>
          <p:nvPr/>
        </p:nvSpPr>
        <p:spPr bwMode="auto">
          <a:xfrm>
            <a:off x="3985098" y="810719"/>
            <a:ext cx="640411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列</a:t>
            </a:r>
            <a:r>
              <a:rPr lang="en-US" altLang="zh-CN" sz="1000" dirty="0">
                <a:solidFill>
                  <a:schemeClr val="bg1"/>
                </a:solidFill>
              </a:rPr>
              <a:t>1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E7E878F-B0F2-438A-8DF9-914FAAB4EAA6}"/>
              </a:ext>
            </a:extLst>
          </p:cNvPr>
          <p:cNvSpPr/>
          <p:nvPr/>
        </p:nvSpPr>
        <p:spPr bwMode="auto">
          <a:xfrm>
            <a:off x="3967517" y="528154"/>
            <a:ext cx="797538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主键（</a:t>
            </a:r>
            <a:r>
              <a:rPr lang="en-US" altLang="zh-CN" sz="1000" dirty="0">
                <a:solidFill>
                  <a:schemeClr val="bg1"/>
                </a:solidFill>
              </a:rPr>
              <a:t>id</a:t>
            </a:r>
            <a:r>
              <a:rPr lang="zh-CN" altLang="en-US" sz="10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18C985-9AB9-4EBA-9EB1-362363B137D1}"/>
              </a:ext>
            </a:extLst>
          </p:cNvPr>
          <p:cNvSpPr/>
          <p:nvPr/>
        </p:nvSpPr>
        <p:spPr bwMode="auto">
          <a:xfrm>
            <a:off x="4813239" y="822615"/>
            <a:ext cx="5112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87C972-9CCD-4CE9-931B-D0EC29B1BCD7}"/>
              </a:ext>
            </a:extLst>
          </p:cNvPr>
          <p:cNvSpPr/>
          <p:nvPr/>
        </p:nvSpPr>
        <p:spPr bwMode="auto">
          <a:xfrm>
            <a:off x="4812340" y="1110569"/>
            <a:ext cx="5112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张三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AC42A3-0EB5-46C4-A2FA-39124F668C21}"/>
              </a:ext>
            </a:extLst>
          </p:cNvPr>
          <p:cNvSpPr/>
          <p:nvPr/>
        </p:nvSpPr>
        <p:spPr bwMode="auto">
          <a:xfrm>
            <a:off x="4812340" y="532800"/>
            <a:ext cx="511200" cy="2880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33C966-DA8B-4150-839F-B139DDE0D0E4}"/>
              </a:ext>
            </a:extLst>
          </p:cNvPr>
          <p:cNvSpPr/>
          <p:nvPr/>
        </p:nvSpPr>
        <p:spPr bwMode="auto">
          <a:xfrm>
            <a:off x="5390757" y="1110571"/>
            <a:ext cx="5112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李四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A5654E-2DF2-44C6-9D65-3F7113AD38C8}"/>
              </a:ext>
            </a:extLst>
          </p:cNvPr>
          <p:cNvSpPr/>
          <p:nvPr/>
        </p:nvSpPr>
        <p:spPr bwMode="auto">
          <a:xfrm>
            <a:off x="5390757" y="532800"/>
            <a:ext cx="511200" cy="2880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</a:rPr>
              <a:t>20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39F1B4-D6E8-4376-85B5-248256518778}"/>
              </a:ext>
            </a:extLst>
          </p:cNvPr>
          <p:cNvSpPr/>
          <p:nvPr/>
        </p:nvSpPr>
        <p:spPr bwMode="auto">
          <a:xfrm>
            <a:off x="5968076" y="822616"/>
            <a:ext cx="5112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7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C50183A-5549-4B40-A606-C389FF335E01}"/>
              </a:ext>
            </a:extLst>
          </p:cNvPr>
          <p:cNvSpPr/>
          <p:nvPr/>
        </p:nvSpPr>
        <p:spPr bwMode="auto">
          <a:xfrm>
            <a:off x="5967377" y="1110571"/>
            <a:ext cx="5112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王五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A61C2F1-5BD4-4C70-8063-33A6D3847503}"/>
              </a:ext>
            </a:extLst>
          </p:cNvPr>
          <p:cNvSpPr/>
          <p:nvPr/>
        </p:nvSpPr>
        <p:spPr bwMode="auto">
          <a:xfrm>
            <a:off x="5967377" y="532800"/>
            <a:ext cx="511200" cy="2880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30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521D8BB-7B79-4C1E-951C-EA8AFCF4B267}"/>
              </a:ext>
            </a:extLst>
          </p:cNvPr>
          <p:cNvSpPr/>
          <p:nvPr/>
        </p:nvSpPr>
        <p:spPr bwMode="auto">
          <a:xfrm>
            <a:off x="6544800" y="822615"/>
            <a:ext cx="5112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10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E72158A-A825-4DDE-8239-D88E9FA67659}"/>
              </a:ext>
            </a:extLst>
          </p:cNvPr>
          <p:cNvSpPr/>
          <p:nvPr/>
        </p:nvSpPr>
        <p:spPr bwMode="auto">
          <a:xfrm>
            <a:off x="6544800" y="1110569"/>
            <a:ext cx="5112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赵八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2460B4E-7692-4094-BC26-D24AB102D2DE}"/>
              </a:ext>
            </a:extLst>
          </p:cNvPr>
          <p:cNvSpPr/>
          <p:nvPr/>
        </p:nvSpPr>
        <p:spPr bwMode="auto">
          <a:xfrm>
            <a:off x="6544800" y="532800"/>
            <a:ext cx="511200" cy="2880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51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17303F0-5E15-4B80-BF00-13910CEE849A}"/>
              </a:ext>
            </a:extLst>
          </p:cNvPr>
          <p:cNvSpPr/>
          <p:nvPr/>
        </p:nvSpPr>
        <p:spPr bwMode="auto">
          <a:xfrm>
            <a:off x="3993785" y="1108595"/>
            <a:ext cx="623036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列</a:t>
            </a:r>
            <a:r>
              <a:rPr lang="en-US" altLang="zh-CN" sz="1000" dirty="0">
                <a:solidFill>
                  <a:schemeClr val="bg1"/>
                </a:solidFill>
              </a:rPr>
              <a:t>2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5939476" y="454506"/>
            <a:ext cx="568800" cy="1016104"/>
          </a:xfrm>
          <a:prstGeom prst="roundRect">
            <a:avLst/>
          </a:prstGeom>
          <a:noFill/>
          <a:ln w="11430" cap="flat" cmpd="sng" algn="ctr">
            <a:solidFill>
              <a:srgbClr val="B9CEFF"/>
            </a:solidFill>
            <a:prstDash val="dash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7303F0-5E15-4B80-BF00-13910CEE849A}"/>
              </a:ext>
            </a:extLst>
          </p:cNvPr>
          <p:cNvSpPr/>
          <p:nvPr/>
        </p:nvSpPr>
        <p:spPr bwMode="auto">
          <a:xfrm>
            <a:off x="3967518" y="1548777"/>
            <a:ext cx="3494070" cy="49950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</a:rPr>
              <a:t>通过为</a:t>
            </a:r>
            <a:r>
              <a:rPr lang="en-US" altLang="zh-CN" sz="1000" dirty="0">
                <a:solidFill>
                  <a:schemeClr val="bg1"/>
                </a:solidFill>
              </a:rPr>
              <a:t>id = 30</a:t>
            </a:r>
            <a:r>
              <a:rPr lang="zh-CN" altLang="en-US" sz="1000" dirty="0">
                <a:solidFill>
                  <a:schemeClr val="bg1"/>
                </a:solidFill>
              </a:rPr>
              <a:t>的记录加间隙锁，其他事务在锁释放之前不允许插入</a:t>
            </a:r>
            <a:r>
              <a:rPr lang="en-US" altLang="zh-CN" sz="1000" dirty="0">
                <a:solidFill>
                  <a:schemeClr val="bg1"/>
                </a:solidFill>
              </a:rPr>
              <a:t>id</a:t>
            </a:r>
            <a:r>
              <a:rPr lang="zh-CN" altLang="en-US" sz="1000" dirty="0">
                <a:solidFill>
                  <a:schemeClr val="bg1"/>
                </a:solidFill>
              </a:rPr>
              <a:t>列的值位于</a:t>
            </a:r>
            <a:r>
              <a:rPr lang="en-US" altLang="zh-CN" sz="1000" dirty="0">
                <a:solidFill>
                  <a:schemeClr val="bg1"/>
                </a:solidFill>
              </a:rPr>
              <a:t>(20,30)</a:t>
            </a:r>
            <a:r>
              <a:rPr lang="zh-CN" altLang="en-US" sz="1000" dirty="0">
                <a:solidFill>
                  <a:schemeClr val="bg1"/>
                </a:solidFill>
              </a:rPr>
              <a:t>的记录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C801504-BC9C-459F-9964-48D4EE4E50AF}"/>
              </a:ext>
            </a:extLst>
          </p:cNvPr>
          <p:cNvSpPr/>
          <p:nvPr/>
        </p:nvSpPr>
        <p:spPr bwMode="auto">
          <a:xfrm>
            <a:off x="3985098" y="2770095"/>
            <a:ext cx="640411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列</a:t>
            </a:r>
            <a:r>
              <a:rPr lang="en-US" altLang="zh-CN" sz="1000" dirty="0">
                <a:solidFill>
                  <a:schemeClr val="bg1"/>
                </a:solidFill>
              </a:rPr>
              <a:t>1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E7E878F-B0F2-438A-8DF9-914FAAB4EAA6}"/>
              </a:ext>
            </a:extLst>
          </p:cNvPr>
          <p:cNvSpPr/>
          <p:nvPr/>
        </p:nvSpPr>
        <p:spPr bwMode="auto">
          <a:xfrm>
            <a:off x="3967517" y="2487530"/>
            <a:ext cx="797538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主键（</a:t>
            </a:r>
            <a:r>
              <a:rPr lang="en-US" altLang="zh-CN" sz="1000" dirty="0">
                <a:solidFill>
                  <a:schemeClr val="bg1"/>
                </a:solidFill>
              </a:rPr>
              <a:t>id</a:t>
            </a:r>
            <a:r>
              <a:rPr lang="zh-CN" altLang="en-US" sz="10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A18C985-9AB9-4EBA-9EB1-362363B137D1}"/>
              </a:ext>
            </a:extLst>
          </p:cNvPr>
          <p:cNvSpPr/>
          <p:nvPr/>
        </p:nvSpPr>
        <p:spPr bwMode="auto">
          <a:xfrm>
            <a:off x="4813239" y="2781991"/>
            <a:ext cx="5112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A87C972-9CCD-4CE9-931B-D0EC29B1BCD7}"/>
              </a:ext>
            </a:extLst>
          </p:cNvPr>
          <p:cNvSpPr/>
          <p:nvPr/>
        </p:nvSpPr>
        <p:spPr bwMode="auto">
          <a:xfrm>
            <a:off x="4812340" y="3069945"/>
            <a:ext cx="5112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张三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7AC42A3-0EB5-46C4-A2FA-39124F668C21}"/>
              </a:ext>
            </a:extLst>
          </p:cNvPr>
          <p:cNvSpPr/>
          <p:nvPr/>
        </p:nvSpPr>
        <p:spPr bwMode="auto">
          <a:xfrm>
            <a:off x="4812340" y="2482095"/>
            <a:ext cx="511200" cy="2880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6C17853-00E6-4FAE-9BFD-A564612E2C6B}"/>
              </a:ext>
            </a:extLst>
          </p:cNvPr>
          <p:cNvSpPr/>
          <p:nvPr/>
        </p:nvSpPr>
        <p:spPr bwMode="auto">
          <a:xfrm>
            <a:off x="5388960" y="2781992"/>
            <a:ext cx="513698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333C966-DA8B-4150-839F-B139DDE0D0E4}"/>
              </a:ext>
            </a:extLst>
          </p:cNvPr>
          <p:cNvSpPr/>
          <p:nvPr/>
        </p:nvSpPr>
        <p:spPr bwMode="auto">
          <a:xfrm>
            <a:off x="5390757" y="3069947"/>
            <a:ext cx="5112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李四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DA5654E-2DF2-44C6-9D65-3F7113AD38C8}"/>
              </a:ext>
            </a:extLst>
          </p:cNvPr>
          <p:cNvSpPr/>
          <p:nvPr/>
        </p:nvSpPr>
        <p:spPr bwMode="auto">
          <a:xfrm>
            <a:off x="5390757" y="2482095"/>
            <a:ext cx="511200" cy="2880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</a:rPr>
              <a:t>20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639F1B4-D6E8-4376-85B5-248256518778}"/>
              </a:ext>
            </a:extLst>
          </p:cNvPr>
          <p:cNvSpPr/>
          <p:nvPr/>
        </p:nvSpPr>
        <p:spPr bwMode="auto">
          <a:xfrm>
            <a:off x="5968076" y="2781992"/>
            <a:ext cx="5112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7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C50183A-5549-4B40-A606-C389FF335E01}"/>
              </a:ext>
            </a:extLst>
          </p:cNvPr>
          <p:cNvSpPr/>
          <p:nvPr/>
        </p:nvSpPr>
        <p:spPr bwMode="auto">
          <a:xfrm>
            <a:off x="5967377" y="3069947"/>
            <a:ext cx="5112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王五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A61C2F1-5BD4-4C70-8063-33A6D3847503}"/>
              </a:ext>
            </a:extLst>
          </p:cNvPr>
          <p:cNvSpPr/>
          <p:nvPr/>
        </p:nvSpPr>
        <p:spPr bwMode="auto">
          <a:xfrm>
            <a:off x="5967377" y="2482095"/>
            <a:ext cx="511200" cy="2880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30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521D8BB-7B79-4C1E-951C-EA8AFCF4B267}"/>
              </a:ext>
            </a:extLst>
          </p:cNvPr>
          <p:cNvSpPr/>
          <p:nvPr/>
        </p:nvSpPr>
        <p:spPr bwMode="auto">
          <a:xfrm>
            <a:off x="6546493" y="2781991"/>
            <a:ext cx="5112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10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E72158A-A825-4DDE-8239-D88E9FA67659}"/>
              </a:ext>
            </a:extLst>
          </p:cNvPr>
          <p:cNvSpPr/>
          <p:nvPr/>
        </p:nvSpPr>
        <p:spPr bwMode="auto">
          <a:xfrm>
            <a:off x="6545793" y="3069945"/>
            <a:ext cx="5112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赵八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2460B4E-7692-4094-BC26-D24AB102D2DE}"/>
              </a:ext>
            </a:extLst>
          </p:cNvPr>
          <p:cNvSpPr/>
          <p:nvPr/>
        </p:nvSpPr>
        <p:spPr bwMode="auto">
          <a:xfrm>
            <a:off x="6544800" y="2491200"/>
            <a:ext cx="511200" cy="2880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51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17303F0-5E15-4B80-BF00-13910CEE849A}"/>
              </a:ext>
            </a:extLst>
          </p:cNvPr>
          <p:cNvSpPr/>
          <p:nvPr/>
        </p:nvSpPr>
        <p:spPr bwMode="auto">
          <a:xfrm>
            <a:off x="3993785" y="3067971"/>
            <a:ext cx="623036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列</a:t>
            </a:r>
            <a:r>
              <a:rPr lang="en-US" altLang="zh-CN" sz="1000" dirty="0">
                <a:solidFill>
                  <a:schemeClr val="bg1"/>
                </a:solidFill>
              </a:rPr>
              <a:t>2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77" name="圆角矩形 76"/>
          <p:cNvSpPr/>
          <p:nvPr/>
        </p:nvSpPr>
        <p:spPr bwMode="auto">
          <a:xfrm>
            <a:off x="4776869" y="2413882"/>
            <a:ext cx="568800" cy="1016104"/>
          </a:xfrm>
          <a:prstGeom prst="roundRect">
            <a:avLst/>
          </a:prstGeom>
          <a:noFill/>
          <a:ln w="11430" cap="flat" cmpd="sng" algn="ctr">
            <a:solidFill>
              <a:srgbClr val="B9CEFF"/>
            </a:solidFill>
            <a:prstDash val="dash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17303F0-5E15-4B80-BF00-13910CEE849A}"/>
              </a:ext>
            </a:extLst>
          </p:cNvPr>
          <p:cNvSpPr/>
          <p:nvPr/>
        </p:nvSpPr>
        <p:spPr bwMode="auto">
          <a:xfrm>
            <a:off x="3967518" y="3511266"/>
            <a:ext cx="3494070" cy="49950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</a:rPr>
              <a:t>通过为</a:t>
            </a:r>
            <a:r>
              <a:rPr lang="en-US" altLang="zh-CN" sz="1000" dirty="0">
                <a:solidFill>
                  <a:schemeClr val="bg1"/>
                </a:solidFill>
              </a:rPr>
              <a:t>id = 1</a:t>
            </a:r>
            <a:r>
              <a:rPr lang="zh-CN" altLang="en-US" sz="1000" dirty="0">
                <a:solidFill>
                  <a:schemeClr val="bg1"/>
                </a:solidFill>
              </a:rPr>
              <a:t>的记录加间隙锁，其他事务在锁释放之前不允许插入</a:t>
            </a:r>
            <a:r>
              <a:rPr lang="en-US" altLang="zh-CN" sz="1000" dirty="0">
                <a:solidFill>
                  <a:schemeClr val="bg1"/>
                </a:solidFill>
              </a:rPr>
              <a:t>id</a:t>
            </a:r>
            <a:r>
              <a:rPr lang="zh-CN" altLang="en-US" sz="1000" dirty="0">
                <a:solidFill>
                  <a:schemeClr val="bg1"/>
                </a:solidFill>
              </a:rPr>
              <a:t>列的值位于</a:t>
            </a:r>
            <a:r>
              <a:rPr lang="en-US" altLang="zh-CN" sz="1000" dirty="0">
                <a:solidFill>
                  <a:schemeClr val="bg1"/>
                </a:solidFill>
              </a:rPr>
              <a:t>(</a:t>
            </a:r>
            <a:r>
              <a:rPr lang="zh-CN" altLang="en-US" sz="1000" dirty="0">
                <a:solidFill>
                  <a:schemeClr val="bg1"/>
                </a:solidFill>
              </a:rPr>
              <a:t>∞</a:t>
            </a:r>
            <a:r>
              <a:rPr lang="en-US" altLang="zh-CN" sz="1000" dirty="0">
                <a:solidFill>
                  <a:schemeClr val="bg1"/>
                </a:solidFill>
              </a:rPr>
              <a:t>,1)</a:t>
            </a:r>
            <a:r>
              <a:rPr lang="zh-CN" altLang="en-US" sz="1000" dirty="0">
                <a:solidFill>
                  <a:schemeClr val="bg1"/>
                </a:solidFill>
              </a:rPr>
              <a:t>的记录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C801504-BC9C-459F-9964-48D4EE4E50AF}"/>
              </a:ext>
            </a:extLst>
          </p:cNvPr>
          <p:cNvSpPr/>
          <p:nvPr/>
        </p:nvSpPr>
        <p:spPr bwMode="auto">
          <a:xfrm>
            <a:off x="3933509" y="4791223"/>
            <a:ext cx="640411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列</a:t>
            </a:r>
            <a:r>
              <a:rPr lang="en-US" altLang="zh-CN" sz="1000" dirty="0">
                <a:solidFill>
                  <a:schemeClr val="bg1"/>
                </a:solidFill>
              </a:rPr>
              <a:t>1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9E7E878F-B0F2-438A-8DF9-914FAAB4EAA6}"/>
              </a:ext>
            </a:extLst>
          </p:cNvPr>
          <p:cNvSpPr/>
          <p:nvPr/>
        </p:nvSpPr>
        <p:spPr bwMode="auto">
          <a:xfrm>
            <a:off x="3915928" y="4508658"/>
            <a:ext cx="797538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主键（</a:t>
            </a:r>
            <a:r>
              <a:rPr lang="en-US" altLang="zh-CN" sz="1000" dirty="0">
                <a:solidFill>
                  <a:schemeClr val="bg1"/>
                </a:solidFill>
              </a:rPr>
              <a:t>id</a:t>
            </a:r>
            <a:r>
              <a:rPr lang="zh-CN" altLang="en-US" sz="10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DA18C985-9AB9-4EBA-9EB1-362363B137D1}"/>
              </a:ext>
            </a:extLst>
          </p:cNvPr>
          <p:cNvSpPr/>
          <p:nvPr/>
        </p:nvSpPr>
        <p:spPr bwMode="auto">
          <a:xfrm>
            <a:off x="4761650" y="4803119"/>
            <a:ext cx="5112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0A87C972-9CCD-4CE9-931B-D0EC29B1BCD7}"/>
              </a:ext>
            </a:extLst>
          </p:cNvPr>
          <p:cNvSpPr/>
          <p:nvPr/>
        </p:nvSpPr>
        <p:spPr bwMode="auto">
          <a:xfrm>
            <a:off x="4760751" y="5091073"/>
            <a:ext cx="5112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张三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7AC42A3-0EB5-46C4-A2FA-39124F668C21}"/>
              </a:ext>
            </a:extLst>
          </p:cNvPr>
          <p:cNvSpPr/>
          <p:nvPr/>
        </p:nvSpPr>
        <p:spPr bwMode="auto">
          <a:xfrm>
            <a:off x="4760751" y="4503223"/>
            <a:ext cx="511200" cy="2880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E6C17853-00E6-4FAE-9BFD-A564612E2C6B}"/>
              </a:ext>
            </a:extLst>
          </p:cNvPr>
          <p:cNvSpPr/>
          <p:nvPr/>
        </p:nvSpPr>
        <p:spPr bwMode="auto">
          <a:xfrm>
            <a:off x="5339869" y="4803120"/>
            <a:ext cx="5112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333C966-DA8B-4150-839F-B139DDE0D0E4}"/>
              </a:ext>
            </a:extLst>
          </p:cNvPr>
          <p:cNvSpPr/>
          <p:nvPr/>
        </p:nvSpPr>
        <p:spPr bwMode="auto">
          <a:xfrm>
            <a:off x="5339168" y="5091075"/>
            <a:ext cx="5112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李四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DA5654E-2DF2-44C6-9D65-3F7113AD38C8}"/>
              </a:ext>
            </a:extLst>
          </p:cNvPr>
          <p:cNvSpPr/>
          <p:nvPr/>
        </p:nvSpPr>
        <p:spPr bwMode="auto">
          <a:xfrm>
            <a:off x="5339168" y="4503223"/>
            <a:ext cx="511200" cy="2880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</a:rPr>
              <a:t>20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EC50183A-5549-4B40-A606-C389FF335E01}"/>
              </a:ext>
            </a:extLst>
          </p:cNvPr>
          <p:cNvSpPr/>
          <p:nvPr/>
        </p:nvSpPr>
        <p:spPr bwMode="auto">
          <a:xfrm>
            <a:off x="5915788" y="5091075"/>
            <a:ext cx="5112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王五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2A61C2F1-5BD4-4C70-8063-33A6D3847503}"/>
              </a:ext>
            </a:extLst>
          </p:cNvPr>
          <p:cNvSpPr/>
          <p:nvPr/>
        </p:nvSpPr>
        <p:spPr bwMode="auto">
          <a:xfrm>
            <a:off x="5915788" y="4503223"/>
            <a:ext cx="511200" cy="2880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30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4E72158A-A825-4DDE-8239-D88E9FA67659}"/>
              </a:ext>
            </a:extLst>
          </p:cNvPr>
          <p:cNvSpPr/>
          <p:nvPr/>
        </p:nvSpPr>
        <p:spPr bwMode="auto">
          <a:xfrm>
            <a:off x="6494204" y="5091073"/>
            <a:ext cx="5112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赵八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2460B4E-7692-4094-BC26-D24AB102D2DE}"/>
              </a:ext>
            </a:extLst>
          </p:cNvPr>
          <p:cNvSpPr/>
          <p:nvPr/>
        </p:nvSpPr>
        <p:spPr bwMode="auto">
          <a:xfrm>
            <a:off x="6494204" y="4503223"/>
            <a:ext cx="511200" cy="2880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51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C17303F0-5E15-4B80-BF00-13910CEE849A}"/>
              </a:ext>
            </a:extLst>
          </p:cNvPr>
          <p:cNvSpPr/>
          <p:nvPr/>
        </p:nvSpPr>
        <p:spPr bwMode="auto">
          <a:xfrm>
            <a:off x="3942196" y="5089099"/>
            <a:ext cx="623036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列</a:t>
            </a:r>
            <a:r>
              <a:rPr lang="en-US" altLang="zh-CN" sz="1000" dirty="0">
                <a:solidFill>
                  <a:schemeClr val="bg1"/>
                </a:solidFill>
              </a:rPr>
              <a:t>2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7" name="圆角矩形 96"/>
          <p:cNvSpPr/>
          <p:nvPr/>
        </p:nvSpPr>
        <p:spPr bwMode="auto">
          <a:xfrm>
            <a:off x="7048927" y="4412496"/>
            <a:ext cx="594430" cy="1016104"/>
          </a:xfrm>
          <a:prstGeom prst="roundRect">
            <a:avLst/>
          </a:prstGeom>
          <a:noFill/>
          <a:ln w="11430" cap="flat" cmpd="sng" algn="ctr">
            <a:solidFill>
              <a:srgbClr val="B9CEFF"/>
            </a:solidFill>
            <a:prstDash val="dash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17303F0-5E15-4B80-BF00-13910CEE849A}"/>
              </a:ext>
            </a:extLst>
          </p:cNvPr>
          <p:cNvSpPr/>
          <p:nvPr/>
        </p:nvSpPr>
        <p:spPr bwMode="auto">
          <a:xfrm>
            <a:off x="3915929" y="5440496"/>
            <a:ext cx="3767440" cy="88666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00" dirty="0" err="1">
                <a:solidFill>
                  <a:schemeClr val="bg1"/>
                </a:solidFill>
              </a:rPr>
              <a:t>Supremun</a:t>
            </a:r>
            <a:r>
              <a:rPr lang="zh-CN" altLang="en-US" sz="1000" dirty="0">
                <a:solidFill>
                  <a:schemeClr val="bg1"/>
                </a:solidFill>
              </a:rPr>
              <a:t>记录，</a:t>
            </a:r>
            <a:r>
              <a:rPr lang="en-US" altLang="zh-CN" sz="1000" dirty="0">
                <a:solidFill>
                  <a:schemeClr val="bg1"/>
                </a:solidFill>
              </a:rPr>
              <a:t>MySQL</a:t>
            </a:r>
            <a:r>
              <a:rPr lang="zh-CN" altLang="en-US" sz="1000" dirty="0">
                <a:solidFill>
                  <a:schemeClr val="bg1"/>
                </a:solidFill>
              </a:rPr>
              <a:t>默认创建，代表该页面中的最大记录</a:t>
            </a:r>
          </a:p>
          <a:p>
            <a:pPr algn="l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</a:rPr>
              <a:t>通过为</a:t>
            </a:r>
            <a:r>
              <a:rPr lang="en-US" altLang="zh-CN" sz="1000" dirty="0" err="1">
                <a:solidFill>
                  <a:schemeClr val="bg1"/>
                </a:solidFill>
              </a:rPr>
              <a:t>Supremun</a:t>
            </a:r>
            <a:r>
              <a:rPr lang="zh-CN" altLang="en-US" sz="1000" dirty="0">
                <a:solidFill>
                  <a:schemeClr val="bg1"/>
                </a:solidFill>
              </a:rPr>
              <a:t>记录加间隙锁，其他事务在锁释放之前不允许插入</a:t>
            </a:r>
            <a:r>
              <a:rPr lang="en-US" altLang="zh-CN" sz="1000" dirty="0">
                <a:solidFill>
                  <a:schemeClr val="bg1"/>
                </a:solidFill>
              </a:rPr>
              <a:t>id</a:t>
            </a:r>
            <a:r>
              <a:rPr lang="zh-CN" altLang="en-US" sz="1000" dirty="0">
                <a:solidFill>
                  <a:schemeClr val="bg1"/>
                </a:solidFill>
              </a:rPr>
              <a:t>列的值位于</a:t>
            </a:r>
            <a:r>
              <a:rPr lang="en-US" altLang="zh-CN" sz="1000" dirty="0">
                <a:solidFill>
                  <a:schemeClr val="bg1"/>
                </a:solidFill>
              </a:rPr>
              <a:t>(51,</a:t>
            </a:r>
            <a:r>
              <a:rPr lang="zh-CN" altLang="en-US" sz="1000" dirty="0">
                <a:solidFill>
                  <a:schemeClr val="bg1"/>
                </a:solidFill>
              </a:rPr>
              <a:t> ∞</a:t>
            </a:r>
            <a:r>
              <a:rPr lang="en-US" altLang="zh-CN" sz="1000" dirty="0">
                <a:solidFill>
                  <a:schemeClr val="bg1"/>
                </a:solidFill>
              </a:rPr>
              <a:t>)</a:t>
            </a:r>
            <a:r>
              <a:rPr lang="zh-CN" altLang="en-US" sz="1000" dirty="0">
                <a:solidFill>
                  <a:schemeClr val="bg1"/>
                </a:solidFill>
              </a:rPr>
              <a:t>的记录</a:t>
            </a: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97AC42A3-0EB5-46C4-A2FA-39124F668C21}"/>
              </a:ext>
            </a:extLst>
          </p:cNvPr>
          <p:cNvSpPr/>
          <p:nvPr/>
        </p:nvSpPr>
        <p:spPr bwMode="auto">
          <a:xfrm>
            <a:off x="7083413" y="4506444"/>
            <a:ext cx="511200" cy="87585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 rot="5400000">
            <a:off x="6851730" y="4835645"/>
            <a:ext cx="974565" cy="24514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Supremun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流程图: 过程 126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120094" y="6339062"/>
            <a:ext cx="3096344" cy="337480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00" dirty="0"/>
              <a:t>间隙锁加锁机制</a:t>
            </a:r>
            <a:endParaRPr lang="zh-CN" altLang="en-US" sz="1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70D1512-D2FB-4129-BDAD-AFDB517B7D80}"/>
              </a:ext>
            </a:extLst>
          </p:cNvPr>
          <p:cNvSpPr/>
          <p:nvPr/>
        </p:nvSpPr>
        <p:spPr bwMode="auto">
          <a:xfrm>
            <a:off x="5390757" y="813547"/>
            <a:ext cx="5112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01D9B9A0-7775-4541-9C8B-09BD451A9FE7}"/>
              </a:ext>
            </a:extLst>
          </p:cNvPr>
          <p:cNvSpPr/>
          <p:nvPr/>
        </p:nvSpPr>
        <p:spPr bwMode="auto">
          <a:xfrm>
            <a:off x="5915788" y="4794453"/>
            <a:ext cx="5112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7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521D8BB-7B79-4C1E-951C-EA8AFCF4B267}"/>
              </a:ext>
            </a:extLst>
          </p:cNvPr>
          <p:cNvSpPr/>
          <p:nvPr/>
        </p:nvSpPr>
        <p:spPr bwMode="auto">
          <a:xfrm>
            <a:off x="6494904" y="4803119"/>
            <a:ext cx="5112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10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2985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图片 125">
            <a:extLst>
              <a:ext uri="{FF2B5EF4-FFF2-40B4-BE49-F238E27FC236}">
                <a16:creationId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165" y="2312876"/>
            <a:ext cx="3755019" cy="2124236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1C801504-BC9C-459F-9964-48D4EE4E50AF}"/>
              </a:ext>
            </a:extLst>
          </p:cNvPr>
          <p:cNvSpPr/>
          <p:nvPr/>
        </p:nvSpPr>
        <p:spPr bwMode="auto">
          <a:xfrm>
            <a:off x="4057106" y="2826943"/>
            <a:ext cx="640411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列</a:t>
            </a:r>
            <a:r>
              <a:rPr lang="en-US" altLang="zh-CN" sz="1000" dirty="0">
                <a:solidFill>
                  <a:schemeClr val="bg1"/>
                </a:solidFill>
              </a:rPr>
              <a:t>1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E7E878F-B0F2-438A-8DF9-914FAAB4EAA6}"/>
              </a:ext>
            </a:extLst>
          </p:cNvPr>
          <p:cNvSpPr/>
          <p:nvPr/>
        </p:nvSpPr>
        <p:spPr bwMode="auto">
          <a:xfrm>
            <a:off x="4039525" y="2544378"/>
            <a:ext cx="797538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主键（</a:t>
            </a:r>
            <a:r>
              <a:rPr lang="en-US" altLang="zh-CN" sz="1000" dirty="0">
                <a:solidFill>
                  <a:schemeClr val="bg1"/>
                </a:solidFill>
              </a:rPr>
              <a:t>id</a:t>
            </a:r>
            <a:r>
              <a:rPr lang="zh-CN" altLang="en-US" sz="10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18C985-9AB9-4EBA-9EB1-362363B137D1}"/>
              </a:ext>
            </a:extLst>
          </p:cNvPr>
          <p:cNvSpPr/>
          <p:nvPr/>
        </p:nvSpPr>
        <p:spPr bwMode="auto">
          <a:xfrm>
            <a:off x="4885247" y="2838839"/>
            <a:ext cx="5112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87C972-9CCD-4CE9-931B-D0EC29B1BCD7}"/>
              </a:ext>
            </a:extLst>
          </p:cNvPr>
          <p:cNvSpPr/>
          <p:nvPr/>
        </p:nvSpPr>
        <p:spPr bwMode="auto">
          <a:xfrm>
            <a:off x="4884348" y="3126793"/>
            <a:ext cx="5112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张三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AC42A3-0EB5-46C4-A2FA-39124F668C21}"/>
              </a:ext>
            </a:extLst>
          </p:cNvPr>
          <p:cNvSpPr/>
          <p:nvPr/>
        </p:nvSpPr>
        <p:spPr bwMode="auto">
          <a:xfrm>
            <a:off x="4884348" y="2545200"/>
            <a:ext cx="511200" cy="2880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C17853-00E6-4FAE-9BFD-A564612E2C6B}"/>
              </a:ext>
            </a:extLst>
          </p:cNvPr>
          <p:cNvSpPr/>
          <p:nvPr/>
        </p:nvSpPr>
        <p:spPr bwMode="auto">
          <a:xfrm>
            <a:off x="5463466" y="2838840"/>
            <a:ext cx="5112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33C966-DA8B-4150-839F-B139DDE0D0E4}"/>
              </a:ext>
            </a:extLst>
          </p:cNvPr>
          <p:cNvSpPr/>
          <p:nvPr/>
        </p:nvSpPr>
        <p:spPr bwMode="auto">
          <a:xfrm>
            <a:off x="5462765" y="3126795"/>
            <a:ext cx="5112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李四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A5654E-2DF2-44C6-9D65-3F7113AD38C8}"/>
              </a:ext>
            </a:extLst>
          </p:cNvPr>
          <p:cNvSpPr/>
          <p:nvPr/>
        </p:nvSpPr>
        <p:spPr bwMode="auto">
          <a:xfrm>
            <a:off x="5462765" y="2545200"/>
            <a:ext cx="511200" cy="2880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</a:rPr>
              <a:t>20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39F1B4-D6E8-4376-85B5-248256518778}"/>
              </a:ext>
            </a:extLst>
          </p:cNvPr>
          <p:cNvSpPr/>
          <p:nvPr/>
        </p:nvSpPr>
        <p:spPr bwMode="auto">
          <a:xfrm>
            <a:off x="6040084" y="2838840"/>
            <a:ext cx="5112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7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C50183A-5549-4B40-A606-C389FF335E01}"/>
              </a:ext>
            </a:extLst>
          </p:cNvPr>
          <p:cNvSpPr/>
          <p:nvPr/>
        </p:nvSpPr>
        <p:spPr bwMode="auto">
          <a:xfrm>
            <a:off x="6039385" y="3126795"/>
            <a:ext cx="5112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王五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A61C2F1-5BD4-4C70-8063-33A6D3847503}"/>
              </a:ext>
            </a:extLst>
          </p:cNvPr>
          <p:cNvSpPr/>
          <p:nvPr/>
        </p:nvSpPr>
        <p:spPr bwMode="auto">
          <a:xfrm>
            <a:off x="6039385" y="2545200"/>
            <a:ext cx="511200" cy="2880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30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521D8BB-7B79-4C1E-951C-EA8AFCF4B267}"/>
              </a:ext>
            </a:extLst>
          </p:cNvPr>
          <p:cNvSpPr/>
          <p:nvPr/>
        </p:nvSpPr>
        <p:spPr bwMode="auto">
          <a:xfrm>
            <a:off x="6618501" y="2838839"/>
            <a:ext cx="5112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10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E72158A-A825-4DDE-8239-D88E9FA67659}"/>
              </a:ext>
            </a:extLst>
          </p:cNvPr>
          <p:cNvSpPr/>
          <p:nvPr/>
        </p:nvSpPr>
        <p:spPr bwMode="auto">
          <a:xfrm>
            <a:off x="6617801" y="3126793"/>
            <a:ext cx="5112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赵八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2460B4E-7692-4094-BC26-D24AB102D2DE}"/>
              </a:ext>
            </a:extLst>
          </p:cNvPr>
          <p:cNvSpPr/>
          <p:nvPr/>
        </p:nvSpPr>
        <p:spPr bwMode="auto">
          <a:xfrm>
            <a:off x="6617801" y="2545200"/>
            <a:ext cx="511200" cy="2880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51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17303F0-5E15-4B80-BF00-13910CEE849A}"/>
              </a:ext>
            </a:extLst>
          </p:cNvPr>
          <p:cNvSpPr/>
          <p:nvPr/>
        </p:nvSpPr>
        <p:spPr bwMode="auto">
          <a:xfrm>
            <a:off x="4065793" y="3124819"/>
            <a:ext cx="623036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列</a:t>
            </a:r>
            <a:r>
              <a:rPr lang="en-US" altLang="zh-CN" sz="1000" dirty="0">
                <a:solidFill>
                  <a:schemeClr val="bg1"/>
                </a:solidFill>
              </a:rPr>
              <a:t>2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6011484" y="2470730"/>
            <a:ext cx="568800" cy="1016104"/>
          </a:xfrm>
          <a:prstGeom prst="roundRect">
            <a:avLst/>
          </a:prstGeom>
          <a:noFill/>
          <a:ln w="11430" cap="flat" cmpd="sng" algn="ctr">
            <a:solidFill>
              <a:srgbClr val="B9CEFF"/>
            </a:solidFill>
            <a:prstDash val="dash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7303F0-5E15-4B80-BF00-13910CEE849A}"/>
              </a:ext>
            </a:extLst>
          </p:cNvPr>
          <p:cNvSpPr/>
          <p:nvPr/>
        </p:nvSpPr>
        <p:spPr bwMode="auto">
          <a:xfrm>
            <a:off x="4007768" y="3561304"/>
            <a:ext cx="3679048" cy="49950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</a:rPr>
              <a:t>通过为</a:t>
            </a:r>
            <a:r>
              <a:rPr lang="en-US" altLang="zh-CN" sz="1000" dirty="0">
                <a:solidFill>
                  <a:schemeClr val="bg1"/>
                </a:solidFill>
              </a:rPr>
              <a:t>id = 30</a:t>
            </a:r>
            <a:r>
              <a:rPr lang="zh-CN" altLang="en-US" sz="1000" dirty="0">
                <a:solidFill>
                  <a:schemeClr val="bg1"/>
                </a:solidFill>
              </a:rPr>
              <a:t>的记录加临键锁，其他事务在锁释放之前允许插入</a:t>
            </a:r>
            <a:r>
              <a:rPr lang="en-US" altLang="zh-CN" sz="1000" dirty="0">
                <a:solidFill>
                  <a:schemeClr val="bg1"/>
                </a:solidFill>
              </a:rPr>
              <a:t>id</a:t>
            </a:r>
            <a:r>
              <a:rPr lang="zh-CN" altLang="en-US" sz="1000" dirty="0">
                <a:solidFill>
                  <a:schemeClr val="bg1"/>
                </a:solidFill>
              </a:rPr>
              <a:t>列的值位于</a:t>
            </a:r>
            <a:r>
              <a:rPr lang="en-US" altLang="zh-CN" sz="1000" dirty="0">
                <a:solidFill>
                  <a:schemeClr val="bg1"/>
                </a:solidFill>
              </a:rPr>
              <a:t>(20,30)</a:t>
            </a:r>
            <a:r>
              <a:rPr lang="zh-CN" altLang="en-US" sz="1000" dirty="0">
                <a:solidFill>
                  <a:schemeClr val="bg1"/>
                </a:solidFill>
              </a:rPr>
              <a:t>的记录，同时不允许修改</a:t>
            </a:r>
            <a:r>
              <a:rPr lang="en-US" altLang="zh-CN" sz="1000" dirty="0">
                <a:solidFill>
                  <a:schemeClr val="bg1"/>
                </a:solidFill>
              </a:rPr>
              <a:t>id = 30</a:t>
            </a:r>
            <a:r>
              <a:rPr lang="zh-CN" altLang="en-US" sz="1000" dirty="0">
                <a:solidFill>
                  <a:schemeClr val="bg1"/>
                </a:solidFill>
              </a:rPr>
              <a:t>的记录</a:t>
            </a:r>
          </a:p>
        </p:txBody>
      </p:sp>
      <p:sp>
        <p:nvSpPr>
          <p:cNvPr id="127" name="流程图: 过程 126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326502" y="4177235"/>
            <a:ext cx="3096344" cy="125733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00" dirty="0"/>
              <a:t>临键锁加锁机制</a:t>
            </a:r>
            <a:endParaRPr lang="zh-CN" altLang="en-US" sz="1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658600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1484784"/>
            <a:ext cx="6840760" cy="2854115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FF252C29-EF21-4355-A912-49256C22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934977"/>
              </p:ext>
            </p:extLst>
          </p:nvPr>
        </p:nvGraphicFramePr>
        <p:xfrm>
          <a:off x="2495600" y="1656764"/>
          <a:ext cx="6535142" cy="2269268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3948644296"/>
                    </a:ext>
                  </a:extLst>
                </a:gridCol>
                <a:gridCol w="1288998">
                  <a:extLst>
                    <a:ext uri="{9D8B030D-6E8A-4147-A177-3AD203B41FA5}">
                      <a16:colId xmlns:a16="http://schemas.microsoft.com/office/drawing/2014/main" val="3723654050"/>
                    </a:ext>
                  </a:extLst>
                </a:gridCol>
                <a:gridCol w="1530756">
                  <a:extLst>
                    <a:ext uri="{9D8B030D-6E8A-4147-A177-3AD203B41FA5}">
                      <a16:colId xmlns:a16="http://schemas.microsoft.com/office/drawing/2014/main" val="4270415431"/>
                    </a:ext>
                  </a:extLst>
                </a:gridCol>
                <a:gridCol w="1137614">
                  <a:extLst>
                    <a:ext uri="{9D8B030D-6E8A-4147-A177-3AD203B41FA5}">
                      <a16:colId xmlns:a16="http://schemas.microsoft.com/office/drawing/2014/main" val="4122787559"/>
                    </a:ext>
                  </a:extLst>
                </a:gridCol>
                <a:gridCol w="1137614">
                  <a:extLst>
                    <a:ext uri="{9D8B030D-6E8A-4147-A177-3AD203B41FA5}">
                      <a16:colId xmlns:a16="http://schemas.microsoft.com/office/drawing/2014/main" val="957414235"/>
                    </a:ext>
                  </a:extLst>
                </a:gridCol>
              </a:tblGrid>
              <a:tr h="44641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兼容性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4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Gap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Insert Intention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4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Record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Next-Key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317445"/>
                  </a:ext>
                </a:extLst>
              </a:tr>
              <a:tr h="36457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Gap</a:t>
                      </a:r>
                      <a:endParaRPr lang="zh-CN" altLang="en-US" sz="14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兼容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冲突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兼容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兼容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037100"/>
                  </a:ext>
                </a:extLst>
              </a:tr>
              <a:tr h="36457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Insert Intention</a:t>
                      </a:r>
                      <a:endParaRPr lang="zh-CN" altLang="en-US" sz="14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冲突</a:t>
                      </a:r>
                      <a:endParaRPr lang="zh-CN" altLang="en-US" sz="14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兼容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兼容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冲突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780360"/>
                  </a:ext>
                </a:extLst>
              </a:tr>
              <a:tr h="36457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Record</a:t>
                      </a:r>
                      <a:endParaRPr lang="zh-CN" altLang="en-US" sz="14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冲突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兼容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冲突</a:t>
                      </a:r>
                      <a:endParaRPr lang="zh-CN" altLang="en-US" sz="14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冲突</a:t>
                      </a:r>
                      <a:endParaRPr lang="zh-CN" altLang="en-US" sz="14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676995"/>
                  </a:ext>
                </a:extLst>
              </a:tr>
              <a:tr h="36457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Next-Key</a:t>
                      </a:r>
                      <a:endParaRPr lang="zh-CN" altLang="en-US" sz="14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兼容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兼容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冲突</a:t>
                      </a:r>
                      <a:endParaRPr lang="zh-CN" altLang="en-US" sz="14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冲突</a:t>
                      </a:r>
                      <a:endParaRPr lang="zh-CN" altLang="en-US" sz="14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929256"/>
                  </a:ext>
                </a:extLst>
              </a:tr>
              <a:tr h="36457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备注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横向是已被其他请求持有的锁，纵向是正在请求的锁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7138604"/>
                  </a:ext>
                </a:extLst>
              </a:tr>
            </a:tbl>
          </a:graphicData>
        </a:graphic>
      </p:graphicFrame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223792" y="3970525"/>
            <a:ext cx="3096344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锁的兼容性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7657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368" y="1860810"/>
            <a:ext cx="4680520" cy="3312368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FF252C29-EF21-4355-A912-49256C22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271149"/>
              </p:ext>
            </p:extLst>
          </p:nvPr>
        </p:nvGraphicFramePr>
        <p:xfrm>
          <a:off x="4295800" y="2060848"/>
          <a:ext cx="4374071" cy="2485296"/>
        </p:xfrm>
        <a:graphic>
          <a:graphicData uri="http://schemas.openxmlformats.org/drawingml/2006/table">
            <a:tbl>
              <a:tblPr/>
              <a:tblGrid>
                <a:gridCol w="1029967">
                  <a:extLst>
                    <a:ext uri="{9D8B030D-6E8A-4147-A177-3AD203B41FA5}">
                      <a16:colId xmlns:a16="http://schemas.microsoft.com/office/drawing/2014/main" val="3948644296"/>
                    </a:ext>
                  </a:extLst>
                </a:gridCol>
                <a:gridCol w="783673">
                  <a:extLst>
                    <a:ext uri="{9D8B030D-6E8A-4147-A177-3AD203B41FA5}">
                      <a16:colId xmlns:a16="http://schemas.microsoft.com/office/drawing/2014/main" val="3723654050"/>
                    </a:ext>
                  </a:extLst>
                </a:gridCol>
                <a:gridCol w="853477">
                  <a:extLst>
                    <a:ext uri="{9D8B030D-6E8A-4147-A177-3AD203B41FA5}">
                      <a16:colId xmlns:a16="http://schemas.microsoft.com/office/drawing/2014/main" val="4270415431"/>
                    </a:ext>
                  </a:extLst>
                </a:gridCol>
                <a:gridCol w="853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037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兼容性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IX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317445"/>
                  </a:ext>
                </a:extLst>
              </a:tr>
              <a:tr h="48873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冲突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冲突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冲突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冲突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037100"/>
                  </a:ext>
                </a:extLst>
              </a:tr>
              <a:tr h="48873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IX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冲突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兼容</a:t>
                      </a:r>
                      <a:endParaRPr lang="zh-CN" altLang="en-US" sz="16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冲突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兼容</a:t>
                      </a:r>
                      <a:endParaRPr lang="zh-CN" altLang="en-US" sz="16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73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冲突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冲突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兼容</a:t>
                      </a:r>
                      <a:endParaRPr lang="zh-CN" altLang="en-US" sz="16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兼容</a:t>
                      </a:r>
                      <a:endParaRPr lang="zh-CN" altLang="en-US" sz="16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73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IS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冲突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兼容</a:t>
                      </a:r>
                      <a:endParaRPr lang="zh-CN" altLang="en-US" sz="16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兼容</a:t>
                      </a:r>
                      <a:endParaRPr lang="zh-CN" altLang="en-US" sz="16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兼容</a:t>
                      </a:r>
                      <a:endParaRPr lang="zh-CN" altLang="en-US" sz="16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676995"/>
                  </a:ext>
                </a:extLst>
              </a:tr>
            </a:tbl>
          </a:graphicData>
        </a:graphic>
      </p:graphicFrame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5087888" y="4634410"/>
            <a:ext cx="3096344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/>
              <a:t>表级别各种锁的兼容性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4069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- 空白 深色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 - 空白 深色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rtlCol="0" anchor="ctr"/>
      <a:lstStyle>
        <a:defPPr algn="ctr">
          <a:defRPr/>
        </a:defPPr>
      </a:lstStyle>
    </a:spDef>
    <a:lnDef>
      <a:spPr bwMode="auto">
        <a:solidFill>
          <a:srgbClr val="FFFFFF"/>
        </a:soli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arrow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11841</TotalTime>
  <Words>348</Words>
  <Application>Microsoft Office PowerPoint</Application>
  <PresentationFormat>宽屏</PresentationFormat>
  <Paragraphs>132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Helvetica Light</vt:lpstr>
      <vt:lpstr>Helvetica Neue</vt:lpstr>
      <vt:lpstr>微软雅黑</vt:lpstr>
      <vt:lpstr>Arial</vt:lpstr>
      <vt:lpstr>White - 空白 深色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陈彩华</dc:creator>
  <cp:lastModifiedBy>陈 彩华</cp:lastModifiedBy>
  <cp:revision>74</cp:revision>
  <dcterms:modified xsi:type="dcterms:W3CDTF">2019-10-02T08:22:26Z</dcterms:modified>
</cp:coreProperties>
</file>