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3" userDrawn="1">
          <p15:clr>
            <a:srgbClr val="A4A3A4"/>
          </p15:clr>
        </p15:guide>
        <p15:guide id="2" pos="3848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pos="70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643"/>
    <a:srgbClr val="4E5060"/>
    <a:srgbClr val="FFA364"/>
    <a:srgbClr val="FFEBD2"/>
    <a:srgbClr val="FFDA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798" y="420"/>
      </p:cViewPr>
      <p:guideLst>
        <p:guide orient="horz" pos="2173"/>
        <p:guide pos="3848"/>
        <p:guide pos="597"/>
        <p:guide pos="70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3324" y="54"/>
      </p:cViewPr>
      <p:guideLst>
        <p:guide orient="horz" pos="2897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9C6F0-0E62-47C9-9952-3AA89049EB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E6F6D-2849-43AB-8010-B27953B09C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E6F6D-2849-43AB-8010-B27953B09C47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7566819"/>
            <a:ext cx="5934075" cy="1552575"/>
          </a:xfrm>
          <a:prstGeom prst="rect">
            <a:avLst/>
          </a:prstGeom>
        </p:spPr>
      </p:pic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E6F6D-2849-43AB-8010-B27953B09C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E6F6D-2849-43AB-8010-B27953B09C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E6F6D-2849-43AB-8010-B27953B09C47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7566819"/>
            <a:ext cx="5934075" cy="1552575"/>
          </a:xfrm>
          <a:prstGeom prst="rect">
            <a:avLst/>
          </a:prstGeom>
        </p:spPr>
      </p:pic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E6F6D-2849-43AB-8010-B27953B09C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E6F6D-2849-43AB-8010-B27953B09C47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7566819"/>
            <a:ext cx="5934075" cy="1552575"/>
          </a:xfrm>
          <a:prstGeom prst="rect">
            <a:avLst/>
          </a:prstGeom>
        </p:spPr>
      </p:pic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E6F6D-2849-43AB-8010-B27953B09C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E6F6D-2849-43AB-8010-B27953B09C47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7566819"/>
            <a:ext cx="5934075" cy="1552575"/>
          </a:xfrm>
          <a:prstGeom prst="rect">
            <a:avLst/>
          </a:prstGeom>
        </p:spPr>
      </p:pic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E6F6D-2849-43AB-8010-B27953B09C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E6F6D-2849-43AB-8010-B27953B09C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E6F6D-2849-43AB-8010-B27953B09C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E6F6D-2849-43AB-8010-B27953B09C47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7566819"/>
            <a:ext cx="5934075" cy="1552575"/>
          </a:xfrm>
          <a:prstGeom prst="rect">
            <a:avLst/>
          </a:prstGeom>
        </p:spPr>
      </p:pic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E6F6D-2849-43AB-8010-B27953B09C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E6F6D-2849-43AB-8010-B27953B09C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E6F6D-2849-43AB-8010-B27953B09C47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7566819"/>
            <a:ext cx="5934075" cy="1552575"/>
          </a:xfrm>
          <a:prstGeom prst="rect">
            <a:avLst/>
          </a:prstGeom>
        </p:spPr>
      </p:pic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C1B1-6783-46DB-AB72-4A510D7425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87A3-1838-4B2A-978D-4D6CB4CF4F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C1B1-6783-46DB-AB72-4A510D7425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87A3-1838-4B2A-978D-4D6CB4CF4F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C1B1-6783-46DB-AB72-4A510D7425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87A3-1838-4B2A-978D-4D6CB4CF4F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PPT模板网，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: 形状 36"/>
          <p:cNvSpPr/>
          <p:nvPr userDrawn="1"/>
        </p:nvSpPr>
        <p:spPr>
          <a:xfrm>
            <a:off x="2" y="3832097"/>
            <a:ext cx="12195175" cy="3022731"/>
          </a:xfrm>
          <a:custGeom>
            <a:avLst/>
            <a:gdLst>
              <a:gd name="connsiteX0" fmla="*/ 7975600 w 12192000"/>
              <a:gd name="connsiteY0" fmla="*/ 1366 h 3023966"/>
              <a:gd name="connsiteX1" fmla="*/ 11319470 w 12192000"/>
              <a:gd name="connsiteY1" fmla="*/ 330723 h 3023966"/>
              <a:gd name="connsiteX2" fmla="*/ 12192000 w 12192000"/>
              <a:gd name="connsiteY2" fmla="*/ 498201 h 3023966"/>
              <a:gd name="connsiteX3" fmla="*/ 12192000 w 12192000"/>
              <a:gd name="connsiteY3" fmla="*/ 3023966 h 3023966"/>
              <a:gd name="connsiteX4" fmla="*/ 0 w 12192000"/>
              <a:gd name="connsiteY4" fmla="*/ 3023966 h 3023966"/>
              <a:gd name="connsiteX5" fmla="*/ 0 w 12192000"/>
              <a:gd name="connsiteY5" fmla="*/ 376472 h 3023966"/>
              <a:gd name="connsiteX6" fmla="*/ 345926 w 12192000"/>
              <a:gd name="connsiteY6" fmla="*/ 450479 h 3023966"/>
              <a:gd name="connsiteX7" fmla="*/ 2908300 w 12192000"/>
              <a:gd name="connsiteY7" fmla="*/ 674466 h 3023966"/>
              <a:gd name="connsiteX8" fmla="*/ 7975600 w 12192000"/>
              <a:gd name="connsiteY8" fmla="*/ 1366 h 30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3023966">
                <a:moveTo>
                  <a:pt x="7975600" y="1366"/>
                </a:moveTo>
                <a:cubicBezTo>
                  <a:pt x="9159875" y="-16096"/>
                  <a:pt x="10251281" y="136105"/>
                  <a:pt x="11319470" y="330723"/>
                </a:cubicBezTo>
                <a:lnTo>
                  <a:pt x="12192000" y="498201"/>
                </a:lnTo>
                <a:lnTo>
                  <a:pt x="12192000" y="3023966"/>
                </a:lnTo>
                <a:lnTo>
                  <a:pt x="0" y="3023966"/>
                </a:lnTo>
                <a:lnTo>
                  <a:pt x="0" y="376472"/>
                </a:lnTo>
                <a:lnTo>
                  <a:pt x="345926" y="450479"/>
                </a:lnTo>
                <a:cubicBezTo>
                  <a:pt x="1074142" y="599258"/>
                  <a:pt x="1865313" y="710978"/>
                  <a:pt x="2908300" y="674466"/>
                </a:cubicBezTo>
                <a:cubicBezTo>
                  <a:pt x="4298950" y="625783"/>
                  <a:pt x="6396567" y="24649"/>
                  <a:pt x="7975600" y="1366"/>
                </a:cubicBezTo>
                <a:close/>
              </a:path>
            </a:pathLst>
          </a:custGeom>
          <a:solidFill>
            <a:srgbClr val="0033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705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807247" y="298818"/>
            <a:ext cx="3513983" cy="1204794"/>
            <a:chOff x="870547" y="7238685"/>
            <a:chExt cx="3333750" cy="1143000"/>
          </a:xfrm>
        </p:grpSpPr>
        <p:grpSp>
          <p:nvGrpSpPr>
            <p:cNvPr id="3" name="组合 2" descr="51PPT模板网，幻灯片演示模板及素材免费下载！&#10;51PPT模板网 唯一访问网址：www.51pptmoban.com"/>
            <p:cNvGrpSpPr/>
            <p:nvPr userDrawn="1"/>
          </p:nvGrpSpPr>
          <p:grpSpPr>
            <a:xfrm>
              <a:off x="1089945" y="7419206"/>
              <a:ext cx="2824283" cy="781959"/>
              <a:chOff x="1086173" y="3300162"/>
              <a:chExt cx="2824283" cy="781959"/>
            </a:xfrm>
          </p:grpSpPr>
          <p:sp>
            <p:nvSpPr>
              <p:cNvPr id="5" name="任意多边形: 形状 4"/>
              <p:cNvSpPr/>
              <p:nvPr userDrawn="1"/>
            </p:nvSpPr>
            <p:spPr>
              <a:xfrm>
                <a:off x="2111882" y="3451828"/>
                <a:ext cx="250109" cy="332432"/>
              </a:xfrm>
              <a:custGeom>
                <a:avLst/>
                <a:gdLst>
                  <a:gd name="connsiteX0" fmla="*/ 79937 w 250109"/>
                  <a:gd name="connsiteY0" fmla="*/ 159025 h 332432"/>
                  <a:gd name="connsiteX1" fmla="*/ 79937 w 250109"/>
                  <a:gd name="connsiteY1" fmla="*/ 62949 h 332432"/>
                  <a:gd name="connsiteX2" fmla="*/ 112574 w 250109"/>
                  <a:gd name="connsiteY2" fmla="*/ 62949 h 332432"/>
                  <a:gd name="connsiteX3" fmla="*/ 156891 w 250109"/>
                  <a:gd name="connsiteY3" fmla="*/ 72996 h 332432"/>
                  <a:gd name="connsiteX4" fmla="*/ 172401 w 250109"/>
                  <a:gd name="connsiteY4" fmla="*/ 108130 h 332432"/>
                  <a:gd name="connsiteX5" fmla="*/ 158257 w 250109"/>
                  <a:gd name="connsiteY5" fmla="*/ 145870 h 332432"/>
                  <a:gd name="connsiteX6" fmla="*/ 114820 w 250109"/>
                  <a:gd name="connsiteY6" fmla="*/ 159025 h 332432"/>
                  <a:gd name="connsiteX7" fmla="*/ 79937 w 250109"/>
                  <a:gd name="connsiteY7" fmla="*/ 159025 h 332432"/>
                  <a:gd name="connsiteX8" fmla="*/ 0 w 250109"/>
                  <a:gd name="connsiteY8" fmla="*/ 332433 h 332432"/>
                  <a:gd name="connsiteX9" fmla="*/ 79937 w 250109"/>
                  <a:gd name="connsiteY9" fmla="*/ 332433 h 332432"/>
                  <a:gd name="connsiteX10" fmla="*/ 79937 w 250109"/>
                  <a:gd name="connsiteY10" fmla="*/ 222087 h 332432"/>
                  <a:gd name="connsiteX11" fmla="*/ 118792 w 250109"/>
                  <a:gd name="connsiteY11" fmla="*/ 222087 h 332432"/>
                  <a:gd name="connsiteX12" fmla="*/ 184082 w 250109"/>
                  <a:gd name="connsiteY12" fmla="*/ 210047 h 332432"/>
                  <a:gd name="connsiteX13" fmla="*/ 231743 w 250109"/>
                  <a:gd name="connsiteY13" fmla="*/ 172810 h 332432"/>
                  <a:gd name="connsiteX14" fmla="*/ 250110 w 250109"/>
                  <a:gd name="connsiteY14" fmla="*/ 108148 h 332432"/>
                  <a:gd name="connsiteX15" fmla="*/ 231869 w 250109"/>
                  <a:gd name="connsiteY15" fmla="*/ 43594 h 332432"/>
                  <a:gd name="connsiteX16" fmla="*/ 183831 w 250109"/>
                  <a:gd name="connsiteY16" fmla="*/ 9700 h 332432"/>
                  <a:gd name="connsiteX17" fmla="*/ 116563 w 250109"/>
                  <a:gd name="connsiteY17" fmla="*/ 13 h 332432"/>
                  <a:gd name="connsiteX18" fmla="*/ 0 w 250109"/>
                  <a:gd name="connsiteY18" fmla="*/ 13 h 332432"/>
                  <a:gd name="connsiteX19" fmla="*/ 0 w 250109"/>
                  <a:gd name="connsiteY19" fmla="*/ 332433 h 33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0109" h="332432">
                    <a:moveTo>
                      <a:pt x="79937" y="159025"/>
                    </a:moveTo>
                    <a:lnTo>
                      <a:pt x="79937" y="62949"/>
                    </a:lnTo>
                    <a:lnTo>
                      <a:pt x="112574" y="62949"/>
                    </a:lnTo>
                    <a:cubicBezTo>
                      <a:pt x="131821" y="62698"/>
                      <a:pt x="146702" y="66059"/>
                      <a:pt x="156891" y="72996"/>
                    </a:cubicBezTo>
                    <a:cubicBezTo>
                      <a:pt x="167189" y="79825"/>
                      <a:pt x="172401" y="91488"/>
                      <a:pt x="172401" y="108130"/>
                    </a:cubicBezTo>
                    <a:cubicBezTo>
                      <a:pt x="172527" y="124520"/>
                      <a:pt x="167692" y="137046"/>
                      <a:pt x="158257" y="145870"/>
                    </a:cubicBezTo>
                    <a:cubicBezTo>
                      <a:pt x="148696" y="154550"/>
                      <a:pt x="134175" y="159025"/>
                      <a:pt x="114820" y="159025"/>
                    </a:cubicBezTo>
                    <a:lnTo>
                      <a:pt x="79937" y="159025"/>
                    </a:lnTo>
                    <a:close/>
                    <a:moveTo>
                      <a:pt x="0" y="332433"/>
                    </a:moveTo>
                    <a:lnTo>
                      <a:pt x="79937" y="332433"/>
                    </a:lnTo>
                    <a:lnTo>
                      <a:pt x="79937" y="222087"/>
                    </a:lnTo>
                    <a:lnTo>
                      <a:pt x="118792" y="222087"/>
                    </a:lnTo>
                    <a:cubicBezTo>
                      <a:pt x="142496" y="222087"/>
                      <a:pt x="164224" y="218116"/>
                      <a:pt x="184082" y="210047"/>
                    </a:cubicBezTo>
                    <a:cubicBezTo>
                      <a:pt x="203815" y="202103"/>
                      <a:pt x="219702" y="189559"/>
                      <a:pt x="231743" y="172810"/>
                    </a:cubicBezTo>
                    <a:cubicBezTo>
                      <a:pt x="243658" y="155934"/>
                      <a:pt x="249858" y="134458"/>
                      <a:pt x="250110" y="108148"/>
                    </a:cubicBezTo>
                    <a:cubicBezTo>
                      <a:pt x="249858" y="80957"/>
                      <a:pt x="243784" y="59373"/>
                      <a:pt x="231869" y="43594"/>
                    </a:cubicBezTo>
                    <a:cubicBezTo>
                      <a:pt x="219828" y="27707"/>
                      <a:pt x="203815" y="16403"/>
                      <a:pt x="183831" y="9700"/>
                    </a:cubicBezTo>
                    <a:cubicBezTo>
                      <a:pt x="163721" y="3122"/>
                      <a:pt x="141256" y="-238"/>
                      <a:pt x="116563" y="13"/>
                    </a:cubicBezTo>
                    <a:lnTo>
                      <a:pt x="0" y="13"/>
                    </a:lnTo>
                    <a:lnTo>
                      <a:pt x="0" y="332433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37"/>
              <p:cNvSpPr/>
              <p:nvPr userDrawn="1"/>
            </p:nvSpPr>
            <p:spPr>
              <a:xfrm>
                <a:off x="2426959" y="3451828"/>
                <a:ext cx="250109" cy="332432"/>
              </a:xfrm>
              <a:custGeom>
                <a:avLst/>
                <a:gdLst>
                  <a:gd name="connsiteX0" fmla="*/ 79937 w 250109"/>
                  <a:gd name="connsiteY0" fmla="*/ 159025 h 332432"/>
                  <a:gd name="connsiteX1" fmla="*/ 79937 w 250109"/>
                  <a:gd name="connsiteY1" fmla="*/ 62949 h 332432"/>
                  <a:gd name="connsiteX2" fmla="*/ 112574 w 250109"/>
                  <a:gd name="connsiteY2" fmla="*/ 62949 h 332432"/>
                  <a:gd name="connsiteX3" fmla="*/ 156891 w 250109"/>
                  <a:gd name="connsiteY3" fmla="*/ 72996 h 332432"/>
                  <a:gd name="connsiteX4" fmla="*/ 172401 w 250109"/>
                  <a:gd name="connsiteY4" fmla="*/ 108130 h 332432"/>
                  <a:gd name="connsiteX5" fmla="*/ 158257 w 250109"/>
                  <a:gd name="connsiteY5" fmla="*/ 145870 h 332432"/>
                  <a:gd name="connsiteX6" fmla="*/ 114820 w 250109"/>
                  <a:gd name="connsiteY6" fmla="*/ 159025 h 332432"/>
                  <a:gd name="connsiteX7" fmla="*/ 79937 w 250109"/>
                  <a:gd name="connsiteY7" fmla="*/ 159025 h 332432"/>
                  <a:gd name="connsiteX8" fmla="*/ 0 w 250109"/>
                  <a:gd name="connsiteY8" fmla="*/ 332433 h 332432"/>
                  <a:gd name="connsiteX9" fmla="*/ 79937 w 250109"/>
                  <a:gd name="connsiteY9" fmla="*/ 332433 h 332432"/>
                  <a:gd name="connsiteX10" fmla="*/ 79937 w 250109"/>
                  <a:gd name="connsiteY10" fmla="*/ 222087 h 332432"/>
                  <a:gd name="connsiteX11" fmla="*/ 118792 w 250109"/>
                  <a:gd name="connsiteY11" fmla="*/ 222087 h 332432"/>
                  <a:gd name="connsiteX12" fmla="*/ 184082 w 250109"/>
                  <a:gd name="connsiteY12" fmla="*/ 210047 h 332432"/>
                  <a:gd name="connsiteX13" fmla="*/ 231743 w 250109"/>
                  <a:gd name="connsiteY13" fmla="*/ 172810 h 332432"/>
                  <a:gd name="connsiteX14" fmla="*/ 250110 w 250109"/>
                  <a:gd name="connsiteY14" fmla="*/ 108148 h 332432"/>
                  <a:gd name="connsiteX15" fmla="*/ 231869 w 250109"/>
                  <a:gd name="connsiteY15" fmla="*/ 43594 h 332432"/>
                  <a:gd name="connsiteX16" fmla="*/ 183831 w 250109"/>
                  <a:gd name="connsiteY16" fmla="*/ 9700 h 332432"/>
                  <a:gd name="connsiteX17" fmla="*/ 116563 w 250109"/>
                  <a:gd name="connsiteY17" fmla="*/ 13 h 332432"/>
                  <a:gd name="connsiteX18" fmla="*/ 0 w 250109"/>
                  <a:gd name="connsiteY18" fmla="*/ 13 h 332432"/>
                  <a:gd name="connsiteX19" fmla="*/ 0 w 250109"/>
                  <a:gd name="connsiteY19" fmla="*/ 332433 h 33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0109" h="332432">
                    <a:moveTo>
                      <a:pt x="79937" y="159025"/>
                    </a:moveTo>
                    <a:lnTo>
                      <a:pt x="79937" y="62949"/>
                    </a:lnTo>
                    <a:lnTo>
                      <a:pt x="112574" y="62949"/>
                    </a:lnTo>
                    <a:cubicBezTo>
                      <a:pt x="131821" y="62698"/>
                      <a:pt x="146702" y="66059"/>
                      <a:pt x="156891" y="72996"/>
                    </a:cubicBezTo>
                    <a:cubicBezTo>
                      <a:pt x="167189" y="79825"/>
                      <a:pt x="172401" y="91488"/>
                      <a:pt x="172401" y="108130"/>
                    </a:cubicBezTo>
                    <a:cubicBezTo>
                      <a:pt x="172527" y="124520"/>
                      <a:pt x="167692" y="137046"/>
                      <a:pt x="158257" y="145870"/>
                    </a:cubicBezTo>
                    <a:cubicBezTo>
                      <a:pt x="148696" y="154550"/>
                      <a:pt x="134175" y="159025"/>
                      <a:pt x="114820" y="159025"/>
                    </a:cubicBezTo>
                    <a:lnTo>
                      <a:pt x="79937" y="159025"/>
                    </a:lnTo>
                    <a:close/>
                    <a:moveTo>
                      <a:pt x="0" y="332433"/>
                    </a:moveTo>
                    <a:lnTo>
                      <a:pt x="79937" y="332433"/>
                    </a:lnTo>
                    <a:lnTo>
                      <a:pt x="79937" y="222087"/>
                    </a:lnTo>
                    <a:lnTo>
                      <a:pt x="118792" y="222087"/>
                    </a:lnTo>
                    <a:cubicBezTo>
                      <a:pt x="142496" y="222087"/>
                      <a:pt x="164224" y="218116"/>
                      <a:pt x="184082" y="210047"/>
                    </a:cubicBezTo>
                    <a:cubicBezTo>
                      <a:pt x="203815" y="202103"/>
                      <a:pt x="219702" y="189559"/>
                      <a:pt x="231743" y="172810"/>
                    </a:cubicBezTo>
                    <a:cubicBezTo>
                      <a:pt x="243658" y="155934"/>
                      <a:pt x="249858" y="134458"/>
                      <a:pt x="250110" y="108148"/>
                    </a:cubicBezTo>
                    <a:cubicBezTo>
                      <a:pt x="249858" y="80957"/>
                      <a:pt x="243784" y="59373"/>
                      <a:pt x="231869" y="43594"/>
                    </a:cubicBezTo>
                    <a:cubicBezTo>
                      <a:pt x="219828" y="27707"/>
                      <a:pt x="203815" y="16403"/>
                      <a:pt x="183831" y="9700"/>
                    </a:cubicBezTo>
                    <a:cubicBezTo>
                      <a:pt x="163721" y="3122"/>
                      <a:pt x="141256" y="-238"/>
                      <a:pt x="116563" y="13"/>
                    </a:cubicBezTo>
                    <a:lnTo>
                      <a:pt x="0" y="13"/>
                    </a:lnTo>
                    <a:lnTo>
                      <a:pt x="0" y="332433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38"/>
              <p:cNvSpPr/>
              <p:nvPr userDrawn="1"/>
            </p:nvSpPr>
            <p:spPr>
              <a:xfrm>
                <a:off x="2713715" y="3451841"/>
                <a:ext cx="259922" cy="332419"/>
              </a:xfrm>
              <a:custGeom>
                <a:avLst/>
                <a:gdLst>
                  <a:gd name="connsiteX0" fmla="*/ 89732 w 259922"/>
                  <a:gd name="connsiteY0" fmla="*/ 332420 h 332419"/>
                  <a:gd name="connsiteX1" fmla="*/ 169669 w 259922"/>
                  <a:gd name="connsiteY1" fmla="*/ 332420 h 332419"/>
                  <a:gd name="connsiteX2" fmla="*/ 169669 w 259922"/>
                  <a:gd name="connsiteY2" fmla="*/ 66045 h 332419"/>
                  <a:gd name="connsiteX3" fmla="*/ 259922 w 259922"/>
                  <a:gd name="connsiteY3" fmla="*/ 66045 h 332419"/>
                  <a:gd name="connsiteX4" fmla="*/ 259922 w 259922"/>
                  <a:gd name="connsiteY4" fmla="*/ 0 h 332419"/>
                  <a:gd name="connsiteX5" fmla="*/ 0 w 259922"/>
                  <a:gd name="connsiteY5" fmla="*/ 0 h 332419"/>
                  <a:gd name="connsiteX6" fmla="*/ 0 w 259922"/>
                  <a:gd name="connsiteY6" fmla="*/ 66045 h 332419"/>
                  <a:gd name="connsiteX7" fmla="*/ 89732 w 259922"/>
                  <a:gd name="connsiteY7" fmla="*/ 66045 h 33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9922" h="332419">
                    <a:moveTo>
                      <a:pt x="89732" y="332420"/>
                    </a:moveTo>
                    <a:lnTo>
                      <a:pt x="169669" y="332420"/>
                    </a:lnTo>
                    <a:lnTo>
                      <a:pt x="169669" y="66045"/>
                    </a:lnTo>
                    <a:lnTo>
                      <a:pt x="259922" y="66045"/>
                    </a:lnTo>
                    <a:lnTo>
                      <a:pt x="259922" y="0"/>
                    </a:lnTo>
                    <a:lnTo>
                      <a:pt x="0" y="0"/>
                    </a:lnTo>
                    <a:lnTo>
                      <a:pt x="0" y="66045"/>
                    </a:lnTo>
                    <a:lnTo>
                      <a:pt x="89732" y="66045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39"/>
              <p:cNvSpPr/>
              <p:nvPr userDrawn="1"/>
            </p:nvSpPr>
            <p:spPr>
              <a:xfrm>
                <a:off x="3026743" y="3420175"/>
                <a:ext cx="399147" cy="388526"/>
              </a:xfrm>
              <a:custGeom>
                <a:avLst/>
                <a:gdLst>
                  <a:gd name="connsiteX0" fmla="*/ 387323 w 399147"/>
                  <a:gd name="connsiteY0" fmla="*/ 305498 h 388526"/>
                  <a:gd name="connsiteX1" fmla="*/ 387323 w 399147"/>
                  <a:gd name="connsiteY1" fmla="*/ 257334 h 388526"/>
                  <a:gd name="connsiteX2" fmla="*/ 291211 w 399147"/>
                  <a:gd name="connsiteY2" fmla="*/ 257334 h 388526"/>
                  <a:gd name="connsiteX3" fmla="*/ 292235 w 399147"/>
                  <a:gd name="connsiteY3" fmla="*/ 248475 h 388526"/>
                  <a:gd name="connsiteX4" fmla="*/ 293260 w 399147"/>
                  <a:gd name="connsiteY4" fmla="*/ 239273 h 388526"/>
                  <a:gd name="connsiteX5" fmla="*/ 367212 w 399147"/>
                  <a:gd name="connsiteY5" fmla="*/ 239273 h 388526"/>
                  <a:gd name="connsiteX6" fmla="*/ 367212 w 399147"/>
                  <a:gd name="connsiteY6" fmla="*/ 98628 h 388526"/>
                  <a:gd name="connsiteX7" fmla="*/ 159084 w 399147"/>
                  <a:gd name="connsiteY7" fmla="*/ 98628 h 388526"/>
                  <a:gd name="connsiteX8" fmla="*/ 159084 w 399147"/>
                  <a:gd name="connsiteY8" fmla="*/ 239273 h 388526"/>
                  <a:gd name="connsiteX9" fmla="*/ 235193 w 399147"/>
                  <a:gd name="connsiteY9" fmla="*/ 239273 h 388526"/>
                  <a:gd name="connsiteX10" fmla="*/ 234061 w 399147"/>
                  <a:gd name="connsiteY10" fmla="*/ 248475 h 388526"/>
                  <a:gd name="connsiteX11" fmla="*/ 232696 w 399147"/>
                  <a:gd name="connsiteY11" fmla="*/ 257334 h 388526"/>
                  <a:gd name="connsiteX12" fmla="*/ 143970 w 399147"/>
                  <a:gd name="connsiteY12" fmla="*/ 257334 h 388526"/>
                  <a:gd name="connsiteX13" fmla="*/ 143970 w 399147"/>
                  <a:gd name="connsiteY13" fmla="*/ 305498 h 388526"/>
                  <a:gd name="connsiteX14" fmla="*/ 211453 w 399147"/>
                  <a:gd name="connsiteY14" fmla="*/ 305498 h 388526"/>
                  <a:gd name="connsiteX15" fmla="*/ 179751 w 399147"/>
                  <a:gd name="connsiteY15" fmla="*/ 326058 h 388526"/>
                  <a:gd name="connsiteX16" fmla="*/ 126358 w 399147"/>
                  <a:gd name="connsiteY16" fmla="*/ 341046 h 388526"/>
                  <a:gd name="connsiteX17" fmla="*/ 143629 w 399147"/>
                  <a:gd name="connsiteY17" fmla="*/ 363762 h 388526"/>
                  <a:gd name="connsiteX18" fmla="*/ 156245 w 399147"/>
                  <a:gd name="connsiteY18" fmla="*/ 388527 h 388526"/>
                  <a:gd name="connsiteX19" fmla="*/ 232480 w 399147"/>
                  <a:gd name="connsiteY19" fmla="*/ 359215 h 388526"/>
                  <a:gd name="connsiteX20" fmla="*/ 273149 w 399147"/>
                  <a:gd name="connsiteY20" fmla="*/ 317755 h 388526"/>
                  <a:gd name="connsiteX21" fmla="*/ 309398 w 399147"/>
                  <a:gd name="connsiteY21" fmla="*/ 360815 h 388526"/>
                  <a:gd name="connsiteX22" fmla="*/ 363133 w 399147"/>
                  <a:gd name="connsiteY22" fmla="*/ 387736 h 388526"/>
                  <a:gd name="connsiteX23" fmla="*/ 379379 w 399147"/>
                  <a:gd name="connsiteY23" fmla="*/ 361713 h 388526"/>
                  <a:gd name="connsiteX24" fmla="*/ 399148 w 399147"/>
                  <a:gd name="connsiteY24" fmla="*/ 338656 h 388526"/>
                  <a:gd name="connsiteX25" fmla="*/ 359161 w 399147"/>
                  <a:gd name="connsiteY25" fmla="*/ 325932 h 388526"/>
                  <a:gd name="connsiteX26" fmla="*/ 329275 w 399147"/>
                  <a:gd name="connsiteY26" fmla="*/ 305480 h 388526"/>
                  <a:gd name="connsiteX27" fmla="*/ 387323 w 399147"/>
                  <a:gd name="connsiteY27" fmla="*/ 305480 h 388526"/>
                  <a:gd name="connsiteX28" fmla="*/ 213843 w 399147"/>
                  <a:gd name="connsiteY28" fmla="*/ 139064 h 388526"/>
                  <a:gd name="connsiteX29" fmla="*/ 309955 w 399147"/>
                  <a:gd name="connsiteY29" fmla="*/ 139064 h 388526"/>
                  <a:gd name="connsiteX30" fmla="*/ 309955 w 399147"/>
                  <a:gd name="connsiteY30" fmla="*/ 150080 h 388526"/>
                  <a:gd name="connsiteX31" fmla="*/ 213843 w 399147"/>
                  <a:gd name="connsiteY31" fmla="*/ 150080 h 388526"/>
                  <a:gd name="connsiteX32" fmla="*/ 213843 w 399147"/>
                  <a:gd name="connsiteY32" fmla="*/ 139064 h 388526"/>
                  <a:gd name="connsiteX33" fmla="*/ 213843 w 399147"/>
                  <a:gd name="connsiteY33" fmla="*/ 187677 h 388526"/>
                  <a:gd name="connsiteX34" fmla="*/ 309955 w 399147"/>
                  <a:gd name="connsiteY34" fmla="*/ 187677 h 388526"/>
                  <a:gd name="connsiteX35" fmla="*/ 309955 w 399147"/>
                  <a:gd name="connsiteY35" fmla="*/ 198819 h 388526"/>
                  <a:gd name="connsiteX36" fmla="*/ 213843 w 399147"/>
                  <a:gd name="connsiteY36" fmla="*/ 198819 h 388526"/>
                  <a:gd name="connsiteX37" fmla="*/ 213843 w 399147"/>
                  <a:gd name="connsiteY37" fmla="*/ 187677 h 388526"/>
                  <a:gd name="connsiteX38" fmla="*/ 158293 w 399147"/>
                  <a:gd name="connsiteY38" fmla="*/ 214724 h 388526"/>
                  <a:gd name="connsiteX39" fmla="*/ 144653 w 399147"/>
                  <a:gd name="connsiteY39" fmla="*/ 194272 h 388526"/>
                  <a:gd name="connsiteX40" fmla="*/ 124651 w 399147"/>
                  <a:gd name="connsiteY40" fmla="*/ 165536 h 388526"/>
                  <a:gd name="connsiteX41" fmla="*/ 107488 w 399147"/>
                  <a:gd name="connsiteY41" fmla="*/ 142353 h 388526"/>
                  <a:gd name="connsiteX42" fmla="*/ 107488 w 399147"/>
                  <a:gd name="connsiteY42" fmla="*/ 129629 h 388526"/>
                  <a:gd name="connsiteX43" fmla="*/ 141903 w 399147"/>
                  <a:gd name="connsiteY43" fmla="*/ 129629 h 388526"/>
                  <a:gd name="connsiteX44" fmla="*/ 141903 w 399147"/>
                  <a:gd name="connsiteY44" fmla="*/ 74869 h 388526"/>
                  <a:gd name="connsiteX45" fmla="*/ 107488 w 399147"/>
                  <a:gd name="connsiteY45" fmla="*/ 74869 h 388526"/>
                  <a:gd name="connsiteX46" fmla="*/ 107488 w 399147"/>
                  <a:gd name="connsiteY46" fmla="*/ 0 h 388526"/>
                  <a:gd name="connsiteX47" fmla="*/ 51470 w 399147"/>
                  <a:gd name="connsiteY47" fmla="*/ 0 h 388526"/>
                  <a:gd name="connsiteX48" fmla="*/ 51470 w 399147"/>
                  <a:gd name="connsiteY48" fmla="*/ 74869 h 388526"/>
                  <a:gd name="connsiteX49" fmla="*/ 11035 w 399147"/>
                  <a:gd name="connsiteY49" fmla="*/ 74869 h 388526"/>
                  <a:gd name="connsiteX50" fmla="*/ 11035 w 399147"/>
                  <a:gd name="connsiteY50" fmla="*/ 129629 h 388526"/>
                  <a:gd name="connsiteX51" fmla="*/ 51470 w 399147"/>
                  <a:gd name="connsiteY51" fmla="*/ 129629 h 388526"/>
                  <a:gd name="connsiteX52" fmla="*/ 51470 w 399147"/>
                  <a:gd name="connsiteY52" fmla="*/ 144401 h 388526"/>
                  <a:gd name="connsiteX53" fmla="*/ 29545 w 399147"/>
                  <a:gd name="connsiteY53" fmla="*/ 207446 h 388526"/>
                  <a:gd name="connsiteX54" fmla="*/ 0 w 399147"/>
                  <a:gd name="connsiteY54" fmla="*/ 259365 h 388526"/>
                  <a:gd name="connsiteX55" fmla="*/ 15222 w 399147"/>
                  <a:gd name="connsiteY55" fmla="*/ 289468 h 388526"/>
                  <a:gd name="connsiteX56" fmla="*/ 27371 w 399147"/>
                  <a:gd name="connsiteY56" fmla="*/ 320253 h 388526"/>
                  <a:gd name="connsiteX57" fmla="*/ 39861 w 399147"/>
                  <a:gd name="connsiteY57" fmla="*/ 298094 h 388526"/>
                  <a:gd name="connsiteX58" fmla="*/ 51453 w 399147"/>
                  <a:gd name="connsiteY58" fmla="*/ 271963 h 388526"/>
                  <a:gd name="connsiteX59" fmla="*/ 51453 w 399147"/>
                  <a:gd name="connsiteY59" fmla="*/ 388527 h 388526"/>
                  <a:gd name="connsiteX60" fmla="*/ 107470 w 399147"/>
                  <a:gd name="connsiteY60" fmla="*/ 388527 h 388526"/>
                  <a:gd name="connsiteX61" fmla="*/ 107470 w 399147"/>
                  <a:gd name="connsiteY61" fmla="*/ 217995 h 388526"/>
                  <a:gd name="connsiteX62" fmla="*/ 116564 w 399147"/>
                  <a:gd name="connsiteY62" fmla="*/ 237997 h 388526"/>
                  <a:gd name="connsiteX63" fmla="*/ 123501 w 399147"/>
                  <a:gd name="connsiteY63" fmla="*/ 255609 h 388526"/>
                  <a:gd name="connsiteX64" fmla="*/ 158293 w 399147"/>
                  <a:gd name="connsiteY64" fmla="*/ 214724 h 388526"/>
                  <a:gd name="connsiteX65" fmla="*/ 192260 w 399147"/>
                  <a:gd name="connsiteY65" fmla="*/ 92032 h 388526"/>
                  <a:gd name="connsiteX66" fmla="*/ 248277 w 399147"/>
                  <a:gd name="connsiteY66" fmla="*/ 92032 h 388526"/>
                  <a:gd name="connsiteX67" fmla="*/ 248277 w 399147"/>
                  <a:gd name="connsiteY67" fmla="*/ 72821 h 388526"/>
                  <a:gd name="connsiteX68" fmla="*/ 287131 w 399147"/>
                  <a:gd name="connsiteY68" fmla="*/ 72821 h 388526"/>
                  <a:gd name="connsiteX69" fmla="*/ 287131 w 399147"/>
                  <a:gd name="connsiteY69" fmla="*/ 92014 h 388526"/>
                  <a:gd name="connsiteX70" fmla="*/ 344730 w 399147"/>
                  <a:gd name="connsiteY70" fmla="*/ 92014 h 388526"/>
                  <a:gd name="connsiteX71" fmla="*/ 344730 w 399147"/>
                  <a:gd name="connsiteY71" fmla="*/ 72821 h 388526"/>
                  <a:gd name="connsiteX72" fmla="*/ 384842 w 399147"/>
                  <a:gd name="connsiteY72" fmla="*/ 72821 h 388526"/>
                  <a:gd name="connsiteX73" fmla="*/ 384842 w 399147"/>
                  <a:gd name="connsiteY73" fmla="*/ 24549 h 388526"/>
                  <a:gd name="connsiteX74" fmla="*/ 344730 w 399147"/>
                  <a:gd name="connsiteY74" fmla="*/ 24549 h 388526"/>
                  <a:gd name="connsiteX75" fmla="*/ 344730 w 399147"/>
                  <a:gd name="connsiteY75" fmla="*/ 0 h 388526"/>
                  <a:gd name="connsiteX76" fmla="*/ 287131 w 399147"/>
                  <a:gd name="connsiteY76" fmla="*/ 0 h 388526"/>
                  <a:gd name="connsiteX77" fmla="*/ 287131 w 399147"/>
                  <a:gd name="connsiteY77" fmla="*/ 24531 h 388526"/>
                  <a:gd name="connsiteX78" fmla="*/ 248277 w 399147"/>
                  <a:gd name="connsiteY78" fmla="*/ 24531 h 388526"/>
                  <a:gd name="connsiteX79" fmla="*/ 248277 w 399147"/>
                  <a:gd name="connsiteY79" fmla="*/ 0 h 388526"/>
                  <a:gd name="connsiteX80" fmla="*/ 192260 w 399147"/>
                  <a:gd name="connsiteY80" fmla="*/ 0 h 388526"/>
                  <a:gd name="connsiteX81" fmla="*/ 192260 w 399147"/>
                  <a:gd name="connsiteY81" fmla="*/ 24531 h 388526"/>
                  <a:gd name="connsiteX82" fmla="*/ 150907 w 399147"/>
                  <a:gd name="connsiteY82" fmla="*/ 24531 h 388526"/>
                  <a:gd name="connsiteX83" fmla="*/ 150907 w 399147"/>
                  <a:gd name="connsiteY83" fmla="*/ 72821 h 388526"/>
                  <a:gd name="connsiteX84" fmla="*/ 192260 w 399147"/>
                  <a:gd name="connsiteY84" fmla="*/ 72821 h 388526"/>
                  <a:gd name="connsiteX85" fmla="*/ 192260 w 399147"/>
                  <a:gd name="connsiteY85" fmla="*/ 92032 h 388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399147" h="388526">
                    <a:moveTo>
                      <a:pt x="387323" y="305498"/>
                    </a:moveTo>
                    <a:lnTo>
                      <a:pt x="387323" y="257334"/>
                    </a:lnTo>
                    <a:lnTo>
                      <a:pt x="291211" y="257334"/>
                    </a:lnTo>
                    <a:cubicBezTo>
                      <a:pt x="291552" y="254387"/>
                      <a:pt x="291894" y="251422"/>
                      <a:pt x="292235" y="248475"/>
                    </a:cubicBezTo>
                    <a:lnTo>
                      <a:pt x="293260" y="239273"/>
                    </a:lnTo>
                    <a:lnTo>
                      <a:pt x="367212" y="239273"/>
                    </a:lnTo>
                    <a:lnTo>
                      <a:pt x="367212" y="98628"/>
                    </a:lnTo>
                    <a:lnTo>
                      <a:pt x="159084" y="98628"/>
                    </a:lnTo>
                    <a:lnTo>
                      <a:pt x="159084" y="239273"/>
                    </a:lnTo>
                    <a:lnTo>
                      <a:pt x="235193" y="239273"/>
                    </a:lnTo>
                    <a:lnTo>
                      <a:pt x="234061" y="248475"/>
                    </a:lnTo>
                    <a:cubicBezTo>
                      <a:pt x="233720" y="251422"/>
                      <a:pt x="233271" y="254387"/>
                      <a:pt x="232696" y="257334"/>
                    </a:cubicBezTo>
                    <a:lnTo>
                      <a:pt x="143970" y="257334"/>
                    </a:lnTo>
                    <a:lnTo>
                      <a:pt x="143970" y="305498"/>
                    </a:lnTo>
                    <a:lnTo>
                      <a:pt x="211453" y="305498"/>
                    </a:lnTo>
                    <a:cubicBezTo>
                      <a:pt x="204067" y="313226"/>
                      <a:pt x="193500" y="320145"/>
                      <a:pt x="179751" y="326058"/>
                    </a:cubicBezTo>
                    <a:cubicBezTo>
                      <a:pt x="166111" y="331970"/>
                      <a:pt x="148283" y="336966"/>
                      <a:pt x="126358" y="341046"/>
                    </a:cubicBezTo>
                    <a:cubicBezTo>
                      <a:pt x="132145" y="347174"/>
                      <a:pt x="137824" y="354686"/>
                      <a:pt x="143629" y="363762"/>
                    </a:cubicBezTo>
                    <a:cubicBezTo>
                      <a:pt x="149308" y="372730"/>
                      <a:pt x="153513" y="381033"/>
                      <a:pt x="156245" y="388527"/>
                    </a:cubicBezTo>
                    <a:cubicBezTo>
                      <a:pt x="188629" y="380799"/>
                      <a:pt x="214077" y="371022"/>
                      <a:pt x="232480" y="359215"/>
                    </a:cubicBezTo>
                    <a:cubicBezTo>
                      <a:pt x="250990" y="347516"/>
                      <a:pt x="264523" y="333660"/>
                      <a:pt x="273149" y="317755"/>
                    </a:cubicBezTo>
                    <a:cubicBezTo>
                      <a:pt x="282692" y="334792"/>
                      <a:pt x="294733" y="349115"/>
                      <a:pt x="309398" y="360815"/>
                    </a:cubicBezTo>
                    <a:cubicBezTo>
                      <a:pt x="324171" y="372622"/>
                      <a:pt x="341998" y="381500"/>
                      <a:pt x="363133" y="387736"/>
                    </a:cubicBezTo>
                    <a:cubicBezTo>
                      <a:pt x="367105" y="379775"/>
                      <a:pt x="372568" y="371148"/>
                      <a:pt x="379379" y="361713"/>
                    </a:cubicBezTo>
                    <a:cubicBezTo>
                      <a:pt x="386190" y="352404"/>
                      <a:pt x="392786" y="344676"/>
                      <a:pt x="399148" y="338656"/>
                    </a:cubicBezTo>
                    <a:cubicBezTo>
                      <a:pt x="384034" y="335708"/>
                      <a:pt x="370753" y="331503"/>
                      <a:pt x="359161" y="325932"/>
                    </a:cubicBezTo>
                    <a:cubicBezTo>
                      <a:pt x="347569" y="320253"/>
                      <a:pt x="337577" y="313442"/>
                      <a:pt x="329275" y="305480"/>
                    </a:cubicBezTo>
                    <a:lnTo>
                      <a:pt x="387323" y="305480"/>
                    </a:lnTo>
                    <a:close/>
                    <a:moveTo>
                      <a:pt x="213843" y="139064"/>
                    </a:moveTo>
                    <a:lnTo>
                      <a:pt x="309955" y="139064"/>
                    </a:lnTo>
                    <a:lnTo>
                      <a:pt x="309955" y="150080"/>
                    </a:lnTo>
                    <a:lnTo>
                      <a:pt x="213843" y="150080"/>
                    </a:lnTo>
                    <a:lnTo>
                      <a:pt x="213843" y="139064"/>
                    </a:lnTo>
                    <a:close/>
                    <a:moveTo>
                      <a:pt x="213843" y="187677"/>
                    </a:moveTo>
                    <a:lnTo>
                      <a:pt x="309955" y="187677"/>
                    </a:lnTo>
                    <a:lnTo>
                      <a:pt x="309955" y="198819"/>
                    </a:lnTo>
                    <a:lnTo>
                      <a:pt x="213843" y="198819"/>
                    </a:lnTo>
                    <a:lnTo>
                      <a:pt x="213843" y="187677"/>
                    </a:lnTo>
                    <a:close/>
                    <a:moveTo>
                      <a:pt x="158293" y="214724"/>
                    </a:moveTo>
                    <a:cubicBezTo>
                      <a:pt x="155562" y="210411"/>
                      <a:pt x="151015" y="203582"/>
                      <a:pt x="144653" y="194272"/>
                    </a:cubicBezTo>
                    <a:cubicBezTo>
                      <a:pt x="138291" y="184963"/>
                      <a:pt x="131695" y="175294"/>
                      <a:pt x="124651" y="165536"/>
                    </a:cubicBezTo>
                    <a:cubicBezTo>
                      <a:pt x="117714" y="155759"/>
                      <a:pt x="112035" y="148032"/>
                      <a:pt x="107488" y="142353"/>
                    </a:cubicBezTo>
                    <a:lnTo>
                      <a:pt x="107488" y="129629"/>
                    </a:lnTo>
                    <a:lnTo>
                      <a:pt x="141903" y="129629"/>
                    </a:lnTo>
                    <a:lnTo>
                      <a:pt x="141903" y="74869"/>
                    </a:lnTo>
                    <a:lnTo>
                      <a:pt x="107488" y="74869"/>
                    </a:lnTo>
                    <a:lnTo>
                      <a:pt x="107488" y="0"/>
                    </a:lnTo>
                    <a:lnTo>
                      <a:pt x="51470" y="0"/>
                    </a:lnTo>
                    <a:lnTo>
                      <a:pt x="51470" y="74869"/>
                    </a:lnTo>
                    <a:lnTo>
                      <a:pt x="11035" y="74869"/>
                    </a:lnTo>
                    <a:lnTo>
                      <a:pt x="11035" y="129629"/>
                    </a:lnTo>
                    <a:lnTo>
                      <a:pt x="51470" y="129629"/>
                    </a:lnTo>
                    <a:lnTo>
                      <a:pt x="51470" y="144401"/>
                    </a:lnTo>
                    <a:cubicBezTo>
                      <a:pt x="45684" y="165877"/>
                      <a:pt x="38405" y="186886"/>
                      <a:pt x="29545" y="207446"/>
                    </a:cubicBezTo>
                    <a:cubicBezTo>
                      <a:pt x="20793" y="228005"/>
                      <a:pt x="10909" y="245383"/>
                      <a:pt x="0" y="259365"/>
                    </a:cubicBezTo>
                    <a:cubicBezTo>
                      <a:pt x="4888" y="267884"/>
                      <a:pt x="9992" y="278002"/>
                      <a:pt x="15222" y="289468"/>
                    </a:cubicBezTo>
                    <a:cubicBezTo>
                      <a:pt x="20452" y="300933"/>
                      <a:pt x="24423" y="311159"/>
                      <a:pt x="27371" y="320253"/>
                    </a:cubicBezTo>
                    <a:cubicBezTo>
                      <a:pt x="31684" y="313657"/>
                      <a:pt x="35781" y="306271"/>
                      <a:pt x="39861" y="298094"/>
                    </a:cubicBezTo>
                    <a:cubicBezTo>
                      <a:pt x="43959" y="289917"/>
                      <a:pt x="47822" y="281165"/>
                      <a:pt x="51453" y="271963"/>
                    </a:cubicBezTo>
                    <a:lnTo>
                      <a:pt x="51453" y="388527"/>
                    </a:lnTo>
                    <a:lnTo>
                      <a:pt x="107470" y="388527"/>
                    </a:lnTo>
                    <a:lnTo>
                      <a:pt x="107470" y="217995"/>
                    </a:lnTo>
                    <a:cubicBezTo>
                      <a:pt x="110759" y="224932"/>
                      <a:pt x="113832" y="231635"/>
                      <a:pt x="116564" y="237997"/>
                    </a:cubicBezTo>
                    <a:cubicBezTo>
                      <a:pt x="119295" y="244359"/>
                      <a:pt x="121559" y="250272"/>
                      <a:pt x="123501" y="255609"/>
                    </a:cubicBezTo>
                    <a:lnTo>
                      <a:pt x="158293" y="214724"/>
                    </a:lnTo>
                    <a:close/>
                    <a:moveTo>
                      <a:pt x="192260" y="92032"/>
                    </a:moveTo>
                    <a:lnTo>
                      <a:pt x="248277" y="92032"/>
                    </a:lnTo>
                    <a:lnTo>
                      <a:pt x="248277" y="72821"/>
                    </a:lnTo>
                    <a:lnTo>
                      <a:pt x="287131" y="72821"/>
                    </a:lnTo>
                    <a:lnTo>
                      <a:pt x="287131" y="92014"/>
                    </a:lnTo>
                    <a:lnTo>
                      <a:pt x="344730" y="92014"/>
                    </a:lnTo>
                    <a:lnTo>
                      <a:pt x="344730" y="72821"/>
                    </a:lnTo>
                    <a:lnTo>
                      <a:pt x="384842" y="72821"/>
                    </a:lnTo>
                    <a:lnTo>
                      <a:pt x="384842" y="24549"/>
                    </a:lnTo>
                    <a:lnTo>
                      <a:pt x="344730" y="24549"/>
                    </a:lnTo>
                    <a:lnTo>
                      <a:pt x="344730" y="0"/>
                    </a:lnTo>
                    <a:lnTo>
                      <a:pt x="287131" y="0"/>
                    </a:lnTo>
                    <a:lnTo>
                      <a:pt x="287131" y="24531"/>
                    </a:lnTo>
                    <a:lnTo>
                      <a:pt x="248277" y="24531"/>
                    </a:lnTo>
                    <a:lnTo>
                      <a:pt x="248277" y="0"/>
                    </a:lnTo>
                    <a:lnTo>
                      <a:pt x="192260" y="0"/>
                    </a:lnTo>
                    <a:lnTo>
                      <a:pt x="192260" y="24531"/>
                    </a:lnTo>
                    <a:lnTo>
                      <a:pt x="150907" y="24531"/>
                    </a:lnTo>
                    <a:lnTo>
                      <a:pt x="150907" y="72821"/>
                    </a:lnTo>
                    <a:lnTo>
                      <a:pt x="192260" y="72821"/>
                    </a:lnTo>
                    <a:lnTo>
                      <a:pt x="192260" y="92032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40"/>
              <p:cNvSpPr/>
              <p:nvPr userDrawn="1"/>
            </p:nvSpPr>
            <p:spPr>
              <a:xfrm>
                <a:off x="3480148" y="3420876"/>
                <a:ext cx="396829" cy="390287"/>
              </a:xfrm>
              <a:custGeom>
                <a:avLst/>
                <a:gdLst>
                  <a:gd name="connsiteX0" fmla="*/ 340992 w 396829"/>
                  <a:gd name="connsiteY0" fmla="*/ 106823 h 390287"/>
                  <a:gd name="connsiteX1" fmla="*/ 330802 w 396829"/>
                  <a:gd name="connsiteY1" fmla="*/ 108530 h 390287"/>
                  <a:gd name="connsiteX2" fmla="*/ 221930 w 396829"/>
                  <a:gd name="connsiteY2" fmla="*/ 108530 h 390287"/>
                  <a:gd name="connsiteX3" fmla="*/ 221930 w 396829"/>
                  <a:gd name="connsiteY3" fmla="*/ 76253 h 390287"/>
                  <a:gd name="connsiteX4" fmla="*/ 308931 w 396829"/>
                  <a:gd name="connsiteY4" fmla="*/ 66962 h 390287"/>
                  <a:gd name="connsiteX5" fmla="*/ 388347 w 396829"/>
                  <a:gd name="connsiteY5" fmla="*/ 47355 h 390287"/>
                  <a:gd name="connsiteX6" fmla="*/ 347911 w 396829"/>
                  <a:gd name="connsiteY6" fmla="*/ 0 h 390287"/>
                  <a:gd name="connsiteX7" fmla="*/ 264307 w 396829"/>
                  <a:gd name="connsiteY7" fmla="*/ 19265 h 390287"/>
                  <a:gd name="connsiteX8" fmla="*/ 164386 w 396829"/>
                  <a:gd name="connsiteY8" fmla="*/ 27766 h 390287"/>
                  <a:gd name="connsiteX9" fmla="*/ 164386 w 396829"/>
                  <a:gd name="connsiteY9" fmla="*/ 123608 h 390287"/>
                  <a:gd name="connsiteX10" fmla="*/ 161780 w 396829"/>
                  <a:gd name="connsiteY10" fmla="*/ 198945 h 390287"/>
                  <a:gd name="connsiteX11" fmla="*/ 147960 w 396829"/>
                  <a:gd name="connsiteY11" fmla="*/ 281416 h 390287"/>
                  <a:gd name="connsiteX12" fmla="*/ 114209 w 396829"/>
                  <a:gd name="connsiteY12" fmla="*/ 356412 h 390287"/>
                  <a:gd name="connsiteX13" fmla="*/ 139926 w 396829"/>
                  <a:gd name="connsiteY13" fmla="*/ 371705 h 390287"/>
                  <a:gd name="connsiteX14" fmla="*/ 163146 w 396829"/>
                  <a:gd name="connsiteY14" fmla="*/ 390288 h 390287"/>
                  <a:gd name="connsiteX15" fmla="*/ 176283 w 396829"/>
                  <a:gd name="connsiteY15" fmla="*/ 368758 h 390287"/>
                  <a:gd name="connsiteX16" fmla="*/ 187264 w 396829"/>
                  <a:gd name="connsiteY16" fmla="*/ 345090 h 390287"/>
                  <a:gd name="connsiteX17" fmla="*/ 203456 w 396829"/>
                  <a:gd name="connsiteY17" fmla="*/ 366494 h 390287"/>
                  <a:gd name="connsiteX18" fmla="*/ 216593 w 396829"/>
                  <a:gd name="connsiteY18" fmla="*/ 387898 h 390287"/>
                  <a:gd name="connsiteX19" fmla="*/ 255340 w 396829"/>
                  <a:gd name="connsiteY19" fmla="*/ 364553 h 390287"/>
                  <a:gd name="connsiteX20" fmla="*/ 288767 w 396829"/>
                  <a:gd name="connsiteY20" fmla="*/ 336014 h 390287"/>
                  <a:gd name="connsiteX21" fmla="*/ 357759 w 396829"/>
                  <a:gd name="connsiteY21" fmla="*/ 389479 h 390287"/>
                  <a:gd name="connsiteX22" fmla="*/ 375425 w 396829"/>
                  <a:gd name="connsiteY22" fmla="*/ 362288 h 390287"/>
                  <a:gd name="connsiteX23" fmla="*/ 396830 w 396829"/>
                  <a:gd name="connsiteY23" fmla="*/ 338494 h 390287"/>
                  <a:gd name="connsiteX24" fmla="*/ 357526 w 396829"/>
                  <a:gd name="connsiteY24" fmla="*/ 316856 h 390287"/>
                  <a:gd name="connsiteX25" fmla="*/ 325914 w 396829"/>
                  <a:gd name="connsiteY25" fmla="*/ 287509 h 390287"/>
                  <a:gd name="connsiteX26" fmla="*/ 358766 w 396829"/>
                  <a:gd name="connsiteY26" fmla="*/ 212172 h 390287"/>
                  <a:gd name="connsiteX27" fmla="*/ 378139 w 396829"/>
                  <a:gd name="connsiteY27" fmla="*/ 117013 h 390287"/>
                  <a:gd name="connsiteX28" fmla="*/ 340992 w 396829"/>
                  <a:gd name="connsiteY28" fmla="*/ 106823 h 390287"/>
                  <a:gd name="connsiteX29" fmla="*/ 313693 w 396829"/>
                  <a:gd name="connsiteY29" fmla="*/ 161079 h 390287"/>
                  <a:gd name="connsiteX30" fmla="*/ 290474 w 396829"/>
                  <a:gd name="connsiteY30" fmla="*/ 230862 h 390287"/>
                  <a:gd name="connsiteX31" fmla="*/ 277445 w 396829"/>
                  <a:gd name="connsiteY31" fmla="*/ 197220 h 390287"/>
                  <a:gd name="connsiteX32" fmla="*/ 267596 w 396829"/>
                  <a:gd name="connsiteY32" fmla="*/ 161079 h 390287"/>
                  <a:gd name="connsiteX33" fmla="*/ 313693 w 396829"/>
                  <a:gd name="connsiteY33" fmla="*/ 161079 h 390287"/>
                  <a:gd name="connsiteX34" fmla="*/ 191343 w 396829"/>
                  <a:gd name="connsiteY34" fmla="*/ 334414 h 390287"/>
                  <a:gd name="connsiteX35" fmla="*/ 210950 w 396829"/>
                  <a:gd name="connsiteY35" fmla="*/ 259994 h 390287"/>
                  <a:gd name="connsiteX36" fmla="*/ 219900 w 396829"/>
                  <a:gd name="connsiteY36" fmla="*/ 184765 h 390287"/>
                  <a:gd name="connsiteX37" fmla="*/ 235301 w 396829"/>
                  <a:gd name="connsiteY37" fmla="*/ 238123 h 390287"/>
                  <a:gd name="connsiteX38" fmla="*/ 255358 w 396829"/>
                  <a:gd name="connsiteY38" fmla="*/ 285478 h 390287"/>
                  <a:gd name="connsiteX39" fmla="*/ 225794 w 396829"/>
                  <a:gd name="connsiteY39" fmla="*/ 313352 h 390287"/>
                  <a:gd name="connsiteX40" fmla="*/ 191343 w 396829"/>
                  <a:gd name="connsiteY40" fmla="*/ 334414 h 390287"/>
                  <a:gd name="connsiteX41" fmla="*/ 159965 w 396829"/>
                  <a:gd name="connsiteY41" fmla="*/ 207535 h 390287"/>
                  <a:gd name="connsiteX42" fmla="*/ 146486 w 396829"/>
                  <a:gd name="connsiteY42" fmla="*/ 185898 h 390287"/>
                  <a:gd name="connsiteX43" fmla="*/ 127005 w 396829"/>
                  <a:gd name="connsiteY43" fmla="*/ 155885 h 390287"/>
                  <a:gd name="connsiteX44" fmla="*/ 111370 w 396829"/>
                  <a:gd name="connsiteY44" fmla="*/ 133349 h 390287"/>
                  <a:gd name="connsiteX45" fmla="*/ 111370 w 396829"/>
                  <a:gd name="connsiteY45" fmla="*/ 129269 h 390287"/>
                  <a:gd name="connsiteX46" fmla="*/ 152147 w 396829"/>
                  <a:gd name="connsiteY46" fmla="*/ 129269 h 390287"/>
                  <a:gd name="connsiteX47" fmla="*/ 152147 w 396829"/>
                  <a:gd name="connsiteY47" fmla="*/ 74672 h 390287"/>
                  <a:gd name="connsiteX48" fmla="*/ 111370 w 396829"/>
                  <a:gd name="connsiteY48" fmla="*/ 74672 h 390287"/>
                  <a:gd name="connsiteX49" fmla="*/ 111370 w 396829"/>
                  <a:gd name="connsiteY49" fmla="*/ 0 h 390287"/>
                  <a:gd name="connsiteX50" fmla="*/ 56305 w 396829"/>
                  <a:gd name="connsiteY50" fmla="*/ 0 h 390287"/>
                  <a:gd name="connsiteX51" fmla="*/ 56305 w 396829"/>
                  <a:gd name="connsiteY51" fmla="*/ 74654 h 390287"/>
                  <a:gd name="connsiteX52" fmla="*/ 10657 w 396829"/>
                  <a:gd name="connsiteY52" fmla="*/ 74654 h 390287"/>
                  <a:gd name="connsiteX53" fmla="*/ 10657 w 396829"/>
                  <a:gd name="connsiteY53" fmla="*/ 129251 h 390287"/>
                  <a:gd name="connsiteX54" fmla="*/ 54723 w 396829"/>
                  <a:gd name="connsiteY54" fmla="*/ 129251 h 390287"/>
                  <a:gd name="connsiteX55" fmla="*/ 41011 w 396829"/>
                  <a:gd name="connsiteY55" fmla="*/ 177163 h 390287"/>
                  <a:gd name="connsiteX56" fmla="*/ 22428 w 396829"/>
                  <a:gd name="connsiteY56" fmla="*/ 222811 h 390287"/>
                  <a:gd name="connsiteX57" fmla="*/ 0 w 396829"/>
                  <a:gd name="connsiteY57" fmla="*/ 258503 h 390287"/>
                  <a:gd name="connsiteX58" fmla="*/ 14054 w 396829"/>
                  <a:gd name="connsiteY58" fmla="*/ 288515 h 390287"/>
                  <a:gd name="connsiteX59" fmla="*/ 25376 w 396829"/>
                  <a:gd name="connsiteY59" fmla="*/ 318869 h 390287"/>
                  <a:gd name="connsiteX60" fmla="*/ 41694 w 396829"/>
                  <a:gd name="connsiteY60" fmla="*/ 286125 h 390287"/>
                  <a:gd name="connsiteX61" fmla="*/ 56305 w 396829"/>
                  <a:gd name="connsiteY61" fmla="*/ 245455 h 390287"/>
                  <a:gd name="connsiteX62" fmla="*/ 56305 w 396829"/>
                  <a:gd name="connsiteY62" fmla="*/ 387395 h 390287"/>
                  <a:gd name="connsiteX63" fmla="*/ 111370 w 396829"/>
                  <a:gd name="connsiteY63" fmla="*/ 387395 h 390287"/>
                  <a:gd name="connsiteX64" fmla="*/ 111370 w 396829"/>
                  <a:gd name="connsiteY64" fmla="*/ 208739 h 390287"/>
                  <a:gd name="connsiteX65" fmla="*/ 119744 w 396829"/>
                  <a:gd name="connsiteY65" fmla="*/ 231402 h 390287"/>
                  <a:gd name="connsiteX66" fmla="*/ 126088 w 396829"/>
                  <a:gd name="connsiteY66" fmla="*/ 251224 h 390287"/>
                  <a:gd name="connsiteX67" fmla="*/ 159965 w 396829"/>
                  <a:gd name="connsiteY67" fmla="*/ 207535 h 3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96829" h="390287">
                    <a:moveTo>
                      <a:pt x="340992" y="106823"/>
                    </a:moveTo>
                    <a:lnTo>
                      <a:pt x="330802" y="108530"/>
                    </a:lnTo>
                    <a:lnTo>
                      <a:pt x="221930" y="108530"/>
                    </a:lnTo>
                    <a:lnTo>
                      <a:pt x="221930" y="76253"/>
                    </a:lnTo>
                    <a:cubicBezTo>
                      <a:pt x="251152" y="74672"/>
                      <a:pt x="280158" y="71617"/>
                      <a:pt x="308931" y="66962"/>
                    </a:cubicBezTo>
                    <a:cubicBezTo>
                      <a:pt x="337703" y="62433"/>
                      <a:pt x="364103" y="55856"/>
                      <a:pt x="388347" y="47355"/>
                    </a:cubicBezTo>
                    <a:lnTo>
                      <a:pt x="347911" y="0"/>
                    </a:lnTo>
                    <a:cubicBezTo>
                      <a:pt x="324692" y="8267"/>
                      <a:pt x="296818" y="14719"/>
                      <a:pt x="264307" y="19265"/>
                    </a:cubicBezTo>
                    <a:cubicBezTo>
                      <a:pt x="231797" y="23686"/>
                      <a:pt x="198496" y="26508"/>
                      <a:pt x="164386" y="27766"/>
                    </a:cubicBezTo>
                    <a:lnTo>
                      <a:pt x="164386" y="123608"/>
                    </a:lnTo>
                    <a:cubicBezTo>
                      <a:pt x="164619" y="146270"/>
                      <a:pt x="163703" y="171413"/>
                      <a:pt x="161780" y="198945"/>
                    </a:cubicBezTo>
                    <a:cubicBezTo>
                      <a:pt x="159749" y="226477"/>
                      <a:pt x="155094" y="253884"/>
                      <a:pt x="147960" y="281416"/>
                    </a:cubicBezTo>
                    <a:cubicBezTo>
                      <a:pt x="140717" y="308823"/>
                      <a:pt x="129503" y="333875"/>
                      <a:pt x="114209" y="356412"/>
                    </a:cubicBezTo>
                    <a:cubicBezTo>
                      <a:pt x="121577" y="359700"/>
                      <a:pt x="130060" y="364786"/>
                      <a:pt x="139926" y="371705"/>
                    </a:cubicBezTo>
                    <a:cubicBezTo>
                      <a:pt x="149793" y="378624"/>
                      <a:pt x="157485" y="384843"/>
                      <a:pt x="163146" y="390288"/>
                    </a:cubicBezTo>
                    <a:cubicBezTo>
                      <a:pt x="167908" y="383603"/>
                      <a:pt x="172203" y="376360"/>
                      <a:pt x="176283" y="368758"/>
                    </a:cubicBezTo>
                    <a:cubicBezTo>
                      <a:pt x="180362" y="361156"/>
                      <a:pt x="183993" y="353231"/>
                      <a:pt x="187264" y="345090"/>
                    </a:cubicBezTo>
                    <a:cubicBezTo>
                      <a:pt x="192709" y="351433"/>
                      <a:pt x="198136" y="358568"/>
                      <a:pt x="203456" y="366494"/>
                    </a:cubicBezTo>
                    <a:cubicBezTo>
                      <a:pt x="208775" y="374311"/>
                      <a:pt x="213196" y="381446"/>
                      <a:pt x="216593" y="387898"/>
                    </a:cubicBezTo>
                    <a:cubicBezTo>
                      <a:pt x="230413" y="380871"/>
                      <a:pt x="243335" y="373179"/>
                      <a:pt x="255340" y="364553"/>
                    </a:cubicBezTo>
                    <a:cubicBezTo>
                      <a:pt x="267237" y="355944"/>
                      <a:pt x="278451" y="346419"/>
                      <a:pt x="288767" y="336014"/>
                    </a:cubicBezTo>
                    <a:cubicBezTo>
                      <a:pt x="307116" y="357759"/>
                      <a:pt x="329993" y="375551"/>
                      <a:pt x="357759" y="389479"/>
                    </a:cubicBezTo>
                    <a:cubicBezTo>
                      <a:pt x="362073" y="381105"/>
                      <a:pt x="367949" y="372029"/>
                      <a:pt x="375425" y="362288"/>
                    </a:cubicBezTo>
                    <a:cubicBezTo>
                      <a:pt x="382902" y="352548"/>
                      <a:pt x="390036" y="344622"/>
                      <a:pt x="396830" y="338494"/>
                    </a:cubicBezTo>
                    <a:cubicBezTo>
                      <a:pt x="382434" y="332599"/>
                      <a:pt x="369297" y="325357"/>
                      <a:pt x="357526" y="316856"/>
                    </a:cubicBezTo>
                    <a:cubicBezTo>
                      <a:pt x="345862" y="308356"/>
                      <a:pt x="335205" y="298507"/>
                      <a:pt x="325914" y="287509"/>
                    </a:cubicBezTo>
                    <a:cubicBezTo>
                      <a:pt x="339177" y="265530"/>
                      <a:pt x="350050" y="240495"/>
                      <a:pt x="358766" y="212172"/>
                    </a:cubicBezTo>
                    <a:cubicBezTo>
                      <a:pt x="367374" y="183957"/>
                      <a:pt x="373826" y="152237"/>
                      <a:pt x="378139" y="117013"/>
                    </a:cubicBezTo>
                    <a:lnTo>
                      <a:pt x="340992" y="106823"/>
                    </a:lnTo>
                    <a:close/>
                    <a:moveTo>
                      <a:pt x="313693" y="161079"/>
                    </a:moveTo>
                    <a:cubicBezTo>
                      <a:pt x="307924" y="186347"/>
                      <a:pt x="300215" y="209566"/>
                      <a:pt x="290474" y="230862"/>
                    </a:cubicBezTo>
                    <a:cubicBezTo>
                      <a:pt x="285604" y="219990"/>
                      <a:pt x="281183" y="208775"/>
                      <a:pt x="277445" y="197220"/>
                    </a:cubicBezTo>
                    <a:cubicBezTo>
                      <a:pt x="273707" y="185556"/>
                      <a:pt x="270418" y="173551"/>
                      <a:pt x="267596" y="161079"/>
                    </a:cubicBezTo>
                    <a:lnTo>
                      <a:pt x="313693" y="161079"/>
                    </a:lnTo>
                    <a:close/>
                    <a:moveTo>
                      <a:pt x="191343" y="334414"/>
                    </a:moveTo>
                    <a:cubicBezTo>
                      <a:pt x="199951" y="310620"/>
                      <a:pt x="206529" y="285927"/>
                      <a:pt x="210950" y="259994"/>
                    </a:cubicBezTo>
                    <a:cubicBezTo>
                      <a:pt x="215371" y="234169"/>
                      <a:pt x="218318" y="209135"/>
                      <a:pt x="219900" y="184765"/>
                    </a:cubicBezTo>
                    <a:cubicBezTo>
                      <a:pt x="224321" y="203564"/>
                      <a:pt x="229533" y="221355"/>
                      <a:pt x="235301" y="238123"/>
                    </a:cubicBezTo>
                    <a:cubicBezTo>
                      <a:pt x="241196" y="254998"/>
                      <a:pt x="247881" y="270741"/>
                      <a:pt x="255358" y="285478"/>
                    </a:cubicBezTo>
                    <a:cubicBezTo>
                      <a:pt x="246408" y="295901"/>
                      <a:pt x="236559" y="305193"/>
                      <a:pt x="225794" y="313352"/>
                    </a:cubicBezTo>
                    <a:cubicBezTo>
                      <a:pt x="215029" y="321493"/>
                      <a:pt x="203582" y="328520"/>
                      <a:pt x="191343" y="334414"/>
                    </a:cubicBezTo>
                    <a:close/>
                    <a:moveTo>
                      <a:pt x="159965" y="207535"/>
                    </a:moveTo>
                    <a:cubicBezTo>
                      <a:pt x="157359" y="203114"/>
                      <a:pt x="152830" y="195872"/>
                      <a:pt x="146486" y="185898"/>
                    </a:cubicBezTo>
                    <a:cubicBezTo>
                      <a:pt x="140142" y="175923"/>
                      <a:pt x="133690" y="165967"/>
                      <a:pt x="127005" y="155885"/>
                    </a:cubicBezTo>
                    <a:cubicBezTo>
                      <a:pt x="120320" y="145803"/>
                      <a:pt x="115108" y="138327"/>
                      <a:pt x="111370" y="133349"/>
                    </a:cubicBezTo>
                    <a:lnTo>
                      <a:pt x="111370" y="129269"/>
                    </a:lnTo>
                    <a:lnTo>
                      <a:pt x="152147" y="129269"/>
                    </a:lnTo>
                    <a:lnTo>
                      <a:pt x="152147" y="74672"/>
                    </a:lnTo>
                    <a:lnTo>
                      <a:pt x="111370" y="74672"/>
                    </a:lnTo>
                    <a:lnTo>
                      <a:pt x="111370" y="0"/>
                    </a:lnTo>
                    <a:lnTo>
                      <a:pt x="56305" y="0"/>
                    </a:lnTo>
                    <a:lnTo>
                      <a:pt x="56305" y="74654"/>
                    </a:lnTo>
                    <a:lnTo>
                      <a:pt x="10657" y="74654"/>
                    </a:lnTo>
                    <a:lnTo>
                      <a:pt x="10657" y="129251"/>
                    </a:lnTo>
                    <a:lnTo>
                      <a:pt x="54723" y="129251"/>
                    </a:lnTo>
                    <a:cubicBezTo>
                      <a:pt x="50985" y="144994"/>
                      <a:pt x="46456" y="160971"/>
                      <a:pt x="41011" y="177163"/>
                    </a:cubicBezTo>
                    <a:cubicBezTo>
                      <a:pt x="35566" y="193482"/>
                      <a:pt x="29348" y="208650"/>
                      <a:pt x="22428" y="222811"/>
                    </a:cubicBezTo>
                    <a:cubicBezTo>
                      <a:pt x="15509" y="237081"/>
                      <a:pt x="8033" y="248978"/>
                      <a:pt x="0" y="258503"/>
                    </a:cubicBezTo>
                    <a:cubicBezTo>
                      <a:pt x="4529" y="267003"/>
                      <a:pt x="9183" y="276959"/>
                      <a:pt x="14054" y="288515"/>
                    </a:cubicBezTo>
                    <a:cubicBezTo>
                      <a:pt x="18924" y="300179"/>
                      <a:pt x="22662" y="310261"/>
                      <a:pt x="25376" y="318869"/>
                    </a:cubicBezTo>
                    <a:cubicBezTo>
                      <a:pt x="31037" y="309578"/>
                      <a:pt x="36482" y="298705"/>
                      <a:pt x="41694" y="286125"/>
                    </a:cubicBezTo>
                    <a:cubicBezTo>
                      <a:pt x="47014" y="273671"/>
                      <a:pt x="51776" y="260066"/>
                      <a:pt x="56305" y="245455"/>
                    </a:cubicBezTo>
                    <a:lnTo>
                      <a:pt x="56305" y="387395"/>
                    </a:lnTo>
                    <a:lnTo>
                      <a:pt x="111370" y="387395"/>
                    </a:lnTo>
                    <a:lnTo>
                      <a:pt x="111370" y="208739"/>
                    </a:lnTo>
                    <a:cubicBezTo>
                      <a:pt x="114425" y="216557"/>
                      <a:pt x="117264" y="224141"/>
                      <a:pt x="119744" y="231402"/>
                    </a:cubicBezTo>
                    <a:cubicBezTo>
                      <a:pt x="122350" y="238644"/>
                      <a:pt x="124381" y="245222"/>
                      <a:pt x="126088" y="251224"/>
                    </a:cubicBezTo>
                    <a:lnTo>
                      <a:pt x="159965" y="207535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2" name="组合 41"/>
              <p:cNvGrpSpPr/>
              <p:nvPr userDrawn="1"/>
            </p:nvGrpSpPr>
            <p:grpSpPr>
              <a:xfrm>
                <a:off x="2038610" y="3870398"/>
                <a:ext cx="413489" cy="89750"/>
                <a:chOff x="8686551" y="964247"/>
                <a:chExt cx="413489" cy="89750"/>
              </a:xfrm>
            </p:grpSpPr>
            <p:sp>
              <p:nvSpPr>
                <p:cNvPr id="61" name="任意多边形: 形状 60"/>
                <p:cNvSpPr/>
                <p:nvPr/>
              </p:nvSpPr>
              <p:spPr>
                <a:xfrm>
                  <a:off x="8686551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6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6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任意多边形: 形状 61"/>
                <p:cNvSpPr/>
                <p:nvPr/>
              </p:nvSpPr>
              <p:spPr>
                <a:xfrm>
                  <a:off x="8810681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6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6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任意多边形: 形状 62"/>
                <p:cNvSpPr/>
                <p:nvPr/>
              </p:nvSpPr>
              <p:spPr>
                <a:xfrm>
                  <a:off x="8947228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7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7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任意多边形: 形状 63"/>
                <p:cNvSpPr/>
                <p:nvPr/>
              </p:nvSpPr>
              <p:spPr>
                <a:xfrm>
                  <a:off x="9078816" y="1031389"/>
                  <a:ext cx="21224" cy="22608"/>
                </a:xfrm>
                <a:custGeom>
                  <a:avLst/>
                  <a:gdLst>
                    <a:gd name="connsiteX0" fmla="*/ 10675 w 21224"/>
                    <a:gd name="connsiteY0" fmla="*/ 22608 h 22608"/>
                    <a:gd name="connsiteX1" fmla="*/ 18115 w 21224"/>
                    <a:gd name="connsiteY1" fmla="*/ 19499 h 22608"/>
                    <a:gd name="connsiteX2" fmla="*/ 21224 w 21224"/>
                    <a:gd name="connsiteY2" fmla="*/ 11430 h 22608"/>
                    <a:gd name="connsiteX3" fmla="*/ 18115 w 21224"/>
                    <a:gd name="connsiteY3" fmla="*/ 3235 h 22608"/>
                    <a:gd name="connsiteX4" fmla="*/ 10675 w 21224"/>
                    <a:gd name="connsiteY4" fmla="*/ 0 h 22608"/>
                    <a:gd name="connsiteX5" fmla="*/ 3109 w 21224"/>
                    <a:gd name="connsiteY5" fmla="*/ 3235 h 22608"/>
                    <a:gd name="connsiteX6" fmla="*/ 0 w 21224"/>
                    <a:gd name="connsiteY6" fmla="*/ 11430 h 22608"/>
                    <a:gd name="connsiteX7" fmla="*/ 3109 w 21224"/>
                    <a:gd name="connsiteY7" fmla="*/ 19499 h 22608"/>
                    <a:gd name="connsiteX8" fmla="*/ 10675 w 21224"/>
                    <a:gd name="connsiteY8" fmla="*/ 22608 h 22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224" h="22608">
                      <a:moveTo>
                        <a:pt x="10675" y="22608"/>
                      </a:moveTo>
                      <a:cubicBezTo>
                        <a:pt x="13658" y="22482"/>
                        <a:pt x="16138" y="21494"/>
                        <a:pt x="18115" y="19499"/>
                      </a:cubicBezTo>
                      <a:cubicBezTo>
                        <a:pt x="20110" y="17504"/>
                        <a:pt x="21224" y="14791"/>
                        <a:pt x="21224" y="11430"/>
                      </a:cubicBezTo>
                      <a:cubicBezTo>
                        <a:pt x="21224" y="8069"/>
                        <a:pt x="20110" y="5356"/>
                        <a:pt x="18115" y="3235"/>
                      </a:cubicBezTo>
                      <a:cubicBezTo>
                        <a:pt x="16120" y="1132"/>
                        <a:pt x="13640" y="0"/>
                        <a:pt x="10675" y="0"/>
                      </a:cubicBezTo>
                      <a:cubicBezTo>
                        <a:pt x="7692" y="0"/>
                        <a:pt x="5212" y="1114"/>
                        <a:pt x="3109" y="3235"/>
                      </a:cubicBezTo>
                      <a:cubicBezTo>
                        <a:pt x="1114" y="5338"/>
                        <a:pt x="126" y="8069"/>
                        <a:pt x="0" y="11430"/>
                      </a:cubicBezTo>
                      <a:cubicBezTo>
                        <a:pt x="126" y="14773"/>
                        <a:pt x="1114" y="17504"/>
                        <a:pt x="3109" y="19499"/>
                      </a:cubicBezTo>
                      <a:cubicBezTo>
                        <a:pt x="5212" y="21476"/>
                        <a:pt x="7692" y="22482"/>
                        <a:pt x="10675" y="22608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组合 42"/>
              <p:cNvGrpSpPr/>
              <p:nvPr userDrawn="1"/>
            </p:nvGrpSpPr>
            <p:grpSpPr>
              <a:xfrm>
                <a:off x="2487485" y="3830214"/>
                <a:ext cx="173892" cy="129934"/>
                <a:chOff x="9130663" y="924063"/>
                <a:chExt cx="173892" cy="129934"/>
              </a:xfrm>
            </p:grpSpPr>
            <p:sp>
              <p:nvSpPr>
                <p:cNvPr id="59" name="任意多边形: 形状 58"/>
                <p:cNvSpPr/>
                <p:nvPr/>
              </p:nvSpPr>
              <p:spPr>
                <a:xfrm>
                  <a:off x="9130663" y="933588"/>
                  <a:ext cx="76343" cy="120409"/>
                </a:xfrm>
                <a:custGeom>
                  <a:avLst/>
                  <a:gdLst>
                    <a:gd name="connsiteX0" fmla="*/ 37614 w 76343"/>
                    <a:gd name="connsiteY0" fmla="*/ 120409 h 120409"/>
                    <a:gd name="connsiteX1" fmla="*/ 56610 w 76343"/>
                    <a:gd name="connsiteY1" fmla="*/ 115575 h 120409"/>
                    <a:gd name="connsiteX2" fmla="*/ 70754 w 76343"/>
                    <a:gd name="connsiteY2" fmla="*/ 101791 h 120409"/>
                    <a:gd name="connsiteX3" fmla="*/ 76343 w 76343"/>
                    <a:gd name="connsiteY3" fmla="*/ 79704 h 120409"/>
                    <a:gd name="connsiteX4" fmla="*/ 65920 w 76343"/>
                    <a:gd name="connsiteY4" fmla="*/ 51147 h 120409"/>
                    <a:gd name="connsiteX5" fmla="*/ 40723 w 76343"/>
                    <a:gd name="connsiteY5" fmla="*/ 42089 h 120409"/>
                    <a:gd name="connsiteX6" fmla="*/ 31163 w 76343"/>
                    <a:gd name="connsiteY6" fmla="*/ 43455 h 120409"/>
                    <a:gd name="connsiteX7" fmla="*/ 23093 w 76343"/>
                    <a:gd name="connsiteY7" fmla="*/ 46798 h 120409"/>
                    <a:gd name="connsiteX8" fmla="*/ 26077 w 76343"/>
                    <a:gd name="connsiteY8" fmla="*/ 12544 h 120409"/>
                    <a:gd name="connsiteX9" fmla="*/ 70754 w 76343"/>
                    <a:gd name="connsiteY9" fmla="*/ 12544 h 120409"/>
                    <a:gd name="connsiteX10" fmla="*/ 70754 w 76343"/>
                    <a:gd name="connsiteY10" fmla="*/ 0 h 120409"/>
                    <a:gd name="connsiteX11" fmla="*/ 13155 w 76343"/>
                    <a:gd name="connsiteY11" fmla="*/ 0 h 120409"/>
                    <a:gd name="connsiteX12" fmla="*/ 9435 w 76343"/>
                    <a:gd name="connsiteY12" fmla="*/ 55352 h 120409"/>
                    <a:gd name="connsiteX13" fmla="*/ 17378 w 76343"/>
                    <a:gd name="connsiteY13" fmla="*/ 60187 h 120409"/>
                    <a:gd name="connsiteX14" fmla="*/ 26688 w 76343"/>
                    <a:gd name="connsiteY14" fmla="*/ 54975 h 120409"/>
                    <a:gd name="connsiteX15" fmla="*/ 36985 w 76343"/>
                    <a:gd name="connsiteY15" fmla="*/ 53232 h 120409"/>
                    <a:gd name="connsiteX16" fmla="*/ 54867 w 76343"/>
                    <a:gd name="connsiteY16" fmla="*/ 60312 h 120409"/>
                    <a:gd name="connsiteX17" fmla="*/ 61570 w 76343"/>
                    <a:gd name="connsiteY17" fmla="*/ 80171 h 120409"/>
                    <a:gd name="connsiteX18" fmla="*/ 54130 w 76343"/>
                    <a:gd name="connsiteY18" fmla="*/ 100659 h 120409"/>
                    <a:gd name="connsiteX19" fmla="*/ 36374 w 76343"/>
                    <a:gd name="connsiteY19" fmla="*/ 108099 h 120409"/>
                    <a:gd name="connsiteX20" fmla="*/ 19247 w 76343"/>
                    <a:gd name="connsiteY20" fmla="*/ 104127 h 120409"/>
                    <a:gd name="connsiteX21" fmla="*/ 7332 w 76343"/>
                    <a:gd name="connsiteY21" fmla="*/ 95069 h 120409"/>
                    <a:gd name="connsiteX22" fmla="*/ 0 w 76343"/>
                    <a:gd name="connsiteY22" fmla="*/ 104756 h 120409"/>
                    <a:gd name="connsiteX23" fmla="*/ 14898 w 76343"/>
                    <a:gd name="connsiteY23" fmla="*/ 115557 h 120409"/>
                    <a:gd name="connsiteX24" fmla="*/ 37614 w 76343"/>
                    <a:gd name="connsiteY24" fmla="*/ 120409 h 120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6343" h="120409">
                      <a:moveTo>
                        <a:pt x="37614" y="120409"/>
                      </a:moveTo>
                      <a:cubicBezTo>
                        <a:pt x="44444" y="120409"/>
                        <a:pt x="50770" y="118792"/>
                        <a:pt x="56610" y="115575"/>
                      </a:cubicBezTo>
                      <a:cubicBezTo>
                        <a:pt x="62451" y="112466"/>
                        <a:pt x="67160" y="107883"/>
                        <a:pt x="70754" y="101791"/>
                      </a:cubicBezTo>
                      <a:cubicBezTo>
                        <a:pt x="74348" y="95824"/>
                        <a:pt x="76217" y="88384"/>
                        <a:pt x="76343" y="79704"/>
                      </a:cubicBezTo>
                      <a:cubicBezTo>
                        <a:pt x="76091" y="66800"/>
                        <a:pt x="72623" y="57239"/>
                        <a:pt x="65920" y="51147"/>
                      </a:cubicBezTo>
                      <a:cubicBezTo>
                        <a:pt x="59216" y="45055"/>
                        <a:pt x="50770" y="42089"/>
                        <a:pt x="40723" y="42089"/>
                      </a:cubicBezTo>
                      <a:cubicBezTo>
                        <a:pt x="37255" y="42215"/>
                        <a:pt x="34020" y="42593"/>
                        <a:pt x="31163" y="43455"/>
                      </a:cubicBezTo>
                      <a:cubicBezTo>
                        <a:pt x="28431" y="44192"/>
                        <a:pt x="25699" y="45324"/>
                        <a:pt x="23093" y="46798"/>
                      </a:cubicBezTo>
                      <a:lnTo>
                        <a:pt x="26077" y="12544"/>
                      </a:lnTo>
                      <a:lnTo>
                        <a:pt x="70754" y="12544"/>
                      </a:lnTo>
                      <a:lnTo>
                        <a:pt x="70754" y="0"/>
                      </a:lnTo>
                      <a:lnTo>
                        <a:pt x="13155" y="0"/>
                      </a:lnTo>
                      <a:lnTo>
                        <a:pt x="9435" y="55352"/>
                      </a:lnTo>
                      <a:lnTo>
                        <a:pt x="17378" y="60187"/>
                      </a:lnTo>
                      <a:cubicBezTo>
                        <a:pt x="20613" y="57958"/>
                        <a:pt x="23704" y="56215"/>
                        <a:pt x="26688" y="54975"/>
                      </a:cubicBezTo>
                      <a:cubicBezTo>
                        <a:pt x="29797" y="53861"/>
                        <a:pt x="33140" y="53232"/>
                        <a:pt x="36985" y="53232"/>
                      </a:cubicBezTo>
                      <a:cubicBezTo>
                        <a:pt x="44551" y="53358"/>
                        <a:pt x="50518" y="55712"/>
                        <a:pt x="54867" y="60312"/>
                      </a:cubicBezTo>
                      <a:cubicBezTo>
                        <a:pt x="59216" y="65021"/>
                        <a:pt x="61445" y="71617"/>
                        <a:pt x="61570" y="80171"/>
                      </a:cubicBezTo>
                      <a:cubicBezTo>
                        <a:pt x="61319" y="88851"/>
                        <a:pt x="58839" y="95681"/>
                        <a:pt x="54130" y="100659"/>
                      </a:cubicBezTo>
                      <a:cubicBezTo>
                        <a:pt x="49422" y="105493"/>
                        <a:pt x="43455" y="108099"/>
                        <a:pt x="36374" y="108099"/>
                      </a:cubicBezTo>
                      <a:cubicBezTo>
                        <a:pt x="29545" y="107973"/>
                        <a:pt x="23830" y="106607"/>
                        <a:pt x="19247" y="104127"/>
                      </a:cubicBezTo>
                      <a:cubicBezTo>
                        <a:pt x="14647" y="101647"/>
                        <a:pt x="10675" y="98538"/>
                        <a:pt x="7332" y="95069"/>
                      </a:cubicBezTo>
                      <a:lnTo>
                        <a:pt x="0" y="104756"/>
                      </a:lnTo>
                      <a:cubicBezTo>
                        <a:pt x="3972" y="108854"/>
                        <a:pt x="8932" y="112448"/>
                        <a:pt x="14898" y="115557"/>
                      </a:cubicBezTo>
                      <a:cubicBezTo>
                        <a:pt x="20991" y="118666"/>
                        <a:pt x="28557" y="120284"/>
                        <a:pt x="37614" y="120409"/>
                      </a:cubicBezTo>
                      <a:close/>
                    </a:path>
                  </a:pathLst>
                </a:custGeom>
                <a:solidFill>
                  <a:srgbClr val="FF5200"/>
                </a:solidFill>
                <a:ln w="6350" cap="flat">
                  <a:solidFill>
                    <a:srgbClr val="FF52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任意多边形: 形状 59"/>
                <p:cNvSpPr/>
                <p:nvPr/>
              </p:nvSpPr>
              <p:spPr>
                <a:xfrm>
                  <a:off x="9239624" y="924063"/>
                  <a:ext cx="64931" cy="126897"/>
                </a:xfrm>
                <a:custGeom>
                  <a:avLst/>
                  <a:gdLst>
                    <a:gd name="connsiteX0" fmla="*/ 18 w 64931"/>
                    <a:gd name="connsiteY0" fmla="*/ 118289 h 118288"/>
                    <a:gd name="connsiteX1" fmla="*/ 64931 w 64931"/>
                    <a:gd name="connsiteY1" fmla="*/ 118289 h 118288"/>
                    <a:gd name="connsiteX2" fmla="*/ 64931 w 64931"/>
                    <a:gd name="connsiteY2" fmla="*/ 105996 h 118288"/>
                    <a:gd name="connsiteX3" fmla="*/ 41227 w 64931"/>
                    <a:gd name="connsiteY3" fmla="*/ 105996 h 118288"/>
                    <a:gd name="connsiteX4" fmla="*/ 41227 w 64931"/>
                    <a:gd name="connsiteY4" fmla="*/ 0 h 118288"/>
                    <a:gd name="connsiteX5" fmla="*/ 29923 w 64931"/>
                    <a:gd name="connsiteY5" fmla="*/ 0 h 118288"/>
                    <a:gd name="connsiteX6" fmla="*/ 19122 w 64931"/>
                    <a:gd name="connsiteY6" fmla="*/ 4834 h 118288"/>
                    <a:gd name="connsiteX7" fmla="*/ 5337 w 64931"/>
                    <a:gd name="connsiteY7" fmla="*/ 8429 h 118288"/>
                    <a:gd name="connsiteX8" fmla="*/ 5337 w 64931"/>
                    <a:gd name="connsiteY8" fmla="*/ 17738 h 118288"/>
                    <a:gd name="connsiteX9" fmla="*/ 26310 w 64931"/>
                    <a:gd name="connsiteY9" fmla="*/ 17738 h 118288"/>
                    <a:gd name="connsiteX10" fmla="*/ 26310 w 64931"/>
                    <a:gd name="connsiteY10" fmla="*/ 105996 h 118288"/>
                    <a:gd name="connsiteX11" fmla="*/ 0 w 64931"/>
                    <a:gd name="connsiteY11" fmla="*/ 105996 h 118288"/>
                    <a:gd name="connsiteX12" fmla="*/ 0 w 64931"/>
                    <a:gd name="connsiteY12" fmla="*/ 118289 h 11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4931" h="118288">
                      <a:moveTo>
                        <a:pt x="18" y="118289"/>
                      </a:moveTo>
                      <a:lnTo>
                        <a:pt x="64931" y="118289"/>
                      </a:lnTo>
                      <a:lnTo>
                        <a:pt x="64931" y="105996"/>
                      </a:lnTo>
                      <a:lnTo>
                        <a:pt x="41227" y="105996"/>
                      </a:lnTo>
                      <a:lnTo>
                        <a:pt x="41227" y="0"/>
                      </a:lnTo>
                      <a:lnTo>
                        <a:pt x="29923" y="0"/>
                      </a:lnTo>
                      <a:cubicBezTo>
                        <a:pt x="26688" y="1869"/>
                        <a:pt x="23093" y="3469"/>
                        <a:pt x="19122" y="4834"/>
                      </a:cubicBezTo>
                      <a:cubicBezTo>
                        <a:pt x="15150" y="6200"/>
                        <a:pt x="10549" y="7440"/>
                        <a:pt x="5337" y="8429"/>
                      </a:cubicBezTo>
                      <a:lnTo>
                        <a:pt x="5337" y="17738"/>
                      </a:lnTo>
                      <a:lnTo>
                        <a:pt x="26310" y="17738"/>
                      </a:lnTo>
                      <a:lnTo>
                        <a:pt x="26310" y="105996"/>
                      </a:lnTo>
                      <a:lnTo>
                        <a:pt x="0" y="105996"/>
                      </a:lnTo>
                      <a:lnTo>
                        <a:pt x="0" y="118289"/>
                      </a:lnTo>
                      <a:close/>
                    </a:path>
                  </a:pathLst>
                </a:custGeom>
                <a:solidFill>
                  <a:srgbClr val="FF5200"/>
                </a:solidFill>
                <a:ln w="6350" cap="flat">
                  <a:solidFill>
                    <a:srgbClr val="FF52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 userDrawn="1"/>
            </p:nvGrpSpPr>
            <p:grpSpPr>
              <a:xfrm>
                <a:off x="2698897" y="3829531"/>
                <a:ext cx="804243" cy="165482"/>
                <a:chOff x="9323023" y="923380"/>
                <a:chExt cx="804243" cy="165482"/>
              </a:xfrm>
            </p:grpSpPr>
            <p:sp>
              <p:nvSpPr>
                <p:cNvPr id="51" name="任意多边形: 形状 50"/>
                <p:cNvSpPr/>
                <p:nvPr/>
              </p:nvSpPr>
              <p:spPr>
                <a:xfrm>
                  <a:off x="9323023" y="961965"/>
                  <a:ext cx="76594" cy="126897"/>
                </a:xfrm>
                <a:custGeom>
                  <a:avLst/>
                  <a:gdLst>
                    <a:gd name="connsiteX0" fmla="*/ 36123 w 76594"/>
                    <a:gd name="connsiteY0" fmla="*/ 79740 h 126897"/>
                    <a:gd name="connsiteX1" fmla="*/ 26185 w 76594"/>
                    <a:gd name="connsiteY1" fmla="*/ 77745 h 126897"/>
                    <a:gd name="connsiteX2" fmla="*/ 14647 w 76594"/>
                    <a:gd name="connsiteY2" fmla="*/ 70538 h 126897"/>
                    <a:gd name="connsiteX3" fmla="*/ 14647 w 76594"/>
                    <a:gd name="connsiteY3" fmla="*/ 24495 h 126897"/>
                    <a:gd name="connsiteX4" fmla="*/ 26813 w 76594"/>
                    <a:gd name="connsiteY4" fmla="*/ 15563 h 126897"/>
                    <a:gd name="connsiteX5" fmla="*/ 38225 w 76594"/>
                    <a:gd name="connsiteY5" fmla="*/ 12454 h 126897"/>
                    <a:gd name="connsiteX6" fmla="*/ 55981 w 76594"/>
                    <a:gd name="connsiteY6" fmla="*/ 21386 h 126897"/>
                    <a:gd name="connsiteX7" fmla="*/ 61319 w 76594"/>
                    <a:gd name="connsiteY7" fmla="*/ 44839 h 126897"/>
                    <a:gd name="connsiteX8" fmla="*/ 54112 w 76594"/>
                    <a:gd name="connsiteY8" fmla="*/ 70538 h 126897"/>
                    <a:gd name="connsiteX9" fmla="*/ 36123 w 76594"/>
                    <a:gd name="connsiteY9" fmla="*/ 79740 h 126897"/>
                    <a:gd name="connsiteX10" fmla="*/ 0 w 76594"/>
                    <a:gd name="connsiteY10" fmla="*/ 126897 h 126897"/>
                    <a:gd name="connsiteX11" fmla="*/ 14647 w 76594"/>
                    <a:gd name="connsiteY11" fmla="*/ 126897 h 126897"/>
                    <a:gd name="connsiteX12" fmla="*/ 14647 w 76594"/>
                    <a:gd name="connsiteY12" fmla="*/ 97100 h 126897"/>
                    <a:gd name="connsiteX13" fmla="*/ 14269 w 76594"/>
                    <a:gd name="connsiteY13" fmla="*/ 81824 h 126897"/>
                    <a:gd name="connsiteX14" fmla="*/ 26436 w 76594"/>
                    <a:gd name="connsiteY14" fmla="*/ 89265 h 126897"/>
                    <a:gd name="connsiteX15" fmla="*/ 38477 w 76594"/>
                    <a:gd name="connsiteY15" fmla="*/ 91996 h 126897"/>
                    <a:gd name="connsiteX16" fmla="*/ 57347 w 76594"/>
                    <a:gd name="connsiteY16" fmla="*/ 86407 h 126897"/>
                    <a:gd name="connsiteX17" fmla="*/ 71257 w 76594"/>
                    <a:gd name="connsiteY17" fmla="*/ 70269 h 126897"/>
                    <a:gd name="connsiteX18" fmla="*/ 76595 w 76594"/>
                    <a:gd name="connsiteY18" fmla="*/ 44695 h 126897"/>
                    <a:gd name="connsiteX19" fmla="*/ 67663 w 76594"/>
                    <a:gd name="connsiteY19" fmla="*/ 12293 h 126897"/>
                    <a:gd name="connsiteX20" fmla="*/ 41712 w 76594"/>
                    <a:gd name="connsiteY20" fmla="*/ 0 h 126897"/>
                    <a:gd name="connsiteX21" fmla="*/ 26939 w 76594"/>
                    <a:gd name="connsiteY21" fmla="*/ 3720 h 126897"/>
                    <a:gd name="connsiteX22" fmla="*/ 13784 w 76594"/>
                    <a:gd name="connsiteY22" fmla="*/ 12293 h 126897"/>
                    <a:gd name="connsiteX23" fmla="*/ 13281 w 76594"/>
                    <a:gd name="connsiteY23" fmla="*/ 12293 h 126897"/>
                    <a:gd name="connsiteX24" fmla="*/ 12041 w 76594"/>
                    <a:gd name="connsiteY24" fmla="*/ 2246 h 126897"/>
                    <a:gd name="connsiteX25" fmla="*/ 0 w 76594"/>
                    <a:gd name="connsiteY25" fmla="*/ 2246 h 126897"/>
                    <a:gd name="connsiteX26" fmla="*/ 0 w 76594"/>
                    <a:gd name="connsiteY26" fmla="*/ 126897 h 126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94" h="126897">
                      <a:moveTo>
                        <a:pt x="36123" y="79740"/>
                      </a:moveTo>
                      <a:cubicBezTo>
                        <a:pt x="33140" y="79866"/>
                        <a:pt x="29797" y="79111"/>
                        <a:pt x="26185" y="77745"/>
                      </a:cubicBezTo>
                      <a:cubicBezTo>
                        <a:pt x="22464" y="76253"/>
                        <a:pt x="18618" y="73899"/>
                        <a:pt x="14647" y="70538"/>
                      </a:cubicBezTo>
                      <a:lnTo>
                        <a:pt x="14647" y="24495"/>
                      </a:lnTo>
                      <a:cubicBezTo>
                        <a:pt x="18870" y="20649"/>
                        <a:pt x="22968" y="17540"/>
                        <a:pt x="26813" y="15563"/>
                      </a:cubicBezTo>
                      <a:cubicBezTo>
                        <a:pt x="30659" y="13461"/>
                        <a:pt x="34505" y="12454"/>
                        <a:pt x="38225" y="12454"/>
                      </a:cubicBezTo>
                      <a:cubicBezTo>
                        <a:pt x="46421" y="12580"/>
                        <a:pt x="52369" y="15563"/>
                        <a:pt x="55981" y="21386"/>
                      </a:cubicBezTo>
                      <a:cubicBezTo>
                        <a:pt x="59576" y="27227"/>
                        <a:pt x="61319" y="35045"/>
                        <a:pt x="61319" y="44839"/>
                      </a:cubicBezTo>
                      <a:cubicBezTo>
                        <a:pt x="61193" y="55892"/>
                        <a:pt x="58713" y="64446"/>
                        <a:pt x="54112" y="70538"/>
                      </a:cubicBezTo>
                      <a:cubicBezTo>
                        <a:pt x="49512" y="76631"/>
                        <a:pt x="43455" y="79614"/>
                        <a:pt x="36123" y="79740"/>
                      </a:cubicBezTo>
                      <a:close/>
                      <a:moveTo>
                        <a:pt x="0" y="126897"/>
                      </a:moveTo>
                      <a:lnTo>
                        <a:pt x="14647" y="126897"/>
                      </a:lnTo>
                      <a:lnTo>
                        <a:pt x="14647" y="97100"/>
                      </a:lnTo>
                      <a:lnTo>
                        <a:pt x="14269" y="81824"/>
                      </a:lnTo>
                      <a:cubicBezTo>
                        <a:pt x="18241" y="85059"/>
                        <a:pt x="22339" y="87539"/>
                        <a:pt x="26436" y="89265"/>
                      </a:cubicBezTo>
                      <a:cubicBezTo>
                        <a:pt x="30534" y="91134"/>
                        <a:pt x="34505" y="91996"/>
                        <a:pt x="38477" y="91996"/>
                      </a:cubicBezTo>
                      <a:cubicBezTo>
                        <a:pt x="45306" y="91996"/>
                        <a:pt x="51632" y="90127"/>
                        <a:pt x="57347" y="86407"/>
                      </a:cubicBezTo>
                      <a:cubicBezTo>
                        <a:pt x="63062" y="82687"/>
                        <a:pt x="67645" y="77350"/>
                        <a:pt x="71257" y="70269"/>
                      </a:cubicBezTo>
                      <a:cubicBezTo>
                        <a:pt x="74726" y="63314"/>
                        <a:pt x="76469" y="54759"/>
                        <a:pt x="76595" y="44695"/>
                      </a:cubicBezTo>
                      <a:cubicBezTo>
                        <a:pt x="76595" y="31037"/>
                        <a:pt x="73611" y="20236"/>
                        <a:pt x="67663" y="12293"/>
                      </a:cubicBezTo>
                      <a:cubicBezTo>
                        <a:pt x="61696" y="4223"/>
                        <a:pt x="53142" y="126"/>
                        <a:pt x="41712" y="0"/>
                      </a:cubicBezTo>
                      <a:cubicBezTo>
                        <a:pt x="36626" y="126"/>
                        <a:pt x="31666" y="1366"/>
                        <a:pt x="26939" y="3720"/>
                      </a:cubicBezTo>
                      <a:cubicBezTo>
                        <a:pt x="22231" y="6074"/>
                        <a:pt x="17756" y="8932"/>
                        <a:pt x="13784" y="12293"/>
                      </a:cubicBezTo>
                      <a:lnTo>
                        <a:pt x="13281" y="12293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126897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任意多边形: 形状 51"/>
                <p:cNvSpPr/>
                <p:nvPr/>
              </p:nvSpPr>
              <p:spPr>
                <a:xfrm>
                  <a:off x="9429477" y="961965"/>
                  <a:ext cx="76594" cy="126897"/>
                </a:xfrm>
                <a:custGeom>
                  <a:avLst/>
                  <a:gdLst>
                    <a:gd name="connsiteX0" fmla="*/ 36123 w 76594"/>
                    <a:gd name="connsiteY0" fmla="*/ 79740 h 126897"/>
                    <a:gd name="connsiteX1" fmla="*/ 26185 w 76594"/>
                    <a:gd name="connsiteY1" fmla="*/ 77745 h 126897"/>
                    <a:gd name="connsiteX2" fmla="*/ 14647 w 76594"/>
                    <a:gd name="connsiteY2" fmla="*/ 70538 h 126897"/>
                    <a:gd name="connsiteX3" fmla="*/ 14647 w 76594"/>
                    <a:gd name="connsiteY3" fmla="*/ 24495 h 126897"/>
                    <a:gd name="connsiteX4" fmla="*/ 26813 w 76594"/>
                    <a:gd name="connsiteY4" fmla="*/ 15563 h 126897"/>
                    <a:gd name="connsiteX5" fmla="*/ 38225 w 76594"/>
                    <a:gd name="connsiteY5" fmla="*/ 12454 h 126897"/>
                    <a:gd name="connsiteX6" fmla="*/ 55981 w 76594"/>
                    <a:gd name="connsiteY6" fmla="*/ 21386 h 126897"/>
                    <a:gd name="connsiteX7" fmla="*/ 61319 w 76594"/>
                    <a:gd name="connsiteY7" fmla="*/ 44839 h 126897"/>
                    <a:gd name="connsiteX8" fmla="*/ 54112 w 76594"/>
                    <a:gd name="connsiteY8" fmla="*/ 70538 h 126897"/>
                    <a:gd name="connsiteX9" fmla="*/ 36123 w 76594"/>
                    <a:gd name="connsiteY9" fmla="*/ 79740 h 126897"/>
                    <a:gd name="connsiteX10" fmla="*/ 0 w 76594"/>
                    <a:gd name="connsiteY10" fmla="*/ 126897 h 126897"/>
                    <a:gd name="connsiteX11" fmla="*/ 14647 w 76594"/>
                    <a:gd name="connsiteY11" fmla="*/ 126897 h 126897"/>
                    <a:gd name="connsiteX12" fmla="*/ 14647 w 76594"/>
                    <a:gd name="connsiteY12" fmla="*/ 97100 h 126897"/>
                    <a:gd name="connsiteX13" fmla="*/ 14269 w 76594"/>
                    <a:gd name="connsiteY13" fmla="*/ 81824 h 126897"/>
                    <a:gd name="connsiteX14" fmla="*/ 26436 w 76594"/>
                    <a:gd name="connsiteY14" fmla="*/ 89265 h 126897"/>
                    <a:gd name="connsiteX15" fmla="*/ 38477 w 76594"/>
                    <a:gd name="connsiteY15" fmla="*/ 91996 h 126897"/>
                    <a:gd name="connsiteX16" fmla="*/ 57347 w 76594"/>
                    <a:gd name="connsiteY16" fmla="*/ 86407 h 126897"/>
                    <a:gd name="connsiteX17" fmla="*/ 71257 w 76594"/>
                    <a:gd name="connsiteY17" fmla="*/ 70269 h 126897"/>
                    <a:gd name="connsiteX18" fmla="*/ 76595 w 76594"/>
                    <a:gd name="connsiteY18" fmla="*/ 44695 h 126897"/>
                    <a:gd name="connsiteX19" fmla="*/ 67663 w 76594"/>
                    <a:gd name="connsiteY19" fmla="*/ 12293 h 126897"/>
                    <a:gd name="connsiteX20" fmla="*/ 41712 w 76594"/>
                    <a:gd name="connsiteY20" fmla="*/ 0 h 126897"/>
                    <a:gd name="connsiteX21" fmla="*/ 26939 w 76594"/>
                    <a:gd name="connsiteY21" fmla="*/ 3720 h 126897"/>
                    <a:gd name="connsiteX22" fmla="*/ 13784 w 76594"/>
                    <a:gd name="connsiteY22" fmla="*/ 12293 h 126897"/>
                    <a:gd name="connsiteX23" fmla="*/ 13281 w 76594"/>
                    <a:gd name="connsiteY23" fmla="*/ 12293 h 126897"/>
                    <a:gd name="connsiteX24" fmla="*/ 12041 w 76594"/>
                    <a:gd name="connsiteY24" fmla="*/ 2246 h 126897"/>
                    <a:gd name="connsiteX25" fmla="*/ 0 w 76594"/>
                    <a:gd name="connsiteY25" fmla="*/ 2246 h 126897"/>
                    <a:gd name="connsiteX26" fmla="*/ 0 w 76594"/>
                    <a:gd name="connsiteY26" fmla="*/ 126897 h 126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94" h="126897">
                      <a:moveTo>
                        <a:pt x="36123" y="79740"/>
                      </a:moveTo>
                      <a:cubicBezTo>
                        <a:pt x="33140" y="79866"/>
                        <a:pt x="29797" y="79111"/>
                        <a:pt x="26185" y="77745"/>
                      </a:cubicBezTo>
                      <a:cubicBezTo>
                        <a:pt x="22464" y="76253"/>
                        <a:pt x="18618" y="73899"/>
                        <a:pt x="14647" y="70538"/>
                      </a:cubicBezTo>
                      <a:lnTo>
                        <a:pt x="14647" y="24495"/>
                      </a:lnTo>
                      <a:cubicBezTo>
                        <a:pt x="18870" y="20649"/>
                        <a:pt x="22968" y="17540"/>
                        <a:pt x="26813" y="15563"/>
                      </a:cubicBezTo>
                      <a:cubicBezTo>
                        <a:pt x="30659" y="13461"/>
                        <a:pt x="34505" y="12454"/>
                        <a:pt x="38225" y="12454"/>
                      </a:cubicBezTo>
                      <a:cubicBezTo>
                        <a:pt x="46420" y="12580"/>
                        <a:pt x="52369" y="15563"/>
                        <a:pt x="55981" y="21386"/>
                      </a:cubicBezTo>
                      <a:cubicBezTo>
                        <a:pt x="59576" y="27227"/>
                        <a:pt x="61319" y="35045"/>
                        <a:pt x="61319" y="44839"/>
                      </a:cubicBezTo>
                      <a:cubicBezTo>
                        <a:pt x="61193" y="55892"/>
                        <a:pt x="58713" y="64446"/>
                        <a:pt x="54112" y="70538"/>
                      </a:cubicBezTo>
                      <a:cubicBezTo>
                        <a:pt x="49530" y="76631"/>
                        <a:pt x="43437" y="79614"/>
                        <a:pt x="36123" y="79740"/>
                      </a:cubicBezTo>
                      <a:close/>
                      <a:moveTo>
                        <a:pt x="0" y="126897"/>
                      </a:moveTo>
                      <a:lnTo>
                        <a:pt x="14647" y="126897"/>
                      </a:lnTo>
                      <a:lnTo>
                        <a:pt x="14647" y="97100"/>
                      </a:lnTo>
                      <a:lnTo>
                        <a:pt x="14269" y="81824"/>
                      </a:lnTo>
                      <a:cubicBezTo>
                        <a:pt x="18241" y="85059"/>
                        <a:pt x="22339" y="87539"/>
                        <a:pt x="26436" y="89265"/>
                      </a:cubicBezTo>
                      <a:cubicBezTo>
                        <a:pt x="30534" y="91134"/>
                        <a:pt x="34505" y="91996"/>
                        <a:pt x="38477" y="91996"/>
                      </a:cubicBezTo>
                      <a:cubicBezTo>
                        <a:pt x="45306" y="91996"/>
                        <a:pt x="51632" y="90127"/>
                        <a:pt x="57347" y="86407"/>
                      </a:cubicBezTo>
                      <a:cubicBezTo>
                        <a:pt x="63062" y="82687"/>
                        <a:pt x="67645" y="77350"/>
                        <a:pt x="71257" y="70269"/>
                      </a:cubicBezTo>
                      <a:cubicBezTo>
                        <a:pt x="74726" y="63314"/>
                        <a:pt x="76469" y="54759"/>
                        <a:pt x="76595" y="44695"/>
                      </a:cubicBezTo>
                      <a:cubicBezTo>
                        <a:pt x="76595" y="31037"/>
                        <a:pt x="73611" y="20236"/>
                        <a:pt x="67663" y="12293"/>
                      </a:cubicBezTo>
                      <a:cubicBezTo>
                        <a:pt x="61696" y="4223"/>
                        <a:pt x="53142" y="126"/>
                        <a:pt x="41712" y="0"/>
                      </a:cubicBezTo>
                      <a:cubicBezTo>
                        <a:pt x="36626" y="126"/>
                        <a:pt x="31666" y="1366"/>
                        <a:pt x="26939" y="3720"/>
                      </a:cubicBezTo>
                      <a:cubicBezTo>
                        <a:pt x="22231" y="6074"/>
                        <a:pt x="17756" y="8932"/>
                        <a:pt x="13784" y="12293"/>
                      </a:cubicBezTo>
                      <a:lnTo>
                        <a:pt x="13281" y="12293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126897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任意多边形: 形状 52"/>
                <p:cNvSpPr/>
                <p:nvPr/>
              </p:nvSpPr>
              <p:spPr>
                <a:xfrm>
                  <a:off x="9527744" y="939788"/>
                  <a:ext cx="54256" cy="114209"/>
                </a:xfrm>
                <a:custGeom>
                  <a:avLst/>
                  <a:gdLst>
                    <a:gd name="connsiteX0" fmla="*/ 38118 w 54256"/>
                    <a:gd name="connsiteY0" fmla="*/ 114209 h 114209"/>
                    <a:gd name="connsiteX1" fmla="*/ 46313 w 54256"/>
                    <a:gd name="connsiteY1" fmla="*/ 113221 h 114209"/>
                    <a:gd name="connsiteX2" fmla="*/ 54256 w 54256"/>
                    <a:gd name="connsiteY2" fmla="*/ 110992 h 114209"/>
                    <a:gd name="connsiteX3" fmla="*/ 51273 w 54256"/>
                    <a:gd name="connsiteY3" fmla="*/ 100066 h 114209"/>
                    <a:gd name="connsiteX4" fmla="*/ 46438 w 54256"/>
                    <a:gd name="connsiteY4" fmla="*/ 101557 h 114209"/>
                    <a:gd name="connsiteX5" fmla="*/ 41352 w 54256"/>
                    <a:gd name="connsiteY5" fmla="*/ 102294 h 114209"/>
                    <a:gd name="connsiteX6" fmla="*/ 30803 w 54256"/>
                    <a:gd name="connsiteY6" fmla="*/ 97819 h 114209"/>
                    <a:gd name="connsiteX7" fmla="*/ 27820 w 54256"/>
                    <a:gd name="connsiteY7" fmla="*/ 85275 h 114209"/>
                    <a:gd name="connsiteX8" fmla="*/ 27820 w 54256"/>
                    <a:gd name="connsiteY8" fmla="*/ 36374 h 114209"/>
                    <a:gd name="connsiteX9" fmla="*/ 51524 w 54256"/>
                    <a:gd name="connsiteY9" fmla="*/ 36374 h 114209"/>
                    <a:gd name="connsiteX10" fmla="*/ 51524 w 54256"/>
                    <a:gd name="connsiteY10" fmla="*/ 24459 h 114209"/>
                    <a:gd name="connsiteX11" fmla="*/ 27820 w 54256"/>
                    <a:gd name="connsiteY11" fmla="*/ 24459 h 114209"/>
                    <a:gd name="connsiteX12" fmla="*/ 27820 w 54256"/>
                    <a:gd name="connsiteY12" fmla="*/ 0 h 114209"/>
                    <a:gd name="connsiteX13" fmla="*/ 15527 w 54256"/>
                    <a:gd name="connsiteY13" fmla="*/ 0 h 114209"/>
                    <a:gd name="connsiteX14" fmla="*/ 13784 w 54256"/>
                    <a:gd name="connsiteY14" fmla="*/ 24459 h 114209"/>
                    <a:gd name="connsiteX15" fmla="*/ 0 w 54256"/>
                    <a:gd name="connsiteY15" fmla="*/ 25322 h 114209"/>
                    <a:gd name="connsiteX16" fmla="*/ 0 w 54256"/>
                    <a:gd name="connsiteY16" fmla="*/ 36374 h 114209"/>
                    <a:gd name="connsiteX17" fmla="*/ 13029 w 54256"/>
                    <a:gd name="connsiteY17" fmla="*/ 36374 h 114209"/>
                    <a:gd name="connsiteX18" fmla="*/ 13029 w 54256"/>
                    <a:gd name="connsiteY18" fmla="*/ 85023 h 114209"/>
                    <a:gd name="connsiteX19" fmla="*/ 18618 w 54256"/>
                    <a:gd name="connsiteY19" fmla="*/ 106122 h 114209"/>
                    <a:gd name="connsiteX20" fmla="*/ 38118 w 54256"/>
                    <a:gd name="connsiteY20" fmla="*/ 114209 h 114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54256" h="114209">
                      <a:moveTo>
                        <a:pt x="38118" y="114209"/>
                      </a:moveTo>
                      <a:cubicBezTo>
                        <a:pt x="40723" y="114209"/>
                        <a:pt x="43455" y="113832"/>
                        <a:pt x="46313" y="113221"/>
                      </a:cubicBezTo>
                      <a:cubicBezTo>
                        <a:pt x="49044" y="112592"/>
                        <a:pt x="51650" y="111855"/>
                        <a:pt x="54256" y="110992"/>
                      </a:cubicBezTo>
                      <a:lnTo>
                        <a:pt x="51273" y="100066"/>
                      </a:lnTo>
                      <a:cubicBezTo>
                        <a:pt x="49781" y="100569"/>
                        <a:pt x="48164" y="101054"/>
                        <a:pt x="46438" y="101557"/>
                      </a:cubicBezTo>
                      <a:cubicBezTo>
                        <a:pt x="44569" y="102060"/>
                        <a:pt x="42970" y="102294"/>
                        <a:pt x="41352" y="102294"/>
                      </a:cubicBezTo>
                      <a:cubicBezTo>
                        <a:pt x="36267" y="102294"/>
                        <a:pt x="32780" y="100802"/>
                        <a:pt x="30803" y="97819"/>
                      </a:cubicBezTo>
                      <a:cubicBezTo>
                        <a:pt x="28700" y="94962"/>
                        <a:pt x="27694" y="90738"/>
                        <a:pt x="27820" y="85275"/>
                      </a:cubicBezTo>
                      <a:lnTo>
                        <a:pt x="27820" y="36374"/>
                      </a:lnTo>
                      <a:lnTo>
                        <a:pt x="51524" y="36374"/>
                      </a:lnTo>
                      <a:lnTo>
                        <a:pt x="51524" y="24459"/>
                      </a:lnTo>
                      <a:lnTo>
                        <a:pt x="27820" y="24459"/>
                      </a:lnTo>
                      <a:lnTo>
                        <a:pt x="27820" y="0"/>
                      </a:lnTo>
                      <a:lnTo>
                        <a:pt x="15527" y="0"/>
                      </a:lnTo>
                      <a:lnTo>
                        <a:pt x="13784" y="24459"/>
                      </a:lnTo>
                      <a:lnTo>
                        <a:pt x="0" y="25322"/>
                      </a:lnTo>
                      <a:lnTo>
                        <a:pt x="0" y="36374"/>
                      </a:lnTo>
                      <a:lnTo>
                        <a:pt x="13029" y="36374"/>
                      </a:lnTo>
                      <a:lnTo>
                        <a:pt x="13029" y="85023"/>
                      </a:lnTo>
                      <a:cubicBezTo>
                        <a:pt x="12904" y="93829"/>
                        <a:pt x="14773" y="100910"/>
                        <a:pt x="18618" y="106122"/>
                      </a:cubicBezTo>
                      <a:cubicBezTo>
                        <a:pt x="22339" y="111352"/>
                        <a:pt x="28808" y="114083"/>
                        <a:pt x="38118" y="114209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任意多边形: 形状 53"/>
                <p:cNvSpPr/>
                <p:nvPr/>
              </p:nvSpPr>
              <p:spPr>
                <a:xfrm>
                  <a:off x="9607474" y="962019"/>
                  <a:ext cx="120804" cy="89875"/>
                </a:xfrm>
                <a:custGeom>
                  <a:avLst/>
                  <a:gdLst>
                    <a:gd name="connsiteX0" fmla="*/ 36 w 120804"/>
                    <a:gd name="connsiteY0" fmla="*/ 89858 h 89875"/>
                    <a:gd name="connsiteX1" fmla="*/ 14683 w 120804"/>
                    <a:gd name="connsiteY1" fmla="*/ 89858 h 89875"/>
                    <a:gd name="connsiteX2" fmla="*/ 14683 w 120804"/>
                    <a:gd name="connsiteY2" fmla="*/ 26310 h 89875"/>
                    <a:gd name="connsiteX3" fmla="*/ 26220 w 120804"/>
                    <a:gd name="connsiteY3" fmla="*/ 16138 h 89875"/>
                    <a:gd name="connsiteX4" fmla="*/ 36770 w 120804"/>
                    <a:gd name="connsiteY4" fmla="*/ 12904 h 89875"/>
                    <a:gd name="connsiteX5" fmla="*/ 49062 w 120804"/>
                    <a:gd name="connsiteY5" fmla="*/ 18367 h 89875"/>
                    <a:gd name="connsiteX6" fmla="*/ 53034 w 120804"/>
                    <a:gd name="connsiteY6" fmla="*/ 36249 h 89875"/>
                    <a:gd name="connsiteX7" fmla="*/ 53034 w 120804"/>
                    <a:gd name="connsiteY7" fmla="*/ 89876 h 89875"/>
                    <a:gd name="connsiteX8" fmla="*/ 67807 w 120804"/>
                    <a:gd name="connsiteY8" fmla="*/ 89876 h 89875"/>
                    <a:gd name="connsiteX9" fmla="*/ 67807 w 120804"/>
                    <a:gd name="connsiteY9" fmla="*/ 26310 h 89875"/>
                    <a:gd name="connsiteX10" fmla="*/ 79344 w 120804"/>
                    <a:gd name="connsiteY10" fmla="*/ 16138 h 89875"/>
                    <a:gd name="connsiteX11" fmla="*/ 89894 w 120804"/>
                    <a:gd name="connsiteY11" fmla="*/ 12904 h 89875"/>
                    <a:gd name="connsiteX12" fmla="*/ 102186 w 120804"/>
                    <a:gd name="connsiteY12" fmla="*/ 18367 h 89875"/>
                    <a:gd name="connsiteX13" fmla="*/ 106158 w 120804"/>
                    <a:gd name="connsiteY13" fmla="*/ 36249 h 89875"/>
                    <a:gd name="connsiteX14" fmla="*/ 106158 w 120804"/>
                    <a:gd name="connsiteY14" fmla="*/ 89876 h 89875"/>
                    <a:gd name="connsiteX15" fmla="*/ 120805 w 120804"/>
                    <a:gd name="connsiteY15" fmla="*/ 89876 h 89875"/>
                    <a:gd name="connsiteX16" fmla="*/ 120805 w 120804"/>
                    <a:gd name="connsiteY16" fmla="*/ 34398 h 89875"/>
                    <a:gd name="connsiteX17" fmla="*/ 114353 w 120804"/>
                    <a:gd name="connsiteY17" fmla="*/ 8824 h 89875"/>
                    <a:gd name="connsiteX18" fmla="*/ 94243 w 120804"/>
                    <a:gd name="connsiteY18" fmla="*/ 18 h 89875"/>
                    <a:gd name="connsiteX19" fmla="*/ 79219 w 120804"/>
                    <a:gd name="connsiteY19" fmla="*/ 4727 h 89875"/>
                    <a:gd name="connsiteX20" fmla="*/ 65308 w 120804"/>
                    <a:gd name="connsiteY20" fmla="*/ 16767 h 89875"/>
                    <a:gd name="connsiteX21" fmla="*/ 56862 w 120804"/>
                    <a:gd name="connsiteY21" fmla="*/ 4475 h 89875"/>
                    <a:gd name="connsiteX22" fmla="*/ 41101 w 120804"/>
                    <a:gd name="connsiteY22" fmla="*/ 0 h 89875"/>
                    <a:gd name="connsiteX23" fmla="*/ 26328 w 120804"/>
                    <a:gd name="connsiteY23" fmla="*/ 4349 h 89875"/>
                    <a:gd name="connsiteX24" fmla="*/ 13784 w 120804"/>
                    <a:gd name="connsiteY24" fmla="*/ 15024 h 89875"/>
                    <a:gd name="connsiteX25" fmla="*/ 13281 w 120804"/>
                    <a:gd name="connsiteY25" fmla="*/ 15024 h 89875"/>
                    <a:gd name="connsiteX26" fmla="*/ 12041 w 120804"/>
                    <a:gd name="connsiteY26" fmla="*/ 2246 h 89875"/>
                    <a:gd name="connsiteX27" fmla="*/ 0 w 120804"/>
                    <a:gd name="connsiteY27" fmla="*/ 2246 h 89875"/>
                    <a:gd name="connsiteX28" fmla="*/ 0 w 120804"/>
                    <a:gd name="connsiteY28" fmla="*/ 89858 h 8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804" h="89875">
                      <a:moveTo>
                        <a:pt x="36" y="89858"/>
                      </a:moveTo>
                      <a:lnTo>
                        <a:pt x="14683" y="89858"/>
                      </a:lnTo>
                      <a:lnTo>
                        <a:pt x="14683" y="26310"/>
                      </a:lnTo>
                      <a:cubicBezTo>
                        <a:pt x="18654" y="21710"/>
                        <a:pt x="22626" y="18367"/>
                        <a:pt x="26220" y="16138"/>
                      </a:cubicBezTo>
                      <a:cubicBezTo>
                        <a:pt x="29941" y="14036"/>
                        <a:pt x="33427" y="12904"/>
                        <a:pt x="36770" y="12904"/>
                      </a:cubicBezTo>
                      <a:cubicBezTo>
                        <a:pt x="42359" y="12778"/>
                        <a:pt x="46456" y="14647"/>
                        <a:pt x="49062" y="18367"/>
                      </a:cubicBezTo>
                      <a:cubicBezTo>
                        <a:pt x="51794" y="22087"/>
                        <a:pt x="53160" y="28054"/>
                        <a:pt x="53034" y="36249"/>
                      </a:cubicBezTo>
                      <a:lnTo>
                        <a:pt x="53034" y="89876"/>
                      </a:lnTo>
                      <a:lnTo>
                        <a:pt x="67807" y="89876"/>
                      </a:lnTo>
                      <a:lnTo>
                        <a:pt x="67807" y="26310"/>
                      </a:lnTo>
                      <a:cubicBezTo>
                        <a:pt x="71904" y="21710"/>
                        <a:pt x="75750" y="18367"/>
                        <a:pt x="79344" y="16138"/>
                      </a:cubicBezTo>
                      <a:cubicBezTo>
                        <a:pt x="82939" y="14036"/>
                        <a:pt x="86551" y="12904"/>
                        <a:pt x="89894" y="12904"/>
                      </a:cubicBezTo>
                      <a:cubicBezTo>
                        <a:pt x="95357" y="12778"/>
                        <a:pt x="99580" y="14647"/>
                        <a:pt x="102186" y="18367"/>
                      </a:cubicBezTo>
                      <a:cubicBezTo>
                        <a:pt x="104918" y="22087"/>
                        <a:pt x="106158" y="28054"/>
                        <a:pt x="106158" y="36249"/>
                      </a:cubicBezTo>
                      <a:lnTo>
                        <a:pt x="106158" y="89876"/>
                      </a:lnTo>
                      <a:lnTo>
                        <a:pt x="120805" y="89876"/>
                      </a:lnTo>
                      <a:lnTo>
                        <a:pt x="120805" y="34398"/>
                      </a:lnTo>
                      <a:cubicBezTo>
                        <a:pt x="120805" y="23093"/>
                        <a:pt x="118702" y="14539"/>
                        <a:pt x="114353" y="8824"/>
                      </a:cubicBezTo>
                      <a:cubicBezTo>
                        <a:pt x="109878" y="2983"/>
                        <a:pt x="103175" y="18"/>
                        <a:pt x="94243" y="18"/>
                      </a:cubicBezTo>
                      <a:cubicBezTo>
                        <a:pt x="88905" y="144"/>
                        <a:pt x="83945" y="1635"/>
                        <a:pt x="79219" y="4727"/>
                      </a:cubicBezTo>
                      <a:cubicBezTo>
                        <a:pt x="74384" y="7710"/>
                        <a:pt x="69784" y="11807"/>
                        <a:pt x="65308" y="16767"/>
                      </a:cubicBezTo>
                      <a:cubicBezTo>
                        <a:pt x="63565" y="11556"/>
                        <a:pt x="60834" y="7458"/>
                        <a:pt x="56862" y="4475"/>
                      </a:cubicBezTo>
                      <a:cubicBezTo>
                        <a:pt x="53016" y="1617"/>
                        <a:pt x="47804" y="0"/>
                        <a:pt x="41101" y="0"/>
                      </a:cubicBezTo>
                      <a:cubicBezTo>
                        <a:pt x="35889" y="126"/>
                        <a:pt x="30929" y="1492"/>
                        <a:pt x="26328" y="4349"/>
                      </a:cubicBezTo>
                      <a:cubicBezTo>
                        <a:pt x="21853" y="7207"/>
                        <a:pt x="17648" y="10675"/>
                        <a:pt x="13784" y="15024"/>
                      </a:cubicBezTo>
                      <a:lnTo>
                        <a:pt x="13281" y="15024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89858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任意多边形: 形状 54"/>
                <p:cNvSpPr/>
                <p:nvPr/>
              </p:nvSpPr>
              <p:spPr>
                <a:xfrm>
                  <a:off x="9755012" y="962037"/>
                  <a:ext cx="81321" cy="91960"/>
                </a:xfrm>
                <a:custGeom>
                  <a:avLst/>
                  <a:gdLst>
                    <a:gd name="connsiteX0" fmla="*/ 40723 w 81321"/>
                    <a:gd name="connsiteY0" fmla="*/ 79668 h 91960"/>
                    <a:gd name="connsiteX1" fmla="*/ 22356 w 81321"/>
                    <a:gd name="connsiteY1" fmla="*/ 70484 h 91960"/>
                    <a:gd name="connsiteX2" fmla="*/ 15402 w 81321"/>
                    <a:gd name="connsiteY2" fmla="*/ 46151 h 91960"/>
                    <a:gd name="connsiteX3" fmla="*/ 22356 w 81321"/>
                    <a:gd name="connsiteY3" fmla="*/ 21566 h 91960"/>
                    <a:gd name="connsiteX4" fmla="*/ 40723 w 81321"/>
                    <a:gd name="connsiteY4" fmla="*/ 12257 h 91960"/>
                    <a:gd name="connsiteX5" fmla="*/ 59090 w 81321"/>
                    <a:gd name="connsiteY5" fmla="*/ 21566 h 91960"/>
                    <a:gd name="connsiteX6" fmla="*/ 66171 w 81321"/>
                    <a:gd name="connsiteY6" fmla="*/ 46151 h 91960"/>
                    <a:gd name="connsiteX7" fmla="*/ 59090 w 81321"/>
                    <a:gd name="connsiteY7" fmla="*/ 70484 h 91960"/>
                    <a:gd name="connsiteX8" fmla="*/ 40723 w 81321"/>
                    <a:gd name="connsiteY8" fmla="*/ 79668 h 91960"/>
                    <a:gd name="connsiteX9" fmla="*/ 40723 w 81321"/>
                    <a:gd name="connsiteY9" fmla="*/ 91960 h 91960"/>
                    <a:gd name="connsiteX10" fmla="*/ 60834 w 81321"/>
                    <a:gd name="connsiteY10" fmla="*/ 86497 h 91960"/>
                    <a:gd name="connsiteX11" fmla="*/ 75606 w 81321"/>
                    <a:gd name="connsiteY11" fmla="*/ 70862 h 91960"/>
                    <a:gd name="connsiteX12" fmla="*/ 81321 w 81321"/>
                    <a:gd name="connsiteY12" fmla="*/ 46169 h 91960"/>
                    <a:gd name="connsiteX13" fmla="*/ 75606 w 81321"/>
                    <a:gd name="connsiteY13" fmla="*/ 21224 h 91960"/>
                    <a:gd name="connsiteX14" fmla="*/ 60834 w 81321"/>
                    <a:gd name="connsiteY14" fmla="*/ 5463 h 91960"/>
                    <a:gd name="connsiteX15" fmla="*/ 40723 w 81321"/>
                    <a:gd name="connsiteY15" fmla="*/ 0 h 91960"/>
                    <a:gd name="connsiteX16" fmla="*/ 20613 w 81321"/>
                    <a:gd name="connsiteY16" fmla="*/ 5463 h 91960"/>
                    <a:gd name="connsiteX17" fmla="*/ 5841 w 81321"/>
                    <a:gd name="connsiteY17" fmla="*/ 21224 h 91960"/>
                    <a:gd name="connsiteX18" fmla="*/ 0 w 81321"/>
                    <a:gd name="connsiteY18" fmla="*/ 46169 h 91960"/>
                    <a:gd name="connsiteX19" fmla="*/ 5841 w 81321"/>
                    <a:gd name="connsiteY19" fmla="*/ 70862 h 91960"/>
                    <a:gd name="connsiteX20" fmla="*/ 20613 w 81321"/>
                    <a:gd name="connsiteY20" fmla="*/ 86497 h 91960"/>
                    <a:gd name="connsiteX21" fmla="*/ 40723 w 81321"/>
                    <a:gd name="connsiteY21" fmla="*/ 91960 h 91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1321" h="91960">
                      <a:moveTo>
                        <a:pt x="40723" y="79668"/>
                      </a:moveTo>
                      <a:cubicBezTo>
                        <a:pt x="33032" y="79542"/>
                        <a:pt x="26939" y="76433"/>
                        <a:pt x="22356" y="70484"/>
                      </a:cubicBezTo>
                      <a:cubicBezTo>
                        <a:pt x="17756" y="64410"/>
                        <a:pt x="15527" y="56341"/>
                        <a:pt x="15402" y="46151"/>
                      </a:cubicBezTo>
                      <a:cubicBezTo>
                        <a:pt x="15527" y="35853"/>
                        <a:pt x="17756" y="27658"/>
                        <a:pt x="22356" y="21566"/>
                      </a:cubicBezTo>
                      <a:cubicBezTo>
                        <a:pt x="26957" y="15473"/>
                        <a:pt x="33032" y="12382"/>
                        <a:pt x="40723" y="12257"/>
                      </a:cubicBezTo>
                      <a:cubicBezTo>
                        <a:pt x="48415" y="12382"/>
                        <a:pt x="54508" y="15491"/>
                        <a:pt x="59090" y="21566"/>
                      </a:cubicBezTo>
                      <a:cubicBezTo>
                        <a:pt x="63691" y="27640"/>
                        <a:pt x="66045" y="35835"/>
                        <a:pt x="66171" y="46151"/>
                      </a:cubicBezTo>
                      <a:cubicBezTo>
                        <a:pt x="66045" y="56323"/>
                        <a:pt x="63691" y="64392"/>
                        <a:pt x="59090" y="70484"/>
                      </a:cubicBezTo>
                      <a:cubicBezTo>
                        <a:pt x="54508" y="76433"/>
                        <a:pt x="48415" y="79542"/>
                        <a:pt x="40723" y="79668"/>
                      </a:cubicBezTo>
                      <a:close/>
                      <a:moveTo>
                        <a:pt x="40723" y="91960"/>
                      </a:moveTo>
                      <a:cubicBezTo>
                        <a:pt x="47930" y="91960"/>
                        <a:pt x="54633" y="90091"/>
                        <a:pt x="60834" y="86497"/>
                      </a:cubicBezTo>
                      <a:cubicBezTo>
                        <a:pt x="66908" y="82903"/>
                        <a:pt x="71886" y="77691"/>
                        <a:pt x="75606" y="70862"/>
                      </a:cubicBezTo>
                      <a:cubicBezTo>
                        <a:pt x="79326" y="64158"/>
                        <a:pt x="81321" y="55838"/>
                        <a:pt x="81321" y="46169"/>
                      </a:cubicBezTo>
                      <a:cubicBezTo>
                        <a:pt x="81321" y="36356"/>
                        <a:pt x="79326" y="28054"/>
                        <a:pt x="75606" y="21224"/>
                      </a:cubicBezTo>
                      <a:cubicBezTo>
                        <a:pt x="71886" y="14269"/>
                        <a:pt x="66926" y="9058"/>
                        <a:pt x="60834" y="5463"/>
                      </a:cubicBezTo>
                      <a:cubicBezTo>
                        <a:pt x="54633" y="1869"/>
                        <a:pt x="47930" y="0"/>
                        <a:pt x="40723" y="0"/>
                      </a:cubicBezTo>
                      <a:cubicBezTo>
                        <a:pt x="33409" y="0"/>
                        <a:pt x="26706" y="1869"/>
                        <a:pt x="20613" y="5463"/>
                      </a:cubicBezTo>
                      <a:cubicBezTo>
                        <a:pt x="14539" y="9058"/>
                        <a:pt x="9561" y="14269"/>
                        <a:pt x="5841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126" y="55856"/>
                        <a:pt x="2103" y="64158"/>
                        <a:pt x="5841" y="70862"/>
                      </a:cubicBezTo>
                      <a:cubicBezTo>
                        <a:pt x="9561" y="77691"/>
                        <a:pt x="14521" y="82903"/>
                        <a:pt x="20613" y="86497"/>
                      </a:cubicBezTo>
                      <a:cubicBezTo>
                        <a:pt x="26706" y="90091"/>
                        <a:pt x="33409" y="91960"/>
                        <a:pt x="40723" y="91960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任意多边形: 形状 55"/>
                <p:cNvSpPr/>
                <p:nvPr/>
              </p:nvSpPr>
              <p:spPr>
                <a:xfrm>
                  <a:off x="9863443" y="923380"/>
                  <a:ext cx="76558" cy="130617"/>
                </a:xfrm>
                <a:custGeom>
                  <a:avLst/>
                  <a:gdLst>
                    <a:gd name="connsiteX0" fmla="*/ 36087 w 76558"/>
                    <a:gd name="connsiteY0" fmla="*/ 118325 h 130617"/>
                    <a:gd name="connsiteX1" fmla="*/ 26041 w 76558"/>
                    <a:gd name="connsiteY1" fmla="*/ 116330 h 130617"/>
                    <a:gd name="connsiteX2" fmla="*/ 14629 w 76558"/>
                    <a:gd name="connsiteY2" fmla="*/ 109123 h 130617"/>
                    <a:gd name="connsiteX3" fmla="*/ 14629 w 76558"/>
                    <a:gd name="connsiteY3" fmla="*/ 63080 h 130617"/>
                    <a:gd name="connsiteX4" fmla="*/ 26795 w 76558"/>
                    <a:gd name="connsiteY4" fmla="*/ 54148 h 130617"/>
                    <a:gd name="connsiteX5" fmla="*/ 38207 w 76558"/>
                    <a:gd name="connsiteY5" fmla="*/ 51039 h 130617"/>
                    <a:gd name="connsiteX6" fmla="*/ 55963 w 76558"/>
                    <a:gd name="connsiteY6" fmla="*/ 59971 h 130617"/>
                    <a:gd name="connsiteX7" fmla="*/ 61301 w 76558"/>
                    <a:gd name="connsiteY7" fmla="*/ 83424 h 130617"/>
                    <a:gd name="connsiteX8" fmla="*/ 54094 w 76558"/>
                    <a:gd name="connsiteY8" fmla="*/ 109123 h 130617"/>
                    <a:gd name="connsiteX9" fmla="*/ 36087 w 76558"/>
                    <a:gd name="connsiteY9" fmla="*/ 118325 h 130617"/>
                    <a:gd name="connsiteX10" fmla="*/ 38441 w 76558"/>
                    <a:gd name="connsiteY10" fmla="*/ 130617 h 130617"/>
                    <a:gd name="connsiteX11" fmla="*/ 57311 w 76558"/>
                    <a:gd name="connsiteY11" fmla="*/ 125028 h 130617"/>
                    <a:gd name="connsiteX12" fmla="*/ 71221 w 76558"/>
                    <a:gd name="connsiteY12" fmla="*/ 108890 h 130617"/>
                    <a:gd name="connsiteX13" fmla="*/ 76559 w 76558"/>
                    <a:gd name="connsiteY13" fmla="*/ 83190 h 130617"/>
                    <a:gd name="connsiteX14" fmla="*/ 67627 w 76558"/>
                    <a:gd name="connsiteY14" fmla="*/ 50788 h 130617"/>
                    <a:gd name="connsiteX15" fmla="*/ 41568 w 76558"/>
                    <a:gd name="connsiteY15" fmla="*/ 38621 h 130617"/>
                    <a:gd name="connsiteX16" fmla="*/ 27173 w 76558"/>
                    <a:gd name="connsiteY16" fmla="*/ 42215 h 130617"/>
                    <a:gd name="connsiteX17" fmla="*/ 14144 w 76558"/>
                    <a:gd name="connsiteY17" fmla="*/ 51021 h 130617"/>
                    <a:gd name="connsiteX18" fmla="*/ 14647 w 76558"/>
                    <a:gd name="connsiteY18" fmla="*/ 35260 h 130617"/>
                    <a:gd name="connsiteX19" fmla="*/ 14647 w 76558"/>
                    <a:gd name="connsiteY19" fmla="*/ 0 h 130617"/>
                    <a:gd name="connsiteX20" fmla="*/ 0 w 76558"/>
                    <a:gd name="connsiteY20" fmla="*/ 0 h 130617"/>
                    <a:gd name="connsiteX21" fmla="*/ 0 w 76558"/>
                    <a:gd name="connsiteY21" fmla="*/ 128479 h 130617"/>
                    <a:gd name="connsiteX22" fmla="*/ 11664 w 76558"/>
                    <a:gd name="connsiteY22" fmla="*/ 128479 h 130617"/>
                    <a:gd name="connsiteX23" fmla="*/ 13029 w 76558"/>
                    <a:gd name="connsiteY23" fmla="*/ 119421 h 130617"/>
                    <a:gd name="connsiteX24" fmla="*/ 13532 w 76558"/>
                    <a:gd name="connsiteY24" fmla="*/ 119421 h 130617"/>
                    <a:gd name="connsiteX25" fmla="*/ 25951 w 76558"/>
                    <a:gd name="connsiteY25" fmla="*/ 127616 h 130617"/>
                    <a:gd name="connsiteX26" fmla="*/ 38441 w 76558"/>
                    <a:gd name="connsiteY26" fmla="*/ 130617 h 130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58" h="130617">
                      <a:moveTo>
                        <a:pt x="36087" y="118325"/>
                      </a:moveTo>
                      <a:cubicBezTo>
                        <a:pt x="33103" y="118450"/>
                        <a:pt x="29761" y="117696"/>
                        <a:pt x="26041" y="116330"/>
                      </a:cubicBezTo>
                      <a:cubicBezTo>
                        <a:pt x="22321" y="114838"/>
                        <a:pt x="18475" y="112484"/>
                        <a:pt x="14629" y="109123"/>
                      </a:cubicBezTo>
                      <a:lnTo>
                        <a:pt x="14629" y="63080"/>
                      </a:lnTo>
                      <a:cubicBezTo>
                        <a:pt x="18852" y="59234"/>
                        <a:pt x="22824" y="56125"/>
                        <a:pt x="26795" y="54148"/>
                      </a:cubicBezTo>
                      <a:cubicBezTo>
                        <a:pt x="30641" y="52046"/>
                        <a:pt x="34487" y="51039"/>
                        <a:pt x="38207" y="51039"/>
                      </a:cubicBezTo>
                      <a:cubicBezTo>
                        <a:pt x="46402" y="51165"/>
                        <a:pt x="52351" y="54148"/>
                        <a:pt x="55963" y="59971"/>
                      </a:cubicBezTo>
                      <a:cubicBezTo>
                        <a:pt x="59557" y="65812"/>
                        <a:pt x="61301" y="73629"/>
                        <a:pt x="61301" y="83424"/>
                      </a:cubicBezTo>
                      <a:cubicBezTo>
                        <a:pt x="61175" y="94476"/>
                        <a:pt x="58695" y="103031"/>
                        <a:pt x="54094" y="109123"/>
                      </a:cubicBezTo>
                      <a:cubicBezTo>
                        <a:pt x="49493" y="115216"/>
                        <a:pt x="43401" y="118199"/>
                        <a:pt x="36087" y="118325"/>
                      </a:cubicBezTo>
                      <a:close/>
                      <a:moveTo>
                        <a:pt x="38441" y="130617"/>
                      </a:moveTo>
                      <a:cubicBezTo>
                        <a:pt x="45270" y="130617"/>
                        <a:pt x="51596" y="128748"/>
                        <a:pt x="57311" y="125028"/>
                      </a:cubicBezTo>
                      <a:cubicBezTo>
                        <a:pt x="63026" y="121308"/>
                        <a:pt x="67609" y="115970"/>
                        <a:pt x="71221" y="108890"/>
                      </a:cubicBezTo>
                      <a:cubicBezTo>
                        <a:pt x="74690" y="101809"/>
                        <a:pt x="76433" y="93254"/>
                        <a:pt x="76559" y="83190"/>
                      </a:cubicBezTo>
                      <a:cubicBezTo>
                        <a:pt x="76559" y="69532"/>
                        <a:pt x="73575" y="58857"/>
                        <a:pt x="67627" y="50788"/>
                      </a:cubicBezTo>
                      <a:cubicBezTo>
                        <a:pt x="61660" y="42844"/>
                        <a:pt x="52980" y="38747"/>
                        <a:pt x="41568" y="38621"/>
                      </a:cubicBezTo>
                      <a:cubicBezTo>
                        <a:pt x="36734" y="38747"/>
                        <a:pt x="31881" y="39861"/>
                        <a:pt x="27173" y="42215"/>
                      </a:cubicBezTo>
                      <a:cubicBezTo>
                        <a:pt x="22464" y="44569"/>
                        <a:pt x="18115" y="47427"/>
                        <a:pt x="14144" y="51021"/>
                      </a:cubicBezTo>
                      <a:lnTo>
                        <a:pt x="14647" y="35260"/>
                      </a:lnTo>
                      <a:lnTo>
                        <a:pt x="14647" y="0"/>
                      </a:lnTo>
                      <a:lnTo>
                        <a:pt x="0" y="0"/>
                      </a:lnTo>
                      <a:lnTo>
                        <a:pt x="0" y="128479"/>
                      </a:lnTo>
                      <a:lnTo>
                        <a:pt x="11664" y="128479"/>
                      </a:lnTo>
                      <a:lnTo>
                        <a:pt x="13029" y="119421"/>
                      </a:lnTo>
                      <a:lnTo>
                        <a:pt x="13532" y="119421"/>
                      </a:lnTo>
                      <a:cubicBezTo>
                        <a:pt x="17378" y="123015"/>
                        <a:pt x="21602" y="125747"/>
                        <a:pt x="25951" y="127616"/>
                      </a:cubicBezTo>
                      <a:cubicBezTo>
                        <a:pt x="30120" y="129611"/>
                        <a:pt x="34344" y="130617"/>
                        <a:pt x="38441" y="130617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任意多边形: 形状 56"/>
                <p:cNvSpPr/>
                <p:nvPr/>
              </p:nvSpPr>
              <p:spPr>
                <a:xfrm>
                  <a:off x="9959492" y="962019"/>
                  <a:ext cx="68651" cy="91978"/>
                </a:xfrm>
                <a:custGeom>
                  <a:avLst/>
                  <a:gdLst>
                    <a:gd name="connsiteX0" fmla="*/ 29922 w 68651"/>
                    <a:gd name="connsiteY0" fmla="*/ 80171 h 91978"/>
                    <a:gd name="connsiteX1" fmla="*/ 18870 w 68651"/>
                    <a:gd name="connsiteY1" fmla="*/ 76936 h 91978"/>
                    <a:gd name="connsiteX2" fmla="*/ 14395 w 68651"/>
                    <a:gd name="connsiteY2" fmla="*/ 66135 h 91978"/>
                    <a:gd name="connsiteX3" fmla="*/ 23075 w 68651"/>
                    <a:gd name="connsiteY3" fmla="*/ 52117 h 91978"/>
                    <a:gd name="connsiteX4" fmla="*/ 53986 w 68651"/>
                    <a:gd name="connsiteY4" fmla="*/ 44048 h 91978"/>
                    <a:gd name="connsiteX5" fmla="*/ 53986 w 68651"/>
                    <a:gd name="connsiteY5" fmla="*/ 68508 h 91978"/>
                    <a:gd name="connsiteX6" fmla="*/ 41945 w 68651"/>
                    <a:gd name="connsiteY6" fmla="*/ 77188 h 91978"/>
                    <a:gd name="connsiteX7" fmla="*/ 29922 w 68651"/>
                    <a:gd name="connsiteY7" fmla="*/ 80171 h 91978"/>
                    <a:gd name="connsiteX8" fmla="*/ 25699 w 68651"/>
                    <a:gd name="connsiteY8" fmla="*/ 91978 h 91978"/>
                    <a:gd name="connsiteX9" fmla="*/ 41083 w 68651"/>
                    <a:gd name="connsiteY9" fmla="*/ 88258 h 91978"/>
                    <a:gd name="connsiteX10" fmla="*/ 54741 w 68651"/>
                    <a:gd name="connsiteY10" fmla="*/ 79452 h 91978"/>
                    <a:gd name="connsiteX11" fmla="*/ 55244 w 68651"/>
                    <a:gd name="connsiteY11" fmla="*/ 79452 h 91978"/>
                    <a:gd name="connsiteX12" fmla="*/ 56484 w 68651"/>
                    <a:gd name="connsiteY12" fmla="*/ 89876 h 91978"/>
                    <a:gd name="connsiteX13" fmla="*/ 68651 w 68651"/>
                    <a:gd name="connsiteY13" fmla="*/ 89876 h 91978"/>
                    <a:gd name="connsiteX14" fmla="*/ 68651 w 68651"/>
                    <a:gd name="connsiteY14" fmla="*/ 35997 h 91978"/>
                    <a:gd name="connsiteX15" fmla="*/ 61445 w 68651"/>
                    <a:gd name="connsiteY15" fmla="*/ 9938 h 91978"/>
                    <a:gd name="connsiteX16" fmla="*/ 38351 w 68651"/>
                    <a:gd name="connsiteY16" fmla="*/ 0 h 91978"/>
                    <a:gd name="connsiteX17" fmla="*/ 18744 w 68651"/>
                    <a:gd name="connsiteY17" fmla="*/ 3720 h 91978"/>
                    <a:gd name="connsiteX18" fmla="*/ 3720 w 68651"/>
                    <a:gd name="connsiteY18" fmla="*/ 11412 h 91978"/>
                    <a:gd name="connsiteX19" fmla="*/ 9561 w 68651"/>
                    <a:gd name="connsiteY19" fmla="*/ 21584 h 91978"/>
                    <a:gd name="connsiteX20" fmla="*/ 21476 w 68651"/>
                    <a:gd name="connsiteY20" fmla="*/ 15132 h 91978"/>
                    <a:gd name="connsiteX21" fmla="*/ 35871 w 68651"/>
                    <a:gd name="connsiteY21" fmla="*/ 12275 h 91978"/>
                    <a:gd name="connsiteX22" fmla="*/ 50266 w 68651"/>
                    <a:gd name="connsiteY22" fmla="*/ 19104 h 91978"/>
                    <a:gd name="connsiteX23" fmla="*/ 53986 w 68651"/>
                    <a:gd name="connsiteY23" fmla="*/ 34380 h 91978"/>
                    <a:gd name="connsiteX24" fmla="*/ 13029 w 68651"/>
                    <a:gd name="connsiteY24" fmla="*/ 45180 h 91978"/>
                    <a:gd name="connsiteX25" fmla="*/ 0 w 68651"/>
                    <a:gd name="connsiteY25" fmla="*/ 67160 h 91978"/>
                    <a:gd name="connsiteX26" fmla="*/ 7332 w 68651"/>
                    <a:gd name="connsiteY26" fmla="*/ 85527 h 91978"/>
                    <a:gd name="connsiteX27" fmla="*/ 25699 w 68651"/>
                    <a:gd name="connsiteY27" fmla="*/ 91978 h 91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8651" h="91978">
                      <a:moveTo>
                        <a:pt x="29922" y="80171"/>
                      </a:moveTo>
                      <a:cubicBezTo>
                        <a:pt x="25448" y="80171"/>
                        <a:pt x="21728" y="79183"/>
                        <a:pt x="18870" y="76936"/>
                      </a:cubicBezTo>
                      <a:cubicBezTo>
                        <a:pt x="16012" y="74708"/>
                        <a:pt x="14521" y="71095"/>
                        <a:pt x="14395" y="66135"/>
                      </a:cubicBezTo>
                      <a:cubicBezTo>
                        <a:pt x="14144" y="60420"/>
                        <a:pt x="17127" y="55838"/>
                        <a:pt x="23075" y="52117"/>
                      </a:cubicBezTo>
                      <a:cubicBezTo>
                        <a:pt x="29042" y="48523"/>
                        <a:pt x="39339" y="45792"/>
                        <a:pt x="53986" y="44048"/>
                      </a:cubicBezTo>
                      <a:lnTo>
                        <a:pt x="53986" y="68508"/>
                      </a:lnTo>
                      <a:cubicBezTo>
                        <a:pt x="49763" y="72353"/>
                        <a:pt x="45666" y="75211"/>
                        <a:pt x="41945" y="77188"/>
                      </a:cubicBezTo>
                      <a:cubicBezTo>
                        <a:pt x="38118" y="79183"/>
                        <a:pt x="34146" y="80171"/>
                        <a:pt x="29922" y="80171"/>
                      </a:cubicBezTo>
                      <a:close/>
                      <a:moveTo>
                        <a:pt x="25699" y="91978"/>
                      </a:moveTo>
                      <a:cubicBezTo>
                        <a:pt x="31163" y="91853"/>
                        <a:pt x="36248" y="90613"/>
                        <a:pt x="41083" y="88258"/>
                      </a:cubicBezTo>
                      <a:cubicBezTo>
                        <a:pt x="46043" y="85904"/>
                        <a:pt x="50518" y="82921"/>
                        <a:pt x="54741" y="79452"/>
                      </a:cubicBezTo>
                      <a:lnTo>
                        <a:pt x="55244" y="79452"/>
                      </a:lnTo>
                      <a:lnTo>
                        <a:pt x="56484" y="89876"/>
                      </a:lnTo>
                      <a:lnTo>
                        <a:pt x="68651" y="89876"/>
                      </a:lnTo>
                      <a:lnTo>
                        <a:pt x="68651" y="35997"/>
                      </a:lnTo>
                      <a:cubicBezTo>
                        <a:pt x="68651" y="24945"/>
                        <a:pt x="66297" y="16264"/>
                        <a:pt x="61445" y="9938"/>
                      </a:cubicBezTo>
                      <a:cubicBezTo>
                        <a:pt x="56610" y="3486"/>
                        <a:pt x="48900" y="126"/>
                        <a:pt x="38351" y="0"/>
                      </a:cubicBezTo>
                      <a:cubicBezTo>
                        <a:pt x="31145" y="126"/>
                        <a:pt x="24693" y="1366"/>
                        <a:pt x="18744" y="3720"/>
                      </a:cubicBezTo>
                      <a:cubicBezTo>
                        <a:pt x="12903" y="6200"/>
                        <a:pt x="7818" y="8680"/>
                        <a:pt x="3720" y="11412"/>
                      </a:cubicBezTo>
                      <a:lnTo>
                        <a:pt x="9561" y="21584"/>
                      </a:lnTo>
                      <a:cubicBezTo>
                        <a:pt x="13029" y="19104"/>
                        <a:pt x="17001" y="16983"/>
                        <a:pt x="21476" y="15132"/>
                      </a:cubicBezTo>
                      <a:cubicBezTo>
                        <a:pt x="25951" y="13263"/>
                        <a:pt x="30785" y="12275"/>
                        <a:pt x="35871" y="12275"/>
                      </a:cubicBezTo>
                      <a:cubicBezTo>
                        <a:pt x="42952" y="12400"/>
                        <a:pt x="47660" y="14755"/>
                        <a:pt x="50266" y="19104"/>
                      </a:cubicBezTo>
                      <a:cubicBezTo>
                        <a:pt x="52872" y="23327"/>
                        <a:pt x="54112" y="28413"/>
                        <a:pt x="53986" y="34380"/>
                      </a:cubicBezTo>
                      <a:cubicBezTo>
                        <a:pt x="35368" y="36374"/>
                        <a:pt x="21710" y="39969"/>
                        <a:pt x="13029" y="45180"/>
                      </a:cubicBezTo>
                      <a:cubicBezTo>
                        <a:pt x="4349" y="50392"/>
                        <a:pt x="0" y="57725"/>
                        <a:pt x="0" y="67160"/>
                      </a:cubicBezTo>
                      <a:cubicBezTo>
                        <a:pt x="251" y="75103"/>
                        <a:pt x="2606" y="81177"/>
                        <a:pt x="7332" y="85527"/>
                      </a:cubicBezTo>
                      <a:cubicBezTo>
                        <a:pt x="12059" y="89732"/>
                        <a:pt x="18259" y="91853"/>
                        <a:pt x="25699" y="91978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任意多边形: 形状 57"/>
                <p:cNvSpPr/>
                <p:nvPr/>
              </p:nvSpPr>
              <p:spPr>
                <a:xfrm>
                  <a:off x="10057249" y="962055"/>
                  <a:ext cx="70017" cy="89857"/>
                </a:xfrm>
                <a:custGeom>
                  <a:avLst/>
                  <a:gdLst>
                    <a:gd name="connsiteX0" fmla="*/ 0 w 70017"/>
                    <a:gd name="connsiteY0" fmla="*/ 89822 h 89857"/>
                    <a:gd name="connsiteX1" fmla="*/ 14647 w 70017"/>
                    <a:gd name="connsiteY1" fmla="*/ 89822 h 89857"/>
                    <a:gd name="connsiteX2" fmla="*/ 14647 w 70017"/>
                    <a:gd name="connsiteY2" fmla="*/ 26274 h 89857"/>
                    <a:gd name="connsiteX3" fmla="*/ 26562 w 70017"/>
                    <a:gd name="connsiteY3" fmla="*/ 16228 h 89857"/>
                    <a:gd name="connsiteX4" fmla="*/ 38729 w 70017"/>
                    <a:gd name="connsiteY4" fmla="*/ 12886 h 89857"/>
                    <a:gd name="connsiteX5" fmla="*/ 51399 w 70017"/>
                    <a:gd name="connsiteY5" fmla="*/ 18349 h 89857"/>
                    <a:gd name="connsiteX6" fmla="*/ 55370 w 70017"/>
                    <a:gd name="connsiteY6" fmla="*/ 36231 h 89857"/>
                    <a:gd name="connsiteX7" fmla="*/ 55370 w 70017"/>
                    <a:gd name="connsiteY7" fmla="*/ 89858 h 89857"/>
                    <a:gd name="connsiteX8" fmla="*/ 70017 w 70017"/>
                    <a:gd name="connsiteY8" fmla="*/ 89858 h 89857"/>
                    <a:gd name="connsiteX9" fmla="*/ 70017 w 70017"/>
                    <a:gd name="connsiteY9" fmla="*/ 34380 h 89857"/>
                    <a:gd name="connsiteX10" fmla="*/ 63439 w 70017"/>
                    <a:gd name="connsiteY10" fmla="*/ 8806 h 89857"/>
                    <a:gd name="connsiteX11" fmla="*/ 43203 w 70017"/>
                    <a:gd name="connsiteY11" fmla="*/ 0 h 89857"/>
                    <a:gd name="connsiteX12" fmla="*/ 27191 w 70017"/>
                    <a:gd name="connsiteY12" fmla="*/ 4349 h 89857"/>
                    <a:gd name="connsiteX13" fmla="*/ 13784 w 70017"/>
                    <a:gd name="connsiteY13" fmla="*/ 14773 h 89857"/>
                    <a:gd name="connsiteX14" fmla="*/ 13281 w 70017"/>
                    <a:gd name="connsiteY14" fmla="*/ 14773 h 89857"/>
                    <a:gd name="connsiteX15" fmla="*/ 12041 w 70017"/>
                    <a:gd name="connsiteY15" fmla="*/ 2229 h 89857"/>
                    <a:gd name="connsiteX16" fmla="*/ 0 w 70017"/>
                    <a:gd name="connsiteY16" fmla="*/ 2229 h 89857"/>
                    <a:gd name="connsiteX17" fmla="*/ 0 w 70017"/>
                    <a:gd name="connsiteY17" fmla="*/ 89822 h 89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0017" h="89857">
                      <a:moveTo>
                        <a:pt x="0" y="89822"/>
                      </a:moveTo>
                      <a:lnTo>
                        <a:pt x="14647" y="89822"/>
                      </a:lnTo>
                      <a:lnTo>
                        <a:pt x="14647" y="26274"/>
                      </a:lnTo>
                      <a:cubicBezTo>
                        <a:pt x="18996" y="21799"/>
                        <a:pt x="22967" y="18457"/>
                        <a:pt x="26562" y="16228"/>
                      </a:cubicBezTo>
                      <a:cubicBezTo>
                        <a:pt x="30282" y="14000"/>
                        <a:pt x="34254" y="12886"/>
                        <a:pt x="38729" y="12886"/>
                      </a:cubicBezTo>
                      <a:cubicBezTo>
                        <a:pt x="44444" y="12760"/>
                        <a:pt x="48667" y="14629"/>
                        <a:pt x="51399" y="18349"/>
                      </a:cubicBezTo>
                      <a:cubicBezTo>
                        <a:pt x="54004" y="22069"/>
                        <a:pt x="55370" y="28036"/>
                        <a:pt x="55370" y="36231"/>
                      </a:cubicBezTo>
                      <a:lnTo>
                        <a:pt x="55370" y="89858"/>
                      </a:lnTo>
                      <a:lnTo>
                        <a:pt x="70017" y="89858"/>
                      </a:lnTo>
                      <a:lnTo>
                        <a:pt x="70017" y="34380"/>
                      </a:lnTo>
                      <a:cubicBezTo>
                        <a:pt x="70017" y="23076"/>
                        <a:pt x="67914" y="14521"/>
                        <a:pt x="63439" y="8806"/>
                      </a:cubicBezTo>
                      <a:cubicBezTo>
                        <a:pt x="59090" y="2965"/>
                        <a:pt x="52387" y="0"/>
                        <a:pt x="43203" y="0"/>
                      </a:cubicBezTo>
                      <a:cubicBezTo>
                        <a:pt x="37237" y="126"/>
                        <a:pt x="31899" y="1492"/>
                        <a:pt x="27191" y="4349"/>
                      </a:cubicBezTo>
                      <a:cubicBezTo>
                        <a:pt x="22482" y="7081"/>
                        <a:pt x="18007" y="10549"/>
                        <a:pt x="13784" y="14773"/>
                      </a:cubicBezTo>
                      <a:lnTo>
                        <a:pt x="13281" y="14773"/>
                      </a:lnTo>
                      <a:lnTo>
                        <a:pt x="12041" y="2229"/>
                      </a:lnTo>
                      <a:lnTo>
                        <a:pt x="0" y="2229"/>
                      </a:lnTo>
                      <a:lnTo>
                        <a:pt x="0" y="89822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</p:grpSp>
          <p:grpSp>
            <p:nvGrpSpPr>
              <p:cNvPr id="45" name="组合 44"/>
              <p:cNvGrpSpPr/>
              <p:nvPr userDrawn="1"/>
            </p:nvGrpSpPr>
            <p:grpSpPr>
              <a:xfrm>
                <a:off x="3550756" y="3868116"/>
                <a:ext cx="359700" cy="92032"/>
                <a:chOff x="10146307" y="961965"/>
                <a:chExt cx="359700" cy="92032"/>
              </a:xfrm>
            </p:grpSpPr>
            <p:sp>
              <p:nvSpPr>
                <p:cNvPr id="47" name="任意多边形: 形状 46"/>
                <p:cNvSpPr/>
                <p:nvPr/>
              </p:nvSpPr>
              <p:spPr>
                <a:xfrm>
                  <a:off x="10146307" y="1031389"/>
                  <a:ext cx="21224" cy="22608"/>
                </a:xfrm>
                <a:custGeom>
                  <a:avLst/>
                  <a:gdLst>
                    <a:gd name="connsiteX0" fmla="*/ 10675 w 21224"/>
                    <a:gd name="connsiteY0" fmla="*/ 22608 h 22608"/>
                    <a:gd name="connsiteX1" fmla="*/ 18115 w 21224"/>
                    <a:gd name="connsiteY1" fmla="*/ 19499 h 22608"/>
                    <a:gd name="connsiteX2" fmla="*/ 21224 w 21224"/>
                    <a:gd name="connsiteY2" fmla="*/ 11430 h 22608"/>
                    <a:gd name="connsiteX3" fmla="*/ 18115 w 21224"/>
                    <a:gd name="connsiteY3" fmla="*/ 3235 h 22608"/>
                    <a:gd name="connsiteX4" fmla="*/ 10675 w 21224"/>
                    <a:gd name="connsiteY4" fmla="*/ 0 h 22608"/>
                    <a:gd name="connsiteX5" fmla="*/ 3109 w 21224"/>
                    <a:gd name="connsiteY5" fmla="*/ 3235 h 22608"/>
                    <a:gd name="connsiteX6" fmla="*/ 0 w 21224"/>
                    <a:gd name="connsiteY6" fmla="*/ 11430 h 22608"/>
                    <a:gd name="connsiteX7" fmla="*/ 3109 w 21224"/>
                    <a:gd name="connsiteY7" fmla="*/ 19499 h 22608"/>
                    <a:gd name="connsiteX8" fmla="*/ 10675 w 21224"/>
                    <a:gd name="connsiteY8" fmla="*/ 22608 h 22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224" h="22608">
                      <a:moveTo>
                        <a:pt x="10675" y="22608"/>
                      </a:moveTo>
                      <a:cubicBezTo>
                        <a:pt x="13659" y="22482"/>
                        <a:pt x="16139" y="21494"/>
                        <a:pt x="18115" y="19499"/>
                      </a:cubicBezTo>
                      <a:cubicBezTo>
                        <a:pt x="20110" y="17504"/>
                        <a:pt x="21224" y="14791"/>
                        <a:pt x="21224" y="11430"/>
                      </a:cubicBezTo>
                      <a:cubicBezTo>
                        <a:pt x="21224" y="8069"/>
                        <a:pt x="20110" y="5356"/>
                        <a:pt x="18115" y="3235"/>
                      </a:cubicBezTo>
                      <a:cubicBezTo>
                        <a:pt x="16139" y="1132"/>
                        <a:pt x="13641" y="0"/>
                        <a:pt x="10675" y="0"/>
                      </a:cubicBezTo>
                      <a:cubicBezTo>
                        <a:pt x="7710" y="0"/>
                        <a:pt x="5212" y="1114"/>
                        <a:pt x="3109" y="3235"/>
                      </a:cubicBezTo>
                      <a:cubicBezTo>
                        <a:pt x="1114" y="5338"/>
                        <a:pt x="126" y="8069"/>
                        <a:pt x="0" y="11430"/>
                      </a:cubicBezTo>
                      <a:cubicBezTo>
                        <a:pt x="126" y="14773"/>
                        <a:pt x="1114" y="17504"/>
                        <a:pt x="3109" y="19499"/>
                      </a:cubicBezTo>
                      <a:cubicBezTo>
                        <a:pt x="5212" y="21476"/>
                        <a:pt x="7692" y="22482"/>
                        <a:pt x="10675" y="22608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8" name="任意多边形: 形状 47"/>
                <p:cNvSpPr/>
                <p:nvPr/>
              </p:nvSpPr>
              <p:spPr>
                <a:xfrm>
                  <a:off x="10192350" y="961965"/>
                  <a:ext cx="69388" cy="92032"/>
                </a:xfrm>
                <a:custGeom>
                  <a:avLst/>
                  <a:gdLst>
                    <a:gd name="connsiteX0" fmla="*/ 41209 w 69388"/>
                    <a:gd name="connsiteY0" fmla="*/ 92032 h 92032"/>
                    <a:gd name="connsiteX1" fmla="*/ 56359 w 69388"/>
                    <a:gd name="connsiteY1" fmla="*/ 89049 h 92032"/>
                    <a:gd name="connsiteX2" fmla="*/ 69388 w 69388"/>
                    <a:gd name="connsiteY2" fmla="*/ 80854 h 92032"/>
                    <a:gd name="connsiteX3" fmla="*/ 63188 w 69388"/>
                    <a:gd name="connsiteY3" fmla="*/ 71042 h 92032"/>
                    <a:gd name="connsiteX4" fmla="*/ 53753 w 69388"/>
                    <a:gd name="connsiteY4" fmla="*/ 77242 h 92032"/>
                    <a:gd name="connsiteX5" fmla="*/ 42449 w 69388"/>
                    <a:gd name="connsiteY5" fmla="*/ 79722 h 92032"/>
                    <a:gd name="connsiteX6" fmla="*/ 22842 w 69388"/>
                    <a:gd name="connsiteY6" fmla="*/ 70538 h 92032"/>
                    <a:gd name="connsiteX7" fmla="*/ 15402 w 69388"/>
                    <a:gd name="connsiteY7" fmla="*/ 46205 h 92032"/>
                    <a:gd name="connsiteX8" fmla="*/ 23094 w 69388"/>
                    <a:gd name="connsiteY8" fmla="*/ 21620 h 92032"/>
                    <a:gd name="connsiteX9" fmla="*/ 42826 w 69388"/>
                    <a:gd name="connsiteY9" fmla="*/ 12311 h 92032"/>
                    <a:gd name="connsiteX10" fmla="*/ 52261 w 69388"/>
                    <a:gd name="connsiteY10" fmla="*/ 14413 h 92032"/>
                    <a:gd name="connsiteX11" fmla="*/ 60331 w 69388"/>
                    <a:gd name="connsiteY11" fmla="*/ 20128 h 92032"/>
                    <a:gd name="connsiteX12" fmla="*/ 68022 w 69388"/>
                    <a:gd name="connsiteY12" fmla="*/ 10316 h 92032"/>
                    <a:gd name="connsiteX13" fmla="*/ 57096 w 69388"/>
                    <a:gd name="connsiteY13" fmla="*/ 3109 h 92032"/>
                    <a:gd name="connsiteX14" fmla="*/ 42323 w 69388"/>
                    <a:gd name="connsiteY14" fmla="*/ 0 h 92032"/>
                    <a:gd name="connsiteX15" fmla="*/ 21350 w 69388"/>
                    <a:gd name="connsiteY15" fmla="*/ 5463 h 92032"/>
                    <a:gd name="connsiteX16" fmla="*/ 5967 w 69388"/>
                    <a:gd name="connsiteY16" fmla="*/ 21224 h 92032"/>
                    <a:gd name="connsiteX17" fmla="*/ 0 w 69388"/>
                    <a:gd name="connsiteY17" fmla="*/ 46169 h 92032"/>
                    <a:gd name="connsiteX18" fmla="*/ 11915 w 69388"/>
                    <a:gd name="connsiteY18" fmla="*/ 79937 h 92032"/>
                    <a:gd name="connsiteX19" fmla="*/ 41209 w 69388"/>
                    <a:gd name="connsiteY19" fmla="*/ 92032 h 92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9388" h="92032">
                      <a:moveTo>
                        <a:pt x="41209" y="92032"/>
                      </a:moveTo>
                      <a:cubicBezTo>
                        <a:pt x="46421" y="92032"/>
                        <a:pt x="51506" y="91044"/>
                        <a:pt x="56359" y="89049"/>
                      </a:cubicBezTo>
                      <a:cubicBezTo>
                        <a:pt x="61193" y="87180"/>
                        <a:pt x="65542" y="84448"/>
                        <a:pt x="69388" y="80854"/>
                      </a:cubicBezTo>
                      <a:lnTo>
                        <a:pt x="63188" y="71042"/>
                      </a:lnTo>
                      <a:cubicBezTo>
                        <a:pt x="60331" y="73647"/>
                        <a:pt x="57222" y="75642"/>
                        <a:pt x="53753" y="77242"/>
                      </a:cubicBezTo>
                      <a:cubicBezTo>
                        <a:pt x="50285" y="78859"/>
                        <a:pt x="46546" y="79722"/>
                        <a:pt x="42449" y="79722"/>
                      </a:cubicBezTo>
                      <a:cubicBezTo>
                        <a:pt x="34254" y="79596"/>
                        <a:pt x="27676" y="76487"/>
                        <a:pt x="22842" y="70538"/>
                      </a:cubicBezTo>
                      <a:cubicBezTo>
                        <a:pt x="18008" y="64464"/>
                        <a:pt x="15527" y="56395"/>
                        <a:pt x="15402" y="46205"/>
                      </a:cubicBezTo>
                      <a:cubicBezTo>
                        <a:pt x="15527" y="35907"/>
                        <a:pt x="18133" y="27712"/>
                        <a:pt x="23094" y="21620"/>
                      </a:cubicBezTo>
                      <a:cubicBezTo>
                        <a:pt x="28179" y="15545"/>
                        <a:pt x="34757" y="12436"/>
                        <a:pt x="42826" y="12311"/>
                      </a:cubicBezTo>
                      <a:cubicBezTo>
                        <a:pt x="46295" y="12311"/>
                        <a:pt x="49530" y="13047"/>
                        <a:pt x="52261" y="14413"/>
                      </a:cubicBezTo>
                      <a:cubicBezTo>
                        <a:pt x="55119" y="15905"/>
                        <a:pt x="57850" y="17756"/>
                        <a:pt x="60331" y="20128"/>
                      </a:cubicBezTo>
                      <a:lnTo>
                        <a:pt x="68022" y="10316"/>
                      </a:lnTo>
                      <a:cubicBezTo>
                        <a:pt x="64787" y="7458"/>
                        <a:pt x="61193" y="5104"/>
                        <a:pt x="57096" y="3109"/>
                      </a:cubicBezTo>
                      <a:cubicBezTo>
                        <a:pt x="52872" y="1114"/>
                        <a:pt x="48038" y="126"/>
                        <a:pt x="42323" y="0"/>
                      </a:cubicBezTo>
                      <a:cubicBezTo>
                        <a:pt x="34757" y="0"/>
                        <a:pt x="27802" y="1869"/>
                        <a:pt x="21350" y="5463"/>
                      </a:cubicBezTo>
                      <a:cubicBezTo>
                        <a:pt x="15024" y="9058"/>
                        <a:pt x="9938" y="14269"/>
                        <a:pt x="5967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252" y="60690"/>
                        <a:pt x="4223" y="71994"/>
                        <a:pt x="11915" y="79937"/>
                      </a:cubicBezTo>
                      <a:cubicBezTo>
                        <a:pt x="19499" y="87935"/>
                        <a:pt x="29294" y="91906"/>
                        <a:pt x="41209" y="92032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9" name="任意多边形: 形状 48"/>
                <p:cNvSpPr/>
                <p:nvPr/>
              </p:nvSpPr>
              <p:spPr>
                <a:xfrm>
                  <a:off x="10279225" y="962037"/>
                  <a:ext cx="81321" cy="91960"/>
                </a:xfrm>
                <a:custGeom>
                  <a:avLst/>
                  <a:gdLst>
                    <a:gd name="connsiteX0" fmla="*/ 40723 w 81321"/>
                    <a:gd name="connsiteY0" fmla="*/ 79668 h 91960"/>
                    <a:gd name="connsiteX1" fmla="*/ 22356 w 81321"/>
                    <a:gd name="connsiteY1" fmla="*/ 70484 h 91960"/>
                    <a:gd name="connsiteX2" fmla="*/ 15402 w 81321"/>
                    <a:gd name="connsiteY2" fmla="*/ 46151 h 91960"/>
                    <a:gd name="connsiteX3" fmla="*/ 22356 w 81321"/>
                    <a:gd name="connsiteY3" fmla="*/ 21566 h 91960"/>
                    <a:gd name="connsiteX4" fmla="*/ 40723 w 81321"/>
                    <a:gd name="connsiteY4" fmla="*/ 12257 h 91960"/>
                    <a:gd name="connsiteX5" fmla="*/ 59090 w 81321"/>
                    <a:gd name="connsiteY5" fmla="*/ 21566 h 91960"/>
                    <a:gd name="connsiteX6" fmla="*/ 66171 w 81321"/>
                    <a:gd name="connsiteY6" fmla="*/ 46151 h 91960"/>
                    <a:gd name="connsiteX7" fmla="*/ 59090 w 81321"/>
                    <a:gd name="connsiteY7" fmla="*/ 70484 h 91960"/>
                    <a:gd name="connsiteX8" fmla="*/ 40723 w 81321"/>
                    <a:gd name="connsiteY8" fmla="*/ 79668 h 91960"/>
                    <a:gd name="connsiteX9" fmla="*/ 40723 w 81321"/>
                    <a:gd name="connsiteY9" fmla="*/ 91960 h 91960"/>
                    <a:gd name="connsiteX10" fmla="*/ 60834 w 81321"/>
                    <a:gd name="connsiteY10" fmla="*/ 86497 h 91960"/>
                    <a:gd name="connsiteX11" fmla="*/ 75606 w 81321"/>
                    <a:gd name="connsiteY11" fmla="*/ 70862 h 91960"/>
                    <a:gd name="connsiteX12" fmla="*/ 81321 w 81321"/>
                    <a:gd name="connsiteY12" fmla="*/ 46169 h 91960"/>
                    <a:gd name="connsiteX13" fmla="*/ 75606 w 81321"/>
                    <a:gd name="connsiteY13" fmla="*/ 21224 h 91960"/>
                    <a:gd name="connsiteX14" fmla="*/ 60834 w 81321"/>
                    <a:gd name="connsiteY14" fmla="*/ 5463 h 91960"/>
                    <a:gd name="connsiteX15" fmla="*/ 40723 w 81321"/>
                    <a:gd name="connsiteY15" fmla="*/ 0 h 91960"/>
                    <a:gd name="connsiteX16" fmla="*/ 20613 w 81321"/>
                    <a:gd name="connsiteY16" fmla="*/ 5463 h 91960"/>
                    <a:gd name="connsiteX17" fmla="*/ 5841 w 81321"/>
                    <a:gd name="connsiteY17" fmla="*/ 21224 h 91960"/>
                    <a:gd name="connsiteX18" fmla="*/ 0 w 81321"/>
                    <a:gd name="connsiteY18" fmla="*/ 46169 h 91960"/>
                    <a:gd name="connsiteX19" fmla="*/ 5841 w 81321"/>
                    <a:gd name="connsiteY19" fmla="*/ 70862 h 91960"/>
                    <a:gd name="connsiteX20" fmla="*/ 20613 w 81321"/>
                    <a:gd name="connsiteY20" fmla="*/ 86497 h 91960"/>
                    <a:gd name="connsiteX21" fmla="*/ 40723 w 81321"/>
                    <a:gd name="connsiteY21" fmla="*/ 91960 h 91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1321" h="91960">
                      <a:moveTo>
                        <a:pt x="40723" y="79668"/>
                      </a:moveTo>
                      <a:cubicBezTo>
                        <a:pt x="33032" y="79542"/>
                        <a:pt x="26939" y="76433"/>
                        <a:pt x="22356" y="70484"/>
                      </a:cubicBezTo>
                      <a:cubicBezTo>
                        <a:pt x="17756" y="64410"/>
                        <a:pt x="15527" y="56341"/>
                        <a:pt x="15402" y="46151"/>
                      </a:cubicBezTo>
                      <a:cubicBezTo>
                        <a:pt x="15527" y="35853"/>
                        <a:pt x="17756" y="27658"/>
                        <a:pt x="22356" y="21566"/>
                      </a:cubicBezTo>
                      <a:cubicBezTo>
                        <a:pt x="26957" y="15491"/>
                        <a:pt x="33032" y="12382"/>
                        <a:pt x="40723" y="12257"/>
                      </a:cubicBezTo>
                      <a:cubicBezTo>
                        <a:pt x="48415" y="12382"/>
                        <a:pt x="54508" y="15491"/>
                        <a:pt x="59090" y="21566"/>
                      </a:cubicBezTo>
                      <a:cubicBezTo>
                        <a:pt x="63673" y="27640"/>
                        <a:pt x="66045" y="35835"/>
                        <a:pt x="66171" y="46151"/>
                      </a:cubicBezTo>
                      <a:cubicBezTo>
                        <a:pt x="66045" y="56323"/>
                        <a:pt x="63691" y="64392"/>
                        <a:pt x="59090" y="70484"/>
                      </a:cubicBezTo>
                      <a:cubicBezTo>
                        <a:pt x="54508" y="76433"/>
                        <a:pt x="48433" y="79542"/>
                        <a:pt x="40723" y="79668"/>
                      </a:cubicBezTo>
                      <a:close/>
                      <a:moveTo>
                        <a:pt x="40723" y="91960"/>
                      </a:moveTo>
                      <a:cubicBezTo>
                        <a:pt x="47930" y="91960"/>
                        <a:pt x="54633" y="90091"/>
                        <a:pt x="60834" y="86497"/>
                      </a:cubicBezTo>
                      <a:cubicBezTo>
                        <a:pt x="66908" y="82903"/>
                        <a:pt x="71886" y="77691"/>
                        <a:pt x="75606" y="70862"/>
                      </a:cubicBezTo>
                      <a:cubicBezTo>
                        <a:pt x="79326" y="64158"/>
                        <a:pt x="81321" y="55838"/>
                        <a:pt x="81321" y="46169"/>
                      </a:cubicBezTo>
                      <a:cubicBezTo>
                        <a:pt x="81321" y="36356"/>
                        <a:pt x="79326" y="28054"/>
                        <a:pt x="75606" y="21224"/>
                      </a:cubicBezTo>
                      <a:cubicBezTo>
                        <a:pt x="71886" y="14269"/>
                        <a:pt x="66926" y="9058"/>
                        <a:pt x="60834" y="5463"/>
                      </a:cubicBezTo>
                      <a:cubicBezTo>
                        <a:pt x="54633" y="1869"/>
                        <a:pt x="47930" y="0"/>
                        <a:pt x="40723" y="0"/>
                      </a:cubicBezTo>
                      <a:cubicBezTo>
                        <a:pt x="33391" y="0"/>
                        <a:pt x="26706" y="1869"/>
                        <a:pt x="20613" y="5463"/>
                      </a:cubicBezTo>
                      <a:cubicBezTo>
                        <a:pt x="14539" y="9058"/>
                        <a:pt x="9561" y="14269"/>
                        <a:pt x="5841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126" y="55856"/>
                        <a:pt x="2103" y="64158"/>
                        <a:pt x="5841" y="70862"/>
                      </a:cubicBezTo>
                      <a:cubicBezTo>
                        <a:pt x="9561" y="77691"/>
                        <a:pt x="14521" y="82903"/>
                        <a:pt x="20613" y="86497"/>
                      </a:cubicBezTo>
                      <a:cubicBezTo>
                        <a:pt x="26706" y="90091"/>
                        <a:pt x="33409" y="91960"/>
                        <a:pt x="40723" y="9196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0" name="任意多边形: 形状 49"/>
                <p:cNvSpPr/>
                <p:nvPr/>
              </p:nvSpPr>
              <p:spPr>
                <a:xfrm>
                  <a:off x="10385203" y="962019"/>
                  <a:ext cx="120804" cy="89875"/>
                </a:xfrm>
                <a:custGeom>
                  <a:avLst/>
                  <a:gdLst>
                    <a:gd name="connsiteX0" fmla="*/ 36 w 120804"/>
                    <a:gd name="connsiteY0" fmla="*/ 89858 h 89875"/>
                    <a:gd name="connsiteX1" fmla="*/ 14683 w 120804"/>
                    <a:gd name="connsiteY1" fmla="*/ 89858 h 89875"/>
                    <a:gd name="connsiteX2" fmla="*/ 14683 w 120804"/>
                    <a:gd name="connsiteY2" fmla="*/ 26310 h 89875"/>
                    <a:gd name="connsiteX3" fmla="*/ 26220 w 120804"/>
                    <a:gd name="connsiteY3" fmla="*/ 16138 h 89875"/>
                    <a:gd name="connsiteX4" fmla="*/ 36770 w 120804"/>
                    <a:gd name="connsiteY4" fmla="*/ 12904 h 89875"/>
                    <a:gd name="connsiteX5" fmla="*/ 49062 w 120804"/>
                    <a:gd name="connsiteY5" fmla="*/ 18367 h 89875"/>
                    <a:gd name="connsiteX6" fmla="*/ 53034 w 120804"/>
                    <a:gd name="connsiteY6" fmla="*/ 36249 h 89875"/>
                    <a:gd name="connsiteX7" fmla="*/ 53034 w 120804"/>
                    <a:gd name="connsiteY7" fmla="*/ 89876 h 89875"/>
                    <a:gd name="connsiteX8" fmla="*/ 67807 w 120804"/>
                    <a:gd name="connsiteY8" fmla="*/ 89876 h 89875"/>
                    <a:gd name="connsiteX9" fmla="*/ 67807 w 120804"/>
                    <a:gd name="connsiteY9" fmla="*/ 26310 h 89875"/>
                    <a:gd name="connsiteX10" fmla="*/ 79344 w 120804"/>
                    <a:gd name="connsiteY10" fmla="*/ 16138 h 89875"/>
                    <a:gd name="connsiteX11" fmla="*/ 89894 w 120804"/>
                    <a:gd name="connsiteY11" fmla="*/ 12904 h 89875"/>
                    <a:gd name="connsiteX12" fmla="*/ 102186 w 120804"/>
                    <a:gd name="connsiteY12" fmla="*/ 18367 h 89875"/>
                    <a:gd name="connsiteX13" fmla="*/ 106158 w 120804"/>
                    <a:gd name="connsiteY13" fmla="*/ 36249 h 89875"/>
                    <a:gd name="connsiteX14" fmla="*/ 106158 w 120804"/>
                    <a:gd name="connsiteY14" fmla="*/ 89876 h 89875"/>
                    <a:gd name="connsiteX15" fmla="*/ 120805 w 120804"/>
                    <a:gd name="connsiteY15" fmla="*/ 89876 h 89875"/>
                    <a:gd name="connsiteX16" fmla="*/ 120805 w 120804"/>
                    <a:gd name="connsiteY16" fmla="*/ 34398 h 89875"/>
                    <a:gd name="connsiteX17" fmla="*/ 114353 w 120804"/>
                    <a:gd name="connsiteY17" fmla="*/ 8824 h 89875"/>
                    <a:gd name="connsiteX18" fmla="*/ 94243 w 120804"/>
                    <a:gd name="connsiteY18" fmla="*/ 18 h 89875"/>
                    <a:gd name="connsiteX19" fmla="*/ 79218 w 120804"/>
                    <a:gd name="connsiteY19" fmla="*/ 4727 h 89875"/>
                    <a:gd name="connsiteX20" fmla="*/ 65308 w 120804"/>
                    <a:gd name="connsiteY20" fmla="*/ 16767 h 89875"/>
                    <a:gd name="connsiteX21" fmla="*/ 56862 w 120804"/>
                    <a:gd name="connsiteY21" fmla="*/ 4475 h 89875"/>
                    <a:gd name="connsiteX22" fmla="*/ 41101 w 120804"/>
                    <a:gd name="connsiteY22" fmla="*/ 0 h 89875"/>
                    <a:gd name="connsiteX23" fmla="*/ 26328 w 120804"/>
                    <a:gd name="connsiteY23" fmla="*/ 4349 h 89875"/>
                    <a:gd name="connsiteX24" fmla="*/ 13784 w 120804"/>
                    <a:gd name="connsiteY24" fmla="*/ 15024 h 89875"/>
                    <a:gd name="connsiteX25" fmla="*/ 13281 w 120804"/>
                    <a:gd name="connsiteY25" fmla="*/ 15024 h 89875"/>
                    <a:gd name="connsiteX26" fmla="*/ 12041 w 120804"/>
                    <a:gd name="connsiteY26" fmla="*/ 2246 h 89875"/>
                    <a:gd name="connsiteX27" fmla="*/ 0 w 120804"/>
                    <a:gd name="connsiteY27" fmla="*/ 2246 h 89875"/>
                    <a:gd name="connsiteX28" fmla="*/ 0 w 120804"/>
                    <a:gd name="connsiteY28" fmla="*/ 89858 h 8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804" h="89875">
                      <a:moveTo>
                        <a:pt x="36" y="89858"/>
                      </a:moveTo>
                      <a:lnTo>
                        <a:pt x="14683" y="89858"/>
                      </a:lnTo>
                      <a:lnTo>
                        <a:pt x="14683" y="26310"/>
                      </a:lnTo>
                      <a:cubicBezTo>
                        <a:pt x="18654" y="21710"/>
                        <a:pt x="22626" y="18367"/>
                        <a:pt x="26220" y="16138"/>
                      </a:cubicBezTo>
                      <a:cubicBezTo>
                        <a:pt x="29941" y="14036"/>
                        <a:pt x="33427" y="12904"/>
                        <a:pt x="36770" y="12904"/>
                      </a:cubicBezTo>
                      <a:cubicBezTo>
                        <a:pt x="42359" y="12778"/>
                        <a:pt x="46456" y="14647"/>
                        <a:pt x="49062" y="18367"/>
                      </a:cubicBezTo>
                      <a:cubicBezTo>
                        <a:pt x="51794" y="22087"/>
                        <a:pt x="53160" y="28054"/>
                        <a:pt x="53034" y="36249"/>
                      </a:cubicBezTo>
                      <a:lnTo>
                        <a:pt x="53034" y="89876"/>
                      </a:lnTo>
                      <a:lnTo>
                        <a:pt x="67807" y="89876"/>
                      </a:lnTo>
                      <a:lnTo>
                        <a:pt x="67807" y="26310"/>
                      </a:lnTo>
                      <a:cubicBezTo>
                        <a:pt x="71904" y="21710"/>
                        <a:pt x="75750" y="18367"/>
                        <a:pt x="79344" y="16138"/>
                      </a:cubicBezTo>
                      <a:cubicBezTo>
                        <a:pt x="82939" y="14036"/>
                        <a:pt x="86551" y="12904"/>
                        <a:pt x="89894" y="12904"/>
                      </a:cubicBezTo>
                      <a:cubicBezTo>
                        <a:pt x="95357" y="12778"/>
                        <a:pt x="99580" y="14647"/>
                        <a:pt x="102186" y="18367"/>
                      </a:cubicBezTo>
                      <a:cubicBezTo>
                        <a:pt x="104918" y="22087"/>
                        <a:pt x="106158" y="28054"/>
                        <a:pt x="106158" y="36249"/>
                      </a:cubicBezTo>
                      <a:lnTo>
                        <a:pt x="106158" y="89876"/>
                      </a:lnTo>
                      <a:lnTo>
                        <a:pt x="120805" y="89876"/>
                      </a:lnTo>
                      <a:lnTo>
                        <a:pt x="120805" y="34398"/>
                      </a:lnTo>
                      <a:cubicBezTo>
                        <a:pt x="120805" y="23093"/>
                        <a:pt x="118702" y="14539"/>
                        <a:pt x="114353" y="8824"/>
                      </a:cubicBezTo>
                      <a:cubicBezTo>
                        <a:pt x="109878" y="2983"/>
                        <a:pt x="103175" y="18"/>
                        <a:pt x="94243" y="18"/>
                      </a:cubicBezTo>
                      <a:cubicBezTo>
                        <a:pt x="88905" y="144"/>
                        <a:pt x="83945" y="1635"/>
                        <a:pt x="79218" y="4727"/>
                      </a:cubicBezTo>
                      <a:cubicBezTo>
                        <a:pt x="74384" y="7710"/>
                        <a:pt x="69783" y="11807"/>
                        <a:pt x="65308" y="16767"/>
                      </a:cubicBezTo>
                      <a:cubicBezTo>
                        <a:pt x="63565" y="11556"/>
                        <a:pt x="60834" y="7458"/>
                        <a:pt x="56862" y="4475"/>
                      </a:cubicBezTo>
                      <a:cubicBezTo>
                        <a:pt x="53016" y="1617"/>
                        <a:pt x="47804" y="0"/>
                        <a:pt x="41101" y="0"/>
                      </a:cubicBezTo>
                      <a:cubicBezTo>
                        <a:pt x="35889" y="126"/>
                        <a:pt x="30929" y="1492"/>
                        <a:pt x="26328" y="4349"/>
                      </a:cubicBezTo>
                      <a:cubicBezTo>
                        <a:pt x="21853" y="7207"/>
                        <a:pt x="17648" y="10675"/>
                        <a:pt x="13784" y="15024"/>
                      </a:cubicBezTo>
                      <a:lnTo>
                        <a:pt x="13281" y="15024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89858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46" name="任意多边形: 形状 45"/>
              <p:cNvSpPr/>
              <p:nvPr userDrawn="1"/>
            </p:nvSpPr>
            <p:spPr>
              <a:xfrm>
                <a:off x="1086173" y="3300162"/>
                <a:ext cx="781977" cy="781959"/>
              </a:xfrm>
              <a:custGeom>
                <a:avLst/>
                <a:gdLst>
                  <a:gd name="connsiteX0" fmla="*/ 0 w 781977"/>
                  <a:gd name="connsiteY0" fmla="*/ 390989 h 781959"/>
                  <a:gd name="connsiteX1" fmla="*/ 34757 w 781977"/>
                  <a:gd name="connsiteY1" fmla="*/ 552355 h 781959"/>
                  <a:gd name="connsiteX2" fmla="*/ 114820 w 781977"/>
                  <a:gd name="connsiteY2" fmla="*/ 552355 h 781959"/>
                  <a:gd name="connsiteX3" fmla="*/ 266877 w 781977"/>
                  <a:gd name="connsiteY3" fmla="*/ 552355 h 781959"/>
                  <a:gd name="connsiteX4" fmla="*/ 341351 w 781977"/>
                  <a:gd name="connsiteY4" fmla="*/ 465463 h 781959"/>
                  <a:gd name="connsiteX5" fmla="*/ 179985 w 781977"/>
                  <a:gd name="connsiteY5" fmla="*/ 378570 h 781959"/>
                  <a:gd name="connsiteX6" fmla="*/ 179985 w 781977"/>
                  <a:gd name="connsiteY6" fmla="*/ 204786 h 781959"/>
                  <a:gd name="connsiteX7" fmla="*/ 440644 w 781977"/>
                  <a:gd name="connsiteY7" fmla="*/ 204786 h 781959"/>
                  <a:gd name="connsiteX8" fmla="*/ 440644 w 781977"/>
                  <a:gd name="connsiteY8" fmla="*/ 242023 h 781959"/>
                  <a:gd name="connsiteX9" fmla="*/ 217222 w 781977"/>
                  <a:gd name="connsiteY9" fmla="*/ 242023 h 781959"/>
                  <a:gd name="connsiteX10" fmla="*/ 217222 w 781977"/>
                  <a:gd name="connsiteY10" fmla="*/ 341316 h 781959"/>
                  <a:gd name="connsiteX11" fmla="*/ 378588 w 781977"/>
                  <a:gd name="connsiteY11" fmla="*/ 465445 h 781959"/>
                  <a:gd name="connsiteX12" fmla="*/ 126484 w 781977"/>
                  <a:gd name="connsiteY12" fmla="*/ 597140 h 781959"/>
                  <a:gd name="connsiteX13" fmla="*/ 58461 w 781977"/>
                  <a:gd name="connsiteY13" fmla="*/ 596763 h 781959"/>
                  <a:gd name="connsiteX14" fmla="*/ 390989 w 781977"/>
                  <a:gd name="connsiteY14" fmla="*/ 781960 h 781959"/>
                  <a:gd name="connsiteX15" fmla="*/ 722150 w 781977"/>
                  <a:gd name="connsiteY15" fmla="*/ 598758 h 781959"/>
                  <a:gd name="connsiteX16" fmla="*/ 692731 w 781977"/>
                  <a:gd name="connsiteY16" fmla="*/ 599387 h 781959"/>
                  <a:gd name="connsiteX17" fmla="*/ 539937 w 781977"/>
                  <a:gd name="connsiteY17" fmla="*/ 539937 h 781959"/>
                  <a:gd name="connsiteX18" fmla="*/ 539937 w 781977"/>
                  <a:gd name="connsiteY18" fmla="*/ 229640 h 781959"/>
                  <a:gd name="connsiteX19" fmla="*/ 465463 w 781977"/>
                  <a:gd name="connsiteY19" fmla="*/ 242059 h 781959"/>
                  <a:gd name="connsiteX20" fmla="*/ 465463 w 781977"/>
                  <a:gd name="connsiteY20" fmla="*/ 204822 h 781959"/>
                  <a:gd name="connsiteX21" fmla="*/ 589592 w 781977"/>
                  <a:gd name="connsiteY21" fmla="*/ 167585 h 781959"/>
                  <a:gd name="connsiteX22" fmla="*/ 589592 w 781977"/>
                  <a:gd name="connsiteY22" fmla="*/ 530771 h 781959"/>
                  <a:gd name="connsiteX23" fmla="*/ 618634 w 781977"/>
                  <a:gd name="connsiteY23" fmla="*/ 552373 h 781959"/>
                  <a:gd name="connsiteX24" fmla="*/ 705149 w 781977"/>
                  <a:gd name="connsiteY24" fmla="*/ 552373 h 781959"/>
                  <a:gd name="connsiteX25" fmla="*/ 747220 w 781977"/>
                  <a:gd name="connsiteY25" fmla="*/ 552373 h 781959"/>
                  <a:gd name="connsiteX26" fmla="*/ 781977 w 781977"/>
                  <a:gd name="connsiteY26" fmla="*/ 391007 h 781959"/>
                  <a:gd name="connsiteX27" fmla="*/ 390989 w 781977"/>
                  <a:gd name="connsiteY27" fmla="*/ 0 h 781959"/>
                  <a:gd name="connsiteX28" fmla="*/ 0 w 781977"/>
                  <a:gd name="connsiteY28" fmla="*/ 390989 h 78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81977" h="781959">
                    <a:moveTo>
                      <a:pt x="0" y="390989"/>
                    </a:moveTo>
                    <a:cubicBezTo>
                      <a:pt x="0" y="448588"/>
                      <a:pt x="12418" y="503203"/>
                      <a:pt x="34757" y="552355"/>
                    </a:cubicBezTo>
                    <a:lnTo>
                      <a:pt x="114820" y="552355"/>
                    </a:lnTo>
                    <a:lnTo>
                      <a:pt x="266877" y="552355"/>
                    </a:lnTo>
                    <a:cubicBezTo>
                      <a:pt x="336769" y="530628"/>
                      <a:pt x="341351" y="490300"/>
                      <a:pt x="341351" y="465463"/>
                    </a:cubicBezTo>
                    <a:cubicBezTo>
                      <a:pt x="341351" y="378570"/>
                      <a:pt x="254459" y="366170"/>
                      <a:pt x="179985" y="378570"/>
                    </a:cubicBezTo>
                    <a:lnTo>
                      <a:pt x="179985" y="204786"/>
                    </a:lnTo>
                    <a:lnTo>
                      <a:pt x="440644" y="204786"/>
                    </a:lnTo>
                    <a:lnTo>
                      <a:pt x="440644" y="242023"/>
                    </a:lnTo>
                    <a:lnTo>
                      <a:pt x="217222" y="242023"/>
                    </a:lnTo>
                    <a:lnTo>
                      <a:pt x="217222" y="341316"/>
                    </a:lnTo>
                    <a:cubicBezTo>
                      <a:pt x="339860" y="342807"/>
                      <a:pt x="377097" y="383153"/>
                      <a:pt x="378588" y="465445"/>
                    </a:cubicBezTo>
                    <a:cubicBezTo>
                      <a:pt x="381320" y="608444"/>
                      <a:pt x="235589" y="599369"/>
                      <a:pt x="126484" y="597140"/>
                    </a:cubicBezTo>
                    <a:cubicBezTo>
                      <a:pt x="120032" y="597015"/>
                      <a:pt x="82795" y="596889"/>
                      <a:pt x="58461" y="596763"/>
                    </a:cubicBezTo>
                    <a:cubicBezTo>
                      <a:pt x="127472" y="707989"/>
                      <a:pt x="250613" y="781960"/>
                      <a:pt x="390989" y="781960"/>
                    </a:cubicBezTo>
                    <a:cubicBezTo>
                      <a:pt x="530502" y="781960"/>
                      <a:pt x="653014" y="708851"/>
                      <a:pt x="722150" y="598758"/>
                    </a:cubicBezTo>
                    <a:cubicBezTo>
                      <a:pt x="712463" y="599135"/>
                      <a:pt x="702669" y="599261"/>
                      <a:pt x="692731" y="599387"/>
                    </a:cubicBezTo>
                    <a:cubicBezTo>
                      <a:pt x="616765" y="599513"/>
                      <a:pt x="539937" y="588838"/>
                      <a:pt x="539937" y="539937"/>
                    </a:cubicBezTo>
                    <a:lnTo>
                      <a:pt x="539937" y="229640"/>
                    </a:lnTo>
                    <a:cubicBezTo>
                      <a:pt x="511632" y="234241"/>
                      <a:pt x="499968" y="237332"/>
                      <a:pt x="465463" y="242059"/>
                    </a:cubicBezTo>
                    <a:lnTo>
                      <a:pt x="465463" y="204822"/>
                    </a:lnTo>
                    <a:cubicBezTo>
                      <a:pt x="500345" y="192781"/>
                      <a:pt x="527518" y="183094"/>
                      <a:pt x="589592" y="167585"/>
                    </a:cubicBezTo>
                    <a:lnTo>
                      <a:pt x="589592" y="530771"/>
                    </a:lnTo>
                    <a:cubicBezTo>
                      <a:pt x="594552" y="542812"/>
                      <a:pt x="596547" y="550756"/>
                      <a:pt x="618634" y="552373"/>
                    </a:cubicBezTo>
                    <a:lnTo>
                      <a:pt x="705149" y="552373"/>
                    </a:lnTo>
                    <a:lnTo>
                      <a:pt x="747220" y="552373"/>
                    </a:lnTo>
                    <a:cubicBezTo>
                      <a:pt x="769559" y="503221"/>
                      <a:pt x="781977" y="448480"/>
                      <a:pt x="781977" y="391007"/>
                    </a:cubicBezTo>
                    <a:cubicBezTo>
                      <a:pt x="781995" y="175025"/>
                      <a:pt x="606971" y="0"/>
                      <a:pt x="390989" y="0"/>
                    </a:cubicBezTo>
                    <a:cubicBezTo>
                      <a:pt x="175007" y="0"/>
                      <a:pt x="0" y="175025"/>
                      <a:pt x="0" y="390989"/>
                    </a:cubicBezTo>
                    <a:close/>
                  </a:path>
                </a:pathLst>
              </a:custGeom>
              <a:solidFill>
                <a:srgbClr val="FF52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4" name="矩形 3">
              <a:hlinkClick r:id="rId2"/>
            </p:cNvPr>
            <p:cNvSpPr/>
            <p:nvPr userDrawn="1"/>
          </p:nvSpPr>
          <p:spPr>
            <a:xfrm>
              <a:off x="870547" y="7238685"/>
              <a:ext cx="3333750" cy="1143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 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任意多边形: 形状 40"/>
          <p:cNvSpPr/>
          <p:nvPr userDrawn="1"/>
        </p:nvSpPr>
        <p:spPr>
          <a:xfrm>
            <a:off x="3923098" y="1847207"/>
            <a:ext cx="4345804" cy="3166150"/>
          </a:xfrm>
          <a:custGeom>
            <a:avLst/>
            <a:gdLst>
              <a:gd name="connsiteX0" fmla="*/ 2869597 w 2974887"/>
              <a:gd name="connsiteY0" fmla="*/ 53734 h 2167364"/>
              <a:gd name="connsiteX1" fmla="*/ 2876986 w 2974887"/>
              <a:gd name="connsiteY1" fmla="*/ 46033 h 2167364"/>
              <a:gd name="connsiteX2" fmla="*/ 2914299 w 2974887"/>
              <a:gd name="connsiteY2" fmla="*/ 45157 h 2167364"/>
              <a:gd name="connsiteX3" fmla="*/ 2913531 w 2974887"/>
              <a:gd name="connsiteY3" fmla="*/ 7947 h 2167364"/>
              <a:gd name="connsiteX4" fmla="*/ 2921153 w 2974887"/>
              <a:gd name="connsiteY4" fmla="*/ 0 h 2167364"/>
              <a:gd name="connsiteX5" fmla="*/ 2928853 w 2974887"/>
              <a:gd name="connsiteY5" fmla="*/ 7386 h 2167364"/>
              <a:gd name="connsiteX6" fmla="*/ 2929626 w 2974887"/>
              <a:gd name="connsiteY6" fmla="*/ 44812 h 2167364"/>
              <a:gd name="connsiteX7" fmla="*/ 2966943 w 2974887"/>
              <a:gd name="connsiteY7" fmla="*/ 43932 h 2167364"/>
              <a:gd name="connsiteX8" fmla="*/ 2974887 w 2974887"/>
              <a:gd name="connsiteY8" fmla="*/ 51555 h 2167364"/>
              <a:gd name="connsiteX9" fmla="*/ 2967263 w 2974887"/>
              <a:gd name="connsiteY9" fmla="*/ 59500 h 2167364"/>
              <a:gd name="connsiteX10" fmla="*/ 2929947 w 2974887"/>
              <a:gd name="connsiteY10" fmla="*/ 60299 h 2167364"/>
              <a:gd name="connsiteX11" fmla="*/ 2930718 w 2974887"/>
              <a:gd name="connsiteY11" fmla="*/ 97588 h 2167364"/>
              <a:gd name="connsiteX12" fmla="*/ 2923329 w 2974887"/>
              <a:gd name="connsiteY12" fmla="*/ 105287 h 2167364"/>
              <a:gd name="connsiteX13" fmla="*/ 2915384 w 2974887"/>
              <a:gd name="connsiteY13" fmla="*/ 97665 h 2167364"/>
              <a:gd name="connsiteX14" fmla="*/ 2914629 w 2974887"/>
              <a:gd name="connsiteY14" fmla="*/ 60601 h 2167364"/>
              <a:gd name="connsiteX15" fmla="*/ 2877540 w 2974887"/>
              <a:gd name="connsiteY15" fmla="*/ 61357 h 2167364"/>
              <a:gd name="connsiteX16" fmla="*/ 2869597 w 2974887"/>
              <a:gd name="connsiteY16" fmla="*/ 53734 h 2167364"/>
              <a:gd name="connsiteX17" fmla="*/ 2869597 w 2974887"/>
              <a:gd name="connsiteY17" fmla="*/ 53734 h 2167364"/>
              <a:gd name="connsiteX18" fmla="*/ 0 w 2974887"/>
              <a:gd name="connsiteY18" fmla="*/ 2115808 h 2167364"/>
              <a:gd name="connsiteX19" fmla="*/ 7390 w 2974887"/>
              <a:gd name="connsiteY19" fmla="*/ 2108104 h 2167364"/>
              <a:gd name="connsiteX20" fmla="*/ 44702 w 2974887"/>
              <a:gd name="connsiteY20" fmla="*/ 2107228 h 2167364"/>
              <a:gd name="connsiteX21" fmla="*/ 43932 w 2974887"/>
              <a:gd name="connsiteY21" fmla="*/ 2070017 h 2167364"/>
              <a:gd name="connsiteX22" fmla="*/ 51557 w 2974887"/>
              <a:gd name="connsiteY22" fmla="*/ 2062072 h 2167364"/>
              <a:gd name="connsiteX23" fmla="*/ 59260 w 2974887"/>
              <a:gd name="connsiteY23" fmla="*/ 2069462 h 2167364"/>
              <a:gd name="connsiteX24" fmla="*/ 60032 w 2974887"/>
              <a:gd name="connsiteY24" fmla="*/ 2106884 h 2167364"/>
              <a:gd name="connsiteX25" fmla="*/ 97348 w 2974887"/>
              <a:gd name="connsiteY25" fmla="*/ 2106006 h 2167364"/>
              <a:gd name="connsiteX26" fmla="*/ 105294 w 2974887"/>
              <a:gd name="connsiteY26" fmla="*/ 2113631 h 2167364"/>
              <a:gd name="connsiteX27" fmla="*/ 97672 w 2974887"/>
              <a:gd name="connsiteY27" fmla="*/ 2121576 h 2167364"/>
              <a:gd name="connsiteX28" fmla="*/ 60356 w 2974887"/>
              <a:gd name="connsiteY28" fmla="*/ 2122374 h 2167364"/>
              <a:gd name="connsiteX29" fmla="*/ 61127 w 2974887"/>
              <a:gd name="connsiteY29" fmla="*/ 2159663 h 2167364"/>
              <a:gd name="connsiteX30" fmla="*/ 53738 w 2974887"/>
              <a:gd name="connsiteY30" fmla="*/ 2167365 h 2167364"/>
              <a:gd name="connsiteX31" fmla="*/ 45791 w 2974887"/>
              <a:gd name="connsiteY31" fmla="*/ 2159740 h 2167364"/>
              <a:gd name="connsiteX32" fmla="*/ 45040 w 2974887"/>
              <a:gd name="connsiteY32" fmla="*/ 2122676 h 2167364"/>
              <a:gd name="connsiteX33" fmla="*/ 7948 w 2974887"/>
              <a:gd name="connsiteY33" fmla="*/ 2123432 h 2167364"/>
              <a:gd name="connsiteX34" fmla="*/ 0 w 2974887"/>
              <a:gd name="connsiteY34" fmla="*/ 2115808 h 2167364"/>
              <a:gd name="connsiteX35" fmla="*/ 0 w 2974887"/>
              <a:gd name="connsiteY35" fmla="*/ 2115808 h 2167364"/>
              <a:gd name="connsiteX36" fmla="*/ 0 w 2974887"/>
              <a:gd name="connsiteY36" fmla="*/ 1703392 h 2167364"/>
              <a:gd name="connsiteX37" fmla="*/ 7390 w 2974887"/>
              <a:gd name="connsiteY37" fmla="*/ 1695692 h 2167364"/>
              <a:gd name="connsiteX38" fmla="*/ 44702 w 2974887"/>
              <a:gd name="connsiteY38" fmla="*/ 1694814 h 2167364"/>
              <a:gd name="connsiteX39" fmla="*/ 43932 w 2974887"/>
              <a:gd name="connsiteY39" fmla="*/ 1657603 h 2167364"/>
              <a:gd name="connsiteX40" fmla="*/ 51557 w 2974887"/>
              <a:gd name="connsiteY40" fmla="*/ 1649658 h 2167364"/>
              <a:gd name="connsiteX41" fmla="*/ 59260 w 2974887"/>
              <a:gd name="connsiteY41" fmla="*/ 1657045 h 2167364"/>
              <a:gd name="connsiteX42" fmla="*/ 60032 w 2974887"/>
              <a:gd name="connsiteY42" fmla="*/ 1694468 h 2167364"/>
              <a:gd name="connsiteX43" fmla="*/ 97348 w 2974887"/>
              <a:gd name="connsiteY43" fmla="*/ 1693590 h 2167364"/>
              <a:gd name="connsiteX44" fmla="*/ 105294 w 2974887"/>
              <a:gd name="connsiteY44" fmla="*/ 1701214 h 2167364"/>
              <a:gd name="connsiteX45" fmla="*/ 97672 w 2974887"/>
              <a:gd name="connsiteY45" fmla="*/ 1709159 h 2167364"/>
              <a:gd name="connsiteX46" fmla="*/ 60356 w 2974887"/>
              <a:gd name="connsiteY46" fmla="*/ 1709958 h 2167364"/>
              <a:gd name="connsiteX47" fmla="*/ 61127 w 2974887"/>
              <a:gd name="connsiteY47" fmla="*/ 1747247 h 2167364"/>
              <a:gd name="connsiteX48" fmla="*/ 53738 w 2974887"/>
              <a:gd name="connsiteY48" fmla="*/ 1754948 h 2167364"/>
              <a:gd name="connsiteX49" fmla="*/ 45791 w 2974887"/>
              <a:gd name="connsiteY49" fmla="*/ 1747324 h 2167364"/>
              <a:gd name="connsiteX50" fmla="*/ 45040 w 2974887"/>
              <a:gd name="connsiteY50" fmla="*/ 1710260 h 2167364"/>
              <a:gd name="connsiteX51" fmla="*/ 7948 w 2974887"/>
              <a:gd name="connsiteY51" fmla="*/ 1711014 h 2167364"/>
              <a:gd name="connsiteX52" fmla="*/ 0 w 2974887"/>
              <a:gd name="connsiteY52" fmla="*/ 1703392 h 2167364"/>
              <a:gd name="connsiteX53" fmla="*/ 0 w 2974887"/>
              <a:gd name="connsiteY53" fmla="*/ 1703392 h 2167364"/>
              <a:gd name="connsiteX54" fmla="*/ 0 w 2974887"/>
              <a:gd name="connsiteY54" fmla="*/ 1290977 h 2167364"/>
              <a:gd name="connsiteX55" fmla="*/ 7390 w 2974887"/>
              <a:gd name="connsiteY55" fmla="*/ 1283278 h 2167364"/>
              <a:gd name="connsiteX56" fmla="*/ 44702 w 2974887"/>
              <a:gd name="connsiteY56" fmla="*/ 1282400 h 2167364"/>
              <a:gd name="connsiteX57" fmla="*/ 43932 w 2974887"/>
              <a:gd name="connsiteY57" fmla="*/ 1245190 h 2167364"/>
              <a:gd name="connsiteX58" fmla="*/ 51557 w 2974887"/>
              <a:gd name="connsiteY58" fmla="*/ 1237243 h 2167364"/>
              <a:gd name="connsiteX59" fmla="*/ 59260 w 2974887"/>
              <a:gd name="connsiteY59" fmla="*/ 1244633 h 2167364"/>
              <a:gd name="connsiteX60" fmla="*/ 60032 w 2974887"/>
              <a:gd name="connsiteY60" fmla="*/ 1282055 h 2167364"/>
              <a:gd name="connsiteX61" fmla="*/ 97348 w 2974887"/>
              <a:gd name="connsiteY61" fmla="*/ 1281175 h 2167364"/>
              <a:gd name="connsiteX62" fmla="*/ 105294 w 2974887"/>
              <a:gd name="connsiteY62" fmla="*/ 1288800 h 2167364"/>
              <a:gd name="connsiteX63" fmla="*/ 97672 w 2974887"/>
              <a:gd name="connsiteY63" fmla="*/ 1296747 h 2167364"/>
              <a:gd name="connsiteX64" fmla="*/ 60356 w 2974887"/>
              <a:gd name="connsiteY64" fmla="*/ 1297546 h 2167364"/>
              <a:gd name="connsiteX65" fmla="*/ 61127 w 2974887"/>
              <a:gd name="connsiteY65" fmla="*/ 1334836 h 2167364"/>
              <a:gd name="connsiteX66" fmla="*/ 53738 w 2974887"/>
              <a:gd name="connsiteY66" fmla="*/ 1342536 h 2167364"/>
              <a:gd name="connsiteX67" fmla="*/ 45791 w 2974887"/>
              <a:gd name="connsiteY67" fmla="*/ 1334913 h 2167364"/>
              <a:gd name="connsiteX68" fmla="*/ 45040 w 2974887"/>
              <a:gd name="connsiteY68" fmla="*/ 1297849 h 2167364"/>
              <a:gd name="connsiteX69" fmla="*/ 7948 w 2974887"/>
              <a:gd name="connsiteY69" fmla="*/ 1298602 h 2167364"/>
              <a:gd name="connsiteX70" fmla="*/ 0 w 2974887"/>
              <a:gd name="connsiteY70" fmla="*/ 1290977 h 2167364"/>
              <a:gd name="connsiteX71" fmla="*/ 0 w 2974887"/>
              <a:gd name="connsiteY71" fmla="*/ 1290977 h 2167364"/>
              <a:gd name="connsiteX72" fmla="*/ 0 w 2974887"/>
              <a:gd name="connsiteY72" fmla="*/ 878561 h 2167364"/>
              <a:gd name="connsiteX73" fmla="*/ 7390 w 2974887"/>
              <a:gd name="connsiteY73" fmla="*/ 870861 h 2167364"/>
              <a:gd name="connsiteX74" fmla="*/ 44702 w 2974887"/>
              <a:gd name="connsiteY74" fmla="*/ 869982 h 2167364"/>
              <a:gd name="connsiteX75" fmla="*/ 43932 w 2974887"/>
              <a:gd name="connsiteY75" fmla="*/ 832770 h 2167364"/>
              <a:gd name="connsiteX76" fmla="*/ 51557 w 2974887"/>
              <a:gd name="connsiteY76" fmla="*/ 824825 h 2167364"/>
              <a:gd name="connsiteX77" fmla="*/ 59260 w 2974887"/>
              <a:gd name="connsiteY77" fmla="*/ 832215 h 2167364"/>
              <a:gd name="connsiteX78" fmla="*/ 60032 w 2974887"/>
              <a:gd name="connsiteY78" fmla="*/ 869639 h 2167364"/>
              <a:gd name="connsiteX79" fmla="*/ 97348 w 2974887"/>
              <a:gd name="connsiteY79" fmla="*/ 868759 h 2167364"/>
              <a:gd name="connsiteX80" fmla="*/ 105294 w 2974887"/>
              <a:gd name="connsiteY80" fmla="*/ 876382 h 2167364"/>
              <a:gd name="connsiteX81" fmla="*/ 97672 w 2974887"/>
              <a:gd name="connsiteY81" fmla="*/ 884327 h 2167364"/>
              <a:gd name="connsiteX82" fmla="*/ 60356 w 2974887"/>
              <a:gd name="connsiteY82" fmla="*/ 885128 h 2167364"/>
              <a:gd name="connsiteX83" fmla="*/ 61127 w 2974887"/>
              <a:gd name="connsiteY83" fmla="*/ 922416 h 2167364"/>
              <a:gd name="connsiteX84" fmla="*/ 53738 w 2974887"/>
              <a:gd name="connsiteY84" fmla="*/ 930116 h 2167364"/>
              <a:gd name="connsiteX85" fmla="*/ 45791 w 2974887"/>
              <a:gd name="connsiteY85" fmla="*/ 922492 h 2167364"/>
              <a:gd name="connsiteX86" fmla="*/ 45040 w 2974887"/>
              <a:gd name="connsiteY86" fmla="*/ 885429 h 2167364"/>
              <a:gd name="connsiteX87" fmla="*/ 7948 w 2974887"/>
              <a:gd name="connsiteY87" fmla="*/ 886182 h 2167364"/>
              <a:gd name="connsiteX88" fmla="*/ 0 w 2974887"/>
              <a:gd name="connsiteY88" fmla="*/ 878561 h 2167364"/>
              <a:gd name="connsiteX89" fmla="*/ 0 w 2974887"/>
              <a:gd name="connsiteY89" fmla="*/ 878561 h 2167364"/>
              <a:gd name="connsiteX90" fmla="*/ 0 w 2974887"/>
              <a:gd name="connsiteY90" fmla="*/ 466147 h 2167364"/>
              <a:gd name="connsiteX91" fmla="*/ 7390 w 2974887"/>
              <a:gd name="connsiteY91" fmla="*/ 458447 h 2167364"/>
              <a:gd name="connsiteX92" fmla="*/ 44702 w 2974887"/>
              <a:gd name="connsiteY92" fmla="*/ 457567 h 2167364"/>
              <a:gd name="connsiteX93" fmla="*/ 43932 w 2974887"/>
              <a:gd name="connsiteY93" fmla="*/ 420359 h 2167364"/>
              <a:gd name="connsiteX94" fmla="*/ 51557 w 2974887"/>
              <a:gd name="connsiteY94" fmla="*/ 412411 h 2167364"/>
              <a:gd name="connsiteX95" fmla="*/ 59260 w 2974887"/>
              <a:gd name="connsiteY95" fmla="*/ 419799 h 2167364"/>
              <a:gd name="connsiteX96" fmla="*/ 60032 w 2974887"/>
              <a:gd name="connsiteY96" fmla="*/ 457225 h 2167364"/>
              <a:gd name="connsiteX97" fmla="*/ 97348 w 2974887"/>
              <a:gd name="connsiteY97" fmla="*/ 456343 h 2167364"/>
              <a:gd name="connsiteX98" fmla="*/ 105294 w 2974887"/>
              <a:gd name="connsiteY98" fmla="*/ 463968 h 2167364"/>
              <a:gd name="connsiteX99" fmla="*/ 97672 w 2974887"/>
              <a:gd name="connsiteY99" fmla="*/ 471916 h 2167364"/>
              <a:gd name="connsiteX100" fmla="*/ 60356 w 2974887"/>
              <a:gd name="connsiteY100" fmla="*/ 472715 h 2167364"/>
              <a:gd name="connsiteX101" fmla="*/ 61127 w 2974887"/>
              <a:gd name="connsiteY101" fmla="*/ 510004 h 2167364"/>
              <a:gd name="connsiteX102" fmla="*/ 53738 w 2974887"/>
              <a:gd name="connsiteY102" fmla="*/ 517703 h 2167364"/>
              <a:gd name="connsiteX103" fmla="*/ 45791 w 2974887"/>
              <a:gd name="connsiteY103" fmla="*/ 510081 h 2167364"/>
              <a:gd name="connsiteX104" fmla="*/ 45040 w 2974887"/>
              <a:gd name="connsiteY104" fmla="*/ 473017 h 2167364"/>
              <a:gd name="connsiteX105" fmla="*/ 7948 w 2974887"/>
              <a:gd name="connsiteY105" fmla="*/ 473771 h 2167364"/>
              <a:gd name="connsiteX106" fmla="*/ 0 w 2974887"/>
              <a:gd name="connsiteY106" fmla="*/ 466147 h 2167364"/>
              <a:gd name="connsiteX107" fmla="*/ 0 w 2974887"/>
              <a:gd name="connsiteY107" fmla="*/ 466147 h 2167364"/>
              <a:gd name="connsiteX108" fmla="*/ 0 w 2974887"/>
              <a:gd name="connsiteY108" fmla="*/ 53734 h 2167364"/>
              <a:gd name="connsiteX109" fmla="*/ 7390 w 2974887"/>
              <a:gd name="connsiteY109" fmla="*/ 46033 h 2167364"/>
              <a:gd name="connsiteX110" fmla="*/ 44702 w 2974887"/>
              <a:gd name="connsiteY110" fmla="*/ 45157 h 2167364"/>
              <a:gd name="connsiteX111" fmla="*/ 43932 w 2974887"/>
              <a:gd name="connsiteY111" fmla="*/ 7947 h 2167364"/>
              <a:gd name="connsiteX112" fmla="*/ 51557 w 2974887"/>
              <a:gd name="connsiteY112" fmla="*/ 0 h 2167364"/>
              <a:gd name="connsiteX113" fmla="*/ 59260 w 2974887"/>
              <a:gd name="connsiteY113" fmla="*/ 7386 h 2167364"/>
              <a:gd name="connsiteX114" fmla="*/ 60032 w 2974887"/>
              <a:gd name="connsiteY114" fmla="*/ 44812 h 2167364"/>
              <a:gd name="connsiteX115" fmla="*/ 97348 w 2974887"/>
              <a:gd name="connsiteY115" fmla="*/ 43932 h 2167364"/>
              <a:gd name="connsiteX116" fmla="*/ 105294 w 2974887"/>
              <a:gd name="connsiteY116" fmla="*/ 51555 h 2167364"/>
              <a:gd name="connsiteX117" fmla="*/ 97672 w 2974887"/>
              <a:gd name="connsiteY117" fmla="*/ 59500 h 2167364"/>
              <a:gd name="connsiteX118" fmla="*/ 60356 w 2974887"/>
              <a:gd name="connsiteY118" fmla="*/ 60299 h 2167364"/>
              <a:gd name="connsiteX119" fmla="*/ 61127 w 2974887"/>
              <a:gd name="connsiteY119" fmla="*/ 97588 h 2167364"/>
              <a:gd name="connsiteX120" fmla="*/ 53738 w 2974887"/>
              <a:gd name="connsiteY120" fmla="*/ 105287 h 2167364"/>
              <a:gd name="connsiteX121" fmla="*/ 45791 w 2974887"/>
              <a:gd name="connsiteY121" fmla="*/ 97665 h 2167364"/>
              <a:gd name="connsiteX122" fmla="*/ 45040 w 2974887"/>
              <a:gd name="connsiteY122" fmla="*/ 60601 h 2167364"/>
              <a:gd name="connsiteX123" fmla="*/ 7948 w 2974887"/>
              <a:gd name="connsiteY123" fmla="*/ 61357 h 2167364"/>
              <a:gd name="connsiteX124" fmla="*/ 0 w 2974887"/>
              <a:gd name="connsiteY124" fmla="*/ 53734 h 2167364"/>
              <a:gd name="connsiteX125" fmla="*/ 0 w 2974887"/>
              <a:gd name="connsiteY125" fmla="*/ 53734 h 2167364"/>
              <a:gd name="connsiteX126" fmla="*/ 409944 w 2974887"/>
              <a:gd name="connsiteY126" fmla="*/ 2115808 h 2167364"/>
              <a:gd name="connsiteX127" fmla="*/ 417330 w 2974887"/>
              <a:gd name="connsiteY127" fmla="*/ 2108104 h 2167364"/>
              <a:gd name="connsiteX128" fmla="*/ 454646 w 2974887"/>
              <a:gd name="connsiteY128" fmla="*/ 2107228 h 2167364"/>
              <a:gd name="connsiteX129" fmla="*/ 453875 w 2974887"/>
              <a:gd name="connsiteY129" fmla="*/ 2070017 h 2167364"/>
              <a:gd name="connsiteX130" fmla="*/ 461497 w 2974887"/>
              <a:gd name="connsiteY130" fmla="*/ 2062072 h 2167364"/>
              <a:gd name="connsiteX131" fmla="*/ 469200 w 2974887"/>
              <a:gd name="connsiteY131" fmla="*/ 2069462 h 2167364"/>
              <a:gd name="connsiteX132" fmla="*/ 469972 w 2974887"/>
              <a:gd name="connsiteY132" fmla="*/ 2106884 h 2167364"/>
              <a:gd name="connsiteX133" fmla="*/ 507288 w 2974887"/>
              <a:gd name="connsiteY133" fmla="*/ 2106006 h 2167364"/>
              <a:gd name="connsiteX134" fmla="*/ 515233 w 2974887"/>
              <a:gd name="connsiteY134" fmla="*/ 2113631 h 2167364"/>
              <a:gd name="connsiteX135" fmla="*/ 507609 w 2974887"/>
              <a:gd name="connsiteY135" fmla="*/ 2121576 h 2167364"/>
              <a:gd name="connsiteX136" fmla="*/ 470292 w 2974887"/>
              <a:gd name="connsiteY136" fmla="*/ 2122374 h 2167364"/>
              <a:gd name="connsiteX137" fmla="*/ 471064 w 2974887"/>
              <a:gd name="connsiteY137" fmla="*/ 2159663 h 2167364"/>
              <a:gd name="connsiteX138" fmla="*/ 463675 w 2974887"/>
              <a:gd name="connsiteY138" fmla="*/ 2167365 h 2167364"/>
              <a:gd name="connsiteX139" fmla="*/ 455729 w 2974887"/>
              <a:gd name="connsiteY139" fmla="*/ 2159740 h 2167364"/>
              <a:gd name="connsiteX140" fmla="*/ 454979 w 2974887"/>
              <a:gd name="connsiteY140" fmla="*/ 2122676 h 2167364"/>
              <a:gd name="connsiteX141" fmla="*/ 417889 w 2974887"/>
              <a:gd name="connsiteY141" fmla="*/ 2123432 h 2167364"/>
              <a:gd name="connsiteX142" fmla="*/ 409944 w 2974887"/>
              <a:gd name="connsiteY142" fmla="*/ 2115808 h 2167364"/>
              <a:gd name="connsiteX143" fmla="*/ 409944 w 2974887"/>
              <a:gd name="connsiteY143" fmla="*/ 2115808 h 2167364"/>
              <a:gd name="connsiteX144" fmla="*/ 409944 w 2974887"/>
              <a:gd name="connsiteY144" fmla="*/ 1703392 h 2167364"/>
              <a:gd name="connsiteX145" fmla="*/ 417330 w 2974887"/>
              <a:gd name="connsiteY145" fmla="*/ 1695692 h 2167364"/>
              <a:gd name="connsiteX146" fmla="*/ 454646 w 2974887"/>
              <a:gd name="connsiteY146" fmla="*/ 1694814 h 2167364"/>
              <a:gd name="connsiteX147" fmla="*/ 453875 w 2974887"/>
              <a:gd name="connsiteY147" fmla="*/ 1657603 h 2167364"/>
              <a:gd name="connsiteX148" fmla="*/ 461497 w 2974887"/>
              <a:gd name="connsiteY148" fmla="*/ 1649658 h 2167364"/>
              <a:gd name="connsiteX149" fmla="*/ 469200 w 2974887"/>
              <a:gd name="connsiteY149" fmla="*/ 1657045 h 2167364"/>
              <a:gd name="connsiteX150" fmla="*/ 469972 w 2974887"/>
              <a:gd name="connsiteY150" fmla="*/ 1694468 h 2167364"/>
              <a:gd name="connsiteX151" fmla="*/ 507288 w 2974887"/>
              <a:gd name="connsiteY151" fmla="*/ 1693590 h 2167364"/>
              <a:gd name="connsiteX152" fmla="*/ 515233 w 2974887"/>
              <a:gd name="connsiteY152" fmla="*/ 1701214 h 2167364"/>
              <a:gd name="connsiteX153" fmla="*/ 507609 w 2974887"/>
              <a:gd name="connsiteY153" fmla="*/ 1709159 h 2167364"/>
              <a:gd name="connsiteX154" fmla="*/ 470292 w 2974887"/>
              <a:gd name="connsiteY154" fmla="*/ 1709958 h 2167364"/>
              <a:gd name="connsiteX155" fmla="*/ 471064 w 2974887"/>
              <a:gd name="connsiteY155" fmla="*/ 1747247 h 2167364"/>
              <a:gd name="connsiteX156" fmla="*/ 463675 w 2974887"/>
              <a:gd name="connsiteY156" fmla="*/ 1754948 h 2167364"/>
              <a:gd name="connsiteX157" fmla="*/ 455729 w 2974887"/>
              <a:gd name="connsiteY157" fmla="*/ 1747324 h 2167364"/>
              <a:gd name="connsiteX158" fmla="*/ 454979 w 2974887"/>
              <a:gd name="connsiteY158" fmla="*/ 1710260 h 2167364"/>
              <a:gd name="connsiteX159" fmla="*/ 417889 w 2974887"/>
              <a:gd name="connsiteY159" fmla="*/ 1711014 h 2167364"/>
              <a:gd name="connsiteX160" fmla="*/ 409944 w 2974887"/>
              <a:gd name="connsiteY160" fmla="*/ 1703392 h 2167364"/>
              <a:gd name="connsiteX161" fmla="*/ 409944 w 2974887"/>
              <a:gd name="connsiteY161" fmla="*/ 1703392 h 2167364"/>
              <a:gd name="connsiteX162" fmla="*/ 409944 w 2974887"/>
              <a:gd name="connsiteY162" fmla="*/ 1290977 h 2167364"/>
              <a:gd name="connsiteX163" fmla="*/ 417330 w 2974887"/>
              <a:gd name="connsiteY163" fmla="*/ 1283278 h 2167364"/>
              <a:gd name="connsiteX164" fmla="*/ 454646 w 2974887"/>
              <a:gd name="connsiteY164" fmla="*/ 1282400 h 2167364"/>
              <a:gd name="connsiteX165" fmla="*/ 453875 w 2974887"/>
              <a:gd name="connsiteY165" fmla="*/ 1245190 h 2167364"/>
              <a:gd name="connsiteX166" fmla="*/ 461497 w 2974887"/>
              <a:gd name="connsiteY166" fmla="*/ 1237243 h 2167364"/>
              <a:gd name="connsiteX167" fmla="*/ 469200 w 2974887"/>
              <a:gd name="connsiteY167" fmla="*/ 1244633 h 2167364"/>
              <a:gd name="connsiteX168" fmla="*/ 469972 w 2974887"/>
              <a:gd name="connsiteY168" fmla="*/ 1282055 h 2167364"/>
              <a:gd name="connsiteX169" fmla="*/ 507288 w 2974887"/>
              <a:gd name="connsiteY169" fmla="*/ 1281175 h 2167364"/>
              <a:gd name="connsiteX170" fmla="*/ 515233 w 2974887"/>
              <a:gd name="connsiteY170" fmla="*/ 1288800 h 2167364"/>
              <a:gd name="connsiteX171" fmla="*/ 507609 w 2974887"/>
              <a:gd name="connsiteY171" fmla="*/ 1296747 h 2167364"/>
              <a:gd name="connsiteX172" fmla="*/ 470292 w 2974887"/>
              <a:gd name="connsiteY172" fmla="*/ 1297546 h 2167364"/>
              <a:gd name="connsiteX173" fmla="*/ 471064 w 2974887"/>
              <a:gd name="connsiteY173" fmla="*/ 1334836 h 2167364"/>
              <a:gd name="connsiteX174" fmla="*/ 463675 w 2974887"/>
              <a:gd name="connsiteY174" fmla="*/ 1342536 h 2167364"/>
              <a:gd name="connsiteX175" fmla="*/ 455729 w 2974887"/>
              <a:gd name="connsiteY175" fmla="*/ 1334913 h 2167364"/>
              <a:gd name="connsiteX176" fmla="*/ 454979 w 2974887"/>
              <a:gd name="connsiteY176" fmla="*/ 1297849 h 2167364"/>
              <a:gd name="connsiteX177" fmla="*/ 417889 w 2974887"/>
              <a:gd name="connsiteY177" fmla="*/ 1298602 h 2167364"/>
              <a:gd name="connsiteX178" fmla="*/ 409944 w 2974887"/>
              <a:gd name="connsiteY178" fmla="*/ 1290977 h 2167364"/>
              <a:gd name="connsiteX179" fmla="*/ 409944 w 2974887"/>
              <a:gd name="connsiteY179" fmla="*/ 1290977 h 2167364"/>
              <a:gd name="connsiteX180" fmla="*/ 409944 w 2974887"/>
              <a:gd name="connsiteY180" fmla="*/ 878561 h 2167364"/>
              <a:gd name="connsiteX181" fmla="*/ 417330 w 2974887"/>
              <a:gd name="connsiteY181" fmla="*/ 870861 h 2167364"/>
              <a:gd name="connsiteX182" fmla="*/ 454646 w 2974887"/>
              <a:gd name="connsiteY182" fmla="*/ 869982 h 2167364"/>
              <a:gd name="connsiteX183" fmla="*/ 453875 w 2974887"/>
              <a:gd name="connsiteY183" fmla="*/ 832770 h 2167364"/>
              <a:gd name="connsiteX184" fmla="*/ 461497 w 2974887"/>
              <a:gd name="connsiteY184" fmla="*/ 824825 h 2167364"/>
              <a:gd name="connsiteX185" fmla="*/ 469200 w 2974887"/>
              <a:gd name="connsiteY185" fmla="*/ 832215 h 2167364"/>
              <a:gd name="connsiteX186" fmla="*/ 469972 w 2974887"/>
              <a:gd name="connsiteY186" fmla="*/ 869639 h 2167364"/>
              <a:gd name="connsiteX187" fmla="*/ 507288 w 2974887"/>
              <a:gd name="connsiteY187" fmla="*/ 868759 h 2167364"/>
              <a:gd name="connsiteX188" fmla="*/ 515233 w 2974887"/>
              <a:gd name="connsiteY188" fmla="*/ 876382 h 2167364"/>
              <a:gd name="connsiteX189" fmla="*/ 507609 w 2974887"/>
              <a:gd name="connsiteY189" fmla="*/ 884327 h 2167364"/>
              <a:gd name="connsiteX190" fmla="*/ 470292 w 2974887"/>
              <a:gd name="connsiteY190" fmla="*/ 885128 h 2167364"/>
              <a:gd name="connsiteX191" fmla="*/ 471064 w 2974887"/>
              <a:gd name="connsiteY191" fmla="*/ 922416 h 2167364"/>
              <a:gd name="connsiteX192" fmla="*/ 463675 w 2974887"/>
              <a:gd name="connsiteY192" fmla="*/ 930116 h 2167364"/>
              <a:gd name="connsiteX193" fmla="*/ 455729 w 2974887"/>
              <a:gd name="connsiteY193" fmla="*/ 922492 h 2167364"/>
              <a:gd name="connsiteX194" fmla="*/ 454979 w 2974887"/>
              <a:gd name="connsiteY194" fmla="*/ 885429 h 2167364"/>
              <a:gd name="connsiteX195" fmla="*/ 417889 w 2974887"/>
              <a:gd name="connsiteY195" fmla="*/ 886182 h 2167364"/>
              <a:gd name="connsiteX196" fmla="*/ 409944 w 2974887"/>
              <a:gd name="connsiteY196" fmla="*/ 878561 h 2167364"/>
              <a:gd name="connsiteX197" fmla="*/ 409944 w 2974887"/>
              <a:gd name="connsiteY197" fmla="*/ 878561 h 2167364"/>
              <a:gd name="connsiteX198" fmla="*/ 409944 w 2974887"/>
              <a:gd name="connsiteY198" fmla="*/ 466147 h 2167364"/>
              <a:gd name="connsiteX199" fmla="*/ 417330 w 2974887"/>
              <a:gd name="connsiteY199" fmla="*/ 458447 h 2167364"/>
              <a:gd name="connsiteX200" fmla="*/ 454646 w 2974887"/>
              <a:gd name="connsiteY200" fmla="*/ 457567 h 2167364"/>
              <a:gd name="connsiteX201" fmla="*/ 453875 w 2974887"/>
              <a:gd name="connsiteY201" fmla="*/ 420359 h 2167364"/>
              <a:gd name="connsiteX202" fmla="*/ 461497 w 2974887"/>
              <a:gd name="connsiteY202" fmla="*/ 412411 h 2167364"/>
              <a:gd name="connsiteX203" fmla="*/ 469200 w 2974887"/>
              <a:gd name="connsiteY203" fmla="*/ 419799 h 2167364"/>
              <a:gd name="connsiteX204" fmla="*/ 469972 w 2974887"/>
              <a:gd name="connsiteY204" fmla="*/ 457225 h 2167364"/>
              <a:gd name="connsiteX205" fmla="*/ 507288 w 2974887"/>
              <a:gd name="connsiteY205" fmla="*/ 456343 h 2167364"/>
              <a:gd name="connsiteX206" fmla="*/ 515233 w 2974887"/>
              <a:gd name="connsiteY206" fmla="*/ 463968 h 2167364"/>
              <a:gd name="connsiteX207" fmla="*/ 507609 w 2974887"/>
              <a:gd name="connsiteY207" fmla="*/ 471916 h 2167364"/>
              <a:gd name="connsiteX208" fmla="*/ 470292 w 2974887"/>
              <a:gd name="connsiteY208" fmla="*/ 472715 h 2167364"/>
              <a:gd name="connsiteX209" fmla="*/ 471064 w 2974887"/>
              <a:gd name="connsiteY209" fmla="*/ 510004 h 2167364"/>
              <a:gd name="connsiteX210" fmla="*/ 463675 w 2974887"/>
              <a:gd name="connsiteY210" fmla="*/ 517703 h 2167364"/>
              <a:gd name="connsiteX211" fmla="*/ 455729 w 2974887"/>
              <a:gd name="connsiteY211" fmla="*/ 510081 h 2167364"/>
              <a:gd name="connsiteX212" fmla="*/ 454979 w 2974887"/>
              <a:gd name="connsiteY212" fmla="*/ 473017 h 2167364"/>
              <a:gd name="connsiteX213" fmla="*/ 417889 w 2974887"/>
              <a:gd name="connsiteY213" fmla="*/ 473771 h 2167364"/>
              <a:gd name="connsiteX214" fmla="*/ 409944 w 2974887"/>
              <a:gd name="connsiteY214" fmla="*/ 466147 h 2167364"/>
              <a:gd name="connsiteX215" fmla="*/ 409944 w 2974887"/>
              <a:gd name="connsiteY215" fmla="*/ 466147 h 2167364"/>
              <a:gd name="connsiteX216" fmla="*/ 409944 w 2974887"/>
              <a:gd name="connsiteY216" fmla="*/ 53734 h 2167364"/>
              <a:gd name="connsiteX217" fmla="*/ 417330 w 2974887"/>
              <a:gd name="connsiteY217" fmla="*/ 46033 h 2167364"/>
              <a:gd name="connsiteX218" fmla="*/ 454646 w 2974887"/>
              <a:gd name="connsiteY218" fmla="*/ 45157 h 2167364"/>
              <a:gd name="connsiteX219" fmla="*/ 453875 w 2974887"/>
              <a:gd name="connsiteY219" fmla="*/ 7947 h 2167364"/>
              <a:gd name="connsiteX220" fmla="*/ 461497 w 2974887"/>
              <a:gd name="connsiteY220" fmla="*/ 0 h 2167364"/>
              <a:gd name="connsiteX221" fmla="*/ 469200 w 2974887"/>
              <a:gd name="connsiteY221" fmla="*/ 7386 h 2167364"/>
              <a:gd name="connsiteX222" fmla="*/ 469972 w 2974887"/>
              <a:gd name="connsiteY222" fmla="*/ 44812 h 2167364"/>
              <a:gd name="connsiteX223" fmla="*/ 507288 w 2974887"/>
              <a:gd name="connsiteY223" fmla="*/ 43932 h 2167364"/>
              <a:gd name="connsiteX224" fmla="*/ 515233 w 2974887"/>
              <a:gd name="connsiteY224" fmla="*/ 51555 h 2167364"/>
              <a:gd name="connsiteX225" fmla="*/ 507609 w 2974887"/>
              <a:gd name="connsiteY225" fmla="*/ 59500 h 2167364"/>
              <a:gd name="connsiteX226" fmla="*/ 470292 w 2974887"/>
              <a:gd name="connsiteY226" fmla="*/ 60299 h 2167364"/>
              <a:gd name="connsiteX227" fmla="*/ 471064 w 2974887"/>
              <a:gd name="connsiteY227" fmla="*/ 97588 h 2167364"/>
              <a:gd name="connsiteX228" fmla="*/ 463675 w 2974887"/>
              <a:gd name="connsiteY228" fmla="*/ 105287 h 2167364"/>
              <a:gd name="connsiteX229" fmla="*/ 455729 w 2974887"/>
              <a:gd name="connsiteY229" fmla="*/ 97665 h 2167364"/>
              <a:gd name="connsiteX230" fmla="*/ 454979 w 2974887"/>
              <a:gd name="connsiteY230" fmla="*/ 60601 h 2167364"/>
              <a:gd name="connsiteX231" fmla="*/ 417889 w 2974887"/>
              <a:gd name="connsiteY231" fmla="*/ 61357 h 2167364"/>
              <a:gd name="connsiteX232" fmla="*/ 409944 w 2974887"/>
              <a:gd name="connsiteY232" fmla="*/ 53734 h 2167364"/>
              <a:gd name="connsiteX233" fmla="*/ 409944 w 2974887"/>
              <a:gd name="connsiteY233" fmla="*/ 53734 h 2167364"/>
              <a:gd name="connsiteX234" fmla="*/ 819884 w 2974887"/>
              <a:gd name="connsiteY234" fmla="*/ 2115808 h 2167364"/>
              <a:gd name="connsiteX235" fmla="*/ 827274 w 2974887"/>
              <a:gd name="connsiteY235" fmla="*/ 2108104 h 2167364"/>
              <a:gd name="connsiteX236" fmla="*/ 864586 w 2974887"/>
              <a:gd name="connsiteY236" fmla="*/ 2107228 h 2167364"/>
              <a:gd name="connsiteX237" fmla="*/ 863816 w 2974887"/>
              <a:gd name="connsiteY237" fmla="*/ 2070017 h 2167364"/>
              <a:gd name="connsiteX238" fmla="*/ 871439 w 2974887"/>
              <a:gd name="connsiteY238" fmla="*/ 2062072 h 2167364"/>
              <a:gd name="connsiteX239" fmla="*/ 879139 w 2974887"/>
              <a:gd name="connsiteY239" fmla="*/ 2069462 h 2167364"/>
              <a:gd name="connsiteX240" fmla="*/ 879912 w 2974887"/>
              <a:gd name="connsiteY240" fmla="*/ 2106884 h 2167364"/>
              <a:gd name="connsiteX241" fmla="*/ 917228 w 2974887"/>
              <a:gd name="connsiteY241" fmla="*/ 2106006 h 2167364"/>
              <a:gd name="connsiteX242" fmla="*/ 925173 w 2974887"/>
              <a:gd name="connsiteY242" fmla="*/ 2113631 h 2167364"/>
              <a:gd name="connsiteX243" fmla="*/ 917549 w 2974887"/>
              <a:gd name="connsiteY243" fmla="*/ 2121576 h 2167364"/>
              <a:gd name="connsiteX244" fmla="*/ 880233 w 2974887"/>
              <a:gd name="connsiteY244" fmla="*/ 2122374 h 2167364"/>
              <a:gd name="connsiteX245" fmla="*/ 881003 w 2974887"/>
              <a:gd name="connsiteY245" fmla="*/ 2159663 h 2167364"/>
              <a:gd name="connsiteX246" fmla="*/ 873617 w 2974887"/>
              <a:gd name="connsiteY246" fmla="*/ 2167365 h 2167364"/>
              <a:gd name="connsiteX247" fmla="*/ 865672 w 2974887"/>
              <a:gd name="connsiteY247" fmla="*/ 2159740 h 2167364"/>
              <a:gd name="connsiteX248" fmla="*/ 864917 w 2974887"/>
              <a:gd name="connsiteY248" fmla="*/ 2122676 h 2167364"/>
              <a:gd name="connsiteX249" fmla="*/ 827827 w 2974887"/>
              <a:gd name="connsiteY249" fmla="*/ 2123432 h 2167364"/>
              <a:gd name="connsiteX250" fmla="*/ 819884 w 2974887"/>
              <a:gd name="connsiteY250" fmla="*/ 2115808 h 2167364"/>
              <a:gd name="connsiteX251" fmla="*/ 819884 w 2974887"/>
              <a:gd name="connsiteY251" fmla="*/ 2115808 h 2167364"/>
              <a:gd name="connsiteX252" fmla="*/ 819884 w 2974887"/>
              <a:gd name="connsiteY252" fmla="*/ 1703392 h 2167364"/>
              <a:gd name="connsiteX253" fmla="*/ 827274 w 2974887"/>
              <a:gd name="connsiteY253" fmla="*/ 1695692 h 2167364"/>
              <a:gd name="connsiteX254" fmla="*/ 864586 w 2974887"/>
              <a:gd name="connsiteY254" fmla="*/ 1694814 h 2167364"/>
              <a:gd name="connsiteX255" fmla="*/ 863816 w 2974887"/>
              <a:gd name="connsiteY255" fmla="*/ 1657603 h 2167364"/>
              <a:gd name="connsiteX256" fmla="*/ 871439 w 2974887"/>
              <a:gd name="connsiteY256" fmla="*/ 1649658 h 2167364"/>
              <a:gd name="connsiteX257" fmla="*/ 879139 w 2974887"/>
              <a:gd name="connsiteY257" fmla="*/ 1657045 h 2167364"/>
              <a:gd name="connsiteX258" fmla="*/ 879912 w 2974887"/>
              <a:gd name="connsiteY258" fmla="*/ 1694468 h 2167364"/>
              <a:gd name="connsiteX259" fmla="*/ 917228 w 2974887"/>
              <a:gd name="connsiteY259" fmla="*/ 1693590 h 2167364"/>
              <a:gd name="connsiteX260" fmla="*/ 925173 w 2974887"/>
              <a:gd name="connsiteY260" fmla="*/ 1701214 h 2167364"/>
              <a:gd name="connsiteX261" fmla="*/ 917549 w 2974887"/>
              <a:gd name="connsiteY261" fmla="*/ 1709159 h 2167364"/>
              <a:gd name="connsiteX262" fmla="*/ 880233 w 2974887"/>
              <a:gd name="connsiteY262" fmla="*/ 1709958 h 2167364"/>
              <a:gd name="connsiteX263" fmla="*/ 881003 w 2974887"/>
              <a:gd name="connsiteY263" fmla="*/ 1747247 h 2167364"/>
              <a:gd name="connsiteX264" fmla="*/ 873617 w 2974887"/>
              <a:gd name="connsiteY264" fmla="*/ 1754948 h 2167364"/>
              <a:gd name="connsiteX265" fmla="*/ 865672 w 2974887"/>
              <a:gd name="connsiteY265" fmla="*/ 1747324 h 2167364"/>
              <a:gd name="connsiteX266" fmla="*/ 864917 w 2974887"/>
              <a:gd name="connsiteY266" fmla="*/ 1710260 h 2167364"/>
              <a:gd name="connsiteX267" fmla="*/ 827827 w 2974887"/>
              <a:gd name="connsiteY267" fmla="*/ 1711014 h 2167364"/>
              <a:gd name="connsiteX268" fmla="*/ 819884 w 2974887"/>
              <a:gd name="connsiteY268" fmla="*/ 1703392 h 2167364"/>
              <a:gd name="connsiteX269" fmla="*/ 819884 w 2974887"/>
              <a:gd name="connsiteY269" fmla="*/ 1703392 h 2167364"/>
              <a:gd name="connsiteX270" fmla="*/ 819884 w 2974887"/>
              <a:gd name="connsiteY270" fmla="*/ 1290977 h 2167364"/>
              <a:gd name="connsiteX271" fmla="*/ 827274 w 2974887"/>
              <a:gd name="connsiteY271" fmla="*/ 1283278 h 2167364"/>
              <a:gd name="connsiteX272" fmla="*/ 864586 w 2974887"/>
              <a:gd name="connsiteY272" fmla="*/ 1282400 h 2167364"/>
              <a:gd name="connsiteX273" fmla="*/ 863816 w 2974887"/>
              <a:gd name="connsiteY273" fmla="*/ 1245190 h 2167364"/>
              <a:gd name="connsiteX274" fmla="*/ 871439 w 2974887"/>
              <a:gd name="connsiteY274" fmla="*/ 1237243 h 2167364"/>
              <a:gd name="connsiteX275" fmla="*/ 879139 w 2974887"/>
              <a:gd name="connsiteY275" fmla="*/ 1244633 h 2167364"/>
              <a:gd name="connsiteX276" fmla="*/ 879912 w 2974887"/>
              <a:gd name="connsiteY276" fmla="*/ 1282055 h 2167364"/>
              <a:gd name="connsiteX277" fmla="*/ 917228 w 2974887"/>
              <a:gd name="connsiteY277" fmla="*/ 1281175 h 2167364"/>
              <a:gd name="connsiteX278" fmla="*/ 925173 w 2974887"/>
              <a:gd name="connsiteY278" fmla="*/ 1288800 h 2167364"/>
              <a:gd name="connsiteX279" fmla="*/ 917549 w 2974887"/>
              <a:gd name="connsiteY279" fmla="*/ 1296747 h 2167364"/>
              <a:gd name="connsiteX280" fmla="*/ 880233 w 2974887"/>
              <a:gd name="connsiteY280" fmla="*/ 1297546 h 2167364"/>
              <a:gd name="connsiteX281" fmla="*/ 881003 w 2974887"/>
              <a:gd name="connsiteY281" fmla="*/ 1334836 h 2167364"/>
              <a:gd name="connsiteX282" fmla="*/ 873617 w 2974887"/>
              <a:gd name="connsiteY282" fmla="*/ 1342536 h 2167364"/>
              <a:gd name="connsiteX283" fmla="*/ 865672 w 2974887"/>
              <a:gd name="connsiteY283" fmla="*/ 1334913 h 2167364"/>
              <a:gd name="connsiteX284" fmla="*/ 864917 w 2974887"/>
              <a:gd name="connsiteY284" fmla="*/ 1297849 h 2167364"/>
              <a:gd name="connsiteX285" fmla="*/ 827827 w 2974887"/>
              <a:gd name="connsiteY285" fmla="*/ 1298602 h 2167364"/>
              <a:gd name="connsiteX286" fmla="*/ 819884 w 2974887"/>
              <a:gd name="connsiteY286" fmla="*/ 1290977 h 2167364"/>
              <a:gd name="connsiteX287" fmla="*/ 819884 w 2974887"/>
              <a:gd name="connsiteY287" fmla="*/ 1290977 h 2167364"/>
              <a:gd name="connsiteX288" fmla="*/ 819884 w 2974887"/>
              <a:gd name="connsiteY288" fmla="*/ 878561 h 2167364"/>
              <a:gd name="connsiteX289" fmla="*/ 827274 w 2974887"/>
              <a:gd name="connsiteY289" fmla="*/ 870861 h 2167364"/>
              <a:gd name="connsiteX290" fmla="*/ 864586 w 2974887"/>
              <a:gd name="connsiteY290" fmla="*/ 869982 h 2167364"/>
              <a:gd name="connsiteX291" fmla="*/ 863816 w 2974887"/>
              <a:gd name="connsiteY291" fmla="*/ 832770 h 2167364"/>
              <a:gd name="connsiteX292" fmla="*/ 871439 w 2974887"/>
              <a:gd name="connsiteY292" fmla="*/ 824825 h 2167364"/>
              <a:gd name="connsiteX293" fmla="*/ 879139 w 2974887"/>
              <a:gd name="connsiteY293" fmla="*/ 832215 h 2167364"/>
              <a:gd name="connsiteX294" fmla="*/ 879912 w 2974887"/>
              <a:gd name="connsiteY294" fmla="*/ 869639 h 2167364"/>
              <a:gd name="connsiteX295" fmla="*/ 917228 w 2974887"/>
              <a:gd name="connsiteY295" fmla="*/ 868759 h 2167364"/>
              <a:gd name="connsiteX296" fmla="*/ 925173 w 2974887"/>
              <a:gd name="connsiteY296" fmla="*/ 876382 h 2167364"/>
              <a:gd name="connsiteX297" fmla="*/ 917549 w 2974887"/>
              <a:gd name="connsiteY297" fmla="*/ 884327 h 2167364"/>
              <a:gd name="connsiteX298" fmla="*/ 880233 w 2974887"/>
              <a:gd name="connsiteY298" fmla="*/ 885128 h 2167364"/>
              <a:gd name="connsiteX299" fmla="*/ 881003 w 2974887"/>
              <a:gd name="connsiteY299" fmla="*/ 922416 h 2167364"/>
              <a:gd name="connsiteX300" fmla="*/ 873617 w 2974887"/>
              <a:gd name="connsiteY300" fmla="*/ 930116 h 2167364"/>
              <a:gd name="connsiteX301" fmla="*/ 865672 w 2974887"/>
              <a:gd name="connsiteY301" fmla="*/ 922492 h 2167364"/>
              <a:gd name="connsiteX302" fmla="*/ 864917 w 2974887"/>
              <a:gd name="connsiteY302" fmla="*/ 885429 h 2167364"/>
              <a:gd name="connsiteX303" fmla="*/ 827827 w 2974887"/>
              <a:gd name="connsiteY303" fmla="*/ 886182 h 2167364"/>
              <a:gd name="connsiteX304" fmla="*/ 819884 w 2974887"/>
              <a:gd name="connsiteY304" fmla="*/ 878561 h 2167364"/>
              <a:gd name="connsiteX305" fmla="*/ 819884 w 2974887"/>
              <a:gd name="connsiteY305" fmla="*/ 878561 h 2167364"/>
              <a:gd name="connsiteX306" fmla="*/ 819884 w 2974887"/>
              <a:gd name="connsiteY306" fmla="*/ 466147 h 2167364"/>
              <a:gd name="connsiteX307" fmla="*/ 827274 w 2974887"/>
              <a:gd name="connsiteY307" fmla="*/ 458447 h 2167364"/>
              <a:gd name="connsiteX308" fmla="*/ 864586 w 2974887"/>
              <a:gd name="connsiteY308" fmla="*/ 457567 h 2167364"/>
              <a:gd name="connsiteX309" fmla="*/ 863816 w 2974887"/>
              <a:gd name="connsiteY309" fmla="*/ 420359 h 2167364"/>
              <a:gd name="connsiteX310" fmla="*/ 871439 w 2974887"/>
              <a:gd name="connsiteY310" fmla="*/ 412411 h 2167364"/>
              <a:gd name="connsiteX311" fmla="*/ 879139 w 2974887"/>
              <a:gd name="connsiteY311" fmla="*/ 419799 h 2167364"/>
              <a:gd name="connsiteX312" fmla="*/ 879912 w 2974887"/>
              <a:gd name="connsiteY312" fmla="*/ 457225 h 2167364"/>
              <a:gd name="connsiteX313" fmla="*/ 917228 w 2974887"/>
              <a:gd name="connsiteY313" fmla="*/ 456343 h 2167364"/>
              <a:gd name="connsiteX314" fmla="*/ 925173 w 2974887"/>
              <a:gd name="connsiteY314" fmla="*/ 463968 h 2167364"/>
              <a:gd name="connsiteX315" fmla="*/ 917549 w 2974887"/>
              <a:gd name="connsiteY315" fmla="*/ 471916 h 2167364"/>
              <a:gd name="connsiteX316" fmla="*/ 880233 w 2974887"/>
              <a:gd name="connsiteY316" fmla="*/ 472715 h 2167364"/>
              <a:gd name="connsiteX317" fmla="*/ 881003 w 2974887"/>
              <a:gd name="connsiteY317" fmla="*/ 510004 h 2167364"/>
              <a:gd name="connsiteX318" fmla="*/ 873617 w 2974887"/>
              <a:gd name="connsiteY318" fmla="*/ 517703 h 2167364"/>
              <a:gd name="connsiteX319" fmla="*/ 865672 w 2974887"/>
              <a:gd name="connsiteY319" fmla="*/ 510081 h 2167364"/>
              <a:gd name="connsiteX320" fmla="*/ 864917 w 2974887"/>
              <a:gd name="connsiteY320" fmla="*/ 473017 h 2167364"/>
              <a:gd name="connsiteX321" fmla="*/ 827827 w 2974887"/>
              <a:gd name="connsiteY321" fmla="*/ 473771 h 2167364"/>
              <a:gd name="connsiteX322" fmla="*/ 819884 w 2974887"/>
              <a:gd name="connsiteY322" fmla="*/ 466147 h 2167364"/>
              <a:gd name="connsiteX323" fmla="*/ 819884 w 2974887"/>
              <a:gd name="connsiteY323" fmla="*/ 466147 h 2167364"/>
              <a:gd name="connsiteX324" fmla="*/ 819884 w 2974887"/>
              <a:gd name="connsiteY324" fmla="*/ 53734 h 2167364"/>
              <a:gd name="connsiteX325" fmla="*/ 827274 w 2974887"/>
              <a:gd name="connsiteY325" fmla="*/ 46033 h 2167364"/>
              <a:gd name="connsiteX326" fmla="*/ 864586 w 2974887"/>
              <a:gd name="connsiteY326" fmla="*/ 45157 h 2167364"/>
              <a:gd name="connsiteX327" fmla="*/ 863816 w 2974887"/>
              <a:gd name="connsiteY327" fmla="*/ 7947 h 2167364"/>
              <a:gd name="connsiteX328" fmla="*/ 871439 w 2974887"/>
              <a:gd name="connsiteY328" fmla="*/ 0 h 2167364"/>
              <a:gd name="connsiteX329" fmla="*/ 879139 w 2974887"/>
              <a:gd name="connsiteY329" fmla="*/ 7386 h 2167364"/>
              <a:gd name="connsiteX330" fmla="*/ 879912 w 2974887"/>
              <a:gd name="connsiteY330" fmla="*/ 44812 h 2167364"/>
              <a:gd name="connsiteX331" fmla="*/ 917228 w 2974887"/>
              <a:gd name="connsiteY331" fmla="*/ 43932 h 2167364"/>
              <a:gd name="connsiteX332" fmla="*/ 925173 w 2974887"/>
              <a:gd name="connsiteY332" fmla="*/ 51555 h 2167364"/>
              <a:gd name="connsiteX333" fmla="*/ 917549 w 2974887"/>
              <a:gd name="connsiteY333" fmla="*/ 59500 h 2167364"/>
              <a:gd name="connsiteX334" fmla="*/ 880233 w 2974887"/>
              <a:gd name="connsiteY334" fmla="*/ 60299 h 2167364"/>
              <a:gd name="connsiteX335" fmla="*/ 881003 w 2974887"/>
              <a:gd name="connsiteY335" fmla="*/ 97588 h 2167364"/>
              <a:gd name="connsiteX336" fmla="*/ 873617 w 2974887"/>
              <a:gd name="connsiteY336" fmla="*/ 105287 h 2167364"/>
              <a:gd name="connsiteX337" fmla="*/ 865672 w 2974887"/>
              <a:gd name="connsiteY337" fmla="*/ 97665 h 2167364"/>
              <a:gd name="connsiteX338" fmla="*/ 864917 w 2974887"/>
              <a:gd name="connsiteY338" fmla="*/ 60601 h 2167364"/>
              <a:gd name="connsiteX339" fmla="*/ 827827 w 2974887"/>
              <a:gd name="connsiteY339" fmla="*/ 61357 h 2167364"/>
              <a:gd name="connsiteX340" fmla="*/ 819884 w 2974887"/>
              <a:gd name="connsiteY340" fmla="*/ 53734 h 2167364"/>
              <a:gd name="connsiteX341" fmla="*/ 819884 w 2974887"/>
              <a:gd name="connsiteY341" fmla="*/ 53734 h 2167364"/>
              <a:gd name="connsiteX342" fmla="*/ 1229828 w 2974887"/>
              <a:gd name="connsiteY342" fmla="*/ 2115808 h 2167364"/>
              <a:gd name="connsiteX343" fmla="*/ 1237216 w 2974887"/>
              <a:gd name="connsiteY343" fmla="*/ 2108104 h 2167364"/>
              <a:gd name="connsiteX344" fmla="*/ 1274530 w 2974887"/>
              <a:gd name="connsiteY344" fmla="*/ 2107228 h 2167364"/>
              <a:gd name="connsiteX345" fmla="*/ 1273760 w 2974887"/>
              <a:gd name="connsiteY345" fmla="*/ 2070017 h 2167364"/>
              <a:gd name="connsiteX346" fmla="*/ 1281385 w 2974887"/>
              <a:gd name="connsiteY346" fmla="*/ 2062072 h 2167364"/>
              <a:gd name="connsiteX347" fmla="*/ 1289085 w 2974887"/>
              <a:gd name="connsiteY347" fmla="*/ 2069462 h 2167364"/>
              <a:gd name="connsiteX348" fmla="*/ 1289858 w 2974887"/>
              <a:gd name="connsiteY348" fmla="*/ 2106884 h 2167364"/>
              <a:gd name="connsiteX349" fmla="*/ 1327174 w 2974887"/>
              <a:gd name="connsiteY349" fmla="*/ 2106006 h 2167364"/>
              <a:gd name="connsiteX350" fmla="*/ 1335119 w 2974887"/>
              <a:gd name="connsiteY350" fmla="*/ 2113631 h 2167364"/>
              <a:gd name="connsiteX351" fmla="*/ 1327495 w 2974887"/>
              <a:gd name="connsiteY351" fmla="*/ 2121576 h 2167364"/>
              <a:gd name="connsiteX352" fmla="*/ 1290178 w 2974887"/>
              <a:gd name="connsiteY352" fmla="*/ 2122374 h 2167364"/>
              <a:gd name="connsiteX353" fmla="*/ 1290950 w 2974887"/>
              <a:gd name="connsiteY353" fmla="*/ 2159663 h 2167364"/>
              <a:gd name="connsiteX354" fmla="*/ 1283561 w 2974887"/>
              <a:gd name="connsiteY354" fmla="*/ 2167365 h 2167364"/>
              <a:gd name="connsiteX355" fmla="*/ 1275615 w 2974887"/>
              <a:gd name="connsiteY355" fmla="*/ 2159740 h 2167364"/>
              <a:gd name="connsiteX356" fmla="*/ 1274863 w 2974887"/>
              <a:gd name="connsiteY356" fmla="*/ 2122676 h 2167364"/>
              <a:gd name="connsiteX357" fmla="*/ 1237773 w 2974887"/>
              <a:gd name="connsiteY357" fmla="*/ 2123432 h 2167364"/>
              <a:gd name="connsiteX358" fmla="*/ 1229828 w 2974887"/>
              <a:gd name="connsiteY358" fmla="*/ 2115808 h 2167364"/>
              <a:gd name="connsiteX359" fmla="*/ 1229828 w 2974887"/>
              <a:gd name="connsiteY359" fmla="*/ 2115808 h 2167364"/>
              <a:gd name="connsiteX360" fmla="*/ 1229828 w 2974887"/>
              <a:gd name="connsiteY360" fmla="*/ 1703392 h 2167364"/>
              <a:gd name="connsiteX361" fmla="*/ 1237216 w 2974887"/>
              <a:gd name="connsiteY361" fmla="*/ 1695692 h 2167364"/>
              <a:gd name="connsiteX362" fmla="*/ 1274530 w 2974887"/>
              <a:gd name="connsiteY362" fmla="*/ 1694814 h 2167364"/>
              <a:gd name="connsiteX363" fmla="*/ 1273760 w 2974887"/>
              <a:gd name="connsiteY363" fmla="*/ 1657603 h 2167364"/>
              <a:gd name="connsiteX364" fmla="*/ 1281385 w 2974887"/>
              <a:gd name="connsiteY364" fmla="*/ 1649658 h 2167364"/>
              <a:gd name="connsiteX365" fmla="*/ 1289085 w 2974887"/>
              <a:gd name="connsiteY365" fmla="*/ 1657045 h 2167364"/>
              <a:gd name="connsiteX366" fmla="*/ 1289858 w 2974887"/>
              <a:gd name="connsiteY366" fmla="*/ 1694468 h 2167364"/>
              <a:gd name="connsiteX367" fmla="*/ 1327174 w 2974887"/>
              <a:gd name="connsiteY367" fmla="*/ 1693590 h 2167364"/>
              <a:gd name="connsiteX368" fmla="*/ 1335119 w 2974887"/>
              <a:gd name="connsiteY368" fmla="*/ 1701214 h 2167364"/>
              <a:gd name="connsiteX369" fmla="*/ 1327495 w 2974887"/>
              <a:gd name="connsiteY369" fmla="*/ 1709159 h 2167364"/>
              <a:gd name="connsiteX370" fmla="*/ 1290178 w 2974887"/>
              <a:gd name="connsiteY370" fmla="*/ 1709958 h 2167364"/>
              <a:gd name="connsiteX371" fmla="*/ 1290950 w 2974887"/>
              <a:gd name="connsiteY371" fmla="*/ 1747247 h 2167364"/>
              <a:gd name="connsiteX372" fmla="*/ 1283561 w 2974887"/>
              <a:gd name="connsiteY372" fmla="*/ 1754948 h 2167364"/>
              <a:gd name="connsiteX373" fmla="*/ 1275615 w 2974887"/>
              <a:gd name="connsiteY373" fmla="*/ 1747324 h 2167364"/>
              <a:gd name="connsiteX374" fmla="*/ 1274863 w 2974887"/>
              <a:gd name="connsiteY374" fmla="*/ 1710260 h 2167364"/>
              <a:gd name="connsiteX375" fmla="*/ 1237773 w 2974887"/>
              <a:gd name="connsiteY375" fmla="*/ 1711014 h 2167364"/>
              <a:gd name="connsiteX376" fmla="*/ 1229828 w 2974887"/>
              <a:gd name="connsiteY376" fmla="*/ 1703392 h 2167364"/>
              <a:gd name="connsiteX377" fmla="*/ 1229828 w 2974887"/>
              <a:gd name="connsiteY377" fmla="*/ 1703392 h 2167364"/>
              <a:gd name="connsiteX378" fmla="*/ 1229828 w 2974887"/>
              <a:gd name="connsiteY378" fmla="*/ 1290977 h 2167364"/>
              <a:gd name="connsiteX379" fmla="*/ 1237216 w 2974887"/>
              <a:gd name="connsiteY379" fmla="*/ 1283278 h 2167364"/>
              <a:gd name="connsiteX380" fmla="*/ 1274530 w 2974887"/>
              <a:gd name="connsiteY380" fmla="*/ 1282400 h 2167364"/>
              <a:gd name="connsiteX381" fmla="*/ 1273760 w 2974887"/>
              <a:gd name="connsiteY381" fmla="*/ 1245190 h 2167364"/>
              <a:gd name="connsiteX382" fmla="*/ 1281385 w 2974887"/>
              <a:gd name="connsiteY382" fmla="*/ 1237243 h 2167364"/>
              <a:gd name="connsiteX383" fmla="*/ 1289085 w 2974887"/>
              <a:gd name="connsiteY383" fmla="*/ 1244633 h 2167364"/>
              <a:gd name="connsiteX384" fmla="*/ 1289858 w 2974887"/>
              <a:gd name="connsiteY384" fmla="*/ 1282055 h 2167364"/>
              <a:gd name="connsiteX385" fmla="*/ 1327174 w 2974887"/>
              <a:gd name="connsiteY385" fmla="*/ 1281175 h 2167364"/>
              <a:gd name="connsiteX386" fmla="*/ 1335119 w 2974887"/>
              <a:gd name="connsiteY386" fmla="*/ 1288800 h 2167364"/>
              <a:gd name="connsiteX387" fmla="*/ 1327495 w 2974887"/>
              <a:gd name="connsiteY387" fmla="*/ 1296747 h 2167364"/>
              <a:gd name="connsiteX388" fmla="*/ 1290178 w 2974887"/>
              <a:gd name="connsiteY388" fmla="*/ 1297546 h 2167364"/>
              <a:gd name="connsiteX389" fmla="*/ 1290950 w 2974887"/>
              <a:gd name="connsiteY389" fmla="*/ 1334836 h 2167364"/>
              <a:gd name="connsiteX390" fmla="*/ 1283561 w 2974887"/>
              <a:gd name="connsiteY390" fmla="*/ 1342536 h 2167364"/>
              <a:gd name="connsiteX391" fmla="*/ 1275615 w 2974887"/>
              <a:gd name="connsiteY391" fmla="*/ 1334913 h 2167364"/>
              <a:gd name="connsiteX392" fmla="*/ 1274863 w 2974887"/>
              <a:gd name="connsiteY392" fmla="*/ 1297849 h 2167364"/>
              <a:gd name="connsiteX393" fmla="*/ 1237773 w 2974887"/>
              <a:gd name="connsiteY393" fmla="*/ 1298602 h 2167364"/>
              <a:gd name="connsiteX394" fmla="*/ 1229828 w 2974887"/>
              <a:gd name="connsiteY394" fmla="*/ 1290977 h 2167364"/>
              <a:gd name="connsiteX395" fmla="*/ 1229828 w 2974887"/>
              <a:gd name="connsiteY395" fmla="*/ 1290977 h 2167364"/>
              <a:gd name="connsiteX396" fmla="*/ 1229828 w 2974887"/>
              <a:gd name="connsiteY396" fmla="*/ 878561 h 2167364"/>
              <a:gd name="connsiteX397" fmla="*/ 1237216 w 2974887"/>
              <a:gd name="connsiteY397" fmla="*/ 870861 h 2167364"/>
              <a:gd name="connsiteX398" fmla="*/ 1274530 w 2974887"/>
              <a:gd name="connsiteY398" fmla="*/ 869982 h 2167364"/>
              <a:gd name="connsiteX399" fmla="*/ 1273760 w 2974887"/>
              <a:gd name="connsiteY399" fmla="*/ 832770 h 2167364"/>
              <a:gd name="connsiteX400" fmla="*/ 1281385 w 2974887"/>
              <a:gd name="connsiteY400" fmla="*/ 824825 h 2167364"/>
              <a:gd name="connsiteX401" fmla="*/ 1289085 w 2974887"/>
              <a:gd name="connsiteY401" fmla="*/ 832215 h 2167364"/>
              <a:gd name="connsiteX402" fmla="*/ 1289858 w 2974887"/>
              <a:gd name="connsiteY402" fmla="*/ 869639 h 2167364"/>
              <a:gd name="connsiteX403" fmla="*/ 1327174 w 2974887"/>
              <a:gd name="connsiteY403" fmla="*/ 868759 h 2167364"/>
              <a:gd name="connsiteX404" fmla="*/ 1335119 w 2974887"/>
              <a:gd name="connsiteY404" fmla="*/ 876382 h 2167364"/>
              <a:gd name="connsiteX405" fmla="*/ 1327495 w 2974887"/>
              <a:gd name="connsiteY405" fmla="*/ 884327 h 2167364"/>
              <a:gd name="connsiteX406" fmla="*/ 1290178 w 2974887"/>
              <a:gd name="connsiteY406" fmla="*/ 885128 h 2167364"/>
              <a:gd name="connsiteX407" fmla="*/ 1290950 w 2974887"/>
              <a:gd name="connsiteY407" fmla="*/ 922416 h 2167364"/>
              <a:gd name="connsiteX408" fmla="*/ 1283561 w 2974887"/>
              <a:gd name="connsiteY408" fmla="*/ 930116 h 2167364"/>
              <a:gd name="connsiteX409" fmla="*/ 1275615 w 2974887"/>
              <a:gd name="connsiteY409" fmla="*/ 922492 h 2167364"/>
              <a:gd name="connsiteX410" fmla="*/ 1274863 w 2974887"/>
              <a:gd name="connsiteY410" fmla="*/ 885429 h 2167364"/>
              <a:gd name="connsiteX411" fmla="*/ 1237773 w 2974887"/>
              <a:gd name="connsiteY411" fmla="*/ 886182 h 2167364"/>
              <a:gd name="connsiteX412" fmla="*/ 1229828 w 2974887"/>
              <a:gd name="connsiteY412" fmla="*/ 878561 h 2167364"/>
              <a:gd name="connsiteX413" fmla="*/ 1229828 w 2974887"/>
              <a:gd name="connsiteY413" fmla="*/ 878561 h 2167364"/>
              <a:gd name="connsiteX414" fmla="*/ 1229828 w 2974887"/>
              <a:gd name="connsiteY414" fmla="*/ 466147 h 2167364"/>
              <a:gd name="connsiteX415" fmla="*/ 1237216 w 2974887"/>
              <a:gd name="connsiteY415" fmla="*/ 458447 h 2167364"/>
              <a:gd name="connsiteX416" fmla="*/ 1274530 w 2974887"/>
              <a:gd name="connsiteY416" fmla="*/ 457567 h 2167364"/>
              <a:gd name="connsiteX417" fmla="*/ 1273760 w 2974887"/>
              <a:gd name="connsiteY417" fmla="*/ 420359 h 2167364"/>
              <a:gd name="connsiteX418" fmla="*/ 1281385 w 2974887"/>
              <a:gd name="connsiteY418" fmla="*/ 412411 h 2167364"/>
              <a:gd name="connsiteX419" fmla="*/ 1289085 w 2974887"/>
              <a:gd name="connsiteY419" fmla="*/ 419799 h 2167364"/>
              <a:gd name="connsiteX420" fmla="*/ 1289858 w 2974887"/>
              <a:gd name="connsiteY420" fmla="*/ 457225 h 2167364"/>
              <a:gd name="connsiteX421" fmla="*/ 1327174 w 2974887"/>
              <a:gd name="connsiteY421" fmla="*/ 456343 h 2167364"/>
              <a:gd name="connsiteX422" fmla="*/ 1335119 w 2974887"/>
              <a:gd name="connsiteY422" fmla="*/ 463968 h 2167364"/>
              <a:gd name="connsiteX423" fmla="*/ 1327495 w 2974887"/>
              <a:gd name="connsiteY423" fmla="*/ 471916 h 2167364"/>
              <a:gd name="connsiteX424" fmla="*/ 1290178 w 2974887"/>
              <a:gd name="connsiteY424" fmla="*/ 472715 h 2167364"/>
              <a:gd name="connsiteX425" fmla="*/ 1290950 w 2974887"/>
              <a:gd name="connsiteY425" fmla="*/ 510004 h 2167364"/>
              <a:gd name="connsiteX426" fmla="*/ 1283561 w 2974887"/>
              <a:gd name="connsiteY426" fmla="*/ 517703 h 2167364"/>
              <a:gd name="connsiteX427" fmla="*/ 1275615 w 2974887"/>
              <a:gd name="connsiteY427" fmla="*/ 510081 h 2167364"/>
              <a:gd name="connsiteX428" fmla="*/ 1274863 w 2974887"/>
              <a:gd name="connsiteY428" fmla="*/ 473017 h 2167364"/>
              <a:gd name="connsiteX429" fmla="*/ 1237773 w 2974887"/>
              <a:gd name="connsiteY429" fmla="*/ 473771 h 2167364"/>
              <a:gd name="connsiteX430" fmla="*/ 1229828 w 2974887"/>
              <a:gd name="connsiteY430" fmla="*/ 466147 h 2167364"/>
              <a:gd name="connsiteX431" fmla="*/ 1229828 w 2974887"/>
              <a:gd name="connsiteY431" fmla="*/ 466147 h 2167364"/>
              <a:gd name="connsiteX432" fmla="*/ 1229828 w 2974887"/>
              <a:gd name="connsiteY432" fmla="*/ 53734 h 2167364"/>
              <a:gd name="connsiteX433" fmla="*/ 1237216 w 2974887"/>
              <a:gd name="connsiteY433" fmla="*/ 46033 h 2167364"/>
              <a:gd name="connsiteX434" fmla="*/ 1274530 w 2974887"/>
              <a:gd name="connsiteY434" fmla="*/ 45157 h 2167364"/>
              <a:gd name="connsiteX435" fmla="*/ 1273760 w 2974887"/>
              <a:gd name="connsiteY435" fmla="*/ 7947 h 2167364"/>
              <a:gd name="connsiteX436" fmla="*/ 1281385 w 2974887"/>
              <a:gd name="connsiteY436" fmla="*/ 0 h 2167364"/>
              <a:gd name="connsiteX437" fmla="*/ 1289085 w 2974887"/>
              <a:gd name="connsiteY437" fmla="*/ 7386 h 2167364"/>
              <a:gd name="connsiteX438" fmla="*/ 1289858 w 2974887"/>
              <a:gd name="connsiteY438" fmla="*/ 44812 h 2167364"/>
              <a:gd name="connsiteX439" fmla="*/ 1327174 w 2974887"/>
              <a:gd name="connsiteY439" fmla="*/ 43932 h 2167364"/>
              <a:gd name="connsiteX440" fmla="*/ 1335119 w 2974887"/>
              <a:gd name="connsiteY440" fmla="*/ 51555 h 2167364"/>
              <a:gd name="connsiteX441" fmla="*/ 1327495 w 2974887"/>
              <a:gd name="connsiteY441" fmla="*/ 59500 h 2167364"/>
              <a:gd name="connsiteX442" fmla="*/ 1290178 w 2974887"/>
              <a:gd name="connsiteY442" fmla="*/ 60299 h 2167364"/>
              <a:gd name="connsiteX443" fmla="*/ 1290950 w 2974887"/>
              <a:gd name="connsiteY443" fmla="*/ 97588 h 2167364"/>
              <a:gd name="connsiteX444" fmla="*/ 1283561 w 2974887"/>
              <a:gd name="connsiteY444" fmla="*/ 105287 h 2167364"/>
              <a:gd name="connsiteX445" fmla="*/ 1275615 w 2974887"/>
              <a:gd name="connsiteY445" fmla="*/ 97665 h 2167364"/>
              <a:gd name="connsiteX446" fmla="*/ 1274863 w 2974887"/>
              <a:gd name="connsiteY446" fmla="*/ 60601 h 2167364"/>
              <a:gd name="connsiteX447" fmla="*/ 1237773 w 2974887"/>
              <a:gd name="connsiteY447" fmla="*/ 61357 h 2167364"/>
              <a:gd name="connsiteX448" fmla="*/ 1229828 w 2974887"/>
              <a:gd name="connsiteY448" fmla="*/ 53734 h 2167364"/>
              <a:gd name="connsiteX449" fmla="*/ 1229828 w 2974887"/>
              <a:gd name="connsiteY449" fmla="*/ 53734 h 2167364"/>
              <a:gd name="connsiteX450" fmla="*/ 1639768 w 2974887"/>
              <a:gd name="connsiteY450" fmla="*/ 2115808 h 2167364"/>
              <a:gd name="connsiteX451" fmla="*/ 1647156 w 2974887"/>
              <a:gd name="connsiteY451" fmla="*/ 2108104 h 2167364"/>
              <a:gd name="connsiteX452" fmla="*/ 1684471 w 2974887"/>
              <a:gd name="connsiteY452" fmla="*/ 2107228 h 2167364"/>
              <a:gd name="connsiteX453" fmla="*/ 1683701 w 2974887"/>
              <a:gd name="connsiteY453" fmla="*/ 2070017 h 2167364"/>
              <a:gd name="connsiteX454" fmla="*/ 1691325 w 2974887"/>
              <a:gd name="connsiteY454" fmla="*/ 2062072 h 2167364"/>
              <a:gd name="connsiteX455" fmla="*/ 1699027 w 2974887"/>
              <a:gd name="connsiteY455" fmla="*/ 2069462 h 2167364"/>
              <a:gd name="connsiteX456" fmla="*/ 1699798 w 2974887"/>
              <a:gd name="connsiteY456" fmla="*/ 2106884 h 2167364"/>
              <a:gd name="connsiteX457" fmla="*/ 1737114 w 2974887"/>
              <a:gd name="connsiteY457" fmla="*/ 2106006 h 2167364"/>
              <a:gd name="connsiteX458" fmla="*/ 1745061 w 2974887"/>
              <a:gd name="connsiteY458" fmla="*/ 2113631 h 2167364"/>
              <a:gd name="connsiteX459" fmla="*/ 1737437 w 2974887"/>
              <a:gd name="connsiteY459" fmla="*/ 2121576 h 2167364"/>
              <a:gd name="connsiteX460" fmla="*/ 1700120 w 2974887"/>
              <a:gd name="connsiteY460" fmla="*/ 2122374 h 2167364"/>
              <a:gd name="connsiteX461" fmla="*/ 1700892 w 2974887"/>
              <a:gd name="connsiteY461" fmla="*/ 2159663 h 2167364"/>
              <a:gd name="connsiteX462" fmla="*/ 1693504 w 2974887"/>
              <a:gd name="connsiteY462" fmla="*/ 2167365 h 2167364"/>
              <a:gd name="connsiteX463" fmla="*/ 1685558 w 2974887"/>
              <a:gd name="connsiteY463" fmla="*/ 2159740 h 2167364"/>
              <a:gd name="connsiteX464" fmla="*/ 1684807 w 2974887"/>
              <a:gd name="connsiteY464" fmla="*/ 2122676 h 2167364"/>
              <a:gd name="connsiteX465" fmla="*/ 1647713 w 2974887"/>
              <a:gd name="connsiteY465" fmla="*/ 2123432 h 2167364"/>
              <a:gd name="connsiteX466" fmla="*/ 1639768 w 2974887"/>
              <a:gd name="connsiteY466" fmla="*/ 2115808 h 2167364"/>
              <a:gd name="connsiteX467" fmla="*/ 1639768 w 2974887"/>
              <a:gd name="connsiteY467" fmla="*/ 2115808 h 2167364"/>
              <a:gd name="connsiteX468" fmla="*/ 1639768 w 2974887"/>
              <a:gd name="connsiteY468" fmla="*/ 1703392 h 2167364"/>
              <a:gd name="connsiteX469" fmla="*/ 1647156 w 2974887"/>
              <a:gd name="connsiteY469" fmla="*/ 1695692 h 2167364"/>
              <a:gd name="connsiteX470" fmla="*/ 1684471 w 2974887"/>
              <a:gd name="connsiteY470" fmla="*/ 1694814 h 2167364"/>
              <a:gd name="connsiteX471" fmla="*/ 1683701 w 2974887"/>
              <a:gd name="connsiteY471" fmla="*/ 1657603 h 2167364"/>
              <a:gd name="connsiteX472" fmla="*/ 1691325 w 2974887"/>
              <a:gd name="connsiteY472" fmla="*/ 1649658 h 2167364"/>
              <a:gd name="connsiteX473" fmla="*/ 1699027 w 2974887"/>
              <a:gd name="connsiteY473" fmla="*/ 1657045 h 2167364"/>
              <a:gd name="connsiteX474" fmla="*/ 1699798 w 2974887"/>
              <a:gd name="connsiteY474" fmla="*/ 1694468 h 2167364"/>
              <a:gd name="connsiteX475" fmla="*/ 1737114 w 2974887"/>
              <a:gd name="connsiteY475" fmla="*/ 1693590 h 2167364"/>
              <a:gd name="connsiteX476" fmla="*/ 1745061 w 2974887"/>
              <a:gd name="connsiteY476" fmla="*/ 1701214 h 2167364"/>
              <a:gd name="connsiteX477" fmla="*/ 1737437 w 2974887"/>
              <a:gd name="connsiteY477" fmla="*/ 1709159 h 2167364"/>
              <a:gd name="connsiteX478" fmla="*/ 1700120 w 2974887"/>
              <a:gd name="connsiteY478" fmla="*/ 1709958 h 2167364"/>
              <a:gd name="connsiteX479" fmla="*/ 1700892 w 2974887"/>
              <a:gd name="connsiteY479" fmla="*/ 1747247 h 2167364"/>
              <a:gd name="connsiteX480" fmla="*/ 1693504 w 2974887"/>
              <a:gd name="connsiteY480" fmla="*/ 1754948 h 2167364"/>
              <a:gd name="connsiteX481" fmla="*/ 1685558 w 2974887"/>
              <a:gd name="connsiteY481" fmla="*/ 1747324 h 2167364"/>
              <a:gd name="connsiteX482" fmla="*/ 1684807 w 2974887"/>
              <a:gd name="connsiteY482" fmla="*/ 1710260 h 2167364"/>
              <a:gd name="connsiteX483" fmla="*/ 1647713 w 2974887"/>
              <a:gd name="connsiteY483" fmla="*/ 1711014 h 2167364"/>
              <a:gd name="connsiteX484" fmla="*/ 1639768 w 2974887"/>
              <a:gd name="connsiteY484" fmla="*/ 1703392 h 2167364"/>
              <a:gd name="connsiteX485" fmla="*/ 1639768 w 2974887"/>
              <a:gd name="connsiteY485" fmla="*/ 1703392 h 2167364"/>
              <a:gd name="connsiteX486" fmla="*/ 1639768 w 2974887"/>
              <a:gd name="connsiteY486" fmla="*/ 1290977 h 2167364"/>
              <a:gd name="connsiteX487" fmla="*/ 1647156 w 2974887"/>
              <a:gd name="connsiteY487" fmla="*/ 1283278 h 2167364"/>
              <a:gd name="connsiteX488" fmla="*/ 1684471 w 2974887"/>
              <a:gd name="connsiteY488" fmla="*/ 1282400 h 2167364"/>
              <a:gd name="connsiteX489" fmla="*/ 1683701 w 2974887"/>
              <a:gd name="connsiteY489" fmla="*/ 1245190 h 2167364"/>
              <a:gd name="connsiteX490" fmla="*/ 1691325 w 2974887"/>
              <a:gd name="connsiteY490" fmla="*/ 1237243 h 2167364"/>
              <a:gd name="connsiteX491" fmla="*/ 1699027 w 2974887"/>
              <a:gd name="connsiteY491" fmla="*/ 1244633 h 2167364"/>
              <a:gd name="connsiteX492" fmla="*/ 1699798 w 2974887"/>
              <a:gd name="connsiteY492" fmla="*/ 1282055 h 2167364"/>
              <a:gd name="connsiteX493" fmla="*/ 1737114 w 2974887"/>
              <a:gd name="connsiteY493" fmla="*/ 1281175 h 2167364"/>
              <a:gd name="connsiteX494" fmla="*/ 1745061 w 2974887"/>
              <a:gd name="connsiteY494" fmla="*/ 1288800 h 2167364"/>
              <a:gd name="connsiteX495" fmla="*/ 1737437 w 2974887"/>
              <a:gd name="connsiteY495" fmla="*/ 1296747 h 2167364"/>
              <a:gd name="connsiteX496" fmla="*/ 1700120 w 2974887"/>
              <a:gd name="connsiteY496" fmla="*/ 1297546 h 2167364"/>
              <a:gd name="connsiteX497" fmla="*/ 1700892 w 2974887"/>
              <a:gd name="connsiteY497" fmla="*/ 1334836 h 2167364"/>
              <a:gd name="connsiteX498" fmla="*/ 1693504 w 2974887"/>
              <a:gd name="connsiteY498" fmla="*/ 1342536 h 2167364"/>
              <a:gd name="connsiteX499" fmla="*/ 1685558 w 2974887"/>
              <a:gd name="connsiteY499" fmla="*/ 1334913 h 2167364"/>
              <a:gd name="connsiteX500" fmla="*/ 1684807 w 2974887"/>
              <a:gd name="connsiteY500" fmla="*/ 1297849 h 2167364"/>
              <a:gd name="connsiteX501" fmla="*/ 1647713 w 2974887"/>
              <a:gd name="connsiteY501" fmla="*/ 1298602 h 2167364"/>
              <a:gd name="connsiteX502" fmla="*/ 1639768 w 2974887"/>
              <a:gd name="connsiteY502" fmla="*/ 1290977 h 2167364"/>
              <a:gd name="connsiteX503" fmla="*/ 1639768 w 2974887"/>
              <a:gd name="connsiteY503" fmla="*/ 1290977 h 2167364"/>
              <a:gd name="connsiteX504" fmla="*/ 1639768 w 2974887"/>
              <a:gd name="connsiteY504" fmla="*/ 878561 h 2167364"/>
              <a:gd name="connsiteX505" fmla="*/ 1647156 w 2974887"/>
              <a:gd name="connsiteY505" fmla="*/ 870861 h 2167364"/>
              <a:gd name="connsiteX506" fmla="*/ 1684471 w 2974887"/>
              <a:gd name="connsiteY506" fmla="*/ 869982 h 2167364"/>
              <a:gd name="connsiteX507" fmla="*/ 1683701 w 2974887"/>
              <a:gd name="connsiteY507" fmla="*/ 832770 h 2167364"/>
              <a:gd name="connsiteX508" fmla="*/ 1691325 w 2974887"/>
              <a:gd name="connsiteY508" fmla="*/ 824825 h 2167364"/>
              <a:gd name="connsiteX509" fmla="*/ 1699027 w 2974887"/>
              <a:gd name="connsiteY509" fmla="*/ 832215 h 2167364"/>
              <a:gd name="connsiteX510" fmla="*/ 1699798 w 2974887"/>
              <a:gd name="connsiteY510" fmla="*/ 869639 h 2167364"/>
              <a:gd name="connsiteX511" fmla="*/ 1737114 w 2974887"/>
              <a:gd name="connsiteY511" fmla="*/ 868759 h 2167364"/>
              <a:gd name="connsiteX512" fmla="*/ 1745061 w 2974887"/>
              <a:gd name="connsiteY512" fmla="*/ 876382 h 2167364"/>
              <a:gd name="connsiteX513" fmla="*/ 1737437 w 2974887"/>
              <a:gd name="connsiteY513" fmla="*/ 884327 h 2167364"/>
              <a:gd name="connsiteX514" fmla="*/ 1700120 w 2974887"/>
              <a:gd name="connsiteY514" fmla="*/ 885128 h 2167364"/>
              <a:gd name="connsiteX515" fmla="*/ 1700892 w 2974887"/>
              <a:gd name="connsiteY515" fmla="*/ 922416 h 2167364"/>
              <a:gd name="connsiteX516" fmla="*/ 1693504 w 2974887"/>
              <a:gd name="connsiteY516" fmla="*/ 930116 h 2167364"/>
              <a:gd name="connsiteX517" fmla="*/ 1685558 w 2974887"/>
              <a:gd name="connsiteY517" fmla="*/ 922492 h 2167364"/>
              <a:gd name="connsiteX518" fmla="*/ 1684807 w 2974887"/>
              <a:gd name="connsiteY518" fmla="*/ 885429 h 2167364"/>
              <a:gd name="connsiteX519" fmla="*/ 1647713 w 2974887"/>
              <a:gd name="connsiteY519" fmla="*/ 886182 h 2167364"/>
              <a:gd name="connsiteX520" fmla="*/ 1639768 w 2974887"/>
              <a:gd name="connsiteY520" fmla="*/ 878561 h 2167364"/>
              <a:gd name="connsiteX521" fmla="*/ 1639768 w 2974887"/>
              <a:gd name="connsiteY521" fmla="*/ 878561 h 2167364"/>
              <a:gd name="connsiteX522" fmla="*/ 1639768 w 2974887"/>
              <a:gd name="connsiteY522" fmla="*/ 466147 h 2167364"/>
              <a:gd name="connsiteX523" fmla="*/ 1647156 w 2974887"/>
              <a:gd name="connsiteY523" fmla="*/ 458447 h 2167364"/>
              <a:gd name="connsiteX524" fmla="*/ 1684471 w 2974887"/>
              <a:gd name="connsiteY524" fmla="*/ 457567 h 2167364"/>
              <a:gd name="connsiteX525" fmla="*/ 1683701 w 2974887"/>
              <a:gd name="connsiteY525" fmla="*/ 420359 h 2167364"/>
              <a:gd name="connsiteX526" fmla="*/ 1691325 w 2974887"/>
              <a:gd name="connsiteY526" fmla="*/ 412411 h 2167364"/>
              <a:gd name="connsiteX527" fmla="*/ 1699027 w 2974887"/>
              <a:gd name="connsiteY527" fmla="*/ 419799 h 2167364"/>
              <a:gd name="connsiteX528" fmla="*/ 1699798 w 2974887"/>
              <a:gd name="connsiteY528" fmla="*/ 457225 h 2167364"/>
              <a:gd name="connsiteX529" fmla="*/ 1737114 w 2974887"/>
              <a:gd name="connsiteY529" fmla="*/ 456343 h 2167364"/>
              <a:gd name="connsiteX530" fmla="*/ 1745061 w 2974887"/>
              <a:gd name="connsiteY530" fmla="*/ 463968 h 2167364"/>
              <a:gd name="connsiteX531" fmla="*/ 1737437 w 2974887"/>
              <a:gd name="connsiteY531" fmla="*/ 471916 h 2167364"/>
              <a:gd name="connsiteX532" fmla="*/ 1700120 w 2974887"/>
              <a:gd name="connsiteY532" fmla="*/ 472715 h 2167364"/>
              <a:gd name="connsiteX533" fmla="*/ 1700892 w 2974887"/>
              <a:gd name="connsiteY533" fmla="*/ 510004 h 2167364"/>
              <a:gd name="connsiteX534" fmla="*/ 1693504 w 2974887"/>
              <a:gd name="connsiteY534" fmla="*/ 517703 h 2167364"/>
              <a:gd name="connsiteX535" fmla="*/ 1685558 w 2974887"/>
              <a:gd name="connsiteY535" fmla="*/ 510081 h 2167364"/>
              <a:gd name="connsiteX536" fmla="*/ 1684807 w 2974887"/>
              <a:gd name="connsiteY536" fmla="*/ 473017 h 2167364"/>
              <a:gd name="connsiteX537" fmla="*/ 1647713 w 2974887"/>
              <a:gd name="connsiteY537" fmla="*/ 473771 h 2167364"/>
              <a:gd name="connsiteX538" fmla="*/ 1639768 w 2974887"/>
              <a:gd name="connsiteY538" fmla="*/ 466147 h 2167364"/>
              <a:gd name="connsiteX539" fmla="*/ 1639768 w 2974887"/>
              <a:gd name="connsiteY539" fmla="*/ 466147 h 2167364"/>
              <a:gd name="connsiteX540" fmla="*/ 1639768 w 2974887"/>
              <a:gd name="connsiteY540" fmla="*/ 53734 h 2167364"/>
              <a:gd name="connsiteX541" fmla="*/ 1647156 w 2974887"/>
              <a:gd name="connsiteY541" fmla="*/ 46033 h 2167364"/>
              <a:gd name="connsiteX542" fmla="*/ 1684471 w 2974887"/>
              <a:gd name="connsiteY542" fmla="*/ 45157 h 2167364"/>
              <a:gd name="connsiteX543" fmla="*/ 1683701 w 2974887"/>
              <a:gd name="connsiteY543" fmla="*/ 7947 h 2167364"/>
              <a:gd name="connsiteX544" fmla="*/ 1691325 w 2974887"/>
              <a:gd name="connsiteY544" fmla="*/ 0 h 2167364"/>
              <a:gd name="connsiteX545" fmla="*/ 1699027 w 2974887"/>
              <a:gd name="connsiteY545" fmla="*/ 7386 h 2167364"/>
              <a:gd name="connsiteX546" fmla="*/ 1699798 w 2974887"/>
              <a:gd name="connsiteY546" fmla="*/ 44812 h 2167364"/>
              <a:gd name="connsiteX547" fmla="*/ 1737114 w 2974887"/>
              <a:gd name="connsiteY547" fmla="*/ 43932 h 2167364"/>
              <a:gd name="connsiteX548" fmla="*/ 1745061 w 2974887"/>
              <a:gd name="connsiteY548" fmla="*/ 51555 h 2167364"/>
              <a:gd name="connsiteX549" fmla="*/ 1737437 w 2974887"/>
              <a:gd name="connsiteY549" fmla="*/ 59500 h 2167364"/>
              <a:gd name="connsiteX550" fmla="*/ 1700120 w 2974887"/>
              <a:gd name="connsiteY550" fmla="*/ 60299 h 2167364"/>
              <a:gd name="connsiteX551" fmla="*/ 1700892 w 2974887"/>
              <a:gd name="connsiteY551" fmla="*/ 97588 h 2167364"/>
              <a:gd name="connsiteX552" fmla="*/ 1693504 w 2974887"/>
              <a:gd name="connsiteY552" fmla="*/ 105287 h 2167364"/>
              <a:gd name="connsiteX553" fmla="*/ 1685558 w 2974887"/>
              <a:gd name="connsiteY553" fmla="*/ 97665 h 2167364"/>
              <a:gd name="connsiteX554" fmla="*/ 1684807 w 2974887"/>
              <a:gd name="connsiteY554" fmla="*/ 60601 h 2167364"/>
              <a:gd name="connsiteX555" fmla="*/ 1647713 w 2974887"/>
              <a:gd name="connsiteY555" fmla="*/ 61357 h 2167364"/>
              <a:gd name="connsiteX556" fmla="*/ 1639768 w 2974887"/>
              <a:gd name="connsiteY556" fmla="*/ 53734 h 2167364"/>
              <a:gd name="connsiteX557" fmla="*/ 1639768 w 2974887"/>
              <a:gd name="connsiteY557" fmla="*/ 53734 h 2167364"/>
              <a:gd name="connsiteX558" fmla="*/ 2049712 w 2974887"/>
              <a:gd name="connsiteY558" fmla="*/ 2115808 h 2167364"/>
              <a:gd name="connsiteX559" fmla="*/ 2057100 w 2974887"/>
              <a:gd name="connsiteY559" fmla="*/ 2108104 h 2167364"/>
              <a:gd name="connsiteX560" fmla="*/ 2094416 w 2974887"/>
              <a:gd name="connsiteY560" fmla="*/ 2107228 h 2167364"/>
              <a:gd name="connsiteX561" fmla="*/ 2093645 w 2974887"/>
              <a:gd name="connsiteY561" fmla="*/ 2070017 h 2167364"/>
              <a:gd name="connsiteX562" fmla="*/ 2101269 w 2974887"/>
              <a:gd name="connsiteY562" fmla="*/ 2062072 h 2167364"/>
              <a:gd name="connsiteX563" fmla="*/ 2108971 w 2974887"/>
              <a:gd name="connsiteY563" fmla="*/ 2069462 h 2167364"/>
              <a:gd name="connsiteX564" fmla="*/ 2109742 w 2974887"/>
              <a:gd name="connsiteY564" fmla="*/ 2106884 h 2167364"/>
              <a:gd name="connsiteX565" fmla="*/ 2147058 w 2974887"/>
              <a:gd name="connsiteY565" fmla="*/ 2106006 h 2167364"/>
              <a:gd name="connsiteX566" fmla="*/ 2155005 w 2974887"/>
              <a:gd name="connsiteY566" fmla="*/ 2113631 h 2167364"/>
              <a:gd name="connsiteX567" fmla="*/ 2147381 w 2974887"/>
              <a:gd name="connsiteY567" fmla="*/ 2121576 h 2167364"/>
              <a:gd name="connsiteX568" fmla="*/ 2110064 w 2974887"/>
              <a:gd name="connsiteY568" fmla="*/ 2122374 h 2167364"/>
              <a:gd name="connsiteX569" fmla="*/ 2110836 w 2974887"/>
              <a:gd name="connsiteY569" fmla="*/ 2159663 h 2167364"/>
              <a:gd name="connsiteX570" fmla="*/ 2103447 w 2974887"/>
              <a:gd name="connsiteY570" fmla="*/ 2167365 h 2167364"/>
              <a:gd name="connsiteX571" fmla="*/ 2095500 w 2974887"/>
              <a:gd name="connsiteY571" fmla="*/ 2159740 h 2167364"/>
              <a:gd name="connsiteX572" fmla="*/ 2094749 w 2974887"/>
              <a:gd name="connsiteY572" fmla="*/ 2122676 h 2167364"/>
              <a:gd name="connsiteX573" fmla="*/ 2057659 w 2974887"/>
              <a:gd name="connsiteY573" fmla="*/ 2123432 h 2167364"/>
              <a:gd name="connsiteX574" fmla="*/ 2049712 w 2974887"/>
              <a:gd name="connsiteY574" fmla="*/ 2115808 h 2167364"/>
              <a:gd name="connsiteX575" fmla="*/ 2049712 w 2974887"/>
              <a:gd name="connsiteY575" fmla="*/ 2115808 h 2167364"/>
              <a:gd name="connsiteX576" fmla="*/ 2049712 w 2974887"/>
              <a:gd name="connsiteY576" fmla="*/ 1703392 h 2167364"/>
              <a:gd name="connsiteX577" fmla="*/ 2057100 w 2974887"/>
              <a:gd name="connsiteY577" fmla="*/ 1695692 h 2167364"/>
              <a:gd name="connsiteX578" fmla="*/ 2094416 w 2974887"/>
              <a:gd name="connsiteY578" fmla="*/ 1694814 h 2167364"/>
              <a:gd name="connsiteX579" fmla="*/ 2093645 w 2974887"/>
              <a:gd name="connsiteY579" fmla="*/ 1657603 h 2167364"/>
              <a:gd name="connsiteX580" fmla="*/ 2101269 w 2974887"/>
              <a:gd name="connsiteY580" fmla="*/ 1649658 h 2167364"/>
              <a:gd name="connsiteX581" fmla="*/ 2108971 w 2974887"/>
              <a:gd name="connsiteY581" fmla="*/ 1657045 h 2167364"/>
              <a:gd name="connsiteX582" fmla="*/ 2109742 w 2974887"/>
              <a:gd name="connsiteY582" fmla="*/ 1694468 h 2167364"/>
              <a:gd name="connsiteX583" fmla="*/ 2147058 w 2974887"/>
              <a:gd name="connsiteY583" fmla="*/ 1693590 h 2167364"/>
              <a:gd name="connsiteX584" fmla="*/ 2155005 w 2974887"/>
              <a:gd name="connsiteY584" fmla="*/ 1701214 h 2167364"/>
              <a:gd name="connsiteX585" fmla="*/ 2147381 w 2974887"/>
              <a:gd name="connsiteY585" fmla="*/ 1709159 h 2167364"/>
              <a:gd name="connsiteX586" fmla="*/ 2110064 w 2974887"/>
              <a:gd name="connsiteY586" fmla="*/ 1709958 h 2167364"/>
              <a:gd name="connsiteX587" fmla="*/ 2110836 w 2974887"/>
              <a:gd name="connsiteY587" fmla="*/ 1747247 h 2167364"/>
              <a:gd name="connsiteX588" fmla="*/ 2103447 w 2974887"/>
              <a:gd name="connsiteY588" fmla="*/ 1754948 h 2167364"/>
              <a:gd name="connsiteX589" fmla="*/ 2095500 w 2974887"/>
              <a:gd name="connsiteY589" fmla="*/ 1747324 h 2167364"/>
              <a:gd name="connsiteX590" fmla="*/ 2094749 w 2974887"/>
              <a:gd name="connsiteY590" fmla="*/ 1710260 h 2167364"/>
              <a:gd name="connsiteX591" fmla="*/ 2057659 w 2974887"/>
              <a:gd name="connsiteY591" fmla="*/ 1711014 h 2167364"/>
              <a:gd name="connsiteX592" fmla="*/ 2049712 w 2974887"/>
              <a:gd name="connsiteY592" fmla="*/ 1703392 h 2167364"/>
              <a:gd name="connsiteX593" fmla="*/ 2049712 w 2974887"/>
              <a:gd name="connsiteY593" fmla="*/ 1703392 h 2167364"/>
              <a:gd name="connsiteX594" fmla="*/ 2049712 w 2974887"/>
              <a:gd name="connsiteY594" fmla="*/ 1290977 h 2167364"/>
              <a:gd name="connsiteX595" fmla="*/ 2057100 w 2974887"/>
              <a:gd name="connsiteY595" fmla="*/ 1283278 h 2167364"/>
              <a:gd name="connsiteX596" fmla="*/ 2094416 w 2974887"/>
              <a:gd name="connsiteY596" fmla="*/ 1282400 h 2167364"/>
              <a:gd name="connsiteX597" fmla="*/ 2093645 w 2974887"/>
              <a:gd name="connsiteY597" fmla="*/ 1245190 h 2167364"/>
              <a:gd name="connsiteX598" fmla="*/ 2101269 w 2974887"/>
              <a:gd name="connsiteY598" fmla="*/ 1237243 h 2167364"/>
              <a:gd name="connsiteX599" fmla="*/ 2108971 w 2974887"/>
              <a:gd name="connsiteY599" fmla="*/ 1244633 h 2167364"/>
              <a:gd name="connsiteX600" fmla="*/ 2109742 w 2974887"/>
              <a:gd name="connsiteY600" fmla="*/ 1282055 h 2167364"/>
              <a:gd name="connsiteX601" fmla="*/ 2147058 w 2974887"/>
              <a:gd name="connsiteY601" fmla="*/ 1281175 h 2167364"/>
              <a:gd name="connsiteX602" fmla="*/ 2155005 w 2974887"/>
              <a:gd name="connsiteY602" fmla="*/ 1288800 h 2167364"/>
              <a:gd name="connsiteX603" fmla="*/ 2147381 w 2974887"/>
              <a:gd name="connsiteY603" fmla="*/ 1296747 h 2167364"/>
              <a:gd name="connsiteX604" fmla="*/ 2110064 w 2974887"/>
              <a:gd name="connsiteY604" fmla="*/ 1297546 h 2167364"/>
              <a:gd name="connsiteX605" fmla="*/ 2110836 w 2974887"/>
              <a:gd name="connsiteY605" fmla="*/ 1334836 h 2167364"/>
              <a:gd name="connsiteX606" fmla="*/ 2103447 w 2974887"/>
              <a:gd name="connsiteY606" fmla="*/ 1342536 h 2167364"/>
              <a:gd name="connsiteX607" fmla="*/ 2095500 w 2974887"/>
              <a:gd name="connsiteY607" fmla="*/ 1334913 h 2167364"/>
              <a:gd name="connsiteX608" fmla="*/ 2094749 w 2974887"/>
              <a:gd name="connsiteY608" fmla="*/ 1297849 h 2167364"/>
              <a:gd name="connsiteX609" fmla="*/ 2057659 w 2974887"/>
              <a:gd name="connsiteY609" fmla="*/ 1298602 h 2167364"/>
              <a:gd name="connsiteX610" fmla="*/ 2049712 w 2974887"/>
              <a:gd name="connsiteY610" fmla="*/ 1290977 h 2167364"/>
              <a:gd name="connsiteX611" fmla="*/ 2049712 w 2974887"/>
              <a:gd name="connsiteY611" fmla="*/ 1290977 h 2167364"/>
              <a:gd name="connsiteX612" fmla="*/ 2049712 w 2974887"/>
              <a:gd name="connsiteY612" fmla="*/ 878561 h 2167364"/>
              <a:gd name="connsiteX613" fmla="*/ 2057100 w 2974887"/>
              <a:gd name="connsiteY613" fmla="*/ 870861 h 2167364"/>
              <a:gd name="connsiteX614" fmla="*/ 2094416 w 2974887"/>
              <a:gd name="connsiteY614" fmla="*/ 869982 h 2167364"/>
              <a:gd name="connsiteX615" fmla="*/ 2093645 w 2974887"/>
              <a:gd name="connsiteY615" fmla="*/ 832770 h 2167364"/>
              <a:gd name="connsiteX616" fmla="*/ 2101269 w 2974887"/>
              <a:gd name="connsiteY616" fmla="*/ 824825 h 2167364"/>
              <a:gd name="connsiteX617" fmla="*/ 2108971 w 2974887"/>
              <a:gd name="connsiteY617" fmla="*/ 832215 h 2167364"/>
              <a:gd name="connsiteX618" fmla="*/ 2109742 w 2974887"/>
              <a:gd name="connsiteY618" fmla="*/ 869639 h 2167364"/>
              <a:gd name="connsiteX619" fmla="*/ 2147058 w 2974887"/>
              <a:gd name="connsiteY619" fmla="*/ 868759 h 2167364"/>
              <a:gd name="connsiteX620" fmla="*/ 2155005 w 2974887"/>
              <a:gd name="connsiteY620" fmla="*/ 876382 h 2167364"/>
              <a:gd name="connsiteX621" fmla="*/ 2147381 w 2974887"/>
              <a:gd name="connsiteY621" fmla="*/ 884327 h 2167364"/>
              <a:gd name="connsiteX622" fmla="*/ 2110064 w 2974887"/>
              <a:gd name="connsiteY622" fmla="*/ 885128 h 2167364"/>
              <a:gd name="connsiteX623" fmla="*/ 2110836 w 2974887"/>
              <a:gd name="connsiteY623" fmla="*/ 922416 h 2167364"/>
              <a:gd name="connsiteX624" fmla="*/ 2103447 w 2974887"/>
              <a:gd name="connsiteY624" fmla="*/ 930116 h 2167364"/>
              <a:gd name="connsiteX625" fmla="*/ 2095500 w 2974887"/>
              <a:gd name="connsiteY625" fmla="*/ 922492 h 2167364"/>
              <a:gd name="connsiteX626" fmla="*/ 2094749 w 2974887"/>
              <a:gd name="connsiteY626" fmla="*/ 885429 h 2167364"/>
              <a:gd name="connsiteX627" fmla="*/ 2057659 w 2974887"/>
              <a:gd name="connsiteY627" fmla="*/ 886182 h 2167364"/>
              <a:gd name="connsiteX628" fmla="*/ 2049712 w 2974887"/>
              <a:gd name="connsiteY628" fmla="*/ 878561 h 2167364"/>
              <a:gd name="connsiteX629" fmla="*/ 2049712 w 2974887"/>
              <a:gd name="connsiteY629" fmla="*/ 878561 h 2167364"/>
              <a:gd name="connsiteX630" fmla="*/ 2049712 w 2974887"/>
              <a:gd name="connsiteY630" fmla="*/ 466147 h 2167364"/>
              <a:gd name="connsiteX631" fmla="*/ 2057100 w 2974887"/>
              <a:gd name="connsiteY631" fmla="*/ 458447 h 2167364"/>
              <a:gd name="connsiteX632" fmla="*/ 2094416 w 2974887"/>
              <a:gd name="connsiteY632" fmla="*/ 457567 h 2167364"/>
              <a:gd name="connsiteX633" fmla="*/ 2093645 w 2974887"/>
              <a:gd name="connsiteY633" fmla="*/ 420359 h 2167364"/>
              <a:gd name="connsiteX634" fmla="*/ 2101269 w 2974887"/>
              <a:gd name="connsiteY634" fmla="*/ 412411 h 2167364"/>
              <a:gd name="connsiteX635" fmla="*/ 2108971 w 2974887"/>
              <a:gd name="connsiteY635" fmla="*/ 419799 h 2167364"/>
              <a:gd name="connsiteX636" fmla="*/ 2109742 w 2974887"/>
              <a:gd name="connsiteY636" fmla="*/ 457225 h 2167364"/>
              <a:gd name="connsiteX637" fmla="*/ 2147058 w 2974887"/>
              <a:gd name="connsiteY637" fmla="*/ 456343 h 2167364"/>
              <a:gd name="connsiteX638" fmla="*/ 2155005 w 2974887"/>
              <a:gd name="connsiteY638" fmla="*/ 463968 h 2167364"/>
              <a:gd name="connsiteX639" fmla="*/ 2147381 w 2974887"/>
              <a:gd name="connsiteY639" fmla="*/ 471916 h 2167364"/>
              <a:gd name="connsiteX640" fmla="*/ 2110064 w 2974887"/>
              <a:gd name="connsiteY640" fmla="*/ 472715 h 2167364"/>
              <a:gd name="connsiteX641" fmla="*/ 2110836 w 2974887"/>
              <a:gd name="connsiteY641" fmla="*/ 510004 h 2167364"/>
              <a:gd name="connsiteX642" fmla="*/ 2103447 w 2974887"/>
              <a:gd name="connsiteY642" fmla="*/ 517703 h 2167364"/>
              <a:gd name="connsiteX643" fmla="*/ 2095500 w 2974887"/>
              <a:gd name="connsiteY643" fmla="*/ 510081 h 2167364"/>
              <a:gd name="connsiteX644" fmla="*/ 2094749 w 2974887"/>
              <a:gd name="connsiteY644" fmla="*/ 473017 h 2167364"/>
              <a:gd name="connsiteX645" fmla="*/ 2057659 w 2974887"/>
              <a:gd name="connsiteY645" fmla="*/ 473771 h 2167364"/>
              <a:gd name="connsiteX646" fmla="*/ 2049712 w 2974887"/>
              <a:gd name="connsiteY646" fmla="*/ 466147 h 2167364"/>
              <a:gd name="connsiteX647" fmla="*/ 2049712 w 2974887"/>
              <a:gd name="connsiteY647" fmla="*/ 466147 h 2167364"/>
              <a:gd name="connsiteX648" fmla="*/ 2049712 w 2974887"/>
              <a:gd name="connsiteY648" fmla="*/ 53734 h 2167364"/>
              <a:gd name="connsiteX649" fmla="*/ 2057100 w 2974887"/>
              <a:gd name="connsiteY649" fmla="*/ 46033 h 2167364"/>
              <a:gd name="connsiteX650" fmla="*/ 2094416 w 2974887"/>
              <a:gd name="connsiteY650" fmla="*/ 45157 h 2167364"/>
              <a:gd name="connsiteX651" fmla="*/ 2093645 w 2974887"/>
              <a:gd name="connsiteY651" fmla="*/ 7947 h 2167364"/>
              <a:gd name="connsiteX652" fmla="*/ 2101269 w 2974887"/>
              <a:gd name="connsiteY652" fmla="*/ 0 h 2167364"/>
              <a:gd name="connsiteX653" fmla="*/ 2108971 w 2974887"/>
              <a:gd name="connsiteY653" fmla="*/ 7386 h 2167364"/>
              <a:gd name="connsiteX654" fmla="*/ 2109742 w 2974887"/>
              <a:gd name="connsiteY654" fmla="*/ 44812 h 2167364"/>
              <a:gd name="connsiteX655" fmla="*/ 2147058 w 2974887"/>
              <a:gd name="connsiteY655" fmla="*/ 43932 h 2167364"/>
              <a:gd name="connsiteX656" fmla="*/ 2155005 w 2974887"/>
              <a:gd name="connsiteY656" fmla="*/ 51555 h 2167364"/>
              <a:gd name="connsiteX657" fmla="*/ 2147381 w 2974887"/>
              <a:gd name="connsiteY657" fmla="*/ 59500 h 2167364"/>
              <a:gd name="connsiteX658" fmla="*/ 2110064 w 2974887"/>
              <a:gd name="connsiteY658" fmla="*/ 60299 h 2167364"/>
              <a:gd name="connsiteX659" fmla="*/ 2110836 w 2974887"/>
              <a:gd name="connsiteY659" fmla="*/ 97588 h 2167364"/>
              <a:gd name="connsiteX660" fmla="*/ 2103447 w 2974887"/>
              <a:gd name="connsiteY660" fmla="*/ 105287 h 2167364"/>
              <a:gd name="connsiteX661" fmla="*/ 2095500 w 2974887"/>
              <a:gd name="connsiteY661" fmla="*/ 97665 h 2167364"/>
              <a:gd name="connsiteX662" fmla="*/ 2094749 w 2974887"/>
              <a:gd name="connsiteY662" fmla="*/ 60601 h 2167364"/>
              <a:gd name="connsiteX663" fmla="*/ 2057659 w 2974887"/>
              <a:gd name="connsiteY663" fmla="*/ 61357 h 2167364"/>
              <a:gd name="connsiteX664" fmla="*/ 2049712 w 2974887"/>
              <a:gd name="connsiteY664" fmla="*/ 53734 h 2167364"/>
              <a:gd name="connsiteX665" fmla="*/ 2049712 w 2974887"/>
              <a:gd name="connsiteY665" fmla="*/ 53734 h 2167364"/>
              <a:gd name="connsiteX666" fmla="*/ 2459654 w 2974887"/>
              <a:gd name="connsiteY666" fmla="*/ 2115808 h 2167364"/>
              <a:gd name="connsiteX667" fmla="*/ 2467044 w 2974887"/>
              <a:gd name="connsiteY667" fmla="*/ 2108104 h 2167364"/>
              <a:gd name="connsiteX668" fmla="*/ 2504357 w 2974887"/>
              <a:gd name="connsiteY668" fmla="*/ 2107228 h 2167364"/>
              <a:gd name="connsiteX669" fmla="*/ 2503587 w 2974887"/>
              <a:gd name="connsiteY669" fmla="*/ 2070017 h 2167364"/>
              <a:gd name="connsiteX670" fmla="*/ 2511211 w 2974887"/>
              <a:gd name="connsiteY670" fmla="*/ 2062072 h 2167364"/>
              <a:gd name="connsiteX671" fmla="*/ 2518911 w 2974887"/>
              <a:gd name="connsiteY671" fmla="*/ 2069462 h 2167364"/>
              <a:gd name="connsiteX672" fmla="*/ 2519684 w 2974887"/>
              <a:gd name="connsiteY672" fmla="*/ 2106884 h 2167364"/>
              <a:gd name="connsiteX673" fmla="*/ 2557000 w 2974887"/>
              <a:gd name="connsiteY673" fmla="*/ 2106006 h 2167364"/>
              <a:gd name="connsiteX674" fmla="*/ 2564947 w 2974887"/>
              <a:gd name="connsiteY674" fmla="*/ 2113631 h 2167364"/>
              <a:gd name="connsiteX675" fmla="*/ 2557324 w 2974887"/>
              <a:gd name="connsiteY675" fmla="*/ 2121576 h 2167364"/>
              <a:gd name="connsiteX676" fmla="*/ 2520008 w 2974887"/>
              <a:gd name="connsiteY676" fmla="*/ 2122374 h 2167364"/>
              <a:gd name="connsiteX677" fmla="*/ 2520776 w 2974887"/>
              <a:gd name="connsiteY677" fmla="*/ 2159663 h 2167364"/>
              <a:gd name="connsiteX678" fmla="*/ 2513390 w 2974887"/>
              <a:gd name="connsiteY678" fmla="*/ 2167365 h 2167364"/>
              <a:gd name="connsiteX679" fmla="*/ 2505444 w 2974887"/>
              <a:gd name="connsiteY679" fmla="*/ 2159740 h 2167364"/>
              <a:gd name="connsiteX680" fmla="*/ 2504691 w 2974887"/>
              <a:gd name="connsiteY680" fmla="*/ 2122676 h 2167364"/>
              <a:gd name="connsiteX681" fmla="*/ 2467601 w 2974887"/>
              <a:gd name="connsiteY681" fmla="*/ 2123432 h 2167364"/>
              <a:gd name="connsiteX682" fmla="*/ 2459654 w 2974887"/>
              <a:gd name="connsiteY682" fmla="*/ 2115808 h 2167364"/>
              <a:gd name="connsiteX683" fmla="*/ 2459654 w 2974887"/>
              <a:gd name="connsiteY683" fmla="*/ 2115808 h 2167364"/>
              <a:gd name="connsiteX684" fmla="*/ 2459654 w 2974887"/>
              <a:gd name="connsiteY684" fmla="*/ 1703392 h 2167364"/>
              <a:gd name="connsiteX685" fmla="*/ 2467044 w 2974887"/>
              <a:gd name="connsiteY685" fmla="*/ 1695692 h 2167364"/>
              <a:gd name="connsiteX686" fmla="*/ 2504357 w 2974887"/>
              <a:gd name="connsiteY686" fmla="*/ 1694814 h 2167364"/>
              <a:gd name="connsiteX687" fmla="*/ 2503587 w 2974887"/>
              <a:gd name="connsiteY687" fmla="*/ 1657603 h 2167364"/>
              <a:gd name="connsiteX688" fmla="*/ 2511211 w 2974887"/>
              <a:gd name="connsiteY688" fmla="*/ 1649658 h 2167364"/>
              <a:gd name="connsiteX689" fmla="*/ 2518911 w 2974887"/>
              <a:gd name="connsiteY689" fmla="*/ 1657045 h 2167364"/>
              <a:gd name="connsiteX690" fmla="*/ 2519684 w 2974887"/>
              <a:gd name="connsiteY690" fmla="*/ 1694468 h 2167364"/>
              <a:gd name="connsiteX691" fmla="*/ 2557000 w 2974887"/>
              <a:gd name="connsiteY691" fmla="*/ 1693590 h 2167364"/>
              <a:gd name="connsiteX692" fmla="*/ 2564947 w 2974887"/>
              <a:gd name="connsiteY692" fmla="*/ 1701214 h 2167364"/>
              <a:gd name="connsiteX693" fmla="*/ 2557324 w 2974887"/>
              <a:gd name="connsiteY693" fmla="*/ 1709159 h 2167364"/>
              <a:gd name="connsiteX694" fmla="*/ 2520008 w 2974887"/>
              <a:gd name="connsiteY694" fmla="*/ 1709958 h 2167364"/>
              <a:gd name="connsiteX695" fmla="*/ 2520776 w 2974887"/>
              <a:gd name="connsiteY695" fmla="*/ 1747247 h 2167364"/>
              <a:gd name="connsiteX696" fmla="*/ 2513390 w 2974887"/>
              <a:gd name="connsiteY696" fmla="*/ 1754948 h 2167364"/>
              <a:gd name="connsiteX697" fmla="*/ 2505444 w 2974887"/>
              <a:gd name="connsiteY697" fmla="*/ 1747324 h 2167364"/>
              <a:gd name="connsiteX698" fmla="*/ 2504691 w 2974887"/>
              <a:gd name="connsiteY698" fmla="*/ 1710260 h 2167364"/>
              <a:gd name="connsiteX699" fmla="*/ 2467601 w 2974887"/>
              <a:gd name="connsiteY699" fmla="*/ 1711014 h 2167364"/>
              <a:gd name="connsiteX700" fmla="*/ 2459654 w 2974887"/>
              <a:gd name="connsiteY700" fmla="*/ 1703392 h 2167364"/>
              <a:gd name="connsiteX701" fmla="*/ 2459654 w 2974887"/>
              <a:gd name="connsiteY701" fmla="*/ 1703392 h 2167364"/>
              <a:gd name="connsiteX702" fmla="*/ 2459654 w 2974887"/>
              <a:gd name="connsiteY702" fmla="*/ 1290977 h 2167364"/>
              <a:gd name="connsiteX703" fmla="*/ 2467044 w 2974887"/>
              <a:gd name="connsiteY703" fmla="*/ 1283278 h 2167364"/>
              <a:gd name="connsiteX704" fmla="*/ 2504357 w 2974887"/>
              <a:gd name="connsiteY704" fmla="*/ 1282400 h 2167364"/>
              <a:gd name="connsiteX705" fmla="*/ 2503587 w 2974887"/>
              <a:gd name="connsiteY705" fmla="*/ 1245190 h 2167364"/>
              <a:gd name="connsiteX706" fmla="*/ 2511211 w 2974887"/>
              <a:gd name="connsiteY706" fmla="*/ 1237243 h 2167364"/>
              <a:gd name="connsiteX707" fmla="*/ 2518911 w 2974887"/>
              <a:gd name="connsiteY707" fmla="*/ 1244633 h 2167364"/>
              <a:gd name="connsiteX708" fmla="*/ 2519684 w 2974887"/>
              <a:gd name="connsiteY708" fmla="*/ 1282055 h 2167364"/>
              <a:gd name="connsiteX709" fmla="*/ 2557000 w 2974887"/>
              <a:gd name="connsiteY709" fmla="*/ 1281175 h 2167364"/>
              <a:gd name="connsiteX710" fmla="*/ 2564947 w 2974887"/>
              <a:gd name="connsiteY710" fmla="*/ 1288800 h 2167364"/>
              <a:gd name="connsiteX711" fmla="*/ 2557324 w 2974887"/>
              <a:gd name="connsiteY711" fmla="*/ 1296747 h 2167364"/>
              <a:gd name="connsiteX712" fmla="*/ 2520008 w 2974887"/>
              <a:gd name="connsiteY712" fmla="*/ 1297546 h 2167364"/>
              <a:gd name="connsiteX713" fmla="*/ 2520776 w 2974887"/>
              <a:gd name="connsiteY713" fmla="*/ 1334836 h 2167364"/>
              <a:gd name="connsiteX714" fmla="*/ 2513390 w 2974887"/>
              <a:gd name="connsiteY714" fmla="*/ 1342536 h 2167364"/>
              <a:gd name="connsiteX715" fmla="*/ 2505444 w 2974887"/>
              <a:gd name="connsiteY715" fmla="*/ 1334913 h 2167364"/>
              <a:gd name="connsiteX716" fmla="*/ 2504691 w 2974887"/>
              <a:gd name="connsiteY716" fmla="*/ 1297849 h 2167364"/>
              <a:gd name="connsiteX717" fmla="*/ 2467601 w 2974887"/>
              <a:gd name="connsiteY717" fmla="*/ 1298602 h 2167364"/>
              <a:gd name="connsiteX718" fmla="*/ 2459654 w 2974887"/>
              <a:gd name="connsiteY718" fmla="*/ 1290977 h 2167364"/>
              <a:gd name="connsiteX719" fmla="*/ 2459654 w 2974887"/>
              <a:gd name="connsiteY719" fmla="*/ 1290977 h 2167364"/>
              <a:gd name="connsiteX720" fmla="*/ 2459654 w 2974887"/>
              <a:gd name="connsiteY720" fmla="*/ 878561 h 2167364"/>
              <a:gd name="connsiteX721" fmla="*/ 2467044 w 2974887"/>
              <a:gd name="connsiteY721" fmla="*/ 870861 h 2167364"/>
              <a:gd name="connsiteX722" fmla="*/ 2504357 w 2974887"/>
              <a:gd name="connsiteY722" fmla="*/ 869982 h 2167364"/>
              <a:gd name="connsiteX723" fmla="*/ 2503587 w 2974887"/>
              <a:gd name="connsiteY723" fmla="*/ 832770 h 2167364"/>
              <a:gd name="connsiteX724" fmla="*/ 2511211 w 2974887"/>
              <a:gd name="connsiteY724" fmla="*/ 824825 h 2167364"/>
              <a:gd name="connsiteX725" fmla="*/ 2518911 w 2974887"/>
              <a:gd name="connsiteY725" fmla="*/ 832215 h 2167364"/>
              <a:gd name="connsiteX726" fmla="*/ 2519684 w 2974887"/>
              <a:gd name="connsiteY726" fmla="*/ 869639 h 2167364"/>
              <a:gd name="connsiteX727" fmla="*/ 2557000 w 2974887"/>
              <a:gd name="connsiteY727" fmla="*/ 868759 h 2167364"/>
              <a:gd name="connsiteX728" fmla="*/ 2564947 w 2974887"/>
              <a:gd name="connsiteY728" fmla="*/ 876382 h 2167364"/>
              <a:gd name="connsiteX729" fmla="*/ 2557324 w 2974887"/>
              <a:gd name="connsiteY729" fmla="*/ 884327 h 2167364"/>
              <a:gd name="connsiteX730" fmla="*/ 2520008 w 2974887"/>
              <a:gd name="connsiteY730" fmla="*/ 885128 h 2167364"/>
              <a:gd name="connsiteX731" fmla="*/ 2520776 w 2974887"/>
              <a:gd name="connsiteY731" fmla="*/ 922416 h 2167364"/>
              <a:gd name="connsiteX732" fmla="*/ 2513390 w 2974887"/>
              <a:gd name="connsiteY732" fmla="*/ 930116 h 2167364"/>
              <a:gd name="connsiteX733" fmla="*/ 2505444 w 2974887"/>
              <a:gd name="connsiteY733" fmla="*/ 922492 h 2167364"/>
              <a:gd name="connsiteX734" fmla="*/ 2504691 w 2974887"/>
              <a:gd name="connsiteY734" fmla="*/ 885429 h 2167364"/>
              <a:gd name="connsiteX735" fmla="*/ 2467601 w 2974887"/>
              <a:gd name="connsiteY735" fmla="*/ 886182 h 2167364"/>
              <a:gd name="connsiteX736" fmla="*/ 2459654 w 2974887"/>
              <a:gd name="connsiteY736" fmla="*/ 878561 h 2167364"/>
              <a:gd name="connsiteX737" fmla="*/ 2459654 w 2974887"/>
              <a:gd name="connsiteY737" fmla="*/ 878561 h 2167364"/>
              <a:gd name="connsiteX738" fmla="*/ 2459654 w 2974887"/>
              <a:gd name="connsiteY738" fmla="*/ 466147 h 2167364"/>
              <a:gd name="connsiteX739" fmla="*/ 2467044 w 2974887"/>
              <a:gd name="connsiteY739" fmla="*/ 458447 h 2167364"/>
              <a:gd name="connsiteX740" fmla="*/ 2504357 w 2974887"/>
              <a:gd name="connsiteY740" fmla="*/ 457567 h 2167364"/>
              <a:gd name="connsiteX741" fmla="*/ 2503587 w 2974887"/>
              <a:gd name="connsiteY741" fmla="*/ 420359 h 2167364"/>
              <a:gd name="connsiteX742" fmla="*/ 2511211 w 2974887"/>
              <a:gd name="connsiteY742" fmla="*/ 412411 h 2167364"/>
              <a:gd name="connsiteX743" fmla="*/ 2518911 w 2974887"/>
              <a:gd name="connsiteY743" fmla="*/ 419799 h 2167364"/>
              <a:gd name="connsiteX744" fmla="*/ 2519684 w 2974887"/>
              <a:gd name="connsiteY744" fmla="*/ 457225 h 2167364"/>
              <a:gd name="connsiteX745" fmla="*/ 2557000 w 2974887"/>
              <a:gd name="connsiteY745" fmla="*/ 456343 h 2167364"/>
              <a:gd name="connsiteX746" fmla="*/ 2564947 w 2974887"/>
              <a:gd name="connsiteY746" fmla="*/ 463968 h 2167364"/>
              <a:gd name="connsiteX747" fmla="*/ 2557324 w 2974887"/>
              <a:gd name="connsiteY747" fmla="*/ 471916 h 2167364"/>
              <a:gd name="connsiteX748" fmla="*/ 2520008 w 2974887"/>
              <a:gd name="connsiteY748" fmla="*/ 472715 h 2167364"/>
              <a:gd name="connsiteX749" fmla="*/ 2520776 w 2974887"/>
              <a:gd name="connsiteY749" fmla="*/ 510004 h 2167364"/>
              <a:gd name="connsiteX750" fmla="*/ 2513390 w 2974887"/>
              <a:gd name="connsiteY750" fmla="*/ 517703 h 2167364"/>
              <a:gd name="connsiteX751" fmla="*/ 2505444 w 2974887"/>
              <a:gd name="connsiteY751" fmla="*/ 510081 h 2167364"/>
              <a:gd name="connsiteX752" fmla="*/ 2504691 w 2974887"/>
              <a:gd name="connsiteY752" fmla="*/ 473017 h 2167364"/>
              <a:gd name="connsiteX753" fmla="*/ 2467601 w 2974887"/>
              <a:gd name="connsiteY753" fmla="*/ 473771 h 2167364"/>
              <a:gd name="connsiteX754" fmla="*/ 2459654 w 2974887"/>
              <a:gd name="connsiteY754" fmla="*/ 466147 h 2167364"/>
              <a:gd name="connsiteX755" fmla="*/ 2459654 w 2974887"/>
              <a:gd name="connsiteY755" fmla="*/ 466147 h 2167364"/>
              <a:gd name="connsiteX756" fmla="*/ 2459654 w 2974887"/>
              <a:gd name="connsiteY756" fmla="*/ 53734 h 2167364"/>
              <a:gd name="connsiteX757" fmla="*/ 2467044 w 2974887"/>
              <a:gd name="connsiteY757" fmla="*/ 46033 h 2167364"/>
              <a:gd name="connsiteX758" fmla="*/ 2504357 w 2974887"/>
              <a:gd name="connsiteY758" fmla="*/ 45157 h 2167364"/>
              <a:gd name="connsiteX759" fmla="*/ 2503587 w 2974887"/>
              <a:gd name="connsiteY759" fmla="*/ 7947 h 2167364"/>
              <a:gd name="connsiteX760" fmla="*/ 2511211 w 2974887"/>
              <a:gd name="connsiteY760" fmla="*/ 0 h 2167364"/>
              <a:gd name="connsiteX761" fmla="*/ 2518911 w 2974887"/>
              <a:gd name="connsiteY761" fmla="*/ 7386 h 2167364"/>
              <a:gd name="connsiteX762" fmla="*/ 2519684 w 2974887"/>
              <a:gd name="connsiteY762" fmla="*/ 44812 h 2167364"/>
              <a:gd name="connsiteX763" fmla="*/ 2557000 w 2974887"/>
              <a:gd name="connsiteY763" fmla="*/ 43932 h 2167364"/>
              <a:gd name="connsiteX764" fmla="*/ 2564947 w 2974887"/>
              <a:gd name="connsiteY764" fmla="*/ 51555 h 2167364"/>
              <a:gd name="connsiteX765" fmla="*/ 2557324 w 2974887"/>
              <a:gd name="connsiteY765" fmla="*/ 59500 h 2167364"/>
              <a:gd name="connsiteX766" fmla="*/ 2520008 w 2974887"/>
              <a:gd name="connsiteY766" fmla="*/ 60299 h 2167364"/>
              <a:gd name="connsiteX767" fmla="*/ 2520776 w 2974887"/>
              <a:gd name="connsiteY767" fmla="*/ 97588 h 2167364"/>
              <a:gd name="connsiteX768" fmla="*/ 2513390 w 2974887"/>
              <a:gd name="connsiteY768" fmla="*/ 105287 h 2167364"/>
              <a:gd name="connsiteX769" fmla="*/ 2505444 w 2974887"/>
              <a:gd name="connsiteY769" fmla="*/ 97665 h 2167364"/>
              <a:gd name="connsiteX770" fmla="*/ 2504691 w 2974887"/>
              <a:gd name="connsiteY770" fmla="*/ 60601 h 2167364"/>
              <a:gd name="connsiteX771" fmla="*/ 2467601 w 2974887"/>
              <a:gd name="connsiteY771" fmla="*/ 61357 h 2167364"/>
              <a:gd name="connsiteX772" fmla="*/ 2459654 w 2974887"/>
              <a:gd name="connsiteY772" fmla="*/ 53734 h 2167364"/>
              <a:gd name="connsiteX773" fmla="*/ 2459654 w 2974887"/>
              <a:gd name="connsiteY773" fmla="*/ 53734 h 2167364"/>
              <a:gd name="connsiteX774" fmla="*/ 2869597 w 2974887"/>
              <a:gd name="connsiteY774" fmla="*/ 2115808 h 2167364"/>
              <a:gd name="connsiteX775" fmla="*/ 2876986 w 2974887"/>
              <a:gd name="connsiteY775" fmla="*/ 2108104 h 2167364"/>
              <a:gd name="connsiteX776" fmla="*/ 2914299 w 2974887"/>
              <a:gd name="connsiteY776" fmla="*/ 2107228 h 2167364"/>
              <a:gd name="connsiteX777" fmla="*/ 2913531 w 2974887"/>
              <a:gd name="connsiteY777" fmla="*/ 2070017 h 2167364"/>
              <a:gd name="connsiteX778" fmla="*/ 2921153 w 2974887"/>
              <a:gd name="connsiteY778" fmla="*/ 2062072 h 2167364"/>
              <a:gd name="connsiteX779" fmla="*/ 2928853 w 2974887"/>
              <a:gd name="connsiteY779" fmla="*/ 2069462 h 2167364"/>
              <a:gd name="connsiteX780" fmla="*/ 2929626 w 2974887"/>
              <a:gd name="connsiteY780" fmla="*/ 2106884 h 2167364"/>
              <a:gd name="connsiteX781" fmla="*/ 2966943 w 2974887"/>
              <a:gd name="connsiteY781" fmla="*/ 2106006 h 2167364"/>
              <a:gd name="connsiteX782" fmla="*/ 2974887 w 2974887"/>
              <a:gd name="connsiteY782" fmla="*/ 2113631 h 2167364"/>
              <a:gd name="connsiteX783" fmla="*/ 2967263 w 2974887"/>
              <a:gd name="connsiteY783" fmla="*/ 2121576 h 2167364"/>
              <a:gd name="connsiteX784" fmla="*/ 2929947 w 2974887"/>
              <a:gd name="connsiteY784" fmla="*/ 2122374 h 2167364"/>
              <a:gd name="connsiteX785" fmla="*/ 2930718 w 2974887"/>
              <a:gd name="connsiteY785" fmla="*/ 2159663 h 2167364"/>
              <a:gd name="connsiteX786" fmla="*/ 2923329 w 2974887"/>
              <a:gd name="connsiteY786" fmla="*/ 2167365 h 2167364"/>
              <a:gd name="connsiteX787" fmla="*/ 2915384 w 2974887"/>
              <a:gd name="connsiteY787" fmla="*/ 2159740 h 2167364"/>
              <a:gd name="connsiteX788" fmla="*/ 2914629 w 2974887"/>
              <a:gd name="connsiteY788" fmla="*/ 2122676 h 2167364"/>
              <a:gd name="connsiteX789" fmla="*/ 2877540 w 2974887"/>
              <a:gd name="connsiteY789" fmla="*/ 2123432 h 2167364"/>
              <a:gd name="connsiteX790" fmla="*/ 2869597 w 2974887"/>
              <a:gd name="connsiteY790" fmla="*/ 2115808 h 2167364"/>
              <a:gd name="connsiteX791" fmla="*/ 2869597 w 2974887"/>
              <a:gd name="connsiteY791" fmla="*/ 2115808 h 2167364"/>
              <a:gd name="connsiteX792" fmla="*/ 2869597 w 2974887"/>
              <a:gd name="connsiteY792" fmla="*/ 1703392 h 2167364"/>
              <a:gd name="connsiteX793" fmla="*/ 2876986 w 2974887"/>
              <a:gd name="connsiteY793" fmla="*/ 1695692 h 2167364"/>
              <a:gd name="connsiteX794" fmla="*/ 2914299 w 2974887"/>
              <a:gd name="connsiteY794" fmla="*/ 1694814 h 2167364"/>
              <a:gd name="connsiteX795" fmla="*/ 2913531 w 2974887"/>
              <a:gd name="connsiteY795" fmla="*/ 1657603 h 2167364"/>
              <a:gd name="connsiteX796" fmla="*/ 2921153 w 2974887"/>
              <a:gd name="connsiteY796" fmla="*/ 1649658 h 2167364"/>
              <a:gd name="connsiteX797" fmla="*/ 2928853 w 2974887"/>
              <a:gd name="connsiteY797" fmla="*/ 1657045 h 2167364"/>
              <a:gd name="connsiteX798" fmla="*/ 2929626 w 2974887"/>
              <a:gd name="connsiteY798" fmla="*/ 1694468 h 2167364"/>
              <a:gd name="connsiteX799" fmla="*/ 2966943 w 2974887"/>
              <a:gd name="connsiteY799" fmla="*/ 1693590 h 2167364"/>
              <a:gd name="connsiteX800" fmla="*/ 2974887 w 2974887"/>
              <a:gd name="connsiteY800" fmla="*/ 1701214 h 2167364"/>
              <a:gd name="connsiteX801" fmla="*/ 2967263 w 2974887"/>
              <a:gd name="connsiteY801" fmla="*/ 1709159 h 2167364"/>
              <a:gd name="connsiteX802" fmla="*/ 2929947 w 2974887"/>
              <a:gd name="connsiteY802" fmla="*/ 1709958 h 2167364"/>
              <a:gd name="connsiteX803" fmla="*/ 2930718 w 2974887"/>
              <a:gd name="connsiteY803" fmla="*/ 1747247 h 2167364"/>
              <a:gd name="connsiteX804" fmla="*/ 2923329 w 2974887"/>
              <a:gd name="connsiteY804" fmla="*/ 1754948 h 2167364"/>
              <a:gd name="connsiteX805" fmla="*/ 2915384 w 2974887"/>
              <a:gd name="connsiteY805" fmla="*/ 1747324 h 2167364"/>
              <a:gd name="connsiteX806" fmla="*/ 2914629 w 2974887"/>
              <a:gd name="connsiteY806" fmla="*/ 1710260 h 2167364"/>
              <a:gd name="connsiteX807" fmla="*/ 2877540 w 2974887"/>
              <a:gd name="connsiteY807" fmla="*/ 1711014 h 2167364"/>
              <a:gd name="connsiteX808" fmla="*/ 2869597 w 2974887"/>
              <a:gd name="connsiteY808" fmla="*/ 1703392 h 2167364"/>
              <a:gd name="connsiteX809" fmla="*/ 2869597 w 2974887"/>
              <a:gd name="connsiteY809" fmla="*/ 1703392 h 2167364"/>
              <a:gd name="connsiteX810" fmla="*/ 2869597 w 2974887"/>
              <a:gd name="connsiteY810" fmla="*/ 1290977 h 2167364"/>
              <a:gd name="connsiteX811" fmla="*/ 2876986 w 2974887"/>
              <a:gd name="connsiteY811" fmla="*/ 1283278 h 2167364"/>
              <a:gd name="connsiteX812" fmla="*/ 2914299 w 2974887"/>
              <a:gd name="connsiteY812" fmla="*/ 1282400 h 2167364"/>
              <a:gd name="connsiteX813" fmla="*/ 2913531 w 2974887"/>
              <a:gd name="connsiteY813" fmla="*/ 1245190 h 2167364"/>
              <a:gd name="connsiteX814" fmla="*/ 2921153 w 2974887"/>
              <a:gd name="connsiteY814" fmla="*/ 1237243 h 2167364"/>
              <a:gd name="connsiteX815" fmla="*/ 2928853 w 2974887"/>
              <a:gd name="connsiteY815" fmla="*/ 1244633 h 2167364"/>
              <a:gd name="connsiteX816" fmla="*/ 2929626 w 2974887"/>
              <a:gd name="connsiteY816" fmla="*/ 1282055 h 2167364"/>
              <a:gd name="connsiteX817" fmla="*/ 2966943 w 2974887"/>
              <a:gd name="connsiteY817" fmla="*/ 1281175 h 2167364"/>
              <a:gd name="connsiteX818" fmla="*/ 2974887 w 2974887"/>
              <a:gd name="connsiteY818" fmla="*/ 1288800 h 2167364"/>
              <a:gd name="connsiteX819" fmla="*/ 2967263 w 2974887"/>
              <a:gd name="connsiteY819" fmla="*/ 1296747 h 2167364"/>
              <a:gd name="connsiteX820" fmla="*/ 2929947 w 2974887"/>
              <a:gd name="connsiteY820" fmla="*/ 1297546 h 2167364"/>
              <a:gd name="connsiteX821" fmla="*/ 2930718 w 2974887"/>
              <a:gd name="connsiteY821" fmla="*/ 1334836 h 2167364"/>
              <a:gd name="connsiteX822" fmla="*/ 2923329 w 2974887"/>
              <a:gd name="connsiteY822" fmla="*/ 1342536 h 2167364"/>
              <a:gd name="connsiteX823" fmla="*/ 2915384 w 2974887"/>
              <a:gd name="connsiteY823" fmla="*/ 1334913 h 2167364"/>
              <a:gd name="connsiteX824" fmla="*/ 2914629 w 2974887"/>
              <a:gd name="connsiteY824" fmla="*/ 1297849 h 2167364"/>
              <a:gd name="connsiteX825" fmla="*/ 2877540 w 2974887"/>
              <a:gd name="connsiteY825" fmla="*/ 1298602 h 2167364"/>
              <a:gd name="connsiteX826" fmla="*/ 2869597 w 2974887"/>
              <a:gd name="connsiteY826" fmla="*/ 1290977 h 2167364"/>
              <a:gd name="connsiteX827" fmla="*/ 2869597 w 2974887"/>
              <a:gd name="connsiteY827" fmla="*/ 1290977 h 2167364"/>
              <a:gd name="connsiteX828" fmla="*/ 2869597 w 2974887"/>
              <a:gd name="connsiteY828" fmla="*/ 878561 h 2167364"/>
              <a:gd name="connsiteX829" fmla="*/ 2876986 w 2974887"/>
              <a:gd name="connsiteY829" fmla="*/ 870861 h 2167364"/>
              <a:gd name="connsiteX830" fmla="*/ 2914299 w 2974887"/>
              <a:gd name="connsiteY830" fmla="*/ 869982 h 2167364"/>
              <a:gd name="connsiteX831" fmla="*/ 2913531 w 2974887"/>
              <a:gd name="connsiteY831" fmla="*/ 832770 h 2167364"/>
              <a:gd name="connsiteX832" fmla="*/ 2921153 w 2974887"/>
              <a:gd name="connsiteY832" fmla="*/ 824825 h 2167364"/>
              <a:gd name="connsiteX833" fmla="*/ 2928853 w 2974887"/>
              <a:gd name="connsiteY833" fmla="*/ 832215 h 2167364"/>
              <a:gd name="connsiteX834" fmla="*/ 2929626 w 2974887"/>
              <a:gd name="connsiteY834" fmla="*/ 869639 h 2167364"/>
              <a:gd name="connsiteX835" fmla="*/ 2966943 w 2974887"/>
              <a:gd name="connsiteY835" fmla="*/ 868759 h 2167364"/>
              <a:gd name="connsiteX836" fmla="*/ 2974887 w 2974887"/>
              <a:gd name="connsiteY836" fmla="*/ 876382 h 2167364"/>
              <a:gd name="connsiteX837" fmla="*/ 2967263 w 2974887"/>
              <a:gd name="connsiteY837" fmla="*/ 884327 h 2167364"/>
              <a:gd name="connsiteX838" fmla="*/ 2929947 w 2974887"/>
              <a:gd name="connsiteY838" fmla="*/ 885128 h 2167364"/>
              <a:gd name="connsiteX839" fmla="*/ 2930718 w 2974887"/>
              <a:gd name="connsiteY839" fmla="*/ 922416 h 2167364"/>
              <a:gd name="connsiteX840" fmla="*/ 2923329 w 2974887"/>
              <a:gd name="connsiteY840" fmla="*/ 930116 h 2167364"/>
              <a:gd name="connsiteX841" fmla="*/ 2915384 w 2974887"/>
              <a:gd name="connsiteY841" fmla="*/ 922492 h 2167364"/>
              <a:gd name="connsiteX842" fmla="*/ 2914629 w 2974887"/>
              <a:gd name="connsiteY842" fmla="*/ 885429 h 2167364"/>
              <a:gd name="connsiteX843" fmla="*/ 2877540 w 2974887"/>
              <a:gd name="connsiteY843" fmla="*/ 886182 h 2167364"/>
              <a:gd name="connsiteX844" fmla="*/ 2869597 w 2974887"/>
              <a:gd name="connsiteY844" fmla="*/ 878561 h 2167364"/>
              <a:gd name="connsiteX845" fmla="*/ 2869597 w 2974887"/>
              <a:gd name="connsiteY845" fmla="*/ 878561 h 2167364"/>
              <a:gd name="connsiteX846" fmla="*/ 2869597 w 2974887"/>
              <a:gd name="connsiteY846" fmla="*/ 466147 h 2167364"/>
              <a:gd name="connsiteX847" fmla="*/ 2876986 w 2974887"/>
              <a:gd name="connsiteY847" fmla="*/ 458447 h 2167364"/>
              <a:gd name="connsiteX848" fmla="*/ 2914299 w 2974887"/>
              <a:gd name="connsiteY848" fmla="*/ 457567 h 2167364"/>
              <a:gd name="connsiteX849" fmla="*/ 2913531 w 2974887"/>
              <a:gd name="connsiteY849" fmla="*/ 420359 h 2167364"/>
              <a:gd name="connsiteX850" fmla="*/ 2921153 w 2974887"/>
              <a:gd name="connsiteY850" fmla="*/ 412411 h 2167364"/>
              <a:gd name="connsiteX851" fmla="*/ 2928853 w 2974887"/>
              <a:gd name="connsiteY851" fmla="*/ 419799 h 2167364"/>
              <a:gd name="connsiteX852" fmla="*/ 2929626 w 2974887"/>
              <a:gd name="connsiteY852" fmla="*/ 457225 h 2167364"/>
              <a:gd name="connsiteX853" fmla="*/ 2966943 w 2974887"/>
              <a:gd name="connsiteY853" fmla="*/ 456343 h 2167364"/>
              <a:gd name="connsiteX854" fmla="*/ 2974887 w 2974887"/>
              <a:gd name="connsiteY854" fmla="*/ 463968 h 2167364"/>
              <a:gd name="connsiteX855" fmla="*/ 2967263 w 2974887"/>
              <a:gd name="connsiteY855" fmla="*/ 471916 h 2167364"/>
              <a:gd name="connsiteX856" fmla="*/ 2929947 w 2974887"/>
              <a:gd name="connsiteY856" fmla="*/ 472715 h 2167364"/>
              <a:gd name="connsiteX857" fmla="*/ 2930718 w 2974887"/>
              <a:gd name="connsiteY857" fmla="*/ 510004 h 2167364"/>
              <a:gd name="connsiteX858" fmla="*/ 2923329 w 2974887"/>
              <a:gd name="connsiteY858" fmla="*/ 517703 h 2167364"/>
              <a:gd name="connsiteX859" fmla="*/ 2915384 w 2974887"/>
              <a:gd name="connsiteY859" fmla="*/ 510081 h 2167364"/>
              <a:gd name="connsiteX860" fmla="*/ 2914629 w 2974887"/>
              <a:gd name="connsiteY860" fmla="*/ 473017 h 2167364"/>
              <a:gd name="connsiteX861" fmla="*/ 2877540 w 2974887"/>
              <a:gd name="connsiteY861" fmla="*/ 473771 h 2167364"/>
              <a:gd name="connsiteX862" fmla="*/ 2869597 w 2974887"/>
              <a:gd name="connsiteY862" fmla="*/ 466147 h 2167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</a:cxnLst>
            <a:rect l="l" t="t" r="r" b="b"/>
            <a:pathLst>
              <a:path w="2974887" h="2167364">
                <a:moveTo>
                  <a:pt x="2869597" y="53734"/>
                </a:moveTo>
                <a:lnTo>
                  <a:pt x="2876986" y="46033"/>
                </a:lnTo>
                <a:lnTo>
                  <a:pt x="2914299" y="45157"/>
                </a:lnTo>
                <a:lnTo>
                  <a:pt x="2913531" y="7947"/>
                </a:lnTo>
                <a:lnTo>
                  <a:pt x="2921153" y="0"/>
                </a:lnTo>
                <a:lnTo>
                  <a:pt x="2928853" y="7386"/>
                </a:lnTo>
                <a:lnTo>
                  <a:pt x="2929626" y="44812"/>
                </a:lnTo>
                <a:lnTo>
                  <a:pt x="2966943" y="43932"/>
                </a:lnTo>
                <a:lnTo>
                  <a:pt x="2974887" y="51555"/>
                </a:lnTo>
                <a:lnTo>
                  <a:pt x="2967263" y="59500"/>
                </a:lnTo>
                <a:lnTo>
                  <a:pt x="2929947" y="60299"/>
                </a:lnTo>
                <a:lnTo>
                  <a:pt x="2930718" y="97588"/>
                </a:lnTo>
                <a:lnTo>
                  <a:pt x="2923329" y="105287"/>
                </a:lnTo>
                <a:lnTo>
                  <a:pt x="2915384" y="97665"/>
                </a:lnTo>
                <a:lnTo>
                  <a:pt x="2914629" y="60601"/>
                </a:lnTo>
                <a:lnTo>
                  <a:pt x="2877540" y="61357"/>
                </a:lnTo>
                <a:lnTo>
                  <a:pt x="2869597" y="53734"/>
                </a:lnTo>
                <a:lnTo>
                  <a:pt x="2869597" y="53734"/>
                </a:lnTo>
                <a:close/>
                <a:moveTo>
                  <a:pt x="0" y="2115808"/>
                </a:moveTo>
                <a:lnTo>
                  <a:pt x="7390" y="2108104"/>
                </a:lnTo>
                <a:lnTo>
                  <a:pt x="44702" y="2107228"/>
                </a:lnTo>
                <a:lnTo>
                  <a:pt x="43932" y="2070017"/>
                </a:lnTo>
                <a:lnTo>
                  <a:pt x="51557" y="2062072"/>
                </a:lnTo>
                <a:lnTo>
                  <a:pt x="59260" y="2069462"/>
                </a:lnTo>
                <a:lnTo>
                  <a:pt x="60032" y="2106884"/>
                </a:lnTo>
                <a:lnTo>
                  <a:pt x="97348" y="2106006"/>
                </a:lnTo>
                <a:lnTo>
                  <a:pt x="105294" y="2113631"/>
                </a:lnTo>
                <a:lnTo>
                  <a:pt x="97672" y="2121576"/>
                </a:lnTo>
                <a:lnTo>
                  <a:pt x="60356" y="2122374"/>
                </a:lnTo>
                <a:lnTo>
                  <a:pt x="61127" y="2159663"/>
                </a:lnTo>
                <a:lnTo>
                  <a:pt x="53738" y="2167365"/>
                </a:lnTo>
                <a:lnTo>
                  <a:pt x="45791" y="2159740"/>
                </a:lnTo>
                <a:lnTo>
                  <a:pt x="45040" y="2122676"/>
                </a:lnTo>
                <a:lnTo>
                  <a:pt x="7948" y="2123432"/>
                </a:lnTo>
                <a:lnTo>
                  <a:pt x="0" y="2115808"/>
                </a:lnTo>
                <a:lnTo>
                  <a:pt x="0" y="2115808"/>
                </a:lnTo>
                <a:close/>
                <a:moveTo>
                  <a:pt x="0" y="1703392"/>
                </a:moveTo>
                <a:lnTo>
                  <a:pt x="7390" y="1695692"/>
                </a:lnTo>
                <a:lnTo>
                  <a:pt x="44702" y="1694814"/>
                </a:lnTo>
                <a:lnTo>
                  <a:pt x="43932" y="1657603"/>
                </a:lnTo>
                <a:lnTo>
                  <a:pt x="51557" y="1649658"/>
                </a:lnTo>
                <a:lnTo>
                  <a:pt x="59260" y="1657045"/>
                </a:lnTo>
                <a:lnTo>
                  <a:pt x="60032" y="1694468"/>
                </a:lnTo>
                <a:lnTo>
                  <a:pt x="97348" y="1693590"/>
                </a:lnTo>
                <a:lnTo>
                  <a:pt x="105294" y="1701214"/>
                </a:lnTo>
                <a:lnTo>
                  <a:pt x="97672" y="1709159"/>
                </a:lnTo>
                <a:lnTo>
                  <a:pt x="60356" y="1709958"/>
                </a:lnTo>
                <a:lnTo>
                  <a:pt x="61127" y="1747247"/>
                </a:lnTo>
                <a:lnTo>
                  <a:pt x="53738" y="1754948"/>
                </a:lnTo>
                <a:lnTo>
                  <a:pt x="45791" y="1747324"/>
                </a:lnTo>
                <a:lnTo>
                  <a:pt x="45040" y="1710260"/>
                </a:lnTo>
                <a:lnTo>
                  <a:pt x="7948" y="1711014"/>
                </a:lnTo>
                <a:lnTo>
                  <a:pt x="0" y="1703392"/>
                </a:lnTo>
                <a:lnTo>
                  <a:pt x="0" y="1703392"/>
                </a:lnTo>
                <a:close/>
                <a:moveTo>
                  <a:pt x="0" y="1290977"/>
                </a:moveTo>
                <a:lnTo>
                  <a:pt x="7390" y="1283278"/>
                </a:lnTo>
                <a:lnTo>
                  <a:pt x="44702" y="1282400"/>
                </a:lnTo>
                <a:lnTo>
                  <a:pt x="43932" y="1245190"/>
                </a:lnTo>
                <a:lnTo>
                  <a:pt x="51557" y="1237243"/>
                </a:lnTo>
                <a:lnTo>
                  <a:pt x="59260" y="1244633"/>
                </a:lnTo>
                <a:lnTo>
                  <a:pt x="60032" y="1282055"/>
                </a:lnTo>
                <a:lnTo>
                  <a:pt x="97348" y="1281175"/>
                </a:lnTo>
                <a:lnTo>
                  <a:pt x="105294" y="1288800"/>
                </a:lnTo>
                <a:lnTo>
                  <a:pt x="97672" y="1296747"/>
                </a:lnTo>
                <a:lnTo>
                  <a:pt x="60356" y="1297546"/>
                </a:lnTo>
                <a:lnTo>
                  <a:pt x="61127" y="1334836"/>
                </a:lnTo>
                <a:lnTo>
                  <a:pt x="53738" y="1342536"/>
                </a:lnTo>
                <a:lnTo>
                  <a:pt x="45791" y="1334913"/>
                </a:lnTo>
                <a:lnTo>
                  <a:pt x="45040" y="1297849"/>
                </a:lnTo>
                <a:lnTo>
                  <a:pt x="7948" y="1298602"/>
                </a:lnTo>
                <a:lnTo>
                  <a:pt x="0" y="1290977"/>
                </a:lnTo>
                <a:lnTo>
                  <a:pt x="0" y="1290977"/>
                </a:lnTo>
                <a:close/>
                <a:moveTo>
                  <a:pt x="0" y="878561"/>
                </a:moveTo>
                <a:lnTo>
                  <a:pt x="7390" y="870861"/>
                </a:lnTo>
                <a:lnTo>
                  <a:pt x="44702" y="869982"/>
                </a:lnTo>
                <a:lnTo>
                  <a:pt x="43932" y="832770"/>
                </a:lnTo>
                <a:lnTo>
                  <a:pt x="51557" y="824825"/>
                </a:lnTo>
                <a:lnTo>
                  <a:pt x="59260" y="832215"/>
                </a:lnTo>
                <a:lnTo>
                  <a:pt x="60032" y="869639"/>
                </a:lnTo>
                <a:lnTo>
                  <a:pt x="97348" y="868759"/>
                </a:lnTo>
                <a:lnTo>
                  <a:pt x="105294" y="876382"/>
                </a:lnTo>
                <a:lnTo>
                  <a:pt x="97672" y="884327"/>
                </a:lnTo>
                <a:lnTo>
                  <a:pt x="60356" y="885128"/>
                </a:lnTo>
                <a:lnTo>
                  <a:pt x="61127" y="922416"/>
                </a:lnTo>
                <a:lnTo>
                  <a:pt x="53738" y="930116"/>
                </a:lnTo>
                <a:lnTo>
                  <a:pt x="45791" y="922492"/>
                </a:lnTo>
                <a:lnTo>
                  <a:pt x="45040" y="885429"/>
                </a:lnTo>
                <a:lnTo>
                  <a:pt x="7948" y="886182"/>
                </a:lnTo>
                <a:lnTo>
                  <a:pt x="0" y="878561"/>
                </a:lnTo>
                <a:lnTo>
                  <a:pt x="0" y="878561"/>
                </a:lnTo>
                <a:close/>
                <a:moveTo>
                  <a:pt x="0" y="466147"/>
                </a:moveTo>
                <a:lnTo>
                  <a:pt x="7390" y="458447"/>
                </a:lnTo>
                <a:lnTo>
                  <a:pt x="44702" y="457567"/>
                </a:lnTo>
                <a:lnTo>
                  <a:pt x="43932" y="420359"/>
                </a:lnTo>
                <a:lnTo>
                  <a:pt x="51557" y="412411"/>
                </a:lnTo>
                <a:lnTo>
                  <a:pt x="59260" y="419799"/>
                </a:lnTo>
                <a:lnTo>
                  <a:pt x="60032" y="457225"/>
                </a:lnTo>
                <a:lnTo>
                  <a:pt x="97348" y="456343"/>
                </a:lnTo>
                <a:lnTo>
                  <a:pt x="105294" y="463968"/>
                </a:lnTo>
                <a:lnTo>
                  <a:pt x="97672" y="471916"/>
                </a:lnTo>
                <a:lnTo>
                  <a:pt x="60356" y="472715"/>
                </a:lnTo>
                <a:lnTo>
                  <a:pt x="61127" y="510004"/>
                </a:lnTo>
                <a:lnTo>
                  <a:pt x="53738" y="517703"/>
                </a:lnTo>
                <a:lnTo>
                  <a:pt x="45791" y="510081"/>
                </a:lnTo>
                <a:lnTo>
                  <a:pt x="45040" y="473017"/>
                </a:lnTo>
                <a:lnTo>
                  <a:pt x="7948" y="473771"/>
                </a:lnTo>
                <a:lnTo>
                  <a:pt x="0" y="466147"/>
                </a:lnTo>
                <a:lnTo>
                  <a:pt x="0" y="466147"/>
                </a:lnTo>
                <a:close/>
                <a:moveTo>
                  <a:pt x="0" y="53734"/>
                </a:moveTo>
                <a:lnTo>
                  <a:pt x="7390" y="46033"/>
                </a:lnTo>
                <a:lnTo>
                  <a:pt x="44702" y="45157"/>
                </a:lnTo>
                <a:lnTo>
                  <a:pt x="43932" y="7947"/>
                </a:lnTo>
                <a:lnTo>
                  <a:pt x="51557" y="0"/>
                </a:lnTo>
                <a:lnTo>
                  <a:pt x="59260" y="7386"/>
                </a:lnTo>
                <a:lnTo>
                  <a:pt x="60032" y="44812"/>
                </a:lnTo>
                <a:lnTo>
                  <a:pt x="97348" y="43932"/>
                </a:lnTo>
                <a:lnTo>
                  <a:pt x="105294" y="51555"/>
                </a:lnTo>
                <a:lnTo>
                  <a:pt x="97672" y="59500"/>
                </a:lnTo>
                <a:lnTo>
                  <a:pt x="60356" y="60299"/>
                </a:lnTo>
                <a:lnTo>
                  <a:pt x="61127" y="97588"/>
                </a:lnTo>
                <a:lnTo>
                  <a:pt x="53738" y="105287"/>
                </a:lnTo>
                <a:lnTo>
                  <a:pt x="45791" y="97665"/>
                </a:lnTo>
                <a:lnTo>
                  <a:pt x="45040" y="60601"/>
                </a:lnTo>
                <a:lnTo>
                  <a:pt x="7948" y="61357"/>
                </a:lnTo>
                <a:lnTo>
                  <a:pt x="0" y="53734"/>
                </a:lnTo>
                <a:lnTo>
                  <a:pt x="0" y="53734"/>
                </a:lnTo>
                <a:close/>
                <a:moveTo>
                  <a:pt x="409944" y="2115808"/>
                </a:moveTo>
                <a:lnTo>
                  <a:pt x="417330" y="2108104"/>
                </a:lnTo>
                <a:lnTo>
                  <a:pt x="454646" y="2107228"/>
                </a:lnTo>
                <a:lnTo>
                  <a:pt x="453875" y="2070017"/>
                </a:lnTo>
                <a:lnTo>
                  <a:pt x="461497" y="2062072"/>
                </a:lnTo>
                <a:lnTo>
                  <a:pt x="469200" y="2069462"/>
                </a:lnTo>
                <a:lnTo>
                  <a:pt x="469972" y="2106884"/>
                </a:lnTo>
                <a:lnTo>
                  <a:pt x="507288" y="2106006"/>
                </a:lnTo>
                <a:lnTo>
                  <a:pt x="515233" y="2113631"/>
                </a:lnTo>
                <a:lnTo>
                  <a:pt x="507609" y="2121576"/>
                </a:lnTo>
                <a:lnTo>
                  <a:pt x="470292" y="2122374"/>
                </a:lnTo>
                <a:lnTo>
                  <a:pt x="471064" y="2159663"/>
                </a:lnTo>
                <a:lnTo>
                  <a:pt x="463675" y="2167365"/>
                </a:lnTo>
                <a:lnTo>
                  <a:pt x="455729" y="2159740"/>
                </a:lnTo>
                <a:lnTo>
                  <a:pt x="454979" y="2122676"/>
                </a:lnTo>
                <a:lnTo>
                  <a:pt x="417889" y="2123432"/>
                </a:lnTo>
                <a:lnTo>
                  <a:pt x="409944" y="2115808"/>
                </a:lnTo>
                <a:lnTo>
                  <a:pt x="409944" y="2115808"/>
                </a:lnTo>
                <a:close/>
                <a:moveTo>
                  <a:pt x="409944" y="1703392"/>
                </a:moveTo>
                <a:lnTo>
                  <a:pt x="417330" y="1695692"/>
                </a:lnTo>
                <a:lnTo>
                  <a:pt x="454646" y="1694814"/>
                </a:lnTo>
                <a:lnTo>
                  <a:pt x="453875" y="1657603"/>
                </a:lnTo>
                <a:lnTo>
                  <a:pt x="461497" y="1649658"/>
                </a:lnTo>
                <a:lnTo>
                  <a:pt x="469200" y="1657045"/>
                </a:lnTo>
                <a:lnTo>
                  <a:pt x="469972" y="1694468"/>
                </a:lnTo>
                <a:lnTo>
                  <a:pt x="507288" y="1693590"/>
                </a:lnTo>
                <a:lnTo>
                  <a:pt x="515233" y="1701214"/>
                </a:lnTo>
                <a:lnTo>
                  <a:pt x="507609" y="1709159"/>
                </a:lnTo>
                <a:lnTo>
                  <a:pt x="470292" y="1709958"/>
                </a:lnTo>
                <a:lnTo>
                  <a:pt x="471064" y="1747247"/>
                </a:lnTo>
                <a:lnTo>
                  <a:pt x="463675" y="1754948"/>
                </a:lnTo>
                <a:lnTo>
                  <a:pt x="455729" y="1747324"/>
                </a:lnTo>
                <a:lnTo>
                  <a:pt x="454979" y="1710260"/>
                </a:lnTo>
                <a:lnTo>
                  <a:pt x="417889" y="1711014"/>
                </a:lnTo>
                <a:lnTo>
                  <a:pt x="409944" y="1703392"/>
                </a:lnTo>
                <a:lnTo>
                  <a:pt x="409944" y="1703392"/>
                </a:lnTo>
                <a:close/>
                <a:moveTo>
                  <a:pt x="409944" y="1290977"/>
                </a:moveTo>
                <a:lnTo>
                  <a:pt x="417330" y="1283278"/>
                </a:lnTo>
                <a:lnTo>
                  <a:pt x="454646" y="1282400"/>
                </a:lnTo>
                <a:lnTo>
                  <a:pt x="453875" y="1245190"/>
                </a:lnTo>
                <a:lnTo>
                  <a:pt x="461497" y="1237243"/>
                </a:lnTo>
                <a:lnTo>
                  <a:pt x="469200" y="1244633"/>
                </a:lnTo>
                <a:lnTo>
                  <a:pt x="469972" y="1282055"/>
                </a:lnTo>
                <a:lnTo>
                  <a:pt x="507288" y="1281175"/>
                </a:lnTo>
                <a:lnTo>
                  <a:pt x="515233" y="1288800"/>
                </a:lnTo>
                <a:lnTo>
                  <a:pt x="507609" y="1296747"/>
                </a:lnTo>
                <a:lnTo>
                  <a:pt x="470292" y="1297546"/>
                </a:lnTo>
                <a:lnTo>
                  <a:pt x="471064" y="1334836"/>
                </a:lnTo>
                <a:lnTo>
                  <a:pt x="463675" y="1342536"/>
                </a:lnTo>
                <a:lnTo>
                  <a:pt x="455729" y="1334913"/>
                </a:lnTo>
                <a:lnTo>
                  <a:pt x="454979" y="1297849"/>
                </a:lnTo>
                <a:lnTo>
                  <a:pt x="417889" y="1298602"/>
                </a:lnTo>
                <a:lnTo>
                  <a:pt x="409944" y="1290977"/>
                </a:lnTo>
                <a:lnTo>
                  <a:pt x="409944" y="1290977"/>
                </a:lnTo>
                <a:close/>
                <a:moveTo>
                  <a:pt x="409944" y="878561"/>
                </a:moveTo>
                <a:lnTo>
                  <a:pt x="417330" y="870861"/>
                </a:lnTo>
                <a:lnTo>
                  <a:pt x="454646" y="869982"/>
                </a:lnTo>
                <a:lnTo>
                  <a:pt x="453875" y="832770"/>
                </a:lnTo>
                <a:lnTo>
                  <a:pt x="461497" y="824825"/>
                </a:lnTo>
                <a:lnTo>
                  <a:pt x="469200" y="832215"/>
                </a:lnTo>
                <a:lnTo>
                  <a:pt x="469972" y="869639"/>
                </a:lnTo>
                <a:lnTo>
                  <a:pt x="507288" y="868759"/>
                </a:lnTo>
                <a:lnTo>
                  <a:pt x="515233" y="876382"/>
                </a:lnTo>
                <a:lnTo>
                  <a:pt x="507609" y="884327"/>
                </a:lnTo>
                <a:lnTo>
                  <a:pt x="470292" y="885128"/>
                </a:lnTo>
                <a:lnTo>
                  <a:pt x="471064" y="922416"/>
                </a:lnTo>
                <a:lnTo>
                  <a:pt x="463675" y="930116"/>
                </a:lnTo>
                <a:lnTo>
                  <a:pt x="455729" y="922492"/>
                </a:lnTo>
                <a:lnTo>
                  <a:pt x="454979" y="885429"/>
                </a:lnTo>
                <a:lnTo>
                  <a:pt x="417889" y="886182"/>
                </a:lnTo>
                <a:lnTo>
                  <a:pt x="409944" y="878561"/>
                </a:lnTo>
                <a:lnTo>
                  <a:pt x="409944" y="878561"/>
                </a:lnTo>
                <a:close/>
                <a:moveTo>
                  <a:pt x="409944" y="466147"/>
                </a:moveTo>
                <a:lnTo>
                  <a:pt x="417330" y="458447"/>
                </a:lnTo>
                <a:lnTo>
                  <a:pt x="454646" y="457567"/>
                </a:lnTo>
                <a:lnTo>
                  <a:pt x="453875" y="420359"/>
                </a:lnTo>
                <a:lnTo>
                  <a:pt x="461497" y="412411"/>
                </a:lnTo>
                <a:lnTo>
                  <a:pt x="469200" y="419799"/>
                </a:lnTo>
                <a:lnTo>
                  <a:pt x="469972" y="457225"/>
                </a:lnTo>
                <a:lnTo>
                  <a:pt x="507288" y="456343"/>
                </a:lnTo>
                <a:lnTo>
                  <a:pt x="515233" y="463968"/>
                </a:lnTo>
                <a:lnTo>
                  <a:pt x="507609" y="471916"/>
                </a:lnTo>
                <a:lnTo>
                  <a:pt x="470292" y="472715"/>
                </a:lnTo>
                <a:lnTo>
                  <a:pt x="471064" y="510004"/>
                </a:lnTo>
                <a:lnTo>
                  <a:pt x="463675" y="517703"/>
                </a:lnTo>
                <a:lnTo>
                  <a:pt x="455729" y="510081"/>
                </a:lnTo>
                <a:lnTo>
                  <a:pt x="454979" y="473017"/>
                </a:lnTo>
                <a:lnTo>
                  <a:pt x="417889" y="473771"/>
                </a:lnTo>
                <a:lnTo>
                  <a:pt x="409944" y="466147"/>
                </a:lnTo>
                <a:lnTo>
                  <a:pt x="409944" y="466147"/>
                </a:lnTo>
                <a:close/>
                <a:moveTo>
                  <a:pt x="409944" y="53734"/>
                </a:moveTo>
                <a:lnTo>
                  <a:pt x="417330" y="46033"/>
                </a:lnTo>
                <a:lnTo>
                  <a:pt x="454646" y="45157"/>
                </a:lnTo>
                <a:lnTo>
                  <a:pt x="453875" y="7947"/>
                </a:lnTo>
                <a:lnTo>
                  <a:pt x="461497" y="0"/>
                </a:lnTo>
                <a:lnTo>
                  <a:pt x="469200" y="7386"/>
                </a:lnTo>
                <a:lnTo>
                  <a:pt x="469972" y="44812"/>
                </a:lnTo>
                <a:lnTo>
                  <a:pt x="507288" y="43932"/>
                </a:lnTo>
                <a:lnTo>
                  <a:pt x="515233" y="51555"/>
                </a:lnTo>
                <a:lnTo>
                  <a:pt x="507609" y="59500"/>
                </a:lnTo>
                <a:lnTo>
                  <a:pt x="470292" y="60299"/>
                </a:lnTo>
                <a:lnTo>
                  <a:pt x="471064" y="97588"/>
                </a:lnTo>
                <a:lnTo>
                  <a:pt x="463675" y="105287"/>
                </a:lnTo>
                <a:lnTo>
                  <a:pt x="455729" y="97665"/>
                </a:lnTo>
                <a:lnTo>
                  <a:pt x="454979" y="60601"/>
                </a:lnTo>
                <a:lnTo>
                  <a:pt x="417889" y="61357"/>
                </a:lnTo>
                <a:lnTo>
                  <a:pt x="409944" y="53734"/>
                </a:lnTo>
                <a:lnTo>
                  <a:pt x="409944" y="53734"/>
                </a:lnTo>
                <a:close/>
                <a:moveTo>
                  <a:pt x="819884" y="2115808"/>
                </a:moveTo>
                <a:lnTo>
                  <a:pt x="827274" y="2108104"/>
                </a:lnTo>
                <a:lnTo>
                  <a:pt x="864586" y="2107228"/>
                </a:lnTo>
                <a:lnTo>
                  <a:pt x="863816" y="2070017"/>
                </a:lnTo>
                <a:lnTo>
                  <a:pt x="871439" y="2062072"/>
                </a:lnTo>
                <a:lnTo>
                  <a:pt x="879139" y="2069462"/>
                </a:lnTo>
                <a:lnTo>
                  <a:pt x="879912" y="2106884"/>
                </a:lnTo>
                <a:lnTo>
                  <a:pt x="917228" y="2106006"/>
                </a:lnTo>
                <a:lnTo>
                  <a:pt x="925173" y="2113631"/>
                </a:lnTo>
                <a:lnTo>
                  <a:pt x="917549" y="2121576"/>
                </a:lnTo>
                <a:lnTo>
                  <a:pt x="880233" y="2122374"/>
                </a:lnTo>
                <a:lnTo>
                  <a:pt x="881003" y="2159663"/>
                </a:lnTo>
                <a:lnTo>
                  <a:pt x="873617" y="2167365"/>
                </a:lnTo>
                <a:lnTo>
                  <a:pt x="865672" y="2159740"/>
                </a:lnTo>
                <a:lnTo>
                  <a:pt x="864917" y="2122676"/>
                </a:lnTo>
                <a:lnTo>
                  <a:pt x="827827" y="2123432"/>
                </a:lnTo>
                <a:lnTo>
                  <a:pt x="819884" y="2115808"/>
                </a:lnTo>
                <a:lnTo>
                  <a:pt x="819884" y="2115808"/>
                </a:lnTo>
                <a:close/>
                <a:moveTo>
                  <a:pt x="819884" y="1703392"/>
                </a:moveTo>
                <a:lnTo>
                  <a:pt x="827274" y="1695692"/>
                </a:lnTo>
                <a:lnTo>
                  <a:pt x="864586" y="1694814"/>
                </a:lnTo>
                <a:lnTo>
                  <a:pt x="863816" y="1657603"/>
                </a:lnTo>
                <a:lnTo>
                  <a:pt x="871439" y="1649658"/>
                </a:lnTo>
                <a:lnTo>
                  <a:pt x="879139" y="1657045"/>
                </a:lnTo>
                <a:lnTo>
                  <a:pt x="879912" y="1694468"/>
                </a:lnTo>
                <a:lnTo>
                  <a:pt x="917228" y="1693590"/>
                </a:lnTo>
                <a:lnTo>
                  <a:pt x="925173" y="1701214"/>
                </a:lnTo>
                <a:lnTo>
                  <a:pt x="917549" y="1709159"/>
                </a:lnTo>
                <a:lnTo>
                  <a:pt x="880233" y="1709958"/>
                </a:lnTo>
                <a:lnTo>
                  <a:pt x="881003" y="1747247"/>
                </a:lnTo>
                <a:lnTo>
                  <a:pt x="873617" y="1754948"/>
                </a:lnTo>
                <a:lnTo>
                  <a:pt x="865672" y="1747324"/>
                </a:lnTo>
                <a:lnTo>
                  <a:pt x="864917" y="1710260"/>
                </a:lnTo>
                <a:lnTo>
                  <a:pt x="827827" y="1711014"/>
                </a:lnTo>
                <a:lnTo>
                  <a:pt x="819884" y="1703392"/>
                </a:lnTo>
                <a:lnTo>
                  <a:pt x="819884" y="1703392"/>
                </a:lnTo>
                <a:close/>
                <a:moveTo>
                  <a:pt x="819884" y="1290977"/>
                </a:moveTo>
                <a:lnTo>
                  <a:pt x="827274" y="1283278"/>
                </a:lnTo>
                <a:lnTo>
                  <a:pt x="864586" y="1282400"/>
                </a:lnTo>
                <a:lnTo>
                  <a:pt x="863816" y="1245190"/>
                </a:lnTo>
                <a:lnTo>
                  <a:pt x="871439" y="1237243"/>
                </a:lnTo>
                <a:lnTo>
                  <a:pt x="879139" y="1244633"/>
                </a:lnTo>
                <a:lnTo>
                  <a:pt x="879912" y="1282055"/>
                </a:lnTo>
                <a:lnTo>
                  <a:pt x="917228" y="1281175"/>
                </a:lnTo>
                <a:lnTo>
                  <a:pt x="925173" y="1288800"/>
                </a:lnTo>
                <a:lnTo>
                  <a:pt x="917549" y="1296747"/>
                </a:lnTo>
                <a:lnTo>
                  <a:pt x="880233" y="1297546"/>
                </a:lnTo>
                <a:lnTo>
                  <a:pt x="881003" y="1334836"/>
                </a:lnTo>
                <a:lnTo>
                  <a:pt x="873617" y="1342536"/>
                </a:lnTo>
                <a:lnTo>
                  <a:pt x="865672" y="1334913"/>
                </a:lnTo>
                <a:lnTo>
                  <a:pt x="864917" y="1297849"/>
                </a:lnTo>
                <a:lnTo>
                  <a:pt x="827827" y="1298602"/>
                </a:lnTo>
                <a:lnTo>
                  <a:pt x="819884" y="1290977"/>
                </a:lnTo>
                <a:lnTo>
                  <a:pt x="819884" y="1290977"/>
                </a:lnTo>
                <a:close/>
                <a:moveTo>
                  <a:pt x="819884" y="878561"/>
                </a:moveTo>
                <a:lnTo>
                  <a:pt x="827274" y="870861"/>
                </a:lnTo>
                <a:lnTo>
                  <a:pt x="864586" y="869982"/>
                </a:lnTo>
                <a:lnTo>
                  <a:pt x="863816" y="832770"/>
                </a:lnTo>
                <a:lnTo>
                  <a:pt x="871439" y="824825"/>
                </a:lnTo>
                <a:lnTo>
                  <a:pt x="879139" y="832215"/>
                </a:lnTo>
                <a:lnTo>
                  <a:pt x="879912" y="869639"/>
                </a:lnTo>
                <a:lnTo>
                  <a:pt x="917228" y="868759"/>
                </a:lnTo>
                <a:lnTo>
                  <a:pt x="925173" y="876382"/>
                </a:lnTo>
                <a:lnTo>
                  <a:pt x="917549" y="884327"/>
                </a:lnTo>
                <a:lnTo>
                  <a:pt x="880233" y="885128"/>
                </a:lnTo>
                <a:lnTo>
                  <a:pt x="881003" y="922416"/>
                </a:lnTo>
                <a:lnTo>
                  <a:pt x="873617" y="930116"/>
                </a:lnTo>
                <a:lnTo>
                  <a:pt x="865672" y="922492"/>
                </a:lnTo>
                <a:lnTo>
                  <a:pt x="864917" y="885429"/>
                </a:lnTo>
                <a:lnTo>
                  <a:pt x="827827" y="886182"/>
                </a:lnTo>
                <a:lnTo>
                  <a:pt x="819884" y="878561"/>
                </a:lnTo>
                <a:lnTo>
                  <a:pt x="819884" y="878561"/>
                </a:lnTo>
                <a:close/>
                <a:moveTo>
                  <a:pt x="819884" y="466147"/>
                </a:moveTo>
                <a:lnTo>
                  <a:pt x="827274" y="458447"/>
                </a:lnTo>
                <a:lnTo>
                  <a:pt x="864586" y="457567"/>
                </a:lnTo>
                <a:lnTo>
                  <a:pt x="863816" y="420359"/>
                </a:lnTo>
                <a:lnTo>
                  <a:pt x="871439" y="412411"/>
                </a:lnTo>
                <a:lnTo>
                  <a:pt x="879139" y="419799"/>
                </a:lnTo>
                <a:lnTo>
                  <a:pt x="879912" y="457225"/>
                </a:lnTo>
                <a:lnTo>
                  <a:pt x="917228" y="456343"/>
                </a:lnTo>
                <a:lnTo>
                  <a:pt x="925173" y="463968"/>
                </a:lnTo>
                <a:lnTo>
                  <a:pt x="917549" y="471916"/>
                </a:lnTo>
                <a:lnTo>
                  <a:pt x="880233" y="472715"/>
                </a:lnTo>
                <a:lnTo>
                  <a:pt x="881003" y="510004"/>
                </a:lnTo>
                <a:lnTo>
                  <a:pt x="873617" y="517703"/>
                </a:lnTo>
                <a:lnTo>
                  <a:pt x="865672" y="510081"/>
                </a:lnTo>
                <a:lnTo>
                  <a:pt x="864917" y="473017"/>
                </a:lnTo>
                <a:lnTo>
                  <a:pt x="827827" y="473771"/>
                </a:lnTo>
                <a:lnTo>
                  <a:pt x="819884" y="466147"/>
                </a:lnTo>
                <a:lnTo>
                  <a:pt x="819884" y="466147"/>
                </a:lnTo>
                <a:close/>
                <a:moveTo>
                  <a:pt x="819884" y="53734"/>
                </a:moveTo>
                <a:lnTo>
                  <a:pt x="827274" y="46033"/>
                </a:lnTo>
                <a:lnTo>
                  <a:pt x="864586" y="45157"/>
                </a:lnTo>
                <a:lnTo>
                  <a:pt x="863816" y="7947"/>
                </a:lnTo>
                <a:lnTo>
                  <a:pt x="871439" y="0"/>
                </a:lnTo>
                <a:lnTo>
                  <a:pt x="879139" y="7386"/>
                </a:lnTo>
                <a:lnTo>
                  <a:pt x="879912" y="44812"/>
                </a:lnTo>
                <a:lnTo>
                  <a:pt x="917228" y="43932"/>
                </a:lnTo>
                <a:lnTo>
                  <a:pt x="925173" y="51555"/>
                </a:lnTo>
                <a:lnTo>
                  <a:pt x="917549" y="59500"/>
                </a:lnTo>
                <a:lnTo>
                  <a:pt x="880233" y="60299"/>
                </a:lnTo>
                <a:lnTo>
                  <a:pt x="881003" y="97588"/>
                </a:lnTo>
                <a:lnTo>
                  <a:pt x="873617" y="105287"/>
                </a:lnTo>
                <a:lnTo>
                  <a:pt x="865672" y="97665"/>
                </a:lnTo>
                <a:lnTo>
                  <a:pt x="864917" y="60601"/>
                </a:lnTo>
                <a:lnTo>
                  <a:pt x="827827" y="61357"/>
                </a:lnTo>
                <a:lnTo>
                  <a:pt x="819884" y="53734"/>
                </a:lnTo>
                <a:lnTo>
                  <a:pt x="819884" y="53734"/>
                </a:lnTo>
                <a:close/>
                <a:moveTo>
                  <a:pt x="1229828" y="2115808"/>
                </a:moveTo>
                <a:lnTo>
                  <a:pt x="1237216" y="2108104"/>
                </a:lnTo>
                <a:lnTo>
                  <a:pt x="1274530" y="2107228"/>
                </a:lnTo>
                <a:lnTo>
                  <a:pt x="1273760" y="2070017"/>
                </a:lnTo>
                <a:lnTo>
                  <a:pt x="1281385" y="2062072"/>
                </a:lnTo>
                <a:lnTo>
                  <a:pt x="1289085" y="2069462"/>
                </a:lnTo>
                <a:lnTo>
                  <a:pt x="1289858" y="2106884"/>
                </a:lnTo>
                <a:lnTo>
                  <a:pt x="1327174" y="2106006"/>
                </a:lnTo>
                <a:lnTo>
                  <a:pt x="1335119" y="2113631"/>
                </a:lnTo>
                <a:lnTo>
                  <a:pt x="1327495" y="2121576"/>
                </a:lnTo>
                <a:lnTo>
                  <a:pt x="1290178" y="2122374"/>
                </a:lnTo>
                <a:lnTo>
                  <a:pt x="1290950" y="2159663"/>
                </a:lnTo>
                <a:lnTo>
                  <a:pt x="1283561" y="2167365"/>
                </a:lnTo>
                <a:lnTo>
                  <a:pt x="1275615" y="2159740"/>
                </a:lnTo>
                <a:lnTo>
                  <a:pt x="1274863" y="2122676"/>
                </a:lnTo>
                <a:lnTo>
                  <a:pt x="1237773" y="2123432"/>
                </a:lnTo>
                <a:lnTo>
                  <a:pt x="1229828" y="2115808"/>
                </a:lnTo>
                <a:lnTo>
                  <a:pt x="1229828" y="2115808"/>
                </a:lnTo>
                <a:close/>
                <a:moveTo>
                  <a:pt x="1229828" y="1703392"/>
                </a:moveTo>
                <a:lnTo>
                  <a:pt x="1237216" y="1695692"/>
                </a:lnTo>
                <a:lnTo>
                  <a:pt x="1274530" y="1694814"/>
                </a:lnTo>
                <a:lnTo>
                  <a:pt x="1273760" y="1657603"/>
                </a:lnTo>
                <a:lnTo>
                  <a:pt x="1281385" y="1649658"/>
                </a:lnTo>
                <a:lnTo>
                  <a:pt x="1289085" y="1657045"/>
                </a:lnTo>
                <a:lnTo>
                  <a:pt x="1289858" y="1694468"/>
                </a:lnTo>
                <a:lnTo>
                  <a:pt x="1327174" y="1693590"/>
                </a:lnTo>
                <a:lnTo>
                  <a:pt x="1335119" y="1701214"/>
                </a:lnTo>
                <a:lnTo>
                  <a:pt x="1327495" y="1709159"/>
                </a:lnTo>
                <a:lnTo>
                  <a:pt x="1290178" y="1709958"/>
                </a:lnTo>
                <a:lnTo>
                  <a:pt x="1290950" y="1747247"/>
                </a:lnTo>
                <a:lnTo>
                  <a:pt x="1283561" y="1754948"/>
                </a:lnTo>
                <a:lnTo>
                  <a:pt x="1275615" y="1747324"/>
                </a:lnTo>
                <a:lnTo>
                  <a:pt x="1274863" y="1710260"/>
                </a:lnTo>
                <a:lnTo>
                  <a:pt x="1237773" y="1711014"/>
                </a:lnTo>
                <a:lnTo>
                  <a:pt x="1229828" y="1703392"/>
                </a:lnTo>
                <a:lnTo>
                  <a:pt x="1229828" y="1703392"/>
                </a:lnTo>
                <a:close/>
                <a:moveTo>
                  <a:pt x="1229828" y="1290977"/>
                </a:moveTo>
                <a:lnTo>
                  <a:pt x="1237216" y="1283278"/>
                </a:lnTo>
                <a:lnTo>
                  <a:pt x="1274530" y="1282400"/>
                </a:lnTo>
                <a:lnTo>
                  <a:pt x="1273760" y="1245190"/>
                </a:lnTo>
                <a:lnTo>
                  <a:pt x="1281385" y="1237243"/>
                </a:lnTo>
                <a:lnTo>
                  <a:pt x="1289085" y="1244633"/>
                </a:lnTo>
                <a:lnTo>
                  <a:pt x="1289858" y="1282055"/>
                </a:lnTo>
                <a:lnTo>
                  <a:pt x="1327174" y="1281175"/>
                </a:lnTo>
                <a:lnTo>
                  <a:pt x="1335119" y="1288800"/>
                </a:lnTo>
                <a:lnTo>
                  <a:pt x="1327495" y="1296747"/>
                </a:lnTo>
                <a:lnTo>
                  <a:pt x="1290178" y="1297546"/>
                </a:lnTo>
                <a:lnTo>
                  <a:pt x="1290950" y="1334836"/>
                </a:lnTo>
                <a:lnTo>
                  <a:pt x="1283561" y="1342536"/>
                </a:lnTo>
                <a:lnTo>
                  <a:pt x="1275615" y="1334913"/>
                </a:lnTo>
                <a:lnTo>
                  <a:pt x="1274863" y="1297849"/>
                </a:lnTo>
                <a:lnTo>
                  <a:pt x="1237773" y="1298602"/>
                </a:lnTo>
                <a:lnTo>
                  <a:pt x="1229828" y="1290977"/>
                </a:lnTo>
                <a:lnTo>
                  <a:pt x="1229828" y="1290977"/>
                </a:lnTo>
                <a:close/>
                <a:moveTo>
                  <a:pt x="1229828" y="878561"/>
                </a:moveTo>
                <a:lnTo>
                  <a:pt x="1237216" y="870861"/>
                </a:lnTo>
                <a:lnTo>
                  <a:pt x="1274530" y="869982"/>
                </a:lnTo>
                <a:lnTo>
                  <a:pt x="1273760" y="832770"/>
                </a:lnTo>
                <a:lnTo>
                  <a:pt x="1281385" y="824825"/>
                </a:lnTo>
                <a:lnTo>
                  <a:pt x="1289085" y="832215"/>
                </a:lnTo>
                <a:lnTo>
                  <a:pt x="1289858" y="869639"/>
                </a:lnTo>
                <a:lnTo>
                  <a:pt x="1327174" y="868759"/>
                </a:lnTo>
                <a:lnTo>
                  <a:pt x="1335119" y="876382"/>
                </a:lnTo>
                <a:lnTo>
                  <a:pt x="1327495" y="884327"/>
                </a:lnTo>
                <a:lnTo>
                  <a:pt x="1290178" y="885128"/>
                </a:lnTo>
                <a:lnTo>
                  <a:pt x="1290950" y="922416"/>
                </a:lnTo>
                <a:lnTo>
                  <a:pt x="1283561" y="930116"/>
                </a:lnTo>
                <a:lnTo>
                  <a:pt x="1275615" y="922492"/>
                </a:lnTo>
                <a:lnTo>
                  <a:pt x="1274863" y="885429"/>
                </a:lnTo>
                <a:lnTo>
                  <a:pt x="1237773" y="886182"/>
                </a:lnTo>
                <a:lnTo>
                  <a:pt x="1229828" y="878561"/>
                </a:lnTo>
                <a:lnTo>
                  <a:pt x="1229828" y="878561"/>
                </a:lnTo>
                <a:close/>
                <a:moveTo>
                  <a:pt x="1229828" y="466147"/>
                </a:moveTo>
                <a:lnTo>
                  <a:pt x="1237216" y="458447"/>
                </a:lnTo>
                <a:lnTo>
                  <a:pt x="1274530" y="457567"/>
                </a:lnTo>
                <a:lnTo>
                  <a:pt x="1273760" y="420359"/>
                </a:lnTo>
                <a:lnTo>
                  <a:pt x="1281385" y="412411"/>
                </a:lnTo>
                <a:lnTo>
                  <a:pt x="1289085" y="419799"/>
                </a:lnTo>
                <a:lnTo>
                  <a:pt x="1289858" y="457225"/>
                </a:lnTo>
                <a:lnTo>
                  <a:pt x="1327174" y="456343"/>
                </a:lnTo>
                <a:lnTo>
                  <a:pt x="1335119" y="463968"/>
                </a:lnTo>
                <a:lnTo>
                  <a:pt x="1327495" y="471916"/>
                </a:lnTo>
                <a:lnTo>
                  <a:pt x="1290178" y="472715"/>
                </a:lnTo>
                <a:lnTo>
                  <a:pt x="1290950" y="510004"/>
                </a:lnTo>
                <a:lnTo>
                  <a:pt x="1283561" y="517703"/>
                </a:lnTo>
                <a:lnTo>
                  <a:pt x="1275615" y="510081"/>
                </a:lnTo>
                <a:lnTo>
                  <a:pt x="1274863" y="473017"/>
                </a:lnTo>
                <a:lnTo>
                  <a:pt x="1237773" y="473771"/>
                </a:lnTo>
                <a:lnTo>
                  <a:pt x="1229828" y="466147"/>
                </a:lnTo>
                <a:lnTo>
                  <a:pt x="1229828" y="466147"/>
                </a:lnTo>
                <a:close/>
                <a:moveTo>
                  <a:pt x="1229828" y="53734"/>
                </a:moveTo>
                <a:lnTo>
                  <a:pt x="1237216" y="46033"/>
                </a:lnTo>
                <a:lnTo>
                  <a:pt x="1274530" y="45157"/>
                </a:lnTo>
                <a:lnTo>
                  <a:pt x="1273760" y="7947"/>
                </a:lnTo>
                <a:lnTo>
                  <a:pt x="1281385" y="0"/>
                </a:lnTo>
                <a:lnTo>
                  <a:pt x="1289085" y="7386"/>
                </a:lnTo>
                <a:lnTo>
                  <a:pt x="1289858" y="44812"/>
                </a:lnTo>
                <a:lnTo>
                  <a:pt x="1327174" y="43932"/>
                </a:lnTo>
                <a:lnTo>
                  <a:pt x="1335119" y="51555"/>
                </a:lnTo>
                <a:lnTo>
                  <a:pt x="1327495" y="59500"/>
                </a:lnTo>
                <a:lnTo>
                  <a:pt x="1290178" y="60299"/>
                </a:lnTo>
                <a:lnTo>
                  <a:pt x="1290950" y="97588"/>
                </a:lnTo>
                <a:lnTo>
                  <a:pt x="1283561" y="105287"/>
                </a:lnTo>
                <a:lnTo>
                  <a:pt x="1275615" y="97665"/>
                </a:lnTo>
                <a:lnTo>
                  <a:pt x="1274863" y="60601"/>
                </a:lnTo>
                <a:lnTo>
                  <a:pt x="1237773" y="61357"/>
                </a:lnTo>
                <a:lnTo>
                  <a:pt x="1229828" y="53734"/>
                </a:lnTo>
                <a:lnTo>
                  <a:pt x="1229828" y="53734"/>
                </a:lnTo>
                <a:close/>
                <a:moveTo>
                  <a:pt x="1639768" y="2115808"/>
                </a:moveTo>
                <a:lnTo>
                  <a:pt x="1647156" y="2108104"/>
                </a:lnTo>
                <a:lnTo>
                  <a:pt x="1684471" y="2107228"/>
                </a:lnTo>
                <a:lnTo>
                  <a:pt x="1683701" y="2070017"/>
                </a:lnTo>
                <a:lnTo>
                  <a:pt x="1691325" y="2062072"/>
                </a:lnTo>
                <a:lnTo>
                  <a:pt x="1699027" y="2069462"/>
                </a:lnTo>
                <a:lnTo>
                  <a:pt x="1699798" y="2106884"/>
                </a:lnTo>
                <a:lnTo>
                  <a:pt x="1737114" y="2106006"/>
                </a:lnTo>
                <a:lnTo>
                  <a:pt x="1745061" y="2113631"/>
                </a:lnTo>
                <a:lnTo>
                  <a:pt x="1737437" y="2121576"/>
                </a:lnTo>
                <a:lnTo>
                  <a:pt x="1700120" y="2122374"/>
                </a:lnTo>
                <a:lnTo>
                  <a:pt x="1700892" y="2159663"/>
                </a:lnTo>
                <a:lnTo>
                  <a:pt x="1693504" y="2167365"/>
                </a:lnTo>
                <a:lnTo>
                  <a:pt x="1685558" y="2159740"/>
                </a:lnTo>
                <a:lnTo>
                  <a:pt x="1684807" y="2122676"/>
                </a:lnTo>
                <a:lnTo>
                  <a:pt x="1647713" y="2123432"/>
                </a:lnTo>
                <a:lnTo>
                  <a:pt x="1639768" y="2115808"/>
                </a:lnTo>
                <a:lnTo>
                  <a:pt x="1639768" y="2115808"/>
                </a:lnTo>
                <a:close/>
                <a:moveTo>
                  <a:pt x="1639768" y="1703392"/>
                </a:moveTo>
                <a:lnTo>
                  <a:pt x="1647156" y="1695692"/>
                </a:lnTo>
                <a:lnTo>
                  <a:pt x="1684471" y="1694814"/>
                </a:lnTo>
                <a:lnTo>
                  <a:pt x="1683701" y="1657603"/>
                </a:lnTo>
                <a:lnTo>
                  <a:pt x="1691325" y="1649658"/>
                </a:lnTo>
                <a:lnTo>
                  <a:pt x="1699027" y="1657045"/>
                </a:lnTo>
                <a:lnTo>
                  <a:pt x="1699798" y="1694468"/>
                </a:lnTo>
                <a:lnTo>
                  <a:pt x="1737114" y="1693590"/>
                </a:lnTo>
                <a:lnTo>
                  <a:pt x="1745061" y="1701214"/>
                </a:lnTo>
                <a:lnTo>
                  <a:pt x="1737437" y="1709159"/>
                </a:lnTo>
                <a:lnTo>
                  <a:pt x="1700120" y="1709958"/>
                </a:lnTo>
                <a:lnTo>
                  <a:pt x="1700892" y="1747247"/>
                </a:lnTo>
                <a:lnTo>
                  <a:pt x="1693504" y="1754948"/>
                </a:lnTo>
                <a:lnTo>
                  <a:pt x="1685558" y="1747324"/>
                </a:lnTo>
                <a:lnTo>
                  <a:pt x="1684807" y="1710260"/>
                </a:lnTo>
                <a:lnTo>
                  <a:pt x="1647713" y="1711014"/>
                </a:lnTo>
                <a:lnTo>
                  <a:pt x="1639768" y="1703392"/>
                </a:lnTo>
                <a:lnTo>
                  <a:pt x="1639768" y="1703392"/>
                </a:lnTo>
                <a:close/>
                <a:moveTo>
                  <a:pt x="1639768" y="1290977"/>
                </a:moveTo>
                <a:lnTo>
                  <a:pt x="1647156" y="1283278"/>
                </a:lnTo>
                <a:lnTo>
                  <a:pt x="1684471" y="1282400"/>
                </a:lnTo>
                <a:lnTo>
                  <a:pt x="1683701" y="1245190"/>
                </a:lnTo>
                <a:lnTo>
                  <a:pt x="1691325" y="1237243"/>
                </a:lnTo>
                <a:lnTo>
                  <a:pt x="1699027" y="1244633"/>
                </a:lnTo>
                <a:lnTo>
                  <a:pt x="1699798" y="1282055"/>
                </a:lnTo>
                <a:lnTo>
                  <a:pt x="1737114" y="1281175"/>
                </a:lnTo>
                <a:lnTo>
                  <a:pt x="1745061" y="1288800"/>
                </a:lnTo>
                <a:lnTo>
                  <a:pt x="1737437" y="1296747"/>
                </a:lnTo>
                <a:lnTo>
                  <a:pt x="1700120" y="1297546"/>
                </a:lnTo>
                <a:lnTo>
                  <a:pt x="1700892" y="1334836"/>
                </a:lnTo>
                <a:lnTo>
                  <a:pt x="1693504" y="1342536"/>
                </a:lnTo>
                <a:lnTo>
                  <a:pt x="1685558" y="1334913"/>
                </a:lnTo>
                <a:lnTo>
                  <a:pt x="1684807" y="1297849"/>
                </a:lnTo>
                <a:lnTo>
                  <a:pt x="1647713" y="1298602"/>
                </a:lnTo>
                <a:lnTo>
                  <a:pt x="1639768" y="1290977"/>
                </a:lnTo>
                <a:lnTo>
                  <a:pt x="1639768" y="1290977"/>
                </a:lnTo>
                <a:close/>
                <a:moveTo>
                  <a:pt x="1639768" y="878561"/>
                </a:moveTo>
                <a:lnTo>
                  <a:pt x="1647156" y="870861"/>
                </a:lnTo>
                <a:lnTo>
                  <a:pt x="1684471" y="869982"/>
                </a:lnTo>
                <a:lnTo>
                  <a:pt x="1683701" y="832770"/>
                </a:lnTo>
                <a:lnTo>
                  <a:pt x="1691325" y="824825"/>
                </a:lnTo>
                <a:lnTo>
                  <a:pt x="1699027" y="832215"/>
                </a:lnTo>
                <a:lnTo>
                  <a:pt x="1699798" y="869639"/>
                </a:lnTo>
                <a:lnTo>
                  <a:pt x="1737114" y="868759"/>
                </a:lnTo>
                <a:lnTo>
                  <a:pt x="1745061" y="876382"/>
                </a:lnTo>
                <a:lnTo>
                  <a:pt x="1737437" y="884327"/>
                </a:lnTo>
                <a:lnTo>
                  <a:pt x="1700120" y="885128"/>
                </a:lnTo>
                <a:lnTo>
                  <a:pt x="1700892" y="922416"/>
                </a:lnTo>
                <a:lnTo>
                  <a:pt x="1693504" y="930116"/>
                </a:lnTo>
                <a:lnTo>
                  <a:pt x="1685558" y="922492"/>
                </a:lnTo>
                <a:lnTo>
                  <a:pt x="1684807" y="885429"/>
                </a:lnTo>
                <a:lnTo>
                  <a:pt x="1647713" y="886182"/>
                </a:lnTo>
                <a:lnTo>
                  <a:pt x="1639768" y="878561"/>
                </a:lnTo>
                <a:lnTo>
                  <a:pt x="1639768" y="878561"/>
                </a:lnTo>
                <a:close/>
                <a:moveTo>
                  <a:pt x="1639768" y="466147"/>
                </a:moveTo>
                <a:lnTo>
                  <a:pt x="1647156" y="458447"/>
                </a:lnTo>
                <a:lnTo>
                  <a:pt x="1684471" y="457567"/>
                </a:lnTo>
                <a:lnTo>
                  <a:pt x="1683701" y="420359"/>
                </a:lnTo>
                <a:lnTo>
                  <a:pt x="1691325" y="412411"/>
                </a:lnTo>
                <a:lnTo>
                  <a:pt x="1699027" y="419799"/>
                </a:lnTo>
                <a:lnTo>
                  <a:pt x="1699798" y="457225"/>
                </a:lnTo>
                <a:lnTo>
                  <a:pt x="1737114" y="456343"/>
                </a:lnTo>
                <a:lnTo>
                  <a:pt x="1745061" y="463968"/>
                </a:lnTo>
                <a:lnTo>
                  <a:pt x="1737437" y="471916"/>
                </a:lnTo>
                <a:lnTo>
                  <a:pt x="1700120" y="472715"/>
                </a:lnTo>
                <a:lnTo>
                  <a:pt x="1700892" y="510004"/>
                </a:lnTo>
                <a:lnTo>
                  <a:pt x="1693504" y="517703"/>
                </a:lnTo>
                <a:lnTo>
                  <a:pt x="1685558" y="510081"/>
                </a:lnTo>
                <a:lnTo>
                  <a:pt x="1684807" y="473017"/>
                </a:lnTo>
                <a:lnTo>
                  <a:pt x="1647713" y="473771"/>
                </a:lnTo>
                <a:lnTo>
                  <a:pt x="1639768" y="466147"/>
                </a:lnTo>
                <a:lnTo>
                  <a:pt x="1639768" y="466147"/>
                </a:lnTo>
                <a:close/>
                <a:moveTo>
                  <a:pt x="1639768" y="53734"/>
                </a:moveTo>
                <a:lnTo>
                  <a:pt x="1647156" y="46033"/>
                </a:lnTo>
                <a:lnTo>
                  <a:pt x="1684471" y="45157"/>
                </a:lnTo>
                <a:lnTo>
                  <a:pt x="1683701" y="7947"/>
                </a:lnTo>
                <a:lnTo>
                  <a:pt x="1691325" y="0"/>
                </a:lnTo>
                <a:lnTo>
                  <a:pt x="1699027" y="7386"/>
                </a:lnTo>
                <a:lnTo>
                  <a:pt x="1699798" y="44812"/>
                </a:lnTo>
                <a:lnTo>
                  <a:pt x="1737114" y="43932"/>
                </a:lnTo>
                <a:lnTo>
                  <a:pt x="1745061" y="51555"/>
                </a:lnTo>
                <a:lnTo>
                  <a:pt x="1737437" y="59500"/>
                </a:lnTo>
                <a:lnTo>
                  <a:pt x="1700120" y="60299"/>
                </a:lnTo>
                <a:lnTo>
                  <a:pt x="1700892" y="97588"/>
                </a:lnTo>
                <a:lnTo>
                  <a:pt x="1693504" y="105287"/>
                </a:lnTo>
                <a:lnTo>
                  <a:pt x="1685558" y="97665"/>
                </a:lnTo>
                <a:lnTo>
                  <a:pt x="1684807" y="60601"/>
                </a:lnTo>
                <a:lnTo>
                  <a:pt x="1647713" y="61357"/>
                </a:lnTo>
                <a:lnTo>
                  <a:pt x="1639768" y="53734"/>
                </a:lnTo>
                <a:lnTo>
                  <a:pt x="1639768" y="53734"/>
                </a:lnTo>
                <a:close/>
                <a:moveTo>
                  <a:pt x="2049712" y="2115808"/>
                </a:moveTo>
                <a:lnTo>
                  <a:pt x="2057100" y="2108104"/>
                </a:lnTo>
                <a:lnTo>
                  <a:pt x="2094416" y="2107228"/>
                </a:lnTo>
                <a:lnTo>
                  <a:pt x="2093645" y="2070017"/>
                </a:lnTo>
                <a:lnTo>
                  <a:pt x="2101269" y="2062072"/>
                </a:lnTo>
                <a:lnTo>
                  <a:pt x="2108971" y="2069462"/>
                </a:lnTo>
                <a:lnTo>
                  <a:pt x="2109742" y="2106884"/>
                </a:lnTo>
                <a:lnTo>
                  <a:pt x="2147058" y="2106006"/>
                </a:lnTo>
                <a:lnTo>
                  <a:pt x="2155005" y="2113631"/>
                </a:lnTo>
                <a:lnTo>
                  <a:pt x="2147381" y="2121576"/>
                </a:lnTo>
                <a:lnTo>
                  <a:pt x="2110064" y="2122374"/>
                </a:lnTo>
                <a:lnTo>
                  <a:pt x="2110836" y="2159663"/>
                </a:lnTo>
                <a:lnTo>
                  <a:pt x="2103447" y="2167365"/>
                </a:lnTo>
                <a:lnTo>
                  <a:pt x="2095500" y="2159740"/>
                </a:lnTo>
                <a:lnTo>
                  <a:pt x="2094749" y="2122676"/>
                </a:lnTo>
                <a:lnTo>
                  <a:pt x="2057659" y="2123432"/>
                </a:lnTo>
                <a:lnTo>
                  <a:pt x="2049712" y="2115808"/>
                </a:lnTo>
                <a:lnTo>
                  <a:pt x="2049712" y="2115808"/>
                </a:lnTo>
                <a:close/>
                <a:moveTo>
                  <a:pt x="2049712" y="1703392"/>
                </a:moveTo>
                <a:lnTo>
                  <a:pt x="2057100" y="1695692"/>
                </a:lnTo>
                <a:lnTo>
                  <a:pt x="2094416" y="1694814"/>
                </a:lnTo>
                <a:lnTo>
                  <a:pt x="2093645" y="1657603"/>
                </a:lnTo>
                <a:lnTo>
                  <a:pt x="2101269" y="1649658"/>
                </a:lnTo>
                <a:lnTo>
                  <a:pt x="2108971" y="1657045"/>
                </a:lnTo>
                <a:lnTo>
                  <a:pt x="2109742" y="1694468"/>
                </a:lnTo>
                <a:lnTo>
                  <a:pt x="2147058" y="1693590"/>
                </a:lnTo>
                <a:lnTo>
                  <a:pt x="2155005" y="1701214"/>
                </a:lnTo>
                <a:lnTo>
                  <a:pt x="2147381" y="1709159"/>
                </a:lnTo>
                <a:lnTo>
                  <a:pt x="2110064" y="1709958"/>
                </a:lnTo>
                <a:lnTo>
                  <a:pt x="2110836" y="1747247"/>
                </a:lnTo>
                <a:lnTo>
                  <a:pt x="2103447" y="1754948"/>
                </a:lnTo>
                <a:lnTo>
                  <a:pt x="2095500" y="1747324"/>
                </a:lnTo>
                <a:lnTo>
                  <a:pt x="2094749" y="1710260"/>
                </a:lnTo>
                <a:lnTo>
                  <a:pt x="2057659" y="1711014"/>
                </a:lnTo>
                <a:lnTo>
                  <a:pt x="2049712" y="1703392"/>
                </a:lnTo>
                <a:lnTo>
                  <a:pt x="2049712" y="1703392"/>
                </a:lnTo>
                <a:close/>
                <a:moveTo>
                  <a:pt x="2049712" y="1290977"/>
                </a:moveTo>
                <a:lnTo>
                  <a:pt x="2057100" y="1283278"/>
                </a:lnTo>
                <a:lnTo>
                  <a:pt x="2094416" y="1282400"/>
                </a:lnTo>
                <a:lnTo>
                  <a:pt x="2093645" y="1245190"/>
                </a:lnTo>
                <a:lnTo>
                  <a:pt x="2101269" y="1237243"/>
                </a:lnTo>
                <a:lnTo>
                  <a:pt x="2108971" y="1244633"/>
                </a:lnTo>
                <a:lnTo>
                  <a:pt x="2109742" y="1282055"/>
                </a:lnTo>
                <a:lnTo>
                  <a:pt x="2147058" y="1281175"/>
                </a:lnTo>
                <a:lnTo>
                  <a:pt x="2155005" y="1288800"/>
                </a:lnTo>
                <a:lnTo>
                  <a:pt x="2147381" y="1296747"/>
                </a:lnTo>
                <a:lnTo>
                  <a:pt x="2110064" y="1297546"/>
                </a:lnTo>
                <a:lnTo>
                  <a:pt x="2110836" y="1334836"/>
                </a:lnTo>
                <a:lnTo>
                  <a:pt x="2103447" y="1342536"/>
                </a:lnTo>
                <a:lnTo>
                  <a:pt x="2095500" y="1334913"/>
                </a:lnTo>
                <a:lnTo>
                  <a:pt x="2094749" y="1297849"/>
                </a:lnTo>
                <a:lnTo>
                  <a:pt x="2057659" y="1298602"/>
                </a:lnTo>
                <a:lnTo>
                  <a:pt x="2049712" y="1290977"/>
                </a:lnTo>
                <a:lnTo>
                  <a:pt x="2049712" y="1290977"/>
                </a:lnTo>
                <a:close/>
                <a:moveTo>
                  <a:pt x="2049712" y="878561"/>
                </a:moveTo>
                <a:lnTo>
                  <a:pt x="2057100" y="870861"/>
                </a:lnTo>
                <a:lnTo>
                  <a:pt x="2094416" y="869982"/>
                </a:lnTo>
                <a:lnTo>
                  <a:pt x="2093645" y="832770"/>
                </a:lnTo>
                <a:lnTo>
                  <a:pt x="2101269" y="824825"/>
                </a:lnTo>
                <a:lnTo>
                  <a:pt x="2108971" y="832215"/>
                </a:lnTo>
                <a:lnTo>
                  <a:pt x="2109742" y="869639"/>
                </a:lnTo>
                <a:lnTo>
                  <a:pt x="2147058" y="868759"/>
                </a:lnTo>
                <a:lnTo>
                  <a:pt x="2155005" y="876382"/>
                </a:lnTo>
                <a:lnTo>
                  <a:pt x="2147381" y="884327"/>
                </a:lnTo>
                <a:lnTo>
                  <a:pt x="2110064" y="885128"/>
                </a:lnTo>
                <a:lnTo>
                  <a:pt x="2110836" y="922416"/>
                </a:lnTo>
                <a:lnTo>
                  <a:pt x="2103447" y="930116"/>
                </a:lnTo>
                <a:lnTo>
                  <a:pt x="2095500" y="922492"/>
                </a:lnTo>
                <a:lnTo>
                  <a:pt x="2094749" y="885429"/>
                </a:lnTo>
                <a:lnTo>
                  <a:pt x="2057659" y="886182"/>
                </a:lnTo>
                <a:lnTo>
                  <a:pt x="2049712" y="878561"/>
                </a:lnTo>
                <a:lnTo>
                  <a:pt x="2049712" y="878561"/>
                </a:lnTo>
                <a:close/>
                <a:moveTo>
                  <a:pt x="2049712" y="466147"/>
                </a:moveTo>
                <a:lnTo>
                  <a:pt x="2057100" y="458447"/>
                </a:lnTo>
                <a:lnTo>
                  <a:pt x="2094416" y="457567"/>
                </a:lnTo>
                <a:lnTo>
                  <a:pt x="2093645" y="420359"/>
                </a:lnTo>
                <a:lnTo>
                  <a:pt x="2101269" y="412411"/>
                </a:lnTo>
                <a:lnTo>
                  <a:pt x="2108971" y="419799"/>
                </a:lnTo>
                <a:lnTo>
                  <a:pt x="2109742" y="457225"/>
                </a:lnTo>
                <a:lnTo>
                  <a:pt x="2147058" y="456343"/>
                </a:lnTo>
                <a:lnTo>
                  <a:pt x="2155005" y="463968"/>
                </a:lnTo>
                <a:lnTo>
                  <a:pt x="2147381" y="471916"/>
                </a:lnTo>
                <a:lnTo>
                  <a:pt x="2110064" y="472715"/>
                </a:lnTo>
                <a:lnTo>
                  <a:pt x="2110836" y="510004"/>
                </a:lnTo>
                <a:lnTo>
                  <a:pt x="2103447" y="517703"/>
                </a:lnTo>
                <a:lnTo>
                  <a:pt x="2095500" y="510081"/>
                </a:lnTo>
                <a:lnTo>
                  <a:pt x="2094749" y="473017"/>
                </a:lnTo>
                <a:lnTo>
                  <a:pt x="2057659" y="473771"/>
                </a:lnTo>
                <a:lnTo>
                  <a:pt x="2049712" y="466147"/>
                </a:lnTo>
                <a:lnTo>
                  <a:pt x="2049712" y="466147"/>
                </a:lnTo>
                <a:close/>
                <a:moveTo>
                  <a:pt x="2049712" y="53734"/>
                </a:moveTo>
                <a:lnTo>
                  <a:pt x="2057100" y="46033"/>
                </a:lnTo>
                <a:lnTo>
                  <a:pt x="2094416" y="45157"/>
                </a:lnTo>
                <a:lnTo>
                  <a:pt x="2093645" y="7947"/>
                </a:lnTo>
                <a:lnTo>
                  <a:pt x="2101269" y="0"/>
                </a:lnTo>
                <a:lnTo>
                  <a:pt x="2108971" y="7386"/>
                </a:lnTo>
                <a:lnTo>
                  <a:pt x="2109742" y="44812"/>
                </a:lnTo>
                <a:lnTo>
                  <a:pt x="2147058" y="43932"/>
                </a:lnTo>
                <a:lnTo>
                  <a:pt x="2155005" y="51555"/>
                </a:lnTo>
                <a:lnTo>
                  <a:pt x="2147381" y="59500"/>
                </a:lnTo>
                <a:lnTo>
                  <a:pt x="2110064" y="60299"/>
                </a:lnTo>
                <a:lnTo>
                  <a:pt x="2110836" y="97588"/>
                </a:lnTo>
                <a:lnTo>
                  <a:pt x="2103447" y="105287"/>
                </a:lnTo>
                <a:lnTo>
                  <a:pt x="2095500" y="97665"/>
                </a:lnTo>
                <a:lnTo>
                  <a:pt x="2094749" y="60601"/>
                </a:lnTo>
                <a:lnTo>
                  <a:pt x="2057659" y="61357"/>
                </a:lnTo>
                <a:lnTo>
                  <a:pt x="2049712" y="53734"/>
                </a:lnTo>
                <a:lnTo>
                  <a:pt x="2049712" y="53734"/>
                </a:lnTo>
                <a:close/>
                <a:moveTo>
                  <a:pt x="2459654" y="2115808"/>
                </a:moveTo>
                <a:lnTo>
                  <a:pt x="2467044" y="2108104"/>
                </a:lnTo>
                <a:lnTo>
                  <a:pt x="2504357" y="2107228"/>
                </a:lnTo>
                <a:lnTo>
                  <a:pt x="2503587" y="2070017"/>
                </a:lnTo>
                <a:lnTo>
                  <a:pt x="2511211" y="2062072"/>
                </a:lnTo>
                <a:lnTo>
                  <a:pt x="2518911" y="2069462"/>
                </a:lnTo>
                <a:lnTo>
                  <a:pt x="2519684" y="2106884"/>
                </a:lnTo>
                <a:lnTo>
                  <a:pt x="2557000" y="2106006"/>
                </a:lnTo>
                <a:lnTo>
                  <a:pt x="2564947" y="2113631"/>
                </a:lnTo>
                <a:lnTo>
                  <a:pt x="2557324" y="2121576"/>
                </a:lnTo>
                <a:lnTo>
                  <a:pt x="2520008" y="2122374"/>
                </a:lnTo>
                <a:lnTo>
                  <a:pt x="2520776" y="2159663"/>
                </a:lnTo>
                <a:lnTo>
                  <a:pt x="2513390" y="2167365"/>
                </a:lnTo>
                <a:lnTo>
                  <a:pt x="2505444" y="2159740"/>
                </a:lnTo>
                <a:lnTo>
                  <a:pt x="2504691" y="2122676"/>
                </a:lnTo>
                <a:lnTo>
                  <a:pt x="2467601" y="2123432"/>
                </a:lnTo>
                <a:lnTo>
                  <a:pt x="2459654" y="2115808"/>
                </a:lnTo>
                <a:lnTo>
                  <a:pt x="2459654" y="2115808"/>
                </a:lnTo>
                <a:close/>
                <a:moveTo>
                  <a:pt x="2459654" y="1703392"/>
                </a:moveTo>
                <a:lnTo>
                  <a:pt x="2467044" y="1695692"/>
                </a:lnTo>
                <a:lnTo>
                  <a:pt x="2504357" y="1694814"/>
                </a:lnTo>
                <a:lnTo>
                  <a:pt x="2503587" y="1657603"/>
                </a:lnTo>
                <a:lnTo>
                  <a:pt x="2511211" y="1649658"/>
                </a:lnTo>
                <a:lnTo>
                  <a:pt x="2518911" y="1657045"/>
                </a:lnTo>
                <a:lnTo>
                  <a:pt x="2519684" y="1694468"/>
                </a:lnTo>
                <a:lnTo>
                  <a:pt x="2557000" y="1693590"/>
                </a:lnTo>
                <a:lnTo>
                  <a:pt x="2564947" y="1701214"/>
                </a:lnTo>
                <a:lnTo>
                  <a:pt x="2557324" y="1709159"/>
                </a:lnTo>
                <a:lnTo>
                  <a:pt x="2520008" y="1709958"/>
                </a:lnTo>
                <a:lnTo>
                  <a:pt x="2520776" y="1747247"/>
                </a:lnTo>
                <a:lnTo>
                  <a:pt x="2513390" y="1754948"/>
                </a:lnTo>
                <a:lnTo>
                  <a:pt x="2505444" y="1747324"/>
                </a:lnTo>
                <a:lnTo>
                  <a:pt x="2504691" y="1710260"/>
                </a:lnTo>
                <a:lnTo>
                  <a:pt x="2467601" y="1711014"/>
                </a:lnTo>
                <a:lnTo>
                  <a:pt x="2459654" y="1703392"/>
                </a:lnTo>
                <a:lnTo>
                  <a:pt x="2459654" y="1703392"/>
                </a:lnTo>
                <a:close/>
                <a:moveTo>
                  <a:pt x="2459654" y="1290977"/>
                </a:moveTo>
                <a:lnTo>
                  <a:pt x="2467044" y="1283278"/>
                </a:lnTo>
                <a:lnTo>
                  <a:pt x="2504357" y="1282400"/>
                </a:lnTo>
                <a:lnTo>
                  <a:pt x="2503587" y="1245190"/>
                </a:lnTo>
                <a:lnTo>
                  <a:pt x="2511211" y="1237243"/>
                </a:lnTo>
                <a:lnTo>
                  <a:pt x="2518911" y="1244633"/>
                </a:lnTo>
                <a:lnTo>
                  <a:pt x="2519684" y="1282055"/>
                </a:lnTo>
                <a:lnTo>
                  <a:pt x="2557000" y="1281175"/>
                </a:lnTo>
                <a:lnTo>
                  <a:pt x="2564947" y="1288800"/>
                </a:lnTo>
                <a:lnTo>
                  <a:pt x="2557324" y="1296747"/>
                </a:lnTo>
                <a:lnTo>
                  <a:pt x="2520008" y="1297546"/>
                </a:lnTo>
                <a:lnTo>
                  <a:pt x="2520776" y="1334836"/>
                </a:lnTo>
                <a:lnTo>
                  <a:pt x="2513390" y="1342536"/>
                </a:lnTo>
                <a:lnTo>
                  <a:pt x="2505444" y="1334913"/>
                </a:lnTo>
                <a:lnTo>
                  <a:pt x="2504691" y="1297849"/>
                </a:lnTo>
                <a:lnTo>
                  <a:pt x="2467601" y="1298602"/>
                </a:lnTo>
                <a:lnTo>
                  <a:pt x="2459654" y="1290977"/>
                </a:lnTo>
                <a:lnTo>
                  <a:pt x="2459654" y="1290977"/>
                </a:lnTo>
                <a:close/>
                <a:moveTo>
                  <a:pt x="2459654" y="878561"/>
                </a:moveTo>
                <a:lnTo>
                  <a:pt x="2467044" y="870861"/>
                </a:lnTo>
                <a:lnTo>
                  <a:pt x="2504357" y="869982"/>
                </a:lnTo>
                <a:lnTo>
                  <a:pt x="2503587" y="832770"/>
                </a:lnTo>
                <a:lnTo>
                  <a:pt x="2511211" y="824825"/>
                </a:lnTo>
                <a:lnTo>
                  <a:pt x="2518911" y="832215"/>
                </a:lnTo>
                <a:lnTo>
                  <a:pt x="2519684" y="869639"/>
                </a:lnTo>
                <a:lnTo>
                  <a:pt x="2557000" y="868759"/>
                </a:lnTo>
                <a:lnTo>
                  <a:pt x="2564947" y="876382"/>
                </a:lnTo>
                <a:lnTo>
                  <a:pt x="2557324" y="884327"/>
                </a:lnTo>
                <a:lnTo>
                  <a:pt x="2520008" y="885128"/>
                </a:lnTo>
                <a:lnTo>
                  <a:pt x="2520776" y="922416"/>
                </a:lnTo>
                <a:lnTo>
                  <a:pt x="2513390" y="930116"/>
                </a:lnTo>
                <a:lnTo>
                  <a:pt x="2505444" y="922492"/>
                </a:lnTo>
                <a:lnTo>
                  <a:pt x="2504691" y="885429"/>
                </a:lnTo>
                <a:lnTo>
                  <a:pt x="2467601" y="886182"/>
                </a:lnTo>
                <a:lnTo>
                  <a:pt x="2459654" y="878561"/>
                </a:lnTo>
                <a:lnTo>
                  <a:pt x="2459654" y="878561"/>
                </a:lnTo>
                <a:close/>
                <a:moveTo>
                  <a:pt x="2459654" y="466147"/>
                </a:moveTo>
                <a:lnTo>
                  <a:pt x="2467044" y="458447"/>
                </a:lnTo>
                <a:lnTo>
                  <a:pt x="2504357" y="457567"/>
                </a:lnTo>
                <a:lnTo>
                  <a:pt x="2503587" y="420359"/>
                </a:lnTo>
                <a:lnTo>
                  <a:pt x="2511211" y="412411"/>
                </a:lnTo>
                <a:lnTo>
                  <a:pt x="2518911" y="419799"/>
                </a:lnTo>
                <a:lnTo>
                  <a:pt x="2519684" y="457225"/>
                </a:lnTo>
                <a:lnTo>
                  <a:pt x="2557000" y="456343"/>
                </a:lnTo>
                <a:lnTo>
                  <a:pt x="2564947" y="463968"/>
                </a:lnTo>
                <a:lnTo>
                  <a:pt x="2557324" y="471916"/>
                </a:lnTo>
                <a:lnTo>
                  <a:pt x="2520008" y="472715"/>
                </a:lnTo>
                <a:lnTo>
                  <a:pt x="2520776" y="510004"/>
                </a:lnTo>
                <a:lnTo>
                  <a:pt x="2513390" y="517703"/>
                </a:lnTo>
                <a:lnTo>
                  <a:pt x="2505444" y="510081"/>
                </a:lnTo>
                <a:lnTo>
                  <a:pt x="2504691" y="473017"/>
                </a:lnTo>
                <a:lnTo>
                  <a:pt x="2467601" y="473771"/>
                </a:lnTo>
                <a:lnTo>
                  <a:pt x="2459654" y="466147"/>
                </a:lnTo>
                <a:lnTo>
                  <a:pt x="2459654" y="466147"/>
                </a:lnTo>
                <a:close/>
                <a:moveTo>
                  <a:pt x="2459654" y="53734"/>
                </a:moveTo>
                <a:lnTo>
                  <a:pt x="2467044" y="46033"/>
                </a:lnTo>
                <a:lnTo>
                  <a:pt x="2504357" y="45157"/>
                </a:lnTo>
                <a:lnTo>
                  <a:pt x="2503587" y="7947"/>
                </a:lnTo>
                <a:lnTo>
                  <a:pt x="2511211" y="0"/>
                </a:lnTo>
                <a:lnTo>
                  <a:pt x="2518911" y="7386"/>
                </a:lnTo>
                <a:lnTo>
                  <a:pt x="2519684" y="44812"/>
                </a:lnTo>
                <a:lnTo>
                  <a:pt x="2557000" y="43932"/>
                </a:lnTo>
                <a:lnTo>
                  <a:pt x="2564947" y="51555"/>
                </a:lnTo>
                <a:lnTo>
                  <a:pt x="2557324" y="59500"/>
                </a:lnTo>
                <a:lnTo>
                  <a:pt x="2520008" y="60299"/>
                </a:lnTo>
                <a:lnTo>
                  <a:pt x="2520776" y="97588"/>
                </a:lnTo>
                <a:lnTo>
                  <a:pt x="2513390" y="105287"/>
                </a:lnTo>
                <a:lnTo>
                  <a:pt x="2505444" y="97665"/>
                </a:lnTo>
                <a:lnTo>
                  <a:pt x="2504691" y="60601"/>
                </a:lnTo>
                <a:lnTo>
                  <a:pt x="2467601" y="61357"/>
                </a:lnTo>
                <a:lnTo>
                  <a:pt x="2459654" y="53734"/>
                </a:lnTo>
                <a:lnTo>
                  <a:pt x="2459654" y="53734"/>
                </a:lnTo>
                <a:close/>
                <a:moveTo>
                  <a:pt x="2869597" y="2115808"/>
                </a:moveTo>
                <a:lnTo>
                  <a:pt x="2876986" y="2108104"/>
                </a:lnTo>
                <a:lnTo>
                  <a:pt x="2914299" y="2107228"/>
                </a:lnTo>
                <a:lnTo>
                  <a:pt x="2913531" y="2070017"/>
                </a:lnTo>
                <a:lnTo>
                  <a:pt x="2921153" y="2062072"/>
                </a:lnTo>
                <a:lnTo>
                  <a:pt x="2928853" y="2069462"/>
                </a:lnTo>
                <a:lnTo>
                  <a:pt x="2929626" y="2106884"/>
                </a:lnTo>
                <a:lnTo>
                  <a:pt x="2966943" y="2106006"/>
                </a:lnTo>
                <a:lnTo>
                  <a:pt x="2974887" y="2113631"/>
                </a:lnTo>
                <a:lnTo>
                  <a:pt x="2967263" y="2121576"/>
                </a:lnTo>
                <a:lnTo>
                  <a:pt x="2929947" y="2122374"/>
                </a:lnTo>
                <a:lnTo>
                  <a:pt x="2930718" y="2159663"/>
                </a:lnTo>
                <a:lnTo>
                  <a:pt x="2923329" y="2167365"/>
                </a:lnTo>
                <a:lnTo>
                  <a:pt x="2915384" y="2159740"/>
                </a:lnTo>
                <a:lnTo>
                  <a:pt x="2914629" y="2122676"/>
                </a:lnTo>
                <a:lnTo>
                  <a:pt x="2877540" y="2123432"/>
                </a:lnTo>
                <a:lnTo>
                  <a:pt x="2869597" y="2115808"/>
                </a:lnTo>
                <a:lnTo>
                  <a:pt x="2869597" y="2115808"/>
                </a:lnTo>
                <a:close/>
                <a:moveTo>
                  <a:pt x="2869597" y="1703392"/>
                </a:moveTo>
                <a:lnTo>
                  <a:pt x="2876986" y="1695692"/>
                </a:lnTo>
                <a:lnTo>
                  <a:pt x="2914299" y="1694814"/>
                </a:lnTo>
                <a:lnTo>
                  <a:pt x="2913531" y="1657603"/>
                </a:lnTo>
                <a:lnTo>
                  <a:pt x="2921153" y="1649658"/>
                </a:lnTo>
                <a:lnTo>
                  <a:pt x="2928853" y="1657045"/>
                </a:lnTo>
                <a:lnTo>
                  <a:pt x="2929626" y="1694468"/>
                </a:lnTo>
                <a:lnTo>
                  <a:pt x="2966943" y="1693590"/>
                </a:lnTo>
                <a:lnTo>
                  <a:pt x="2974887" y="1701214"/>
                </a:lnTo>
                <a:lnTo>
                  <a:pt x="2967263" y="1709159"/>
                </a:lnTo>
                <a:lnTo>
                  <a:pt x="2929947" y="1709958"/>
                </a:lnTo>
                <a:lnTo>
                  <a:pt x="2930718" y="1747247"/>
                </a:lnTo>
                <a:lnTo>
                  <a:pt x="2923329" y="1754948"/>
                </a:lnTo>
                <a:lnTo>
                  <a:pt x="2915384" y="1747324"/>
                </a:lnTo>
                <a:lnTo>
                  <a:pt x="2914629" y="1710260"/>
                </a:lnTo>
                <a:lnTo>
                  <a:pt x="2877540" y="1711014"/>
                </a:lnTo>
                <a:lnTo>
                  <a:pt x="2869597" y="1703392"/>
                </a:lnTo>
                <a:lnTo>
                  <a:pt x="2869597" y="1703392"/>
                </a:lnTo>
                <a:close/>
                <a:moveTo>
                  <a:pt x="2869597" y="1290977"/>
                </a:moveTo>
                <a:lnTo>
                  <a:pt x="2876986" y="1283278"/>
                </a:lnTo>
                <a:lnTo>
                  <a:pt x="2914299" y="1282400"/>
                </a:lnTo>
                <a:lnTo>
                  <a:pt x="2913531" y="1245190"/>
                </a:lnTo>
                <a:lnTo>
                  <a:pt x="2921153" y="1237243"/>
                </a:lnTo>
                <a:lnTo>
                  <a:pt x="2928853" y="1244633"/>
                </a:lnTo>
                <a:lnTo>
                  <a:pt x="2929626" y="1282055"/>
                </a:lnTo>
                <a:lnTo>
                  <a:pt x="2966943" y="1281175"/>
                </a:lnTo>
                <a:lnTo>
                  <a:pt x="2974887" y="1288800"/>
                </a:lnTo>
                <a:lnTo>
                  <a:pt x="2967263" y="1296747"/>
                </a:lnTo>
                <a:lnTo>
                  <a:pt x="2929947" y="1297546"/>
                </a:lnTo>
                <a:lnTo>
                  <a:pt x="2930718" y="1334836"/>
                </a:lnTo>
                <a:lnTo>
                  <a:pt x="2923329" y="1342536"/>
                </a:lnTo>
                <a:lnTo>
                  <a:pt x="2915384" y="1334913"/>
                </a:lnTo>
                <a:lnTo>
                  <a:pt x="2914629" y="1297849"/>
                </a:lnTo>
                <a:lnTo>
                  <a:pt x="2877540" y="1298602"/>
                </a:lnTo>
                <a:lnTo>
                  <a:pt x="2869597" y="1290977"/>
                </a:lnTo>
                <a:lnTo>
                  <a:pt x="2869597" y="1290977"/>
                </a:lnTo>
                <a:close/>
                <a:moveTo>
                  <a:pt x="2869597" y="878561"/>
                </a:moveTo>
                <a:lnTo>
                  <a:pt x="2876986" y="870861"/>
                </a:lnTo>
                <a:lnTo>
                  <a:pt x="2914299" y="869982"/>
                </a:lnTo>
                <a:lnTo>
                  <a:pt x="2913531" y="832770"/>
                </a:lnTo>
                <a:lnTo>
                  <a:pt x="2921153" y="824825"/>
                </a:lnTo>
                <a:lnTo>
                  <a:pt x="2928853" y="832215"/>
                </a:lnTo>
                <a:lnTo>
                  <a:pt x="2929626" y="869639"/>
                </a:lnTo>
                <a:lnTo>
                  <a:pt x="2966943" y="868759"/>
                </a:lnTo>
                <a:lnTo>
                  <a:pt x="2974887" y="876382"/>
                </a:lnTo>
                <a:lnTo>
                  <a:pt x="2967263" y="884327"/>
                </a:lnTo>
                <a:lnTo>
                  <a:pt x="2929947" y="885128"/>
                </a:lnTo>
                <a:lnTo>
                  <a:pt x="2930718" y="922416"/>
                </a:lnTo>
                <a:lnTo>
                  <a:pt x="2923329" y="930116"/>
                </a:lnTo>
                <a:lnTo>
                  <a:pt x="2915384" y="922492"/>
                </a:lnTo>
                <a:lnTo>
                  <a:pt x="2914629" y="885429"/>
                </a:lnTo>
                <a:lnTo>
                  <a:pt x="2877540" y="886182"/>
                </a:lnTo>
                <a:lnTo>
                  <a:pt x="2869597" y="878561"/>
                </a:lnTo>
                <a:lnTo>
                  <a:pt x="2869597" y="878561"/>
                </a:lnTo>
                <a:close/>
                <a:moveTo>
                  <a:pt x="2869597" y="466147"/>
                </a:moveTo>
                <a:lnTo>
                  <a:pt x="2876986" y="458447"/>
                </a:lnTo>
                <a:lnTo>
                  <a:pt x="2914299" y="457567"/>
                </a:lnTo>
                <a:lnTo>
                  <a:pt x="2913531" y="420359"/>
                </a:lnTo>
                <a:lnTo>
                  <a:pt x="2921153" y="412411"/>
                </a:lnTo>
                <a:lnTo>
                  <a:pt x="2928853" y="419799"/>
                </a:lnTo>
                <a:lnTo>
                  <a:pt x="2929626" y="457225"/>
                </a:lnTo>
                <a:lnTo>
                  <a:pt x="2966943" y="456343"/>
                </a:lnTo>
                <a:lnTo>
                  <a:pt x="2974887" y="463968"/>
                </a:lnTo>
                <a:lnTo>
                  <a:pt x="2967263" y="471916"/>
                </a:lnTo>
                <a:lnTo>
                  <a:pt x="2929947" y="472715"/>
                </a:lnTo>
                <a:lnTo>
                  <a:pt x="2930718" y="510004"/>
                </a:lnTo>
                <a:lnTo>
                  <a:pt x="2923329" y="517703"/>
                </a:lnTo>
                <a:lnTo>
                  <a:pt x="2915384" y="510081"/>
                </a:lnTo>
                <a:lnTo>
                  <a:pt x="2914629" y="473017"/>
                </a:lnTo>
                <a:lnTo>
                  <a:pt x="2877540" y="473771"/>
                </a:lnTo>
                <a:lnTo>
                  <a:pt x="2869597" y="466147"/>
                </a:lnTo>
                <a:close/>
              </a:path>
            </a:pathLst>
          </a:custGeom>
          <a:solidFill>
            <a:srgbClr val="FFA364">
              <a:alpha val="36000"/>
            </a:srgbClr>
          </a:solidFill>
          <a:ln w="17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2" descr="D:\51PPT模板网\51pptmoban.com\图片.jpg"/>
          <p:cNvSpPr/>
          <p:nvPr userDrawn="1"/>
        </p:nvSpPr>
        <p:spPr>
          <a:xfrm>
            <a:off x="1686960" y="1"/>
            <a:ext cx="2915176" cy="607651"/>
          </a:xfrm>
          <a:custGeom>
            <a:avLst/>
            <a:gdLst>
              <a:gd name="connsiteX0" fmla="*/ 0 w 2915176"/>
              <a:gd name="connsiteY0" fmla="*/ 0 h 607651"/>
              <a:gd name="connsiteX1" fmla="*/ 2915176 w 2915176"/>
              <a:gd name="connsiteY1" fmla="*/ 0 h 607651"/>
              <a:gd name="connsiteX2" fmla="*/ 2839776 w 2915176"/>
              <a:gd name="connsiteY2" fmla="*/ 73624 h 607651"/>
              <a:gd name="connsiteX3" fmla="*/ 1457588 w 2915176"/>
              <a:gd name="connsiteY3" fmla="*/ 607651 h 607651"/>
              <a:gd name="connsiteX4" fmla="*/ 75401 w 2915176"/>
              <a:gd name="connsiteY4" fmla="*/ 73624 h 60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5176" h="607651">
                <a:moveTo>
                  <a:pt x="0" y="0"/>
                </a:moveTo>
                <a:lnTo>
                  <a:pt x="2915176" y="0"/>
                </a:lnTo>
                <a:lnTo>
                  <a:pt x="2839776" y="73624"/>
                </a:lnTo>
                <a:cubicBezTo>
                  <a:pt x="2474714" y="405424"/>
                  <a:pt x="1989767" y="607651"/>
                  <a:pt x="1457588" y="607651"/>
                </a:cubicBezTo>
                <a:cubicBezTo>
                  <a:pt x="925410" y="607651"/>
                  <a:pt x="440462" y="405424"/>
                  <a:pt x="75401" y="73624"/>
                </a:cubicBezTo>
                <a:close/>
              </a:path>
            </a:pathLst>
          </a:custGeom>
          <a:solidFill>
            <a:srgbClr val="FFEB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任意多边形: 形状 20" descr="D:\51PPT模板网\51pptmoban.com\图片.jpg"/>
          <p:cNvSpPr/>
          <p:nvPr userDrawn="1"/>
        </p:nvSpPr>
        <p:spPr>
          <a:xfrm>
            <a:off x="8761435" y="6330148"/>
            <a:ext cx="2749768" cy="527852"/>
          </a:xfrm>
          <a:custGeom>
            <a:avLst/>
            <a:gdLst>
              <a:gd name="connsiteX0" fmla="*/ 1374884 w 2749768"/>
              <a:gd name="connsiteY0" fmla="*/ 0 h 527852"/>
              <a:gd name="connsiteX1" fmla="*/ 2644029 w 2749768"/>
              <a:gd name="connsiteY1" fmla="*/ 438448 h 527852"/>
              <a:gd name="connsiteX2" fmla="*/ 2749768 w 2749768"/>
              <a:gd name="connsiteY2" fmla="*/ 527852 h 527852"/>
              <a:gd name="connsiteX3" fmla="*/ 0 w 2749768"/>
              <a:gd name="connsiteY3" fmla="*/ 527852 h 527852"/>
              <a:gd name="connsiteX4" fmla="*/ 105739 w 2749768"/>
              <a:gd name="connsiteY4" fmla="*/ 438448 h 527852"/>
              <a:gd name="connsiteX5" fmla="*/ 1374884 w 2749768"/>
              <a:gd name="connsiteY5" fmla="*/ 0 h 527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9768" h="527852">
                <a:moveTo>
                  <a:pt x="1374884" y="0"/>
                </a:moveTo>
                <a:cubicBezTo>
                  <a:pt x="1853845" y="0"/>
                  <a:pt x="2294548" y="163804"/>
                  <a:pt x="2644029" y="438448"/>
                </a:cubicBezTo>
                <a:lnTo>
                  <a:pt x="2749768" y="527852"/>
                </a:lnTo>
                <a:lnTo>
                  <a:pt x="0" y="527852"/>
                </a:lnTo>
                <a:lnTo>
                  <a:pt x="105739" y="438448"/>
                </a:lnTo>
                <a:cubicBezTo>
                  <a:pt x="455220" y="163804"/>
                  <a:pt x="895923" y="0"/>
                  <a:pt x="1374884" y="0"/>
                </a:cubicBezTo>
                <a:close/>
              </a:path>
            </a:pathLst>
          </a:custGeom>
          <a:solidFill>
            <a:srgbClr val="FFEB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2" name="任意多边形: 形状 111"/>
          <p:cNvSpPr/>
          <p:nvPr userDrawn="1"/>
        </p:nvSpPr>
        <p:spPr>
          <a:xfrm rot="18900000">
            <a:off x="-245284" y="3449824"/>
            <a:ext cx="616881" cy="616881"/>
          </a:xfrm>
          <a:custGeom>
            <a:avLst/>
            <a:gdLst>
              <a:gd name="connsiteX0" fmla="*/ 527566 w 616881"/>
              <a:gd name="connsiteY0" fmla="*/ 0 h 616881"/>
              <a:gd name="connsiteX1" fmla="*/ 552636 w 616881"/>
              <a:gd name="connsiteY1" fmla="*/ 30385 h 616881"/>
              <a:gd name="connsiteX2" fmla="*/ 616881 w 616881"/>
              <a:gd name="connsiteY2" fmla="*/ 240707 h 616881"/>
              <a:gd name="connsiteX3" fmla="*/ 240707 w 616881"/>
              <a:gd name="connsiteY3" fmla="*/ 616881 h 616881"/>
              <a:gd name="connsiteX4" fmla="*/ 30385 w 616881"/>
              <a:gd name="connsiteY4" fmla="*/ 552636 h 616881"/>
              <a:gd name="connsiteX5" fmla="*/ 0 w 616881"/>
              <a:gd name="connsiteY5" fmla="*/ 527566 h 61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6881" h="616881">
                <a:moveTo>
                  <a:pt x="527566" y="0"/>
                </a:moveTo>
                <a:lnTo>
                  <a:pt x="552636" y="30385"/>
                </a:lnTo>
                <a:cubicBezTo>
                  <a:pt x="593197" y="90423"/>
                  <a:pt x="616880" y="162799"/>
                  <a:pt x="616881" y="240707"/>
                </a:cubicBezTo>
                <a:cubicBezTo>
                  <a:pt x="616881" y="448462"/>
                  <a:pt x="448462" y="616880"/>
                  <a:pt x="240707" y="616881"/>
                </a:cubicBezTo>
                <a:cubicBezTo>
                  <a:pt x="162799" y="616881"/>
                  <a:pt x="90422" y="593197"/>
                  <a:pt x="30385" y="552636"/>
                </a:cubicBezTo>
                <a:lnTo>
                  <a:pt x="0" y="527566"/>
                </a:lnTo>
                <a:close/>
              </a:path>
            </a:pathLst>
          </a:custGeom>
          <a:solidFill>
            <a:srgbClr val="FFDAC3"/>
          </a:solidFill>
          <a:ln w="17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4" name="任意多边形: 形状 113" descr="D:\51PPT模板网\51pptmoban.com\图片.jpg"/>
          <p:cNvSpPr/>
          <p:nvPr userDrawn="1"/>
        </p:nvSpPr>
        <p:spPr>
          <a:xfrm rot="18900000">
            <a:off x="11807732" y="2664661"/>
            <a:ext cx="628855" cy="629700"/>
          </a:xfrm>
          <a:custGeom>
            <a:avLst/>
            <a:gdLst>
              <a:gd name="connsiteX0" fmla="*/ 628855 w 628855"/>
              <a:gd name="connsiteY0" fmla="*/ 99194 h 629700"/>
              <a:gd name="connsiteX1" fmla="*/ 98348 w 628855"/>
              <a:gd name="connsiteY1" fmla="*/ 629700 h 629700"/>
              <a:gd name="connsiteX2" fmla="*/ 97723 w 628855"/>
              <a:gd name="connsiteY2" fmla="*/ 629105 h 629700"/>
              <a:gd name="connsiteX3" fmla="*/ 0 w 628855"/>
              <a:gd name="connsiteY3" fmla="*/ 376174 h 629700"/>
              <a:gd name="connsiteX4" fmla="*/ 376174 w 628855"/>
              <a:gd name="connsiteY4" fmla="*/ 0 h 629700"/>
              <a:gd name="connsiteX5" fmla="*/ 586496 w 628855"/>
              <a:gd name="connsiteY5" fmla="*/ 64245 h 6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855" h="629700">
                <a:moveTo>
                  <a:pt x="628855" y="99194"/>
                </a:moveTo>
                <a:lnTo>
                  <a:pt x="98348" y="629700"/>
                </a:lnTo>
                <a:lnTo>
                  <a:pt x="97723" y="629105"/>
                </a:lnTo>
                <a:cubicBezTo>
                  <a:pt x="37006" y="562301"/>
                  <a:pt x="0" y="473559"/>
                  <a:pt x="0" y="376174"/>
                </a:cubicBezTo>
                <a:cubicBezTo>
                  <a:pt x="0" y="168419"/>
                  <a:pt x="168419" y="0"/>
                  <a:pt x="376174" y="0"/>
                </a:cubicBezTo>
                <a:cubicBezTo>
                  <a:pt x="454082" y="0"/>
                  <a:pt x="526458" y="23684"/>
                  <a:pt x="586496" y="64245"/>
                </a:cubicBezTo>
                <a:close/>
              </a:path>
            </a:pathLst>
          </a:custGeom>
          <a:solidFill>
            <a:srgbClr val="FFDAC3"/>
          </a:solidFill>
          <a:ln w="17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任意多边形: 形状 24" descr="D:\51PPT模板网\51pptmoban.com\图片.jpg"/>
          <p:cNvSpPr/>
          <p:nvPr userDrawn="1"/>
        </p:nvSpPr>
        <p:spPr>
          <a:xfrm>
            <a:off x="11389156" y="4393159"/>
            <a:ext cx="802845" cy="1985577"/>
          </a:xfrm>
          <a:custGeom>
            <a:avLst/>
            <a:gdLst>
              <a:gd name="connsiteX0" fmla="*/ 37023 w 802845"/>
              <a:gd name="connsiteY0" fmla="*/ 1263233 h 1985577"/>
              <a:gd name="connsiteX1" fmla="*/ 802845 w 802845"/>
              <a:gd name="connsiteY1" fmla="*/ 1983866 h 1985577"/>
              <a:gd name="connsiteX2" fmla="*/ 802845 w 802845"/>
              <a:gd name="connsiteY2" fmla="*/ 1985577 h 1985577"/>
              <a:gd name="connsiteX3" fmla="*/ 711520 w 802845"/>
              <a:gd name="connsiteY3" fmla="*/ 1961549 h 1985577"/>
              <a:gd name="connsiteX4" fmla="*/ 619848 w 802845"/>
              <a:gd name="connsiteY4" fmla="*/ 1927737 h 1985577"/>
              <a:gd name="connsiteX5" fmla="*/ 106686 w 802845"/>
              <a:gd name="connsiteY5" fmla="*/ 1444861 h 1985577"/>
              <a:gd name="connsiteX6" fmla="*/ 37023 w 802845"/>
              <a:gd name="connsiteY6" fmla="*/ 1263233 h 1985577"/>
              <a:gd name="connsiteX7" fmla="*/ 853 w 802845"/>
              <a:gd name="connsiteY7" fmla="*/ 948370 h 1985577"/>
              <a:gd name="connsiteX8" fmla="*/ 802845 w 802845"/>
              <a:gd name="connsiteY8" fmla="*/ 1703040 h 1985577"/>
              <a:gd name="connsiteX9" fmla="*/ 802845 w 802845"/>
              <a:gd name="connsiteY9" fmla="*/ 1819112 h 1985577"/>
              <a:gd name="connsiteX10" fmla="*/ 2846 w 802845"/>
              <a:gd name="connsiteY10" fmla="*/ 1066322 h 1985577"/>
              <a:gd name="connsiteX11" fmla="*/ 853 w 802845"/>
              <a:gd name="connsiteY11" fmla="*/ 948370 h 1985577"/>
              <a:gd name="connsiteX12" fmla="*/ 40672 w 802845"/>
              <a:gd name="connsiteY12" fmla="*/ 705027 h 1985577"/>
              <a:gd name="connsiteX13" fmla="*/ 802845 w 802845"/>
              <a:gd name="connsiteY13" fmla="*/ 1422225 h 1985577"/>
              <a:gd name="connsiteX14" fmla="*/ 802845 w 802845"/>
              <a:gd name="connsiteY14" fmla="*/ 1538298 h 1985577"/>
              <a:gd name="connsiteX15" fmla="*/ 17954 w 802845"/>
              <a:gd name="connsiteY15" fmla="*/ 799718 h 1985577"/>
              <a:gd name="connsiteX16" fmla="*/ 40672 w 802845"/>
              <a:gd name="connsiteY16" fmla="*/ 705027 h 1985577"/>
              <a:gd name="connsiteX17" fmla="*/ 124232 w 802845"/>
              <a:gd name="connsiteY17" fmla="*/ 502829 h 1985577"/>
              <a:gd name="connsiteX18" fmla="*/ 802845 w 802845"/>
              <a:gd name="connsiteY18" fmla="*/ 1141400 h 1985577"/>
              <a:gd name="connsiteX19" fmla="*/ 802845 w 802845"/>
              <a:gd name="connsiteY19" fmla="*/ 1257480 h 1985577"/>
              <a:gd name="connsiteX20" fmla="*/ 85267 w 802845"/>
              <a:gd name="connsiteY20" fmla="*/ 582244 h 1985577"/>
              <a:gd name="connsiteX21" fmla="*/ 124232 w 802845"/>
              <a:gd name="connsiteY21" fmla="*/ 502829 h 1985577"/>
              <a:gd name="connsiteX22" fmla="*/ 241463 w 802845"/>
              <a:gd name="connsiteY22" fmla="*/ 332336 h 1985577"/>
              <a:gd name="connsiteX23" fmla="*/ 802845 w 802845"/>
              <a:gd name="connsiteY23" fmla="*/ 860591 h 1985577"/>
              <a:gd name="connsiteX24" fmla="*/ 802845 w 802845"/>
              <a:gd name="connsiteY24" fmla="*/ 976663 h 1985577"/>
              <a:gd name="connsiteX25" fmla="*/ 189286 w 802845"/>
              <a:gd name="connsiteY25" fmla="*/ 399309 h 1985577"/>
              <a:gd name="connsiteX26" fmla="*/ 241463 w 802845"/>
              <a:gd name="connsiteY26" fmla="*/ 332336 h 1985577"/>
              <a:gd name="connsiteX27" fmla="*/ 388851 w 802845"/>
              <a:gd name="connsiteY27" fmla="*/ 190206 h 1985577"/>
              <a:gd name="connsiteX28" fmla="*/ 802845 w 802845"/>
              <a:gd name="connsiteY28" fmla="*/ 579771 h 1985577"/>
              <a:gd name="connsiteX29" fmla="*/ 802845 w 802845"/>
              <a:gd name="connsiteY29" fmla="*/ 695844 h 1985577"/>
              <a:gd name="connsiteX30" fmla="*/ 324361 w 802845"/>
              <a:gd name="connsiteY30" fmla="*/ 245594 h 1985577"/>
              <a:gd name="connsiteX31" fmla="*/ 388851 w 802845"/>
              <a:gd name="connsiteY31" fmla="*/ 190206 h 1985577"/>
              <a:gd name="connsiteX32" fmla="*/ 567527 w 802845"/>
              <a:gd name="connsiteY32" fmla="*/ 77516 h 1985577"/>
              <a:gd name="connsiteX33" fmla="*/ 802845 w 802845"/>
              <a:gd name="connsiteY33" fmla="*/ 298949 h 1985577"/>
              <a:gd name="connsiteX34" fmla="*/ 802845 w 802845"/>
              <a:gd name="connsiteY34" fmla="*/ 415027 h 1985577"/>
              <a:gd name="connsiteX35" fmla="*/ 489626 w 802845"/>
              <a:gd name="connsiteY35" fmla="*/ 120290 h 1985577"/>
              <a:gd name="connsiteX36" fmla="*/ 567527 w 802845"/>
              <a:gd name="connsiteY36" fmla="*/ 77516 h 1985577"/>
              <a:gd name="connsiteX37" fmla="*/ 783573 w 802845"/>
              <a:gd name="connsiteY37" fmla="*/ 0 h 1985577"/>
              <a:gd name="connsiteX38" fmla="*/ 802845 w 802845"/>
              <a:gd name="connsiteY38" fmla="*/ 18135 h 1985577"/>
              <a:gd name="connsiteX39" fmla="*/ 802845 w 802845"/>
              <a:gd name="connsiteY39" fmla="*/ 134206 h 1985577"/>
              <a:gd name="connsiteX40" fmla="*/ 689067 w 802845"/>
              <a:gd name="connsiteY40" fmla="*/ 27142 h 1985577"/>
              <a:gd name="connsiteX41" fmla="*/ 783573 w 802845"/>
              <a:gd name="connsiteY41" fmla="*/ 0 h 1985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02845" h="1985577">
                <a:moveTo>
                  <a:pt x="37023" y="1263233"/>
                </a:moveTo>
                <a:lnTo>
                  <a:pt x="802845" y="1983866"/>
                </a:lnTo>
                <a:lnTo>
                  <a:pt x="802845" y="1985577"/>
                </a:lnTo>
                <a:lnTo>
                  <a:pt x="711520" y="1961549"/>
                </a:lnTo>
                <a:cubicBezTo>
                  <a:pt x="680562" y="1951799"/>
                  <a:pt x="649967" y="1940528"/>
                  <a:pt x="619848" y="1927737"/>
                </a:cubicBezTo>
                <a:lnTo>
                  <a:pt x="106686" y="1444861"/>
                </a:lnTo>
                <a:cubicBezTo>
                  <a:pt x="77497" y="1386280"/>
                  <a:pt x="54252" y="1325437"/>
                  <a:pt x="37023" y="1263233"/>
                </a:cubicBezTo>
                <a:close/>
                <a:moveTo>
                  <a:pt x="853" y="948370"/>
                </a:moveTo>
                <a:lnTo>
                  <a:pt x="802845" y="1703040"/>
                </a:lnTo>
                <a:lnTo>
                  <a:pt x="802845" y="1819112"/>
                </a:lnTo>
                <a:lnTo>
                  <a:pt x="2846" y="1066322"/>
                </a:lnTo>
                <a:cubicBezTo>
                  <a:pt x="-70" y="1027084"/>
                  <a:pt x="-765" y="987697"/>
                  <a:pt x="853" y="948370"/>
                </a:cubicBezTo>
                <a:close/>
                <a:moveTo>
                  <a:pt x="40672" y="705027"/>
                </a:moveTo>
                <a:lnTo>
                  <a:pt x="802845" y="1422225"/>
                </a:lnTo>
                <a:lnTo>
                  <a:pt x="802845" y="1538298"/>
                </a:lnTo>
                <a:lnTo>
                  <a:pt x="17954" y="799718"/>
                </a:lnTo>
                <a:cubicBezTo>
                  <a:pt x="23997" y="767898"/>
                  <a:pt x="31564" y="736291"/>
                  <a:pt x="40672" y="705027"/>
                </a:cubicBezTo>
                <a:close/>
                <a:moveTo>
                  <a:pt x="124232" y="502829"/>
                </a:moveTo>
                <a:lnTo>
                  <a:pt x="802845" y="1141400"/>
                </a:lnTo>
                <a:lnTo>
                  <a:pt x="802845" y="1257480"/>
                </a:lnTo>
                <a:lnTo>
                  <a:pt x="85267" y="582244"/>
                </a:lnTo>
                <a:cubicBezTo>
                  <a:pt x="97041" y="555355"/>
                  <a:pt x="110008" y="528849"/>
                  <a:pt x="124232" y="502829"/>
                </a:cubicBezTo>
                <a:close/>
                <a:moveTo>
                  <a:pt x="241463" y="332336"/>
                </a:moveTo>
                <a:lnTo>
                  <a:pt x="802845" y="860591"/>
                </a:lnTo>
                <a:lnTo>
                  <a:pt x="802845" y="976663"/>
                </a:lnTo>
                <a:lnTo>
                  <a:pt x="189286" y="399309"/>
                </a:lnTo>
                <a:cubicBezTo>
                  <a:pt x="205628" y="376457"/>
                  <a:pt x="222990" y="354096"/>
                  <a:pt x="241463" y="332336"/>
                </a:cubicBezTo>
                <a:close/>
                <a:moveTo>
                  <a:pt x="388851" y="190206"/>
                </a:moveTo>
                <a:lnTo>
                  <a:pt x="802845" y="579771"/>
                </a:lnTo>
                <a:lnTo>
                  <a:pt x="802845" y="695844"/>
                </a:lnTo>
                <a:lnTo>
                  <a:pt x="324361" y="245594"/>
                </a:lnTo>
                <a:cubicBezTo>
                  <a:pt x="345257" y="226117"/>
                  <a:pt x="366750" y="207614"/>
                  <a:pt x="388851" y="190206"/>
                </a:cubicBezTo>
                <a:close/>
                <a:moveTo>
                  <a:pt x="567527" y="77516"/>
                </a:moveTo>
                <a:lnTo>
                  <a:pt x="802845" y="298949"/>
                </a:lnTo>
                <a:lnTo>
                  <a:pt x="802845" y="415027"/>
                </a:lnTo>
                <a:lnTo>
                  <a:pt x="489626" y="120290"/>
                </a:lnTo>
                <a:cubicBezTo>
                  <a:pt x="515080" y="104829"/>
                  <a:pt x="541071" y="90561"/>
                  <a:pt x="567527" y="77516"/>
                </a:cubicBezTo>
                <a:close/>
                <a:moveTo>
                  <a:pt x="783573" y="0"/>
                </a:moveTo>
                <a:lnTo>
                  <a:pt x="802845" y="18135"/>
                </a:lnTo>
                <a:lnTo>
                  <a:pt x="802845" y="134206"/>
                </a:lnTo>
                <a:lnTo>
                  <a:pt x="689067" y="27142"/>
                </a:lnTo>
                <a:cubicBezTo>
                  <a:pt x="720186" y="16552"/>
                  <a:pt x="751728" y="7500"/>
                  <a:pt x="783573" y="0"/>
                </a:cubicBezTo>
                <a:close/>
              </a:path>
            </a:pathLst>
          </a:custGeom>
          <a:solidFill>
            <a:srgbClr val="FFDAC3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7" name="任意多边形: 形状 26"/>
          <p:cNvSpPr/>
          <p:nvPr userDrawn="1"/>
        </p:nvSpPr>
        <p:spPr>
          <a:xfrm>
            <a:off x="1" y="527867"/>
            <a:ext cx="941125" cy="2010176"/>
          </a:xfrm>
          <a:custGeom>
            <a:avLst/>
            <a:gdLst>
              <a:gd name="connsiteX0" fmla="*/ 904101 w 941125"/>
              <a:gd name="connsiteY0" fmla="*/ 1287167 h 2010176"/>
              <a:gd name="connsiteX1" fmla="*/ 834438 w 941125"/>
              <a:gd name="connsiteY1" fmla="*/ 1468798 h 2010176"/>
              <a:gd name="connsiteX2" fmla="*/ 321278 w 941125"/>
              <a:gd name="connsiteY2" fmla="*/ 1951674 h 2010176"/>
              <a:gd name="connsiteX3" fmla="*/ 135756 w 941125"/>
              <a:gd name="connsiteY3" fmla="*/ 2010176 h 2010176"/>
              <a:gd name="connsiteX4" fmla="*/ 940273 w 941125"/>
              <a:gd name="connsiteY4" fmla="*/ 972307 h 2010176"/>
              <a:gd name="connsiteX5" fmla="*/ 938278 w 941125"/>
              <a:gd name="connsiteY5" fmla="*/ 1090259 h 2010176"/>
              <a:gd name="connsiteX6" fmla="*/ 0 w 941125"/>
              <a:gd name="connsiteY6" fmla="*/ 1973170 h 2010176"/>
              <a:gd name="connsiteX7" fmla="*/ 0 w 941125"/>
              <a:gd name="connsiteY7" fmla="*/ 1857098 h 2010176"/>
              <a:gd name="connsiteX8" fmla="*/ 900452 w 941125"/>
              <a:gd name="connsiteY8" fmla="*/ 728963 h 2010176"/>
              <a:gd name="connsiteX9" fmla="*/ 923172 w 941125"/>
              <a:gd name="connsiteY9" fmla="*/ 823657 h 2010176"/>
              <a:gd name="connsiteX10" fmla="*/ 0 w 941125"/>
              <a:gd name="connsiteY10" fmla="*/ 1692357 h 2010176"/>
              <a:gd name="connsiteX11" fmla="*/ 0 w 941125"/>
              <a:gd name="connsiteY11" fmla="*/ 1576281 h 2010176"/>
              <a:gd name="connsiteX12" fmla="*/ 816894 w 941125"/>
              <a:gd name="connsiteY12" fmla="*/ 526768 h 2010176"/>
              <a:gd name="connsiteX13" fmla="*/ 855859 w 941125"/>
              <a:gd name="connsiteY13" fmla="*/ 606184 h 2010176"/>
              <a:gd name="connsiteX14" fmla="*/ 0 w 941125"/>
              <a:gd name="connsiteY14" fmla="*/ 1411539 h 2010176"/>
              <a:gd name="connsiteX15" fmla="*/ 0 w 941125"/>
              <a:gd name="connsiteY15" fmla="*/ 1295461 h 2010176"/>
              <a:gd name="connsiteX16" fmla="*/ 699662 w 941125"/>
              <a:gd name="connsiteY16" fmla="*/ 356272 h 2010176"/>
              <a:gd name="connsiteX17" fmla="*/ 751840 w 941125"/>
              <a:gd name="connsiteY17" fmla="*/ 423245 h 2010176"/>
              <a:gd name="connsiteX18" fmla="*/ 0 w 941125"/>
              <a:gd name="connsiteY18" fmla="*/ 1130720 h 2010176"/>
              <a:gd name="connsiteX19" fmla="*/ 0 w 941125"/>
              <a:gd name="connsiteY19" fmla="*/ 1014646 h 2010176"/>
              <a:gd name="connsiteX20" fmla="*/ 552273 w 941125"/>
              <a:gd name="connsiteY20" fmla="*/ 214139 h 2010176"/>
              <a:gd name="connsiteX21" fmla="*/ 616764 w 941125"/>
              <a:gd name="connsiteY21" fmla="*/ 269531 h 2010176"/>
              <a:gd name="connsiteX22" fmla="*/ 0 w 941125"/>
              <a:gd name="connsiteY22" fmla="*/ 849902 h 2010176"/>
              <a:gd name="connsiteX23" fmla="*/ 0 w 941125"/>
              <a:gd name="connsiteY23" fmla="*/ 733827 h 2010176"/>
              <a:gd name="connsiteX24" fmla="*/ 373599 w 941125"/>
              <a:gd name="connsiteY24" fmla="*/ 101455 h 2010176"/>
              <a:gd name="connsiteX25" fmla="*/ 451499 w 941125"/>
              <a:gd name="connsiteY25" fmla="*/ 144228 h 2010176"/>
              <a:gd name="connsiteX26" fmla="*/ 0 w 941125"/>
              <a:gd name="connsiteY26" fmla="*/ 569085 h 2010176"/>
              <a:gd name="connsiteX27" fmla="*/ 0 w 941125"/>
              <a:gd name="connsiteY27" fmla="*/ 453008 h 2010176"/>
              <a:gd name="connsiteX28" fmla="*/ 157553 w 941125"/>
              <a:gd name="connsiteY28" fmla="*/ 23936 h 2010176"/>
              <a:gd name="connsiteX29" fmla="*/ 252058 w 941125"/>
              <a:gd name="connsiteY29" fmla="*/ 51078 h 2010176"/>
              <a:gd name="connsiteX30" fmla="*/ 0 w 941125"/>
              <a:gd name="connsiteY30" fmla="*/ 288263 h 2010176"/>
              <a:gd name="connsiteX31" fmla="*/ 0 w 941125"/>
              <a:gd name="connsiteY31" fmla="*/ 172191 h 2010176"/>
              <a:gd name="connsiteX32" fmla="*/ 0 w 941125"/>
              <a:gd name="connsiteY32" fmla="*/ 0 h 2010176"/>
              <a:gd name="connsiteX33" fmla="*/ 7712 w 941125"/>
              <a:gd name="connsiteY33" fmla="*/ 184 h 2010176"/>
              <a:gd name="connsiteX34" fmla="*/ 0 w 941125"/>
              <a:gd name="connsiteY34" fmla="*/ 7442 h 201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41125" h="2010176">
                <a:moveTo>
                  <a:pt x="904101" y="1287167"/>
                </a:moveTo>
                <a:cubicBezTo>
                  <a:pt x="886872" y="1349374"/>
                  <a:pt x="863627" y="1410219"/>
                  <a:pt x="834438" y="1468798"/>
                </a:cubicBezTo>
                <a:lnTo>
                  <a:pt x="321278" y="1951674"/>
                </a:lnTo>
                <a:cubicBezTo>
                  <a:pt x="261039" y="1977256"/>
                  <a:pt x="198896" y="1996756"/>
                  <a:pt x="135756" y="2010176"/>
                </a:cubicBezTo>
                <a:close/>
                <a:moveTo>
                  <a:pt x="940273" y="972307"/>
                </a:moveTo>
                <a:cubicBezTo>
                  <a:pt x="941891" y="1011634"/>
                  <a:pt x="941194" y="1051022"/>
                  <a:pt x="938278" y="1090259"/>
                </a:cubicBezTo>
                <a:lnTo>
                  <a:pt x="0" y="1973170"/>
                </a:lnTo>
                <a:lnTo>
                  <a:pt x="0" y="1857098"/>
                </a:lnTo>
                <a:close/>
                <a:moveTo>
                  <a:pt x="900452" y="728963"/>
                </a:moveTo>
                <a:cubicBezTo>
                  <a:pt x="909562" y="760228"/>
                  <a:pt x="917129" y="791832"/>
                  <a:pt x="923172" y="823657"/>
                </a:cubicBezTo>
                <a:lnTo>
                  <a:pt x="0" y="1692357"/>
                </a:lnTo>
                <a:lnTo>
                  <a:pt x="0" y="1576281"/>
                </a:lnTo>
                <a:close/>
                <a:moveTo>
                  <a:pt x="816894" y="526768"/>
                </a:moveTo>
                <a:cubicBezTo>
                  <a:pt x="831118" y="552789"/>
                  <a:pt x="844087" y="579294"/>
                  <a:pt x="855859" y="606184"/>
                </a:cubicBezTo>
                <a:lnTo>
                  <a:pt x="0" y="1411539"/>
                </a:lnTo>
                <a:lnTo>
                  <a:pt x="0" y="1295461"/>
                </a:lnTo>
                <a:close/>
                <a:moveTo>
                  <a:pt x="699662" y="356272"/>
                </a:moveTo>
                <a:cubicBezTo>
                  <a:pt x="718136" y="378035"/>
                  <a:pt x="735498" y="400396"/>
                  <a:pt x="751840" y="423245"/>
                </a:cubicBezTo>
                <a:lnTo>
                  <a:pt x="0" y="1130720"/>
                </a:lnTo>
                <a:lnTo>
                  <a:pt x="0" y="1014646"/>
                </a:lnTo>
                <a:close/>
                <a:moveTo>
                  <a:pt x="552273" y="214139"/>
                </a:moveTo>
                <a:cubicBezTo>
                  <a:pt x="574374" y="231554"/>
                  <a:pt x="595869" y="250054"/>
                  <a:pt x="616764" y="269531"/>
                </a:cubicBezTo>
                <a:lnTo>
                  <a:pt x="0" y="849902"/>
                </a:lnTo>
                <a:lnTo>
                  <a:pt x="0" y="733827"/>
                </a:lnTo>
                <a:close/>
                <a:moveTo>
                  <a:pt x="373599" y="101455"/>
                </a:moveTo>
                <a:cubicBezTo>
                  <a:pt x="400055" y="114499"/>
                  <a:pt x="426047" y="128765"/>
                  <a:pt x="451499" y="144228"/>
                </a:cubicBezTo>
                <a:lnTo>
                  <a:pt x="0" y="569085"/>
                </a:lnTo>
                <a:lnTo>
                  <a:pt x="0" y="453008"/>
                </a:lnTo>
                <a:close/>
                <a:moveTo>
                  <a:pt x="157553" y="23936"/>
                </a:moveTo>
                <a:cubicBezTo>
                  <a:pt x="189396" y="31437"/>
                  <a:pt x="220938" y="40489"/>
                  <a:pt x="252058" y="51078"/>
                </a:cubicBezTo>
                <a:lnTo>
                  <a:pt x="0" y="288263"/>
                </a:lnTo>
                <a:lnTo>
                  <a:pt x="0" y="172191"/>
                </a:lnTo>
                <a:close/>
                <a:moveTo>
                  <a:pt x="0" y="0"/>
                </a:moveTo>
                <a:lnTo>
                  <a:pt x="7712" y="184"/>
                </a:lnTo>
                <a:lnTo>
                  <a:pt x="0" y="7442"/>
                </a:lnTo>
                <a:close/>
              </a:path>
            </a:pathLst>
          </a:custGeom>
          <a:solidFill>
            <a:srgbClr val="FFDAC3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-705393" y="5268303"/>
            <a:ext cx="3841498" cy="2162628"/>
            <a:chOff x="-1030514" y="4510380"/>
            <a:chExt cx="5652558" cy="3182191"/>
          </a:xfrm>
        </p:grpSpPr>
        <p:sp>
          <p:nvSpPr>
            <p:cNvPr id="67" name="任意多边形: 形状 66" descr="D:\51PPT模板网\51pptmoban.com\图片.jpg"/>
            <p:cNvSpPr/>
            <p:nvPr/>
          </p:nvSpPr>
          <p:spPr>
            <a:xfrm>
              <a:off x="0" y="4510380"/>
              <a:ext cx="4622044" cy="2347621"/>
            </a:xfrm>
            <a:custGeom>
              <a:avLst/>
              <a:gdLst>
                <a:gd name="connsiteX0" fmla="*/ 984035 w 4622044"/>
                <a:gd name="connsiteY0" fmla="*/ 239 h 2347621"/>
                <a:gd name="connsiteX1" fmla="*/ 1117600 w 4622044"/>
                <a:gd name="connsiteY1" fmla="*/ 3564 h 2347621"/>
                <a:gd name="connsiteX2" fmla="*/ 2264229 w 4622044"/>
                <a:gd name="connsiteY2" fmla="*/ 1150192 h 2347621"/>
                <a:gd name="connsiteX3" fmla="*/ 4354286 w 4622044"/>
                <a:gd name="connsiteY3" fmla="*/ 1222764 h 2347621"/>
                <a:gd name="connsiteX4" fmla="*/ 4617499 w 4622044"/>
                <a:gd name="connsiteY4" fmla="*/ 2113642 h 2347621"/>
                <a:gd name="connsiteX5" fmla="*/ 4597460 w 4622044"/>
                <a:gd name="connsiteY5" fmla="*/ 2347621 h 2347621"/>
                <a:gd name="connsiteX6" fmla="*/ 0 w 4622044"/>
                <a:gd name="connsiteY6" fmla="*/ 2347621 h 2347621"/>
                <a:gd name="connsiteX7" fmla="*/ 0 w 4622044"/>
                <a:gd name="connsiteY7" fmla="*/ 187086 h 2347621"/>
                <a:gd name="connsiteX8" fmla="*/ 180005 w 4622044"/>
                <a:gd name="connsiteY8" fmla="*/ 133980 h 2347621"/>
                <a:gd name="connsiteX9" fmla="*/ 984035 w 4622044"/>
                <a:gd name="connsiteY9" fmla="*/ 239 h 234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2044" h="2347621">
                  <a:moveTo>
                    <a:pt x="984035" y="239"/>
                  </a:moveTo>
                  <a:cubicBezTo>
                    <a:pt x="1030255" y="-528"/>
                    <a:pt x="1074813" y="540"/>
                    <a:pt x="1117600" y="3564"/>
                  </a:cubicBezTo>
                  <a:cubicBezTo>
                    <a:pt x="1802191" y="51945"/>
                    <a:pt x="1724781" y="946992"/>
                    <a:pt x="2264229" y="1150192"/>
                  </a:cubicBezTo>
                  <a:cubicBezTo>
                    <a:pt x="2803677" y="1353392"/>
                    <a:pt x="3976915" y="939735"/>
                    <a:pt x="4354286" y="1222764"/>
                  </a:cubicBezTo>
                  <a:cubicBezTo>
                    <a:pt x="4590143" y="1399657"/>
                    <a:pt x="4638902" y="1728213"/>
                    <a:pt x="4617499" y="2113642"/>
                  </a:cubicBezTo>
                  <a:lnTo>
                    <a:pt x="4597460" y="2347621"/>
                  </a:lnTo>
                  <a:lnTo>
                    <a:pt x="0" y="2347621"/>
                  </a:lnTo>
                  <a:lnTo>
                    <a:pt x="0" y="187086"/>
                  </a:lnTo>
                  <a:lnTo>
                    <a:pt x="180005" y="133980"/>
                  </a:lnTo>
                  <a:cubicBezTo>
                    <a:pt x="480313" y="53743"/>
                    <a:pt x="752937" y="4069"/>
                    <a:pt x="984035" y="239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-1030514" y="5578083"/>
              <a:ext cx="5457371" cy="2114488"/>
            </a:xfrm>
            <a:custGeom>
              <a:avLst/>
              <a:gdLst>
                <a:gd name="connsiteX0" fmla="*/ 0 w 5457371"/>
                <a:gd name="connsiteY0" fmla="*/ 38946 h 2114488"/>
                <a:gd name="connsiteX1" fmla="*/ 2452914 w 5457371"/>
                <a:gd name="connsiteY1" fmla="*/ 126031 h 2114488"/>
                <a:gd name="connsiteX2" fmla="*/ 3730171 w 5457371"/>
                <a:gd name="connsiteY2" fmla="*/ 1083974 h 2114488"/>
                <a:gd name="connsiteX3" fmla="*/ 4978400 w 5457371"/>
                <a:gd name="connsiteY3" fmla="*/ 1083974 h 2114488"/>
                <a:gd name="connsiteX4" fmla="*/ 5457371 w 5457371"/>
                <a:gd name="connsiteY4" fmla="*/ 2114488 h 2114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57371" h="2114488">
                  <a:moveTo>
                    <a:pt x="0" y="38946"/>
                  </a:moveTo>
                  <a:cubicBezTo>
                    <a:pt x="915609" y="-4597"/>
                    <a:pt x="1831219" y="-48140"/>
                    <a:pt x="2452914" y="126031"/>
                  </a:cubicBezTo>
                  <a:cubicBezTo>
                    <a:pt x="3074609" y="300202"/>
                    <a:pt x="3309257" y="924317"/>
                    <a:pt x="3730171" y="1083974"/>
                  </a:cubicBezTo>
                  <a:cubicBezTo>
                    <a:pt x="4151085" y="1243631"/>
                    <a:pt x="4690533" y="912222"/>
                    <a:pt x="4978400" y="1083974"/>
                  </a:cubicBezTo>
                  <a:cubicBezTo>
                    <a:pt x="5266267" y="1255726"/>
                    <a:pt x="5361819" y="1685107"/>
                    <a:pt x="5457371" y="2114488"/>
                  </a:cubicBezTo>
                </a:path>
              </a:pathLst>
            </a:cu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3" name="图形 45"/>
            <p:cNvGrpSpPr/>
            <p:nvPr/>
          </p:nvGrpSpPr>
          <p:grpSpPr>
            <a:xfrm>
              <a:off x="413421" y="5586542"/>
              <a:ext cx="1737351" cy="1273304"/>
              <a:chOff x="3120968" y="2876756"/>
              <a:chExt cx="529068" cy="387754"/>
            </a:xfrm>
          </p:grpSpPr>
          <p:sp>
            <p:nvSpPr>
              <p:cNvPr id="84" name="任意多边形: 形状 83"/>
              <p:cNvSpPr/>
              <p:nvPr/>
            </p:nvSpPr>
            <p:spPr>
              <a:xfrm>
                <a:off x="3209587" y="2932300"/>
                <a:ext cx="440449" cy="332210"/>
              </a:xfrm>
              <a:custGeom>
                <a:avLst/>
                <a:gdLst>
                  <a:gd name="connsiteX0" fmla="*/ 187001 w 440449"/>
                  <a:gd name="connsiteY0" fmla="*/ 61864 h 332210"/>
                  <a:gd name="connsiteX1" fmla="*/ 168556 w 440449"/>
                  <a:gd name="connsiteY1" fmla="*/ 93418 h 332210"/>
                  <a:gd name="connsiteX2" fmla="*/ 105044 w 440449"/>
                  <a:gd name="connsiteY2" fmla="*/ 68818 h 332210"/>
                  <a:gd name="connsiteX3" fmla="*/ 129788 w 440449"/>
                  <a:gd name="connsiteY3" fmla="*/ 39284 h 332210"/>
                  <a:gd name="connsiteX4" fmla="*/ 137201 w 440449"/>
                  <a:gd name="connsiteY4" fmla="*/ 37134 h 332210"/>
                  <a:gd name="connsiteX5" fmla="*/ 183122 w 440449"/>
                  <a:gd name="connsiteY5" fmla="*/ 51769 h 332210"/>
                  <a:gd name="connsiteX6" fmla="*/ 187001 w 440449"/>
                  <a:gd name="connsiteY6" fmla="*/ 61864 h 332210"/>
                  <a:gd name="connsiteX7" fmla="*/ 78078 w 440449"/>
                  <a:gd name="connsiteY7" fmla="*/ 14962 h 332210"/>
                  <a:gd name="connsiteX8" fmla="*/ 32157 w 440449"/>
                  <a:gd name="connsiteY8" fmla="*/ 327 h 332210"/>
                  <a:gd name="connsiteX9" fmla="*/ 24744 w 440449"/>
                  <a:gd name="connsiteY9" fmla="*/ 2477 h 332210"/>
                  <a:gd name="connsiteX10" fmla="*/ 0 w 440449"/>
                  <a:gd name="connsiteY10" fmla="*/ 32011 h 332210"/>
                  <a:gd name="connsiteX11" fmla="*/ 63512 w 440449"/>
                  <a:gd name="connsiteY11" fmla="*/ 56611 h 332210"/>
                  <a:gd name="connsiteX12" fmla="*/ 81957 w 440449"/>
                  <a:gd name="connsiteY12" fmla="*/ 25057 h 332210"/>
                  <a:gd name="connsiteX13" fmla="*/ 78078 w 440449"/>
                  <a:gd name="connsiteY13" fmla="*/ 14962 h 332210"/>
                  <a:gd name="connsiteX14" fmla="*/ 439821 w 440449"/>
                  <a:gd name="connsiteY14" fmla="*/ 319317 h 332210"/>
                  <a:gd name="connsiteX15" fmla="*/ 419692 w 440449"/>
                  <a:gd name="connsiteY15" fmla="*/ 275529 h 332210"/>
                  <a:gd name="connsiteX16" fmla="*/ 409200 w 440449"/>
                  <a:gd name="connsiteY16" fmla="*/ 272888 h 332210"/>
                  <a:gd name="connsiteX17" fmla="*/ 380122 w 440449"/>
                  <a:gd name="connsiteY17" fmla="*/ 295040 h 332210"/>
                  <a:gd name="connsiteX18" fmla="*/ 400044 w 440449"/>
                  <a:gd name="connsiteY18" fmla="*/ 332210 h 332210"/>
                  <a:gd name="connsiteX19" fmla="*/ 433649 w 440449"/>
                  <a:gd name="connsiteY19" fmla="*/ 332210 h 332210"/>
                  <a:gd name="connsiteX20" fmla="*/ 438586 w 440449"/>
                  <a:gd name="connsiteY20" fmla="*/ 326929 h 332210"/>
                  <a:gd name="connsiteX21" fmla="*/ 439821 w 440449"/>
                  <a:gd name="connsiteY21" fmla="*/ 319317 h 332210"/>
                  <a:gd name="connsiteX22" fmla="*/ 390512 w 440449"/>
                  <a:gd name="connsiteY22" fmla="*/ 219533 h 332210"/>
                  <a:gd name="connsiteX23" fmla="*/ 370383 w 440449"/>
                  <a:gd name="connsiteY23" fmla="*/ 175745 h 332210"/>
                  <a:gd name="connsiteX24" fmla="*/ 359891 w 440449"/>
                  <a:gd name="connsiteY24" fmla="*/ 173104 h 332210"/>
                  <a:gd name="connsiteX25" fmla="*/ 330813 w 440449"/>
                  <a:gd name="connsiteY25" fmla="*/ 195256 h 332210"/>
                  <a:gd name="connsiteX26" fmla="*/ 362977 w 440449"/>
                  <a:gd name="connsiteY26" fmla="*/ 255298 h 332210"/>
                  <a:gd name="connsiteX27" fmla="*/ 389277 w 440449"/>
                  <a:gd name="connsiteY27" fmla="*/ 227146 h 332210"/>
                  <a:gd name="connsiteX28" fmla="*/ 390512 w 440449"/>
                  <a:gd name="connsiteY28" fmla="*/ 219533 h 332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40449" h="332210">
                    <a:moveTo>
                      <a:pt x="187001" y="61864"/>
                    </a:moveTo>
                    <a:lnTo>
                      <a:pt x="168556" y="93418"/>
                    </a:lnTo>
                    <a:lnTo>
                      <a:pt x="105044" y="68818"/>
                    </a:lnTo>
                    <a:lnTo>
                      <a:pt x="129788" y="39284"/>
                    </a:lnTo>
                    <a:cubicBezTo>
                      <a:pt x="131595" y="37131"/>
                      <a:pt x="134523" y="36281"/>
                      <a:pt x="137201" y="37134"/>
                    </a:cubicBezTo>
                    <a:lnTo>
                      <a:pt x="183122" y="51769"/>
                    </a:lnTo>
                    <a:cubicBezTo>
                      <a:pt x="187350" y="53117"/>
                      <a:pt x="189240" y="58034"/>
                      <a:pt x="187001" y="61864"/>
                    </a:cubicBezTo>
                    <a:close/>
                    <a:moveTo>
                      <a:pt x="78078" y="14962"/>
                    </a:moveTo>
                    <a:lnTo>
                      <a:pt x="32157" y="327"/>
                    </a:lnTo>
                    <a:cubicBezTo>
                      <a:pt x="29479" y="-526"/>
                      <a:pt x="26551" y="324"/>
                      <a:pt x="24744" y="2477"/>
                    </a:cubicBezTo>
                    <a:lnTo>
                      <a:pt x="0" y="32011"/>
                    </a:lnTo>
                    <a:lnTo>
                      <a:pt x="63512" y="56611"/>
                    </a:lnTo>
                    <a:lnTo>
                      <a:pt x="81957" y="25057"/>
                    </a:lnTo>
                    <a:cubicBezTo>
                      <a:pt x="84196" y="21231"/>
                      <a:pt x="82306" y="16310"/>
                      <a:pt x="78078" y="14962"/>
                    </a:cubicBezTo>
                    <a:close/>
                    <a:moveTo>
                      <a:pt x="439821" y="319317"/>
                    </a:moveTo>
                    <a:lnTo>
                      <a:pt x="419692" y="275529"/>
                    </a:lnTo>
                    <a:cubicBezTo>
                      <a:pt x="417841" y="271483"/>
                      <a:pt x="412732" y="270214"/>
                      <a:pt x="409200" y="272888"/>
                    </a:cubicBezTo>
                    <a:lnTo>
                      <a:pt x="380122" y="295040"/>
                    </a:lnTo>
                    <a:lnTo>
                      <a:pt x="400044" y="332210"/>
                    </a:lnTo>
                    <a:lnTo>
                      <a:pt x="433649" y="332210"/>
                    </a:lnTo>
                    <a:lnTo>
                      <a:pt x="438586" y="326929"/>
                    </a:lnTo>
                    <a:cubicBezTo>
                      <a:pt x="440507" y="324872"/>
                      <a:pt x="440987" y="321855"/>
                      <a:pt x="439821" y="319317"/>
                    </a:cubicBezTo>
                    <a:close/>
                    <a:moveTo>
                      <a:pt x="390512" y="219533"/>
                    </a:moveTo>
                    <a:lnTo>
                      <a:pt x="370383" y="175745"/>
                    </a:lnTo>
                    <a:cubicBezTo>
                      <a:pt x="368532" y="171698"/>
                      <a:pt x="363423" y="170430"/>
                      <a:pt x="359891" y="173104"/>
                    </a:cubicBezTo>
                    <a:lnTo>
                      <a:pt x="330813" y="195256"/>
                    </a:lnTo>
                    <a:lnTo>
                      <a:pt x="362977" y="255298"/>
                    </a:lnTo>
                    <a:lnTo>
                      <a:pt x="389277" y="227146"/>
                    </a:lnTo>
                    <a:cubicBezTo>
                      <a:pt x="391198" y="225088"/>
                      <a:pt x="391678" y="222070"/>
                      <a:pt x="390512" y="219533"/>
                    </a:cubicBezTo>
                    <a:close/>
                  </a:path>
                </a:pathLst>
              </a:custGeom>
              <a:solidFill>
                <a:srgbClr val="4E5060"/>
              </a:solidFill>
              <a:ln w="342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85" name="任意多边形: 形状 84"/>
              <p:cNvSpPr/>
              <p:nvPr/>
            </p:nvSpPr>
            <p:spPr>
              <a:xfrm>
                <a:off x="3120972" y="2876756"/>
                <a:ext cx="507617" cy="387744"/>
              </a:xfrm>
              <a:custGeom>
                <a:avLst/>
                <a:gdLst>
                  <a:gd name="connsiteX0" fmla="*/ 125155 w 507617"/>
                  <a:gd name="connsiteY0" fmla="*/ 387744 h 387744"/>
                  <a:gd name="connsiteX1" fmla="*/ 206635 w 507617"/>
                  <a:gd name="connsiteY1" fmla="*/ 263460 h 387744"/>
                  <a:gd name="connsiteX2" fmla="*/ 0 w 507617"/>
                  <a:gd name="connsiteY2" fmla="*/ 77399 h 387744"/>
                  <a:gd name="connsiteX3" fmla="*/ 5366 w 507617"/>
                  <a:gd name="connsiteY3" fmla="*/ 45197 h 387744"/>
                  <a:gd name="connsiteX4" fmla="*/ 287141 w 507617"/>
                  <a:gd name="connsiteY4" fmla="*/ 149857 h 387744"/>
                  <a:gd name="connsiteX5" fmla="*/ 407454 w 507617"/>
                  <a:gd name="connsiteY5" fmla="*/ 18811 h 387744"/>
                  <a:gd name="connsiteX6" fmla="*/ 493999 w 507617"/>
                  <a:gd name="connsiteY6" fmla="*/ 5393 h 387744"/>
                  <a:gd name="connsiteX7" fmla="*/ 502208 w 507617"/>
                  <a:gd name="connsiteY7" fmla="*/ 90282 h 387744"/>
                  <a:gd name="connsiteX8" fmla="*/ 410139 w 507617"/>
                  <a:gd name="connsiteY8" fmla="*/ 222761 h 387744"/>
                  <a:gd name="connsiteX9" fmla="*/ 498100 w 507617"/>
                  <a:gd name="connsiteY9" fmla="*/ 387744 h 387744"/>
                  <a:gd name="connsiteX10" fmla="*/ 363923 w 507617"/>
                  <a:gd name="connsiteY10" fmla="*/ 387744 h 387744"/>
                  <a:gd name="connsiteX11" fmla="*/ 337012 w 507617"/>
                  <a:gd name="connsiteY11" fmla="*/ 352244 h 387744"/>
                  <a:gd name="connsiteX12" fmla="*/ 309505 w 507617"/>
                  <a:gd name="connsiteY12" fmla="*/ 387744 h 387744"/>
                  <a:gd name="connsiteX13" fmla="*/ 125155 w 507617"/>
                  <a:gd name="connsiteY13" fmla="*/ 387744 h 387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07617" h="387744">
                    <a:moveTo>
                      <a:pt x="125155" y="387744"/>
                    </a:moveTo>
                    <a:lnTo>
                      <a:pt x="206635" y="263460"/>
                    </a:lnTo>
                    <a:lnTo>
                      <a:pt x="0" y="77399"/>
                    </a:lnTo>
                    <a:lnTo>
                      <a:pt x="5366" y="45197"/>
                    </a:lnTo>
                    <a:lnTo>
                      <a:pt x="287141" y="149857"/>
                    </a:lnTo>
                    <a:cubicBezTo>
                      <a:pt x="287141" y="149857"/>
                      <a:pt x="384477" y="31728"/>
                      <a:pt x="407454" y="18811"/>
                    </a:cubicBezTo>
                    <a:cubicBezTo>
                      <a:pt x="437870" y="1711"/>
                      <a:pt x="474543" y="-6011"/>
                      <a:pt x="493999" y="5393"/>
                    </a:cubicBezTo>
                    <a:cubicBezTo>
                      <a:pt x="513455" y="16799"/>
                      <a:pt x="508044" y="76110"/>
                      <a:pt x="502208" y="90282"/>
                    </a:cubicBezTo>
                    <a:cubicBezTo>
                      <a:pt x="491249" y="116894"/>
                      <a:pt x="410139" y="222761"/>
                      <a:pt x="410139" y="222761"/>
                    </a:cubicBezTo>
                    <a:lnTo>
                      <a:pt x="498100" y="387744"/>
                    </a:lnTo>
                    <a:lnTo>
                      <a:pt x="363923" y="387744"/>
                    </a:lnTo>
                    <a:lnTo>
                      <a:pt x="337012" y="352244"/>
                    </a:lnTo>
                    <a:lnTo>
                      <a:pt x="309505" y="387744"/>
                    </a:lnTo>
                    <a:lnTo>
                      <a:pt x="125155" y="387744"/>
                    </a:lnTo>
                    <a:close/>
                  </a:path>
                </a:pathLst>
              </a:custGeom>
              <a:solidFill>
                <a:srgbClr val="717282"/>
              </a:solidFill>
              <a:ln w="342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86" name="任意多边形: 形状 85"/>
              <p:cNvSpPr/>
              <p:nvPr/>
            </p:nvSpPr>
            <p:spPr>
              <a:xfrm>
                <a:off x="3120968" y="2921953"/>
                <a:ext cx="244107" cy="218266"/>
              </a:xfrm>
              <a:custGeom>
                <a:avLst/>
                <a:gdLst>
                  <a:gd name="connsiteX0" fmla="*/ 206635 w 244107"/>
                  <a:gd name="connsiteY0" fmla="*/ 218266 h 218266"/>
                  <a:gd name="connsiteX1" fmla="*/ 244107 w 244107"/>
                  <a:gd name="connsiteY1" fmla="*/ 210136 h 218266"/>
                  <a:gd name="connsiteX2" fmla="*/ 5366 w 244107"/>
                  <a:gd name="connsiteY2" fmla="*/ 0 h 218266"/>
                  <a:gd name="connsiteX3" fmla="*/ 0 w 244107"/>
                  <a:gd name="connsiteY3" fmla="*/ 32205 h 218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4107" h="218266">
                    <a:moveTo>
                      <a:pt x="206635" y="218266"/>
                    </a:moveTo>
                    <a:lnTo>
                      <a:pt x="244107" y="210136"/>
                    </a:lnTo>
                    <a:lnTo>
                      <a:pt x="5366" y="0"/>
                    </a:lnTo>
                    <a:lnTo>
                      <a:pt x="0" y="32205"/>
                    </a:lnTo>
                    <a:close/>
                  </a:path>
                </a:pathLst>
              </a:custGeom>
              <a:solidFill>
                <a:srgbClr val="4E5060"/>
              </a:solidFill>
              <a:ln w="342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87" name="任意多边形: 形状 86"/>
              <p:cNvSpPr/>
              <p:nvPr/>
            </p:nvSpPr>
            <p:spPr>
              <a:xfrm>
                <a:off x="3457981" y="3195690"/>
                <a:ext cx="66100" cy="68809"/>
              </a:xfrm>
              <a:custGeom>
                <a:avLst/>
                <a:gdLst>
                  <a:gd name="connsiteX0" fmla="*/ 0 w 66100"/>
                  <a:gd name="connsiteY0" fmla="*/ 33309 h 68809"/>
                  <a:gd name="connsiteX1" fmla="*/ 9567 w 66100"/>
                  <a:gd name="connsiteY1" fmla="*/ 0 h 68809"/>
                  <a:gd name="connsiteX2" fmla="*/ 66101 w 66100"/>
                  <a:gd name="connsiteY2" fmla="*/ 68810 h 68809"/>
                  <a:gd name="connsiteX3" fmla="*/ 26911 w 66100"/>
                  <a:gd name="connsiteY3" fmla="*/ 68810 h 68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00" h="68809">
                    <a:moveTo>
                      <a:pt x="0" y="33309"/>
                    </a:moveTo>
                    <a:lnTo>
                      <a:pt x="9567" y="0"/>
                    </a:lnTo>
                    <a:lnTo>
                      <a:pt x="66101" y="68810"/>
                    </a:lnTo>
                    <a:lnTo>
                      <a:pt x="26911" y="68810"/>
                    </a:lnTo>
                    <a:close/>
                  </a:path>
                </a:pathLst>
              </a:custGeom>
              <a:solidFill>
                <a:srgbClr val="4E5060"/>
              </a:solidFill>
              <a:ln w="342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88" name="任意多边形: 形状 87"/>
              <p:cNvSpPr/>
              <p:nvPr/>
            </p:nvSpPr>
            <p:spPr>
              <a:xfrm>
                <a:off x="3405364" y="3050586"/>
                <a:ext cx="128599" cy="170069"/>
              </a:xfrm>
              <a:custGeom>
                <a:avLst/>
                <a:gdLst>
                  <a:gd name="connsiteX0" fmla="*/ 113098 w 128599"/>
                  <a:gd name="connsiteY0" fmla="*/ 3524 h 170069"/>
                  <a:gd name="connsiteX1" fmla="*/ 1645 w 128599"/>
                  <a:gd name="connsiteY1" fmla="*/ 156447 h 170069"/>
                  <a:gd name="connsiteX2" fmla="*/ 3524 w 128599"/>
                  <a:gd name="connsiteY2" fmla="*/ 168425 h 170069"/>
                  <a:gd name="connsiteX3" fmla="*/ 3524 w 128599"/>
                  <a:gd name="connsiteY3" fmla="*/ 168425 h 170069"/>
                  <a:gd name="connsiteX4" fmla="*/ 15502 w 128599"/>
                  <a:gd name="connsiteY4" fmla="*/ 166546 h 170069"/>
                  <a:gd name="connsiteX5" fmla="*/ 126954 w 128599"/>
                  <a:gd name="connsiteY5" fmla="*/ 13623 h 170069"/>
                  <a:gd name="connsiteX6" fmla="*/ 125075 w 128599"/>
                  <a:gd name="connsiteY6" fmla="*/ 1645 h 170069"/>
                  <a:gd name="connsiteX7" fmla="*/ 125075 w 128599"/>
                  <a:gd name="connsiteY7" fmla="*/ 1645 h 170069"/>
                  <a:gd name="connsiteX8" fmla="*/ 113098 w 128599"/>
                  <a:gd name="connsiteY8" fmla="*/ 3524 h 170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99" h="170069">
                    <a:moveTo>
                      <a:pt x="113098" y="3524"/>
                    </a:moveTo>
                    <a:lnTo>
                      <a:pt x="1645" y="156447"/>
                    </a:lnTo>
                    <a:cubicBezTo>
                      <a:pt x="-1143" y="160274"/>
                      <a:pt x="-303" y="165637"/>
                      <a:pt x="3524" y="168425"/>
                    </a:cubicBezTo>
                    <a:lnTo>
                      <a:pt x="3524" y="168425"/>
                    </a:lnTo>
                    <a:cubicBezTo>
                      <a:pt x="7351" y="171212"/>
                      <a:pt x="12714" y="170372"/>
                      <a:pt x="15502" y="166546"/>
                    </a:cubicBezTo>
                    <a:lnTo>
                      <a:pt x="126954" y="13623"/>
                    </a:lnTo>
                    <a:cubicBezTo>
                      <a:pt x="129742" y="9796"/>
                      <a:pt x="128902" y="4433"/>
                      <a:pt x="125075" y="1645"/>
                    </a:cubicBezTo>
                    <a:lnTo>
                      <a:pt x="125075" y="1645"/>
                    </a:lnTo>
                    <a:cubicBezTo>
                      <a:pt x="121252" y="-1143"/>
                      <a:pt x="115889" y="-303"/>
                      <a:pt x="113098" y="3524"/>
                    </a:cubicBezTo>
                    <a:close/>
                  </a:path>
                </a:pathLst>
              </a:custGeom>
              <a:solidFill>
                <a:srgbClr val="A1A3AF"/>
              </a:solidFill>
              <a:ln w="342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89" name="任意多边形: 形状 88"/>
              <p:cNvSpPr/>
              <p:nvPr/>
            </p:nvSpPr>
            <p:spPr>
              <a:xfrm>
                <a:off x="3522946" y="2918168"/>
                <a:ext cx="75087" cy="68525"/>
              </a:xfrm>
              <a:custGeom>
                <a:avLst/>
                <a:gdLst>
                  <a:gd name="connsiteX0" fmla="*/ 74729 w 75087"/>
                  <a:gd name="connsiteY0" fmla="*/ 42272 h 68525"/>
                  <a:gd name="connsiteX1" fmla="*/ 22968 w 75087"/>
                  <a:gd name="connsiteY1" fmla="*/ 51 h 68525"/>
                  <a:gd name="connsiteX2" fmla="*/ 16274 w 75087"/>
                  <a:gd name="connsiteY2" fmla="*/ 2626 h 68525"/>
                  <a:gd name="connsiteX3" fmla="*/ 1129 w 75087"/>
                  <a:gd name="connsiteY3" fmla="*/ 19675 h 68525"/>
                  <a:gd name="connsiteX4" fmla="*/ 3621 w 75087"/>
                  <a:gd name="connsiteY4" fmla="*/ 26958 h 68525"/>
                  <a:gd name="connsiteX5" fmla="*/ 50390 w 75087"/>
                  <a:gd name="connsiteY5" fmla="*/ 65651 h 68525"/>
                  <a:gd name="connsiteX6" fmla="*/ 57903 w 75087"/>
                  <a:gd name="connsiteY6" fmla="*/ 67012 h 68525"/>
                  <a:gd name="connsiteX7" fmla="*/ 73127 w 75087"/>
                  <a:gd name="connsiteY7" fmla="*/ 49871 h 68525"/>
                  <a:gd name="connsiteX8" fmla="*/ 74729 w 75087"/>
                  <a:gd name="connsiteY8" fmla="*/ 42272 h 68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087" h="68525">
                    <a:moveTo>
                      <a:pt x="74729" y="42272"/>
                    </a:moveTo>
                    <a:cubicBezTo>
                      <a:pt x="64243" y="7948"/>
                      <a:pt x="34044" y="1327"/>
                      <a:pt x="22968" y="51"/>
                    </a:cubicBezTo>
                    <a:cubicBezTo>
                      <a:pt x="20448" y="-240"/>
                      <a:pt x="17962" y="730"/>
                      <a:pt x="16274" y="2626"/>
                    </a:cubicBezTo>
                    <a:lnTo>
                      <a:pt x="1129" y="19675"/>
                    </a:lnTo>
                    <a:cubicBezTo>
                      <a:pt x="-1165" y="22257"/>
                      <a:pt x="223" y="26351"/>
                      <a:pt x="3621" y="26958"/>
                    </a:cubicBezTo>
                    <a:cubicBezTo>
                      <a:pt x="16305" y="29235"/>
                      <a:pt x="40329" y="37276"/>
                      <a:pt x="50390" y="65651"/>
                    </a:cubicBezTo>
                    <a:cubicBezTo>
                      <a:pt x="51507" y="68809"/>
                      <a:pt x="55681" y="69516"/>
                      <a:pt x="57903" y="67012"/>
                    </a:cubicBezTo>
                    <a:lnTo>
                      <a:pt x="73127" y="49871"/>
                    </a:lnTo>
                    <a:cubicBezTo>
                      <a:pt x="74969" y="47807"/>
                      <a:pt x="75538" y="44919"/>
                      <a:pt x="74729" y="42272"/>
                    </a:cubicBezTo>
                    <a:close/>
                  </a:path>
                </a:pathLst>
              </a:custGeom>
              <a:solidFill>
                <a:srgbClr val="A1A3AF"/>
              </a:solidFill>
              <a:ln w="342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2" name="图形 45"/>
            <p:cNvGrpSpPr/>
            <p:nvPr/>
          </p:nvGrpSpPr>
          <p:grpSpPr>
            <a:xfrm>
              <a:off x="3075867" y="6167397"/>
              <a:ext cx="324560" cy="468492"/>
              <a:chOff x="5245752" y="2774950"/>
              <a:chExt cx="274770" cy="396622"/>
            </a:xfrm>
          </p:grpSpPr>
          <p:sp>
            <p:nvSpPr>
              <p:cNvPr id="93" name="任意多边形: 形状 92"/>
              <p:cNvSpPr/>
              <p:nvPr/>
            </p:nvSpPr>
            <p:spPr>
              <a:xfrm>
                <a:off x="5245752" y="2774950"/>
                <a:ext cx="274770" cy="396622"/>
              </a:xfrm>
              <a:custGeom>
                <a:avLst/>
                <a:gdLst>
                  <a:gd name="connsiteX0" fmla="*/ 109289 w 274770"/>
                  <a:gd name="connsiteY0" fmla="*/ 2979 h 396622"/>
                  <a:gd name="connsiteX1" fmla="*/ 2980 w 274770"/>
                  <a:gd name="connsiteY1" fmla="*/ 165980 h 396622"/>
                  <a:gd name="connsiteX2" fmla="*/ 192110 w 274770"/>
                  <a:gd name="connsiteY2" fmla="*/ 396402 h 396622"/>
                  <a:gd name="connsiteX3" fmla="*/ 272293 w 274770"/>
                  <a:gd name="connsiteY3" fmla="*/ 109288 h 396622"/>
                  <a:gd name="connsiteX4" fmla="*/ 109289 w 274770"/>
                  <a:gd name="connsiteY4" fmla="*/ 2979 h 396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770" h="396622">
                    <a:moveTo>
                      <a:pt x="109289" y="2979"/>
                    </a:moveTo>
                    <a:cubicBezTo>
                      <a:pt x="34921" y="18632"/>
                      <a:pt x="-12677" y="91612"/>
                      <a:pt x="2980" y="165980"/>
                    </a:cubicBezTo>
                    <a:cubicBezTo>
                      <a:pt x="18633" y="240348"/>
                      <a:pt x="158646" y="403445"/>
                      <a:pt x="192110" y="396402"/>
                    </a:cubicBezTo>
                    <a:cubicBezTo>
                      <a:pt x="225570" y="389358"/>
                      <a:pt x="287950" y="183656"/>
                      <a:pt x="272293" y="109288"/>
                    </a:cubicBezTo>
                    <a:cubicBezTo>
                      <a:pt x="256637" y="34920"/>
                      <a:pt x="183657" y="-12675"/>
                      <a:pt x="109289" y="2979"/>
                    </a:cubicBezTo>
                    <a:close/>
                  </a:path>
                </a:pathLst>
              </a:custGeom>
              <a:solidFill>
                <a:srgbClr val="FFDAC3"/>
              </a:solidFill>
              <a:ln w="171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94" name="任意多边形: 形状 93"/>
              <p:cNvSpPr/>
              <p:nvPr/>
            </p:nvSpPr>
            <p:spPr>
              <a:xfrm rot="-3286003">
                <a:off x="5311033" y="2840407"/>
                <a:ext cx="144654" cy="144654"/>
              </a:xfrm>
              <a:custGeom>
                <a:avLst/>
                <a:gdLst>
                  <a:gd name="connsiteX0" fmla="*/ 144654 w 144654"/>
                  <a:gd name="connsiteY0" fmla="*/ 72327 h 144654"/>
                  <a:gd name="connsiteX1" fmla="*/ 72327 w 144654"/>
                  <a:gd name="connsiteY1" fmla="*/ 144654 h 144654"/>
                  <a:gd name="connsiteX2" fmla="*/ 0 w 144654"/>
                  <a:gd name="connsiteY2" fmla="*/ 72327 h 144654"/>
                  <a:gd name="connsiteX3" fmla="*/ 72327 w 144654"/>
                  <a:gd name="connsiteY3" fmla="*/ 0 h 144654"/>
                  <a:gd name="connsiteX4" fmla="*/ 144654 w 144654"/>
                  <a:gd name="connsiteY4" fmla="*/ 72327 h 144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654" h="144654">
                    <a:moveTo>
                      <a:pt x="144654" y="72327"/>
                    </a:moveTo>
                    <a:cubicBezTo>
                      <a:pt x="144654" y="112272"/>
                      <a:pt x="112272" y="144654"/>
                      <a:pt x="72327" y="144654"/>
                    </a:cubicBezTo>
                    <a:cubicBezTo>
                      <a:pt x="32382" y="144654"/>
                      <a:pt x="0" y="112272"/>
                      <a:pt x="0" y="72327"/>
                    </a:cubicBezTo>
                    <a:cubicBezTo>
                      <a:pt x="0" y="32382"/>
                      <a:pt x="32382" y="0"/>
                      <a:pt x="72327" y="0"/>
                    </a:cubicBezTo>
                    <a:cubicBezTo>
                      <a:pt x="112272" y="0"/>
                      <a:pt x="144654" y="32382"/>
                      <a:pt x="144654" y="72327"/>
                    </a:cubicBezTo>
                    <a:close/>
                  </a:path>
                </a:pathLst>
              </a:custGeom>
              <a:solidFill>
                <a:srgbClr val="FC7643"/>
              </a:solidFill>
              <a:ln w="171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8834797" y="-630994"/>
            <a:ext cx="4554802" cy="2035729"/>
            <a:chOff x="7418283" y="-899101"/>
            <a:chExt cx="6479316" cy="2895874"/>
          </a:xfrm>
        </p:grpSpPr>
        <p:sp>
          <p:nvSpPr>
            <p:cNvPr id="62" name="任意多边形: 形状 61"/>
            <p:cNvSpPr/>
            <p:nvPr/>
          </p:nvSpPr>
          <p:spPr>
            <a:xfrm>
              <a:off x="7418283" y="0"/>
              <a:ext cx="4773717" cy="1996773"/>
            </a:xfrm>
            <a:custGeom>
              <a:avLst/>
              <a:gdLst>
                <a:gd name="connsiteX0" fmla="*/ 0 w 4773717"/>
                <a:gd name="connsiteY0" fmla="*/ 0 h 1996773"/>
                <a:gd name="connsiteX1" fmla="*/ 4773717 w 4773717"/>
                <a:gd name="connsiteY1" fmla="*/ 0 h 1996773"/>
                <a:gd name="connsiteX2" fmla="*/ 4773717 w 4773717"/>
                <a:gd name="connsiteY2" fmla="*/ 1996773 h 1996773"/>
                <a:gd name="connsiteX3" fmla="*/ 4682740 w 4773717"/>
                <a:gd name="connsiteY3" fmla="*/ 1992816 h 1996773"/>
                <a:gd name="connsiteX4" fmla="*/ 4483431 w 4773717"/>
                <a:gd name="connsiteY4" fmla="*/ 1959429 h 1996773"/>
                <a:gd name="connsiteX5" fmla="*/ 3685146 w 4773717"/>
                <a:gd name="connsiteY5" fmla="*/ 1016000 h 1996773"/>
                <a:gd name="connsiteX6" fmla="*/ 2219203 w 4773717"/>
                <a:gd name="connsiteY6" fmla="*/ 1306286 h 1996773"/>
                <a:gd name="connsiteX7" fmla="*/ 1043546 w 4773717"/>
                <a:gd name="connsiteY7" fmla="*/ 333829 h 1996773"/>
                <a:gd name="connsiteX8" fmla="*/ 296514 w 4773717"/>
                <a:gd name="connsiteY8" fmla="*/ 65768 h 1996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3717" h="1996773">
                  <a:moveTo>
                    <a:pt x="0" y="0"/>
                  </a:moveTo>
                  <a:lnTo>
                    <a:pt x="4773717" y="0"/>
                  </a:lnTo>
                  <a:lnTo>
                    <a:pt x="4773717" y="1996773"/>
                  </a:lnTo>
                  <a:lnTo>
                    <a:pt x="4682740" y="1992816"/>
                  </a:lnTo>
                  <a:cubicBezTo>
                    <a:pt x="4611471" y="1985793"/>
                    <a:pt x="4544814" y="1974851"/>
                    <a:pt x="4483431" y="1959429"/>
                  </a:cubicBezTo>
                  <a:cubicBezTo>
                    <a:pt x="3992364" y="1836057"/>
                    <a:pt x="4062517" y="1124857"/>
                    <a:pt x="3685146" y="1016000"/>
                  </a:cubicBezTo>
                  <a:cubicBezTo>
                    <a:pt x="3307775" y="907143"/>
                    <a:pt x="2659470" y="1419981"/>
                    <a:pt x="2219203" y="1306286"/>
                  </a:cubicBezTo>
                  <a:cubicBezTo>
                    <a:pt x="1778936" y="1192591"/>
                    <a:pt x="1500746" y="568477"/>
                    <a:pt x="1043546" y="333829"/>
                  </a:cubicBezTo>
                  <a:cubicBezTo>
                    <a:pt x="814946" y="216505"/>
                    <a:pt x="561853" y="132745"/>
                    <a:pt x="296514" y="65768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9107885" y="-899101"/>
              <a:ext cx="4789714" cy="2002972"/>
            </a:xfrm>
            <a:custGeom>
              <a:avLst/>
              <a:gdLst>
                <a:gd name="connsiteX0" fmla="*/ 0 w 4789714"/>
                <a:gd name="connsiteY0" fmla="*/ 0 h 2002972"/>
                <a:gd name="connsiteX1" fmla="*/ 2119086 w 4789714"/>
                <a:gd name="connsiteY1" fmla="*/ 1291772 h 2002972"/>
                <a:gd name="connsiteX2" fmla="*/ 3599543 w 4789714"/>
                <a:gd name="connsiteY2" fmla="*/ 1277257 h 2002972"/>
                <a:gd name="connsiteX3" fmla="*/ 4789714 w 4789714"/>
                <a:gd name="connsiteY3" fmla="*/ 2002972 h 200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89714" h="2002972">
                  <a:moveTo>
                    <a:pt x="0" y="0"/>
                  </a:moveTo>
                  <a:cubicBezTo>
                    <a:pt x="759581" y="539448"/>
                    <a:pt x="1519162" y="1078896"/>
                    <a:pt x="2119086" y="1291772"/>
                  </a:cubicBezTo>
                  <a:cubicBezTo>
                    <a:pt x="2719010" y="1504648"/>
                    <a:pt x="3154438" y="1158724"/>
                    <a:pt x="3599543" y="1277257"/>
                  </a:cubicBezTo>
                  <a:cubicBezTo>
                    <a:pt x="4044648" y="1395790"/>
                    <a:pt x="4417181" y="1699381"/>
                    <a:pt x="4789714" y="2002972"/>
                  </a:cubicBezTo>
                </a:path>
              </a:pathLst>
            </a:cu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" name="图形 45"/>
            <p:cNvGrpSpPr/>
            <p:nvPr/>
          </p:nvGrpSpPr>
          <p:grpSpPr>
            <a:xfrm rot="10800000">
              <a:off x="10121900" y="0"/>
              <a:ext cx="1518964" cy="1607546"/>
              <a:chOff x="3063126" y="5517609"/>
              <a:chExt cx="677197" cy="716689"/>
            </a:xfrm>
          </p:grpSpPr>
          <p:sp>
            <p:nvSpPr>
              <p:cNvPr id="48" name="任意多边形: 形状 47"/>
              <p:cNvSpPr/>
              <p:nvPr/>
            </p:nvSpPr>
            <p:spPr>
              <a:xfrm>
                <a:off x="3225618" y="6072765"/>
                <a:ext cx="167397" cy="161533"/>
              </a:xfrm>
              <a:custGeom>
                <a:avLst/>
                <a:gdLst>
                  <a:gd name="connsiteX0" fmla="*/ 167061 w 167397"/>
                  <a:gd name="connsiteY0" fmla="*/ 40970 h 161533"/>
                  <a:gd name="connsiteX1" fmla="*/ 141858 w 167397"/>
                  <a:gd name="connsiteY1" fmla="*/ 161534 h 161533"/>
                  <a:gd name="connsiteX2" fmla="*/ 0 w 167397"/>
                  <a:gd name="connsiteY2" fmla="*/ 161534 h 161533"/>
                  <a:gd name="connsiteX3" fmla="*/ 31101 w 167397"/>
                  <a:gd name="connsiteY3" fmla="*/ 12544 h 161533"/>
                  <a:gd name="connsiteX4" fmla="*/ 49755 w 167397"/>
                  <a:gd name="connsiteY4" fmla="*/ 336 h 161533"/>
                  <a:gd name="connsiteX5" fmla="*/ 70775 w 167397"/>
                  <a:gd name="connsiteY5" fmla="*/ 4726 h 161533"/>
                  <a:gd name="connsiteX6" fmla="*/ 133834 w 167397"/>
                  <a:gd name="connsiteY6" fmla="*/ 17893 h 161533"/>
                  <a:gd name="connsiteX7" fmla="*/ 154854 w 167397"/>
                  <a:gd name="connsiteY7" fmla="*/ 22282 h 161533"/>
                  <a:gd name="connsiteX8" fmla="*/ 167061 w 167397"/>
                  <a:gd name="connsiteY8" fmla="*/ 40970 h 161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7397" h="161533">
                    <a:moveTo>
                      <a:pt x="167061" y="40970"/>
                    </a:moveTo>
                    <a:lnTo>
                      <a:pt x="141858" y="161534"/>
                    </a:lnTo>
                    <a:lnTo>
                      <a:pt x="0" y="161534"/>
                    </a:lnTo>
                    <a:lnTo>
                      <a:pt x="31101" y="12544"/>
                    </a:lnTo>
                    <a:cubicBezTo>
                      <a:pt x="32884" y="4040"/>
                      <a:pt x="41251" y="-1447"/>
                      <a:pt x="49755" y="336"/>
                    </a:cubicBezTo>
                    <a:lnTo>
                      <a:pt x="70775" y="4726"/>
                    </a:lnTo>
                    <a:lnTo>
                      <a:pt x="133834" y="17893"/>
                    </a:lnTo>
                    <a:lnTo>
                      <a:pt x="154854" y="22282"/>
                    </a:lnTo>
                    <a:cubicBezTo>
                      <a:pt x="163358" y="24065"/>
                      <a:pt x="168844" y="32432"/>
                      <a:pt x="167061" y="40970"/>
                    </a:cubicBezTo>
                    <a:close/>
                  </a:path>
                </a:pathLst>
              </a:custGeom>
              <a:solidFill>
                <a:srgbClr val="4E5060"/>
              </a:soli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3063126" y="5517609"/>
                <a:ext cx="660105" cy="508420"/>
              </a:xfrm>
              <a:custGeom>
                <a:avLst/>
                <a:gdLst>
                  <a:gd name="connsiteX0" fmla="*/ 613398 w 660105"/>
                  <a:gd name="connsiteY0" fmla="*/ 101980 h 508420"/>
                  <a:gd name="connsiteX1" fmla="*/ 131377 w 660105"/>
                  <a:gd name="connsiteY1" fmla="*/ 1253 h 508420"/>
                  <a:gd name="connsiteX2" fmla="*/ 61909 w 660105"/>
                  <a:gd name="connsiteY2" fmla="*/ 46708 h 508420"/>
                  <a:gd name="connsiteX3" fmla="*/ 1253 w 660105"/>
                  <a:gd name="connsiteY3" fmla="*/ 336973 h 508420"/>
                  <a:gd name="connsiteX4" fmla="*/ 46708 w 660105"/>
                  <a:gd name="connsiteY4" fmla="*/ 406441 h 508420"/>
                  <a:gd name="connsiteX5" fmla="*/ 528729 w 660105"/>
                  <a:gd name="connsiteY5" fmla="*/ 507168 h 508420"/>
                  <a:gd name="connsiteX6" fmla="*/ 598197 w 660105"/>
                  <a:gd name="connsiteY6" fmla="*/ 461713 h 508420"/>
                  <a:gd name="connsiteX7" fmla="*/ 658853 w 660105"/>
                  <a:gd name="connsiteY7" fmla="*/ 171448 h 508420"/>
                  <a:gd name="connsiteX8" fmla="*/ 613398 w 660105"/>
                  <a:gd name="connsiteY8" fmla="*/ 101980 h 50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105" h="508420">
                    <a:moveTo>
                      <a:pt x="613398" y="101980"/>
                    </a:moveTo>
                    <a:lnTo>
                      <a:pt x="131377" y="1253"/>
                    </a:lnTo>
                    <a:cubicBezTo>
                      <a:pt x="99641" y="-5379"/>
                      <a:pt x="68540" y="14972"/>
                      <a:pt x="61909" y="46708"/>
                    </a:cubicBezTo>
                    <a:lnTo>
                      <a:pt x="1253" y="336973"/>
                    </a:lnTo>
                    <a:cubicBezTo>
                      <a:pt x="-5379" y="368708"/>
                      <a:pt x="14972" y="399809"/>
                      <a:pt x="46708" y="406441"/>
                    </a:cubicBezTo>
                    <a:lnTo>
                      <a:pt x="528729" y="507168"/>
                    </a:lnTo>
                    <a:cubicBezTo>
                      <a:pt x="560465" y="513799"/>
                      <a:pt x="591566" y="493448"/>
                      <a:pt x="598197" y="461713"/>
                    </a:cubicBezTo>
                    <a:lnTo>
                      <a:pt x="658853" y="171448"/>
                    </a:lnTo>
                    <a:cubicBezTo>
                      <a:pt x="665485" y="139716"/>
                      <a:pt x="645134" y="108612"/>
                      <a:pt x="613398" y="101980"/>
                    </a:cubicBezTo>
                    <a:close/>
                  </a:path>
                </a:pathLst>
              </a:custGeom>
              <a:solidFill>
                <a:srgbClr val="717282"/>
              </a:soli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 rot="-149239">
                <a:off x="3353649" y="5655588"/>
                <a:ext cx="273734" cy="273734"/>
              </a:xfrm>
              <a:custGeom>
                <a:avLst/>
                <a:gdLst>
                  <a:gd name="connsiteX0" fmla="*/ 273735 w 273734"/>
                  <a:gd name="connsiteY0" fmla="*/ 136868 h 273734"/>
                  <a:gd name="connsiteX1" fmla="*/ 136867 w 273734"/>
                  <a:gd name="connsiteY1" fmla="*/ 273735 h 273734"/>
                  <a:gd name="connsiteX2" fmla="*/ 0 w 273734"/>
                  <a:gd name="connsiteY2" fmla="*/ 136868 h 273734"/>
                  <a:gd name="connsiteX3" fmla="*/ 136867 w 273734"/>
                  <a:gd name="connsiteY3" fmla="*/ 0 h 273734"/>
                  <a:gd name="connsiteX4" fmla="*/ 273735 w 273734"/>
                  <a:gd name="connsiteY4" fmla="*/ 136868 h 273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734" h="273734">
                    <a:moveTo>
                      <a:pt x="273735" y="136868"/>
                    </a:moveTo>
                    <a:cubicBezTo>
                      <a:pt x="273735" y="212457"/>
                      <a:pt x="212457" y="273735"/>
                      <a:pt x="136867" y="273735"/>
                    </a:cubicBezTo>
                    <a:cubicBezTo>
                      <a:pt x="61278" y="273735"/>
                      <a:pt x="0" y="212457"/>
                      <a:pt x="0" y="136868"/>
                    </a:cubicBezTo>
                    <a:cubicBezTo>
                      <a:pt x="0" y="61278"/>
                      <a:pt x="61278" y="0"/>
                      <a:pt x="136867" y="0"/>
                    </a:cubicBezTo>
                    <a:cubicBezTo>
                      <a:pt x="212457" y="0"/>
                      <a:pt x="273735" y="61278"/>
                      <a:pt x="273735" y="136868"/>
                    </a:cubicBezTo>
                    <a:close/>
                  </a:path>
                </a:pathLst>
              </a:custGeom>
              <a:solidFill>
                <a:srgbClr val="A1A3AF"/>
              </a:soli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3422519" y="5724075"/>
                <a:ext cx="136218" cy="136219"/>
              </a:xfrm>
              <a:custGeom>
                <a:avLst/>
                <a:gdLst>
                  <a:gd name="connsiteX0" fmla="*/ 82038 w 136218"/>
                  <a:gd name="connsiteY0" fmla="*/ 1453 h 136219"/>
                  <a:gd name="connsiteX1" fmla="*/ 1453 w 136218"/>
                  <a:gd name="connsiteY1" fmla="*/ 54181 h 136219"/>
                  <a:gd name="connsiteX2" fmla="*/ 54181 w 136218"/>
                  <a:gd name="connsiteY2" fmla="*/ 134766 h 136219"/>
                  <a:gd name="connsiteX3" fmla="*/ 134766 w 136218"/>
                  <a:gd name="connsiteY3" fmla="*/ 82038 h 136219"/>
                  <a:gd name="connsiteX4" fmla="*/ 82038 w 136218"/>
                  <a:gd name="connsiteY4" fmla="*/ 1453 h 136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218" h="136219">
                    <a:moveTo>
                      <a:pt x="82038" y="1453"/>
                    </a:moveTo>
                    <a:cubicBezTo>
                      <a:pt x="45224" y="-6238"/>
                      <a:pt x="9148" y="17367"/>
                      <a:pt x="1453" y="54181"/>
                    </a:cubicBezTo>
                    <a:cubicBezTo>
                      <a:pt x="-6238" y="90994"/>
                      <a:pt x="17367" y="127074"/>
                      <a:pt x="54181" y="134766"/>
                    </a:cubicBezTo>
                    <a:cubicBezTo>
                      <a:pt x="90995" y="142460"/>
                      <a:pt x="127071" y="118852"/>
                      <a:pt x="134766" y="82038"/>
                    </a:cubicBezTo>
                    <a:cubicBezTo>
                      <a:pt x="142457" y="45224"/>
                      <a:pt x="118848" y="9144"/>
                      <a:pt x="82038" y="1453"/>
                    </a:cubicBezTo>
                    <a:close/>
                  </a:path>
                </a:pathLst>
              </a:custGeom>
              <a:solidFill>
                <a:srgbClr val="5D5F6D"/>
              </a:soli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3422507" y="5724087"/>
                <a:ext cx="124980" cy="132466"/>
              </a:xfrm>
              <a:custGeom>
                <a:avLst/>
                <a:gdLst>
                  <a:gd name="connsiteX0" fmla="*/ 36180 w 124980"/>
                  <a:gd name="connsiteY0" fmla="*/ 81097 h 132466"/>
                  <a:gd name="connsiteX1" fmla="*/ 45973 w 124980"/>
                  <a:gd name="connsiteY1" fmla="*/ 132466 h 132466"/>
                  <a:gd name="connsiteX2" fmla="*/ 1454 w 124980"/>
                  <a:gd name="connsiteY2" fmla="*/ 54151 h 132466"/>
                  <a:gd name="connsiteX3" fmla="*/ 82036 w 124980"/>
                  <a:gd name="connsiteY3" fmla="*/ 1454 h 132466"/>
                  <a:gd name="connsiteX4" fmla="*/ 124981 w 124980"/>
                  <a:gd name="connsiteY4" fmla="*/ 30642 h 132466"/>
                  <a:gd name="connsiteX5" fmla="*/ 116768 w 124980"/>
                  <a:gd name="connsiteY5" fmla="*/ 28365 h 132466"/>
                  <a:gd name="connsiteX6" fmla="*/ 36180 w 124980"/>
                  <a:gd name="connsiteY6" fmla="*/ 81097 h 132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4980" h="132466">
                    <a:moveTo>
                      <a:pt x="36180" y="81097"/>
                    </a:moveTo>
                    <a:cubicBezTo>
                      <a:pt x="32322" y="99558"/>
                      <a:pt x="36341" y="117876"/>
                      <a:pt x="45973" y="132466"/>
                    </a:cubicBezTo>
                    <a:cubicBezTo>
                      <a:pt x="13929" y="121531"/>
                      <a:pt x="-5651" y="88153"/>
                      <a:pt x="1454" y="54151"/>
                    </a:cubicBezTo>
                    <a:cubicBezTo>
                      <a:pt x="9142" y="17365"/>
                      <a:pt x="45215" y="-6240"/>
                      <a:pt x="82036" y="1454"/>
                    </a:cubicBezTo>
                    <a:cubicBezTo>
                      <a:pt x="100395" y="5291"/>
                      <a:pt x="115434" y="16141"/>
                      <a:pt x="124981" y="30642"/>
                    </a:cubicBezTo>
                    <a:cubicBezTo>
                      <a:pt x="122340" y="29706"/>
                      <a:pt x="119587" y="28955"/>
                      <a:pt x="116768" y="28365"/>
                    </a:cubicBezTo>
                    <a:cubicBezTo>
                      <a:pt x="79951" y="20670"/>
                      <a:pt x="43868" y="44310"/>
                      <a:pt x="36180" y="81097"/>
                    </a:cubicBezTo>
                    <a:close/>
                  </a:path>
                </a:pathLst>
              </a:custGeom>
              <a:solidFill>
                <a:srgbClr val="4E5060"/>
              </a:soli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3502258" y="5771327"/>
                <a:ext cx="32882" cy="32880"/>
              </a:xfrm>
              <a:custGeom>
                <a:avLst/>
                <a:gdLst>
                  <a:gd name="connsiteX0" fmla="*/ 19804 w 32882"/>
                  <a:gd name="connsiteY0" fmla="*/ 351 h 32880"/>
                  <a:gd name="connsiteX1" fmla="*/ 351 w 32882"/>
                  <a:gd name="connsiteY1" fmla="*/ 13080 h 32880"/>
                  <a:gd name="connsiteX2" fmla="*/ 13080 w 32882"/>
                  <a:gd name="connsiteY2" fmla="*/ 32529 h 32880"/>
                  <a:gd name="connsiteX3" fmla="*/ 32533 w 32882"/>
                  <a:gd name="connsiteY3" fmla="*/ 19801 h 32880"/>
                  <a:gd name="connsiteX4" fmla="*/ 19804 w 32882"/>
                  <a:gd name="connsiteY4" fmla="*/ 351 h 3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82" h="32880">
                    <a:moveTo>
                      <a:pt x="19804" y="351"/>
                    </a:moveTo>
                    <a:cubicBezTo>
                      <a:pt x="10920" y="-1507"/>
                      <a:pt x="2210" y="4192"/>
                      <a:pt x="351" y="13080"/>
                    </a:cubicBezTo>
                    <a:cubicBezTo>
                      <a:pt x="-1507" y="21964"/>
                      <a:pt x="4192" y="30674"/>
                      <a:pt x="13080" y="32529"/>
                    </a:cubicBezTo>
                    <a:cubicBezTo>
                      <a:pt x="21968" y="34387"/>
                      <a:pt x="30674" y="28688"/>
                      <a:pt x="32533" y="19801"/>
                    </a:cubicBezTo>
                    <a:cubicBezTo>
                      <a:pt x="34388" y="10919"/>
                      <a:pt x="28689" y="2210"/>
                      <a:pt x="19804" y="351"/>
                    </a:cubicBezTo>
                    <a:close/>
                  </a:path>
                </a:pathLst>
              </a:custGeom>
              <a:solidFill>
                <a:srgbClr val="A1A3AF"/>
              </a:soli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" name="任意多边形: 形状 53"/>
              <p:cNvSpPr/>
              <p:nvPr/>
            </p:nvSpPr>
            <p:spPr>
              <a:xfrm>
                <a:off x="3147167" y="5595535"/>
                <a:ext cx="184464" cy="184464"/>
              </a:xfrm>
              <a:custGeom>
                <a:avLst/>
                <a:gdLst>
                  <a:gd name="connsiteX0" fmla="*/ 172989 w 184464"/>
                  <a:gd name="connsiteY0" fmla="*/ 27205 h 184464"/>
                  <a:gd name="connsiteX1" fmla="*/ 44274 w 184464"/>
                  <a:gd name="connsiteY1" fmla="*/ 308 h 184464"/>
                  <a:gd name="connsiteX2" fmla="*/ 27205 w 184464"/>
                  <a:gd name="connsiteY2" fmla="*/ 11476 h 184464"/>
                  <a:gd name="connsiteX3" fmla="*/ 308 w 184464"/>
                  <a:gd name="connsiteY3" fmla="*/ 140191 h 184464"/>
                  <a:gd name="connsiteX4" fmla="*/ 11476 w 184464"/>
                  <a:gd name="connsiteY4" fmla="*/ 157260 h 184464"/>
                  <a:gd name="connsiteX5" fmla="*/ 140190 w 184464"/>
                  <a:gd name="connsiteY5" fmla="*/ 184157 h 184464"/>
                  <a:gd name="connsiteX6" fmla="*/ 157260 w 184464"/>
                  <a:gd name="connsiteY6" fmla="*/ 172989 h 184464"/>
                  <a:gd name="connsiteX7" fmla="*/ 184157 w 184464"/>
                  <a:gd name="connsiteY7" fmla="*/ 44274 h 184464"/>
                  <a:gd name="connsiteX8" fmla="*/ 172989 w 184464"/>
                  <a:gd name="connsiteY8" fmla="*/ 27205 h 18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4464" h="184464">
                    <a:moveTo>
                      <a:pt x="172989" y="27205"/>
                    </a:moveTo>
                    <a:lnTo>
                      <a:pt x="44274" y="308"/>
                    </a:lnTo>
                    <a:cubicBezTo>
                      <a:pt x="36477" y="-1321"/>
                      <a:pt x="28834" y="3678"/>
                      <a:pt x="27205" y="11476"/>
                    </a:cubicBezTo>
                    <a:lnTo>
                      <a:pt x="308" y="140191"/>
                    </a:lnTo>
                    <a:cubicBezTo>
                      <a:pt x="-1321" y="147988"/>
                      <a:pt x="3678" y="155631"/>
                      <a:pt x="11476" y="157260"/>
                    </a:cubicBezTo>
                    <a:lnTo>
                      <a:pt x="140190" y="184157"/>
                    </a:lnTo>
                    <a:cubicBezTo>
                      <a:pt x="147988" y="185786"/>
                      <a:pt x="155631" y="180786"/>
                      <a:pt x="157260" y="172989"/>
                    </a:cubicBezTo>
                    <a:lnTo>
                      <a:pt x="184157" y="44274"/>
                    </a:lnTo>
                    <a:cubicBezTo>
                      <a:pt x="185786" y="36477"/>
                      <a:pt x="180786" y="28833"/>
                      <a:pt x="172989" y="27205"/>
                    </a:cubicBezTo>
                    <a:close/>
                  </a:path>
                </a:pathLst>
              </a:custGeom>
              <a:solidFill>
                <a:srgbClr val="A1A3AF"/>
              </a:soli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" name="任意多边形: 形状 54"/>
              <p:cNvSpPr/>
              <p:nvPr/>
            </p:nvSpPr>
            <p:spPr>
              <a:xfrm>
                <a:off x="3231083" y="5821761"/>
                <a:ext cx="58422" cy="58421"/>
              </a:xfrm>
              <a:custGeom>
                <a:avLst/>
                <a:gdLst>
                  <a:gd name="connsiteX0" fmla="*/ 49948 w 58422"/>
                  <a:gd name="connsiteY0" fmla="*/ 6643 h 58421"/>
                  <a:gd name="connsiteX1" fmla="*/ 19248 w 58422"/>
                  <a:gd name="connsiteY1" fmla="*/ 228 h 58421"/>
                  <a:gd name="connsiteX2" fmla="*/ 6643 w 58422"/>
                  <a:gd name="connsiteY2" fmla="*/ 8474 h 58421"/>
                  <a:gd name="connsiteX3" fmla="*/ 227 w 58422"/>
                  <a:gd name="connsiteY3" fmla="*/ 39174 h 58421"/>
                  <a:gd name="connsiteX4" fmla="*/ 8474 w 58422"/>
                  <a:gd name="connsiteY4" fmla="*/ 51779 h 58421"/>
                  <a:gd name="connsiteX5" fmla="*/ 39174 w 58422"/>
                  <a:gd name="connsiteY5" fmla="*/ 58194 h 58421"/>
                  <a:gd name="connsiteX6" fmla="*/ 51779 w 58422"/>
                  <a:gd name="connsiteY6" fmla="*/ 49948 h 58421"/>
                  <a:gd name="connsiteX7" fmla="*/ 58195 w 58422"/>
                  <a:gd name="connsiteY7" fmla="*/ 19248 h 58421"/>
                  <a:gd name="connsiteX8" fmla="*/ 49948 w 58422"/>
                  <a:gd name="connsiteY8" fmla="*/ 6643 h 58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422" h="58421">
                    <a:moveTo>
                      <a:pt x="49948" y="6643"/>
                    </a:moveTo>
                    <a:lnTo>
                      <a:pt x="19248" y="228"/>
                    </a:lnTo>
                    <a:cubicBezTo>
                      <a:pt x="13491" y="-976"/>
                      <a:pt x="7847" y="2717"/>
                      <a:pt x="6643" y="8474"/>
                    </a:cubicBezTo>
                    <a:lnTo>
                      <a:pt x="227" y="39174"/>
                    </a:lnTo>
                    <a:cubicBezTo>
                      <a:pt x="-976" y="44931"/>
                      <a:pt x="2717" y="50575"/>
                      <a:pt x="8474" y="51779"/>
                    </a:cubicBezTo>
                    <a:lnTo>
                      <a:pt x="39174" y="58194"/>
                    </a:lnTo>
                    <a:cubicBezTo>
                      <a:pt x="44931" y="59398"/>
                      <a:pt x="50575" y="55705"/>
                      <a:pt x="51779" y="49948"/>
                    </a:cubicBezTo>
                    <a:lnTo>
                      <a:pt x="58195" y="19248"/>
                    </a:lnTo>
                    <a:cubicBezTo>
                      <a:pt x="59398" y="13487"/>
                      <a:pt x="55709" y="7843"/>
                      <a:pt x="49948" y="6643"/>
                    </a:cubicBezTo>
                    <a:close/>
                  </a:path>
                </a:pathLst>
              </a:custGeom>
              <a:solidFill>
                <a:srgbClr val="A1A3AF"/>
              </a:soli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" name="任意多边形: 形状 55"/>
              <p:cNvSpPr/>
              <p:nvPr/>
            </p:nvSpPr>
            <p:spPr>
              <a:xfrm>
                <a:off x="3667842" y="5720254"/>
                <a:ext cx="72481" cy="231443"/>
              </a:xfrm>
              <a:custGeom>
                <a:avLst/>
                <a:gdLst>
                  <a:gd name="connsiteX0" fmla="*/ 47619 w 72481"/>
                  <a:gd name="connsiteY0" fmla="*/ 0 h 231443"/>
                  <a:gd name="connsiteX1" fmla="*/ 0 w 72481"/>
                  <a:gd name="connsiteY1" fmla="*/ 227878 h 231443"/>
                  <a:gd name="connsiteX2" fmla="*/ 15924 w 72481"/>
                  <a:gd name="connsiteY2" fmla="*/ 231204 h 231443"/>
                  <a:gd name="connsiteX3" fmla="*/ 29222 w 72481"/>
                  <a:gd name="connsiteY3" fmla="*/ 222505 h 231443"/>
                  <a:gd name="connsiteX4" fmla="*/ 72242 w 72481"/>
                  <a:gd name="connsiteY4" fmla="*/ 16627 h 231443"/>
                  <a:gd name="connsiteX5" fmla="*/ 63539 w 72481"/>
                  <a:gd name="connsiteY5" fmla="*/ 3330 h 231443"/>
                  <a:gd name="connsiteX6" fmla="*/ 47619 w 72481"/>
                  <a:gd name="connsiteY6" fmla="*/ 0 h 231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481" h="231443">
                    <a:moveTo>
                      <a:pt x="47619" y="0"/>
                    </a:moveTo>
                    <a:lnTo>
                      <a:pt x="0" y="227878"/>
                    </a:lnTo>
                    <a:lnTo>
                      <a:pt x="15924" y="231204"/>
                    </a:lnTo>
                    <a:cubicBezTo>
                      <a:pt x="22000" y="232473"/>
                      <a:pt x="27953" y="228577"/>
                      <a:pt x="29222" y="222505"/>
                    </a:cubicBezTo>
                    <a:lnTo>
                      <a:pt x="72242" y="16627"/>
                    </a:lnTo>
                    <a:cubicBezTo>
                      <a:pt x="73511" y="10551"/>
                      <a:pt x="69616" y="4599"/>
                      <a:pt x="63539" y="3330"/>
                    </a:cubicBezTo>
                    <a:lnTo>
                      <a:pt x="47619" y="0"/>
                    </a:lnTo>
                    <a:close/>
                  </a:path>
                </a:pathLst>
              </a:custGeom>
              <a:solidFill>
                <a:srgbClr val="4E5060"/>
              </a:soli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" name="任意多边形: 形状 56"/>
              <p:cNvSpPr/>
              <p:nvPr/>
            </p:nvSpPr>
            <p:spPr>
              <a:xfrm>
                <a:off x="3159673" y="5936356"/>
                <a:ext cx="373296" cy="131911"/>
              </a:xfrm>
              <a:custGeom>
                <a:avLst/>
                <a:gdLst>
                  <a:gd name="connsiteX0" fmla="*/ 9044 w 373296"/>
                  <a:gd name="connsiteY0" fmla="*/ 0 h 131911"/>
                  <a:gd name="connsiteX1" fmla="*/ 385 w 373296"/>
                  <a:gd name="connsiteY1" fmla="*/ 41426 h 131911"/>
                  <a:gd name="connsiteX2" fmla="*/ 14369 w 373296"/>
                  <a:gd name="connsiteY2" fmla="*/ 62796 h 131911"/>
                  <a:gd name="connsiteX3" fmla="*/ 343268 w 373296"/>
                  <a:gd name="connsiteY3" fmla="*/ 131526 h 131911"/>
                  <a:gd name="connsiteX4" fmla="*/ 364638 w 373296"/>
                  <a:gd name="connsiteY4" fmla="*/ 117543 h 131911"/>
                  <a:gd name="connsiteX5" fmla="*/ 373296 w 373296"/>
                  <a:gd name="connsiteY5" fmla="*/ 76117 h 131911"/>
                  <a:gd name="connsiteX6" fmla="*/ 9044 w 373296"/>
                  <a:gd name="connsiteY6" fmla="*/ 0 h 13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96" h="131911">
                    <a:moveTo>
                      <a:pt x="9044" y="0"/>
                    </a:moveTo>
                    <a:lnTo>
                      <a:pt x="385" y="41426"/>
                    </a:lnTo>
                    <a:cubicBezTo>
                      <a:pt x="-1655" y="51188"/>
                      <a:pt x="4607" y="60755"/>
                      <a:pt x="14369" y="62796"/>
                    </a:cubicBezTo>
                    <a:lnTo>
                      <a:pt x="343268" y="131526"/>
                    </a:lnTo>
                    <a:cubicBezTo>
                      <a:pt x="353031" y="133567"/>
                      <a:pt x="362598" y="127305"/>
                      <a:pt x="364638" y="117543"/>
                    </a:cubicBezTo>
                    <a:lnTo>
                      <a:pt x="373296" y="76117"/>
                    </a:lnTo>
                    <a:lnTo>
                      <a:pt x="9044" y="0"/>
                    </a:lnTo>
                    <a:close/>
                  </a:path>
                </a:pathLst>
              </a:custGeom>
              <a:solidFill>
                <a:srgbClr val="4E5060"/>
              </a:soli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: 形状 57"/>
              <p:cNvSpPr/>
              <p:nvPr/>
            </p:nvSpPr>
            <p:spPr>
              <a:xfrm>
                <a:off x="3289247" y="6026930"/>
                <a:ext cx="80765" cy="110896"/>
              </a:xfrm>
              <a:custGeom>
                <a:avLst/>
                <a:gdLst>
                  <a:gd name="connsiteX0" fmla="*/ 17724 w 80765"/>
                  <a:gd name="connsiteY0" fmla="*/ 0 h 110896"/>
                  <a:gd name="connsiteX1" fmla="*/ 397 w 80765"/>
                  <a:gd name="connsiteY1" fmla="*/ 82910 h 110896"/>
                  <a:gd name="connsiteX2" fmla="*/ 14813 w 80765"/>
                  <a:gd name="connsiteY2" fmla="*/ 104941 h 110896"/>
                  <a:gd name="connsiteX3" fmla="*/ 41408 w 80765"/>
                  <a:gd name="connsiteY3" fmla="*/ 110499 h 110896"/>
                  <a:gd name="connsiteX4" fmla="*/ 63439 w 80765"/>
                  <a:gd name="connsiteY4" fmla="*/ 96084 h 110896"/>
                  <a:gd name="connsiteX5" fmla="*/ 80766 w 80765"/>
                  <a:gd name="connsiteY5" fmla="*/ 13174 h 110896"/>
                  <a:gd name="connsiteX6" fmla="*/ 17724 w 80765"/>
                  <a:gd name="connsiteY6" fmla="*/ 0 h 110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0765" h="110896">
                    <a:moveTo>
                      <a:pt x="17724" y="0"/>
                    </a:moveTo>
                    <a:lnTo>
                      <a:pt x="397" y="82910"/>
                    </a:lnTo>
                    <a:cubicBezTo>
                      <a:pt x="-1705" y="92974"/>
                      <a:pt x="4748" y="102839"/>
                      <a:pt x="14813" y="104941"/>
                    </a:cubicBezTo>
                    <a:lnTo>
                      <a:pt x="41408" y="110499"/>
                    </a:lnTo>
                    <a:cubicBezTo>
                      <a:pt x="51472" y="112602"/>
                      <a:pt x="61337" y="106148"/>
                      <a:pt x="63439" y="96084"/>
                    </a:cubicBezTo>
                    <a:lnTo>
                      <a:pt x="80766" y="13174"/>
                    </a:lnTo>
                    <a:lnTo>
                      <a:pt x="17724" y="0"/>
                    </a:lnTo>
                    <a:close/>
                  </a:path>
                </a:pathLst>
              </a:custGeom>
              <a:solidFill>
                <a:srgbClr val="717282"/>
              </a:soli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44" name="组合 143"/>
            <p:cNvGrpSpPr/>
            <p:nvPr/>
          </p:nvGrpSpPr>
          <p:grpSpPr>
            <a:xfrm rot="18862211">
              <a:off x="9496776" y="309928"/>
              <a:ext cx="398518" cy="519132"/>
              <a:chOff x="9402916" y="-44797"/>
              <a:chExt cx="523535" cy="681986"/>
            </a:xfrm>
          </p:grpSpPr>
          <p:sp>
            <p:nvSpPr>
              <p:cNvPr id="134" name="矩形: 圆角 133"/>
              <p:cNvSpPr/>
              <p:nvPr/>
            </p:nvSpPr>
            <p:spPr>
              <a:xfrm rot="1517586">
                <a:off x="9402916" y="-44797"/>
                <a:ext cx="523535" cy="681986"/>
              </a:xfrm>
              <a:prstGeom prst="roundRect">
                <a:avLst>
                  <a:gd name="adj" fmla="val 0"/>
                </a:avLst>
              </a:prstGeom>
              <a:solidFill>
                <a:srgbClr val="FFDAC3"/>
              </a:solidFill>
              <a:ln w="171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ounded Rectangle 133+"/>
              <p:cNvSpPr/>
              <p:nvPr/>
            </p:nvSpPr>
            <p:spPr>
              <a:xfrm rot="1517586">
                <a:off x="9456232" y="4829"/>
                <a:ext cx="418984" cy="582696"/>
              </a:xfrm>
              <a:prstGeom prst="roundRect">
                <a:avLst>
                  <a:gd name="adj" fmla="val 0"/>
                </a:avLst>
              </a:prstGeom>
              <a:solidFill>
                <a:srgbClr val="FC7643"/>
              </a:solidFill>
              <a:ln w="171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2" name="组合 141"/>
              <p:cNvGrpSpPr/>
              <p:nvPr/>
            </p:nvGrpSpPr>
            <p:grpSpPr>
              <a:xfrm rot="1532823">
                <a:off x="9452186" y="197647"/>
                <a:ext cx="345423" cy="383251"/>
                <a:chOff x="9419575" y="-117848"/>
                <a:chExt cx="609600" cy="676358"/>
              </a:xfrm>
              <a:solidFill>
                <a:srgbClr val="FFEBD2"/>
              </a:solidFill>
            </p:grpSpPr>
            <p:sp>
              <p:nvSpPr>
                <p:cNvPr id="139" name="任意多边形: 形状 138"/>
                <p:cNvSpPr/>
                <p:nvPr/>
              </p:nvSpPr>
              <p:spPr>
                <a:xfrm>
                  <a:off x="9419575" y="253710"/>
                  <a:ext cx="609600" cy="304800"/>
                </a:xfrm>
                <a:custGeom>
                  <a:avLst/>
                  <a:gdLst>
                    <a:gd name="connsiteX0" fmla="*/ 609600 w 609600"/>
                    <a:gd name="connsiteY0" fmla="*/ 152400 h 304800"/>
                    <a:gd name="connsiteX1" fmla="*/ 579120 w 609600"/>
                    <a:gd name="connsiteY1" fmla="*/ 91440 h 304800"/>
                    <a:gd name="connsiteX2" fmla="*/ 430530 w 609600"/>
                    <a:gd name="connsiteY2" fmla="*/ 19050 h 304800"/>
                    <a:gd name="connsiteX3" fmla="*/ 304800 w 609600"/>
                    <a:gd name="connsiteY3" fmla="*/ 0 h 304800"/>
                    <a:gd name="connsiteX4" fmla="*/ 179070 w 609600"/>
                    <a:gd name="connsiteY4" fmla="*/ 19050 h 304800"/>
                    <a:gd name="connsiteX5" fmla="*/ 30480 w 609600"/>
                    <a:gd name="connsiteY5" fmla="*/ 91440 h 304800"/>
                    <a:gd name="connsiteX6" fmla="*/ 0 w 609600"/>
                    <a:gd name="connsiteY6" fmla="*/ 152400 h 304800"/>
                    <a:gd name="connsiteX7" fmla="*/ 0 w 609600"/>
                    <a:gd name="connsiteY7" fmla="*/ 304800 h 304800"/>
                    <a:gd name="connsiteX8" fmla="*/ 609600 w 609600"/>
                    <a:gd name="connsiteY8" fmla="*/ 30480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9600" h="304800">
                      <a:moveTo>
                        <a:pt x="609600" y="152400"/>
                      </a:moveTo>
                      <a:cubicBezTo>
                        <a:pt x="609103" y="128536"/>
                        <a:pt x="597913" y="106157"/>
                        <a:pt x="579120" y="91440"/>
                      </a:cubicBezTo>
                      <a:cubicBezTo>
                        <a:pt x="537210" y="57150"/>
                        <a:pt x="483870" y="34290"/>
                        <a:pt x="430530" y="19050"/>
                      </a:cubicBezTo>
                      <a:cubicBezTo>
                        <a:pt x="389779" y="6575"/>
                        <a:pt x="347417" y="157"/>
                        <a:pt x="304800" y="0"/>
                      </a:cubicBezTo>
                      <a:cubicBezTo>
                        <a:pt x="262230" y="734"/>
                        <a:pt x="219947" y="7141"/>
                        <a:pt x="179070" y="19050"/>
                      </a:cubicBezTo>
                      <a:cubicBezTo>
                        <a:pt x="125800" y="34595"/>
                        <a:pt x="75555" y="59073"/>
                        <a:pt x="30480" y="91440"/>
                      </a:cubicBezTo>
                      <a:cubicBezTo>
                        <a:pt x="11687" y="106157"/>
                        <a:pt x="497" y="128536"/>
                        <a:pt x="0" y="152400"/>
                      </a:cubicBezTo>
                      <a:lnTo>
                        <a:pt x="0" y="304800"/>
                      </a:lnTo>
                      <a:lnTo>
                        <a:pt x="609600" y="304800"/>
                      </a:lnTo>
                      <a:close/>
                    </a:path>
                  </a:pathLst>
                </a:custGeom>
                <a:solidFill>
                  <a:srgbClr val="FFDAC3"/>
                </a:solidFill>
                <a:ln w="171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0" name="任意多边形: 形状 139"/>
                <p:cNvSpPr/>
                <p:nvPr/>
              </p:nvSpPr>
              <p:spPr>
                <a:xfrm>
                  <a:off x="9554398" y="-117848"/>
                  <a:ext cx="326044" cy="171533"/>
                </a:xfrm>
                <a:custGeom>
                  <a:avLst/>
                  <a:gdLst>
                    <a:gd name="connsiteX0" fmla="*/ 141402 w 326044"/>
                    <a:gd name="connsiteY0" fmla="*/ 140577 h 171533"/>
                    <a:gd name="connsiteX1" fmla="*/ 227127 w 326044"/>
                    <a:gd name="connsiteY1" fmla="*/ 78951 h 171533"/>
                    <a:gd name="connsiteX2" fmla="*/ 227127 w 326044"/>
                    <a:gd name="connsiteY2" fmla="*/ 78951 h 171533"/>
                    <a:gd name="connsiteX3" fmla="*/ 253416 w 326044"/>
                    <a:gd name="connsiteY3" fmla="*/ 89523 h 171533"/>
                    <a:gd name="connsiteX4" fmla="*/ 298945 w 326044"/>
                    <a:gd name="connsiteY4" fmla="*/ 137815 h 171533"/>
                    <a:gd name="connsiteX5" fmla="*/ 321329 w 326044"/>
                    <a:gd name="connsiteY5" fmla="*/ 170200 h 171533"/>
                    <a:gd name="connsiteX6" fmla="*/ 321329 w 326044"/>
                    <a:gd name="connsiteY6" fmla="*/ 170200 h 171533"/>
                    <a:gd name="connsiteX7" fmla="*/ 322377 w 326044"/>
                    <a:gd name="connsiteY7" fmla="*/ 171534 h 171533"/>
                    <a:gd name="connsiteX8" fmla="*/ 322377 w 326044"/>
                    <a:gd name="connsiteY8" fmla="*/ 171534 h 171533"/>
                    <a:gd name="connsiteX9" fmla="*/ 323615 w 326044"/>
                    <a:gd name="connsiteY9" fmla="*/ 111240 h 171533"/>
                    <a:gd name="connsiteX10" fmla="*/ 293802 w 326044"/>
                    <a:gd name="connsiteY10" fmla="*/ 50090 h 171533"/>
                    <a:gd name="connsiteX11" fmla="*/ 243795 w 326044"/>
                    <a:gd name="connsiteY11" fmla="*/ 33421 h 171533"/>
                    <a:gd name="connsiteX12" fmla="*/ 157880 w 326044"/>
                    <a:gd name="connsiteY12" fmla="*/ 84 h 171533"/>
                    <a:gd name="connsiteX13" fmla="*/ 36150 w 326044"/>
                    <a:gd name="connsiteY13" fmla="*/ 52376 h 171533"/>
                    <a:gd name="connsiteX14" fmla="*/ 6432 w 326044"/>
                    <a:gd name="connsiteY14" fmla="*/ 134958 h 171533"/>
                    <a:gd name="connsiteX15" fmla="*/ 2908 w 326044"/>
                    <a:gd name="connsiteY15" fmla="*/ 162866 h 171533"/>
                    <a:gd name="connsiteX16" fmla="*/ 18815 w 326044"/>
                    <a:gd name="connsiteY16" fmla="*/ 162866 h 171533"/>
                    <a:gd name="connsiteX17" fmla="*/ 18815 w 326044"/>
                    <a:gd name="connsiteY17" fmla="*/ 162866 h 171533"/>
                    <a:gd name="connsiteX18" fmla="*/ 141402 w 326044"/>
                    <a:gd name="connsiteY18" fmla="*/ 140577 h 171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26044" h="171533">
                      <a:moveTo>
                        <a:pt x="141402" y="140577"/>
                      </a:moveTo>
                      <a:cubicBezTo>
                        <a:pt x="166167" y="126004"/>
                        <a:pt x="227127" y="78951"/>
                        <a:pt x="227127" y="78951"/>
                      </a:cubicBezTo>
                      <a:lnTo>
                        <a:pt x="227127" y="78951"/>
                      </a:lnTo>
                      <a:cubicBezTo>
                        <a:pt x="236746" y="79784"/>
                        <a:pt x="245898" y="83465"/>
                        <a:pt x="253416" y="89523"/>
                      </a:cubicBezTo>
                      <a:cubicBezTo>
                        <a:pt x="271708" y="102368"/>
                        <a:pt x="287199" y="118799"/>
                        <a:pt x="298945" y="137815"/>
                      </a:cubicBezTo>
                      <a:cubicBezTo>
                        <a:pt x="309518" y="153627"/>
                        <a:pt x="318567" y="166390"/>
                        <a:pt x="321329" y="170200"/>
                      </a:cubicBezTo>
                      <a:lnTo>
                        <a:pt x="321329" y="170200"/>
                      </a:lnTo>
                      <a:lnTo>
                        <a:pt x="322377" y="171534"/>
                      </a:lnTo>
                      <a:lnTo>
                        <a:pt x="322377" y="171534"/>
                      </a:lnTo>
                      <a:cubicBezTo>
                        <a:pt x="327139" y="162009"/>
                        <a:pt x="326949" y="135434"/>
                        <a:pt x="323615" y="111240"/>
                      </a:cubicBezTo>
                      <a:cubicBezTo>
                        <a:pt x="318948" y="77903"/>
                        <a:pt x="315138" y="67997"/>
                        <a:pt x="293802" y="50090"/>
                      </a:cubicBezTo>
                      <a:cubicBezTo>
                        <a:pt x="280207" y="37769"/>
                        <a:pt x="262063" y="31721"/>
                        <a:pt x="243795" y="33421"/>
                      </a:cubicBezTo>
                      <a:cubicBezTo>
                        <a:pt x="219009" y="14187"/>
                        <a:pt x="189151" y="2602"/>
                        <a:pt x="157880" y="84"/>
                      </a:cubicBezTo>
                      <a:cubicBezTo>
                        <a:pt x="110255" y="-1631"/>
                        <a:pt x="58248" y="23229"/>
                        <a:pt x="36150" y="52376"/>
                      </a:cubicBezTo>
                      <a:cubicBezTo>
                        <a:pt x="2718" y="96191"/>
                        <a:pt x="6432" y="124766"/>
                        <a:pt x="6432" y="134958"/>
                      </a:cubicBezTo>
                      <a:cubicBezTo>
                        <a:pt x="6432" y="145149"/>
                        <a:pt x="-5283" y="162866"/>
                        <a:pt x="2908" y="162866"/>
                      </a:cubicBezTo>
                      <a:cubicBezTo>
                        <a:pt x="8242" y="162866"/>
                        <a:pt x="13481" y="162866"/>
                        <a:pt x="18815" y="162866"/>
                      </a:cubicBezTo>
                      <a:lnTo>
                        <a:pt x="18815" y="162866"/>
                      </a:lnTo>
                      <a:cubicBezTo>
                        <a:pt x="49009" y="162009"/>
                        <a:pt x="110636" y="158675"/>
                        <a:pt x="141402" y="14057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1" name="任意多边形: 形状 140"/>
                <p:cNvSpPr/>
                <p:nvPr/>
              </p:nvSpPr>
              <p:spPr>
                <a:xfrm>
                  <a:off x="9572070" y="-18705"/>
                  <a:ext cx="303276" cy="233186"/>
                </a:xfrm>
                <a:custGeom>
                  <a:avLst/>
                  <a:gdLst>
                    <a:gd name="connsiteX0" fmla="*/ 289655 w 303276"/>
                    <a:gd name="connsiteY0" fmla="*/ 83534 h 233186"/>
                    <a:gd name="connsiteX1" fmla="*/ 265938 w 303276"/>
                    <a:gd name="connsiteY1" fmla="*/ 49340 h 233186"/>
                    <a:gd name="connsiteX2" fmla="*/ 225076 w 303276"/>
                    <a:gd name="connsiteY2" fmla="*/ 5715 h 233186"/>
                    <a:gd name="connsiteX3" fmla="*/ 214694 w 303276"/>
                    <a:gd name="connsiteY3" fmla="*/ 0 h 233186"/>
                    <a:gd name="connsiteX4" fmla="*/ 133350 w 303276"/>
                    <a:gd name="connsiteY4" fmla="*/ 57721 h 233186"/>
                    <a:gd name="connsiteX5" fmla="*/ 0 w 303276"/>
                    <a:gd name="connsiteY5" fmla="*/ 82677 h 233186"/>
                    <a:gd name="connsiteX6" fmla="*/ 154278 w 303276"/>
                    <a:gd name="connsiteY6" fmla="*/ 233175 h 233186"/>
                    <a:gd name="connsiteX7" fmla="*/ 303276 w 303276"/>
                    <a:gd name="connsiteY7" fmla="*/ 102203 h 233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3276" h="233186">
                      <a:moveTo>
                        <a:pt x="289655" y="83534"/>
                      </a:moveTo>
                      <a:cubicBezTo>
                        <a:pt x="289179" y="82868"/>
                        <a:pt x="278702" y="68294"/>
                        <a:pt x="265938" y="49340"/>
                      </a:cubicBezTo>
                      <a:cubicBezTo>
                        <a:pt x="255456" y="32148"/>
                        <a:pt x="241546" y="17297"/>
                        <a:pt x="225076" y="5715"/>
                      </a:cubicBezTo>
                      <a:cubicBezTo>
                        <a:pt x="221870" y="3380"/>
                        <a:pt x="218382" y="1460"/>
                        <a:pt x="214694" y="0"/>
                      </a:cubicBezTo>
                      <a:cubicBezTo>
                        <a:pt x="197739" y="12859"/>
                        <a:pt x="154115" y="45625"/>
                        <a:pt x="133350" y="57721"/>
                      </a:cubicBezTo>
                      <a:cubicBezTo>
                        <a:pt x="100394" y="76771"/>
                        <a:pt x="40291" y="81820"/>
                        <a:pt x="0" y="82677"/>
                      </a:cubicBezTo>
                      <a:cubicBezTo>
                        <a:pt x="1044" y="166839"/>
                        <a:pt x="70116" y="234219"/>
                        <a:pt x="154278" y="233175"/>
                      </a:cubicBezTo>
                      <a:cubicBezTo>
                        <a:pt x="229450" y="232243"/>
                        <a:pt x="292712" y="176634"/>
                        <a:pt x="303276" y="102203"/>
                      </a:cubicBezTo>
                      <a:close/>
                    </a:path>
                  </a:pathLst>
                </a:custGeom>
                <a:solidFill>
                  <a:srgbClr val="FFDAC3"/>
                </a:solidFill>
                <a:ln w="171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C1B1-6783-46DB-AB72-4A510D7425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87A3-1838-4B2A-978D-4D6CB4CF4F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C1B1-6783-46DB-AB72-4A510D7425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87A3-1838-4B2A-978D-4D6CB4CF4F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C1B1-6783-46DB-AB72-4A510D7425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87A3-1838-4B2A-978D-4D6CB4CF4F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C1B1-6783-46DB-AB72-4A510D7425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87A3-1838-4B2A-978D-4D6CB4CF4F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C1B1-6783-46DB-AB72-4A510D7425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87A3-1838-4B2A-978D-4D6CB4CF4F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C1B1-6783-46DB-AB72-4A510D7425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87A3-1838-4B2A-978D-4D6CB4CF4F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C1B1-6783-46DB-AB72-4A510D7425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87A3-1838-4B2A-978D-4D6CB4CF4F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6C1B1-6783-46DB-AB72-4A510D7425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987A3-1838-4B2A-978D-4D6CB4CF4F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任意多边形: 形状 40"/>
          <p:cNvSpPr/>
          <p:nvPr/>
        </p:nvSpPr>
        <p:spPr>
          <a:xfrm>
            <a:off x="3923098" y="1847207"/>
            <a:ext cx="4345804" cy="3166150"/>
          </a:xfrm>
          <a:custGeom>
            <a:avLst/>
            <a:gdLst>
              <a:gd name="connsiteX0" fmla="*/ 2869597 w 2974887"/>
              <a:gd name="connsiteY0" fmla="*/ 53734 h 2167364"/>
              <a:gd name="connsiteX1" fmla="*/ 2876986 w 2974887"/>
              <a:gd name="connsiteY1" fmla="*/ 46033 h 2167364"/>
              <a:gd name="connsiteX2" fmla="*/ 2914299 w 2974887"/>
              <a:gd name="connsiteY2" fmla="*/ 45157 h 2167364"/>
              <a:gd name="connsiteX3" fmla="*/ 2913531 w 2974887"/>
              <a:gd name="connsiteY3" fmla="*/ 7947 h 2167364"/>
              <a:gd name="connsiteX4" fmla="*/ 2921153 w 2974887"/>
              <a:gd name="connsiteY4" fmla="*/ 0 h 2167364"/>
              <a:gd name="connsiteX5" fmla="*/ 2928853 w 2974887"/>
              <a:gd name="connsiteY5" fmla="*/ 7386 h 2167364"/>
              <a:gd name="connsiteX6" fmla="*/ 2929626 w 2974887"/>
              <a:gd name="connsiteY6" fmla="*/ 44812 h 2167364"/>
              <a:gd name="connsiteX7" fmla="*/ 2966943 w 2974887"/>
              <a:gd name="connsiteY7" fmla="*/ 43932 h 2167364"/>
              <a:gd name="connsiteX8" fmla="*/ 2974887 w 2974887"/>
              <a:gd name="connsiteY8" fmla="*/ 51555 h 2167364"/>
              <a:gd name="connsiteX9" fmla="*/ 2967263 w 2974887"/>
              <a:gd name="connsiteY9" fmla="*/ 59500 h 2167364"/>
              <a:gd name="connsiteX10" fmla="*/ 2929947 w 2974887"/>
              <a:gd name="connsiteY10" fmla="*/ 60299 h 2167364"/>
              <a:gd name="connsiteX11" fmla="*/ 2930718 w 2974887"/>
              <a:gd name="connsiteY11" fmla="*/ 97588 h 2167364"/>
              <a:gd name="connsiteX12" fmla="*/ 2923329 w 2974887"/>
              <a:gd name="connsiteY12" fmla="*/ 105287 h 2167364"/>
              <a:gd name="connsiteX13" fmla="*/ 2915384 w 2974887"/>
              <a:gd name="connsiteY13" fmla="*/ 97665 h 2167364"/>
              <a:gd name="connsiteX14" fmla="*/ 2914629 w 2974887"/>
              <a:gd name="connsiteY14" fmla="*/ 60601 h 2167364"/>
              <a:gd name="connsiteX15" fmla="*/ 2877540 w 2974887"/>
              <a:gd name="connsiteY15" fmla="*/ 61357 h 2167364"/>
              <a:gd name="connsiteX16" fmla="*/ 2869597 w 2974887"/>
              <a:gd name="connsiteY16" fmla="*/ 53734 h 2167364"/>
              <a:gd name="connsiteX17" fmla="*/ 2869597 w 2974887"/>
              <a:gd name="connsiteY17" fmla="*/ 53734 h 2167364"/>
              <a:gd name="connsiteX18" fmla="*/ 0 w 2974887"/>
              <a:gd name="connsiteY18" fmla="*/ 2115808 h 2167364"/>
              <a:gd name="connsiteX19" fmla="*/ 7390 w 2974887"/>
              <a:gd name="connsiteY19" fmla="*/ 2108104 h 2167364"/>
              <a:gd name="connsiteX20" fmla="*/ 44702 w 2974887"/>
              <a:gd name="connsiteY20" fmla="*/ 2107228 h 2167364"/>
              <a:gd name="connsiteX21" fmla="*/ 43932 w 2974887"/>
              <a:gd name="connsiteY21" fmla="*/ 2070017 h 2167364"/>
              <a:gd name="connsiteX22" fmla="*/ 51557 w 2974887"/>
              <a:gd name="connsiteY22" fmla="*/ 2062072 h 2167364"/>
              <a:gd name="connsiteX23" fmla="*/ 59260 w 2974887"/>
              <a:gd name="connsiteY23" fmla="*/ 2069462 h 2167364"/>
              <a:gd name="connsiteX24" fmla="*/ 60032 w 2974887"/>
              <a:gd name="connsiteY24" fmla="*/ 2106884 h 2167364"/>
              <a:gd name="connsiteX25" fmla="*/ 97348 w 2974887"/>
              <a:gd name="connsiteY25" fmla="*/ 2106006 h 2167364"/>
              <a:gd name="connsiteX26" fmla="*/ 105294 w 2974887"/>
              <a:gd name="connsiteY26" fmla="*/ 2113631 h 2167364"/>
              <a:gd name="connsiteX27" fmla="*/ 97672 w 2974887"/>
              <a:gd name="connsiteY27" fmla="*/ 2121576 h 2167364"/>
              <a:gd name="connsiteX28" fmla="*/ 60356 w 2974887"/>
              <a:gd name="connsiteY28" fmla="*/ 2122374 h 2167364"/>
              <a:gd name="connsiteX29" fmla="*/ 61127 w 2974887"/>
              <a:gd name="connsiteY29" fmla="*/ 2159663 h 2167364"/>
              <a:gd name="connsiteX30" fmla="*/ 53738 w 2974887"/>
              <a:gd name="connsiteY30" fmla="*/ 2167365 h 2167364"/>
              <a:gd name="connsiteX31" fmla="*/ 45791 w 2974887"/>
              <a:gd name="connsiteY31" fmla="*/ 2159740 h 2167364"/>
              <a:gd name="connsiteX32" fmla="*/ 45040 w 2974887"/>
              <a:gd name="connsiteY32" fmla="*/ 2122676 h 2167364"/>
              <a:gd name="connsiteX33" fmla="*/ 7948 w 2974887"/>
              <a:gd name="connsiteY33" fmla="*/ 2123432 h 2167364"/>
              <a:gd name="connsiteX34" fmla="*/ 0 w 2974887"/>
              <a:gd name="connsiteY34" fmla="*/ 2115808 h 2167364"/>
              <a:gd name="connsiteX35" fmla="*/ 0 w 2974887"/>
              <a:gd name="connsiteY35" fmla="*/ 2115808 h 2167364"/>
              <a:gd name="connsiteX36" fmla="*/ 0 w 2974887"/>
              <a:gd name="connsiteY36" fmla="*/ 1703392 h 2167364"/>
              <a:gd name="connsiteX37" fmla="*/ 7390 w 2974887"/>
              <a:gd name="connsiteY37" fmla="*/ 1695692 h 2167364"/>
              <a:gd name="connsiteX38" fmla="*/ 44702 w 2974887"/>
              <a:gd name="connsiteY38" fmla="*/ 1694814 h 2167364"/>
              <a:gd name="connsiteX39" fmla="*/ 43932 w 2974887"/>
              <a:gd name="connsiteY39" fmla="*/ 1657603 h 2167364"/>
              <a:gd name="connsiteX40" fmla="*/ 51557 w 2974887"/>
              <a:gd name="connsiteY40" fmla="*/ 1649658 h 2167364"/>
              <a:gd name="connsiteX41" fmla="*/ 59260 w 2974887"/>
              <a:gd name="connsiteY41" fmla="*/ 1657045 h 2167364"/>
              <a:gd name="connsiteX42" fmla="*/ 60032 w 2974887"/>
              <a:gd name="connsiteY42" fmla="*/ 1694468 h 2167364"/>
              <a:gd name="connsiteX43" fmla="*/ 97348 w 2974887"/>
              <a:gd name="connsiteY43" fmla="*/ 1693590 h 2167364"/>
              <a:gd name="connsiteX44" fmla="*/ 105294 w 2974887"/>
              <a:gd name="connsiteY44" fmla="*/ 1701214 h 2167364"/>
              <a:gd name="connsiteX45" fmla="*/ 97672 w 2974887"/>
              <a:gd name="connsiteY45" fmla="*/ 1709159 h 2167364"/>
              <a:gd name="connsiteX46" fmla="*/ 60356 w 2974887"/>
              <a:gd name="connsiteY46" fmla="*/ 1709958 h 2167364"/>
              <a:gd name="connsiteX47" fmla="*/ 61127 w 2974887"/>
              <a:gd name="connsiteY47" fmla="*/ 1747247 h 2167364"/>
              <a:gd name="connsiteX48" fmla="*/ 53738 w 2974887"/>
              <a:gd name="connsiteY48" fmla="*/ 1754948 h 2167364"/>
              <a:gd name="connsiteX49" fmla="*/ 45791 w 2974887"/>
              <a:gd name="connsiteY49" fmla="*/ 1747324 h 2167364"/>
              <a:gd name="connsiteX50" fmla="*/ 45040 w 2974887"/>
              <a:gd name="connsiteY50" fmla="*/ 1710260 h 2167364"/>
              <a:gd name="connsiteX51" fmla="*/ 7948 w 2974887"/>
              <a:gd name="connsiteY51" fmla="*/ 1711014 h 2167364"/>
              <a:gd name="connsiteX52" fmla="*/ 0 w 2974887"/>
              <a:gd name="connsiteY52" fmla="*/ 1703392 h 2167364"/>
              <a:gd name="connsiteX53" fmla="*/ 0 w 2974887"/>
              <a:gd name="connsiteY53" fmla="*/ 1703392 h 2167364"/>
              <a:gd name="connsiteX54" fmla="*/ 0 w 2974887"/>
              <a:gd name="connsiteY54" fmla="*/ 1290977 h 2167364"/>
              <a:gd name="connsiteX55" fmla="*/ 7390 w 2974887"/>
              <a:gd name="connsiteY55" fmla="*/ 1283278 h 2167364"/>
              <a:gd name="connsiteX56" fmla="*/ 44702 w 2974887"/>
              <a:gd name="connsiteY56" fmla="*/ 1282400 h 2167364"/>
              <a:gd name="connsiteX57" fmla="*/ 43932 w 2974887"/>
              <a:gd name="connsiteY57" fmla="*/ 1245190 h 2167364"/>
              <a:gd name="connsiteX58" fmla="*/ 51557 w 2974887"/>
              <a:gd name="connsiteY58" fmla="*/ 1237243 h 2167364"/>
              <a:gd name="connsiteX59" fmla="*/ 59260 w 2974887"/>
              <a:gd name="connsiteY59" fmla="*/ 1244633 h 2167364"/>
              <a:gd name="connsiteX60" fmla="*/ 60032 w 2974887"/>
              <a:gd name="connsiteY60" fmla="*/ 1282055 h 2167364"/>
              <a:gd name="connsiteX61" fmla="*/ 97348 w 2974887"/>
              <a:gd name="connsiteY61" fmla="*/ 1281175 h 2167364"/>
              <a:gd name="connsiteX62" fmla="*/ 105294 w 2974887"/>
              <a:gd name="connsiteY62" fmla="*/ 1288800 h 2167364"/>
              <a:gd name="connsiteX63" fmla="*/ 97672 w 2974887"/>
              <a:gd name="connsiteY63" fmla="*/ 1296747 h 2167364"/>
              <a:gd name="connsiteX64" fmla="*/ 60356 w 2974887"/>
              <a:gd name="connsiteY64" fmla="*/ 1297546 h 2167364"/>
              <a:gd name="connsiteX65" fmla="*/ 61127 w 2974887"/>
              <a:gd name="connsiteY65" fmla="*/ 1334836 h 2167364"/>
              <a:gd name="connsiteX66" fmla="*/ 53738 w 2974887"/>
              <a:gd name="connsiteY66" fmla="*/ 1342536 h 2167364"/>
              <a:gd name="connsiteX67" fmla="*/ 45791 w 2974887"/>
              <a:gd name="connsiteY67" fmla="*/ 1334913 h 2167364"/>
              <a:gd name="connsiteX68" fmla="*/ 45040 w 2974887"/>
              <a:gd name="connsiteY68" fmla="*/ 1297849 h 2167364"/>
              <a:gd name="connsiteX69" fmla="*/ 7948 w 2974887"/>
              <a:gd name="connsiteY69" fmla="*/ 1298602 h 2167364"/>
              <a:gd name="connsiteX70" fmla="*/ 0 w 2974887"/>
              <a:gd name="connsiteY70" fmla="*/ 1290977 h 2167364"/>
              <a:gd name="connsiteX71" fmla="*/ 0 w 2974887"/>
              <a:gd name="connsiteY71" fmla="*/ 1290977 h 2167364"/>
              <a:gd name="connsiteX72" fmla="*/ 0 w 2974887"/>
              <a:gd name="connsiteY72" fmla="*/ 878561 h 2167364"/>
              <a:gd name="connsiteX73" fmla="*/ 7390 w 2974887"/>
              <a:gd name="connsiteY73" fmla="*/ 870861 h 2167364"/>
              <a:gd name="connsiteX74" fmla="*/ 44702 w 2974887"/>
              <a:gd name="connsiteY74" fmla="*/ 869982 h 2167364"/>
              <a:gd name="connsiteX75" fmla="*/ 43932 w 2974887"/>
              <a:gd name="connsiteY75" fmla="*/ 832770 h 2167364"/>
              <a:gd name="connsiteX76" fmla="*/ 51557 w 2974887"/>
              <a:gd name="connsiteY76" fmla="*/ 824825 h 2167364"/>
              <a:gd name="connsiteX77" fmla="*/ 59260 w 2974887"/>
              <a:gd name="connsiteY77" fmla="*/ 832215 h 2167364"/>
              <a:gd name="connsiteX78" fmla="*/ 60032 w 2974887"/>
              <a:gd name="connsiteY78" fmla="*/ 869639 h 2167364"/>
              <a:gd name="connsiteX79" fmla="*/ 97348 w 2974887"/>
              <a:gd name="connsiteY79" fmla="*/ 868759 h 2167364"/>
              <a:gd name="connsiteX80" fmla="*/ 105294 w 2974887"/>
              <a:gd name="connsiteY80" fmla="*/ 876382 h 2167364"/>
              <a:gd name="connsiteX81" fmla="*/ 97672 w 2974887"/>
              <a:gd name="connsiteY81" fmla="*/ 884327 h 2167364"/>
              <a:gd name="connsiteX82" fmla="*/ 60356 w 2974887"/>
              <a:gd name="connsiteY82" fmla="*/ 885128 h 2167364"/>
              <a:gd name="connsiteX83" fmla="*/ 61127 w 2974887"/>
              <a:gd name="connsiteY83" fmla="*/ 922416 h 2167364"/>
              <a:gd name="connsiteX84" fmla="*/ 53738 w 2974887"/>
              <a:gd name="connsiteY84" fmla="*/ 930116 h 2167364"/>
              <a:gd name="connsiteX85" fmla="*/ 45791 w 2974887"/>
              <a:gd name="connsiteY85" fmla="*/ 922492 h 2167364"/>
              <a:gd name="connsiteX86" fmla="*/ 45040 w 2974887"/>
              <a:gd name="connsiteY86" fmla="*/ 885429 h 2167364"/>
              <a:gd name="connsiteX87" fmla="*/ 7948 w 2974887"/>
              <a:gd name="connsiteY87" fmla="*/ 886182 h 2167364"/>
              <a:gd name="connsiteX88" fmla="*/ 0 w 2974887"/>
              <a:gd name="connsiteY88" fmla="*/ 878561 h 2167364"/>
              <a:gd name="connsiteX89" fmla="*/ 0 w 2974887"/>
              <a:gd name="connsiteY89" fmla="*/ 878561 h 2167364"/>
              <a:gd name="connsiteX90" fmla="*/ 0 w 2974887"/>
              <a:gd name="connsiteY90" fmla="*/ 466147 h 2167364"/>
              <a:gd name="connsiteX91" fmla="*/ 7390 w 2974887"/>
              <a:gd name="connsiteY91" fmla="*/ 458447 h 2167364"/>
              <a:gd name="connsiteX92" fmla="*/ 44702 w 2974887"/>
              <a:gd name="connsiteY92" fmla="*/ 457567 h 2167364"/>
              <a:gd name="connsiteX93" fmla="*/ 43932 w 2974887"/>
              <a:gd name="connsiteY93" fmla="*/ 420359 h 2167364"/>
              <a:gd name="connsiteX94" fmla="*/ 51557 w 2974887"/>
              <a:gd name="connsiteY94" fmla="*/ 412411 h 2167364"/>
              <a:gd name="connsiteX95" fmla="*/ 59260 w 2974887"/>
              <a:gd name="connsiteY95" fmla="*/ 419799 h 2167364"/>
              <a:gd name="connsiteX96" fmla="*/ 60032 w 2974887"/>
              <a:gd name="connsiteY96" fmla="*/ 457225 h 2167364"/>
              <a:gd name="connsiteX97" fmla="*/ 97348 w 2974887"/>
              <a:gd name="connsiteY97" fmla="*/ 456343 h 2167364"/>
              <a:gd name="connsiteX98" fmla="*/ 105294 w 2974887"/>
              <a:gd name="connsiteY98" fmla="*/ 463968 h 2167364"/>
              <a:gd name="connsiteX99" fmla="*/ 97672 w 2974887"/>
              <a:gd name="connsiteY99" fmla="*/ 471916 h 2167364"/>
              <a:gd name="connsiteX100" fmla="*/ 60356 w 2974887"/>
              <a:gd name="connsiteY100" fmla="*/ 472715 h 2167364"/>
              <a:gd name="connsiteX101" fmla="*/ 61127 w 2974887"/>
              <a:gd name="connsiteY101" fmla="*/ 510004 h 2167364"/>
              <a:gd name="connsiteX102" fmla="*/ 53738 w 2974887"/>
              <a:gd name="connsiteY102" fmla="*/ 517703 h 2167364"/>
              <a:gd name="connsiteX103" fmla="*/ 45791 w 2974887"/>
              <a:gd name="connsiteY103" fmla="*/ 510081 h 2167364"/>
              <a:gd name="connsiteX104" fmla="*/ 45040 w 2974887"/>
              <a:gd name="connsiteY104" fmla="*/ 473017 h 2167364"/>
              <a:gd name="connsiteX105" fmla="*/ 7948 w 2974887"/>
              <a:gd name="connsiteY105" fmla="*/ 473771 h 2167364"/>
              <a:gd name="connsiteX106" fmla="*/ 0 w 2974887"/>
              <a:gd name="connsiteY106" fmla="*/ 466147 h 2167364"/>
              <a:gd name="connsiteX107" fmla="*/ 0 w 2974887"/>
              <a:gd name="connsiteY107" fmla="*/ 466147 h 2167364"/>
              <a:gd name="connsiteX108" fmla="*/ 0 w 2974887"/>
              <a:gd name="connsiteY108" fmla="*/ 53734 h 2167364"/>
              <a:gd name="connsiteX109" fmla="*/ 7390 w 2974887"/>
              <a:gd name="connsiteY109" fmla="*/ 46033 h 2167364"/>
              <a:gd name="connsiteX110" fmla="*/ 44702 w 2974887"/>
              <a:gd name="connsiteY110" fmla="*/ 45157 h 2167364"/>
              <a:gd name="connsiteX111" fmla="*/ 43932 w 2974887"/>
              <a:gd name="connsiteY111" fmla="*/ 7947 h 2167364"/>
              <a:gd name="connsiteX112" fmla="*/ 51557 w 2974887"/>
              <a:gd name="connsiteY112" fmla="*/ 0 h 2167364"/>
              <a:gd name="connsiteX113" fmla="*/ 59260 w 2974887"/>
              <a:gd name="connsiteY113" fmla="*/ 7386 h 2167364"/>
              <a:gd name="connsiteX114" fmla="*/ 60032 w 2974887"/>
              <a:gd name="connsiteY114" fmla="*/ 44812 h 2167364"/>
              <a:gd name="connsiteX115" fmla="*/ 97348 w 2974887"/>
              <a:gd name="connsiteY115" fmla="*/ 43932 h 2167364"/>
              <a:gd name="connsiteX116" fmla="*/ 105294 w 2974887"/>
              <a:gd name="connsiteY116" fmla="*/ 51555 h 2167364"/>
              <a:gd name="connsiteX117" fmla="*/ 97672 w 2974887"/>
              <a:gd name="connsiteY117" fmla="*/ 59500 h 2167364"/>
              <a:gd name="connsiteX118" fmla="*/ 60356 w 2974887"/>
              <a:gd name="connsiteY118" fmla="*/ 60299 h 2167364"/>
              <a:gd name="connsiteX119" fmla="*/ 61127 w 2974887"/>
              <a:gd name="connsiteY119" fmla="*/ 97588 h 2167364"/>
              <a:gd name="connsiteX120" fmla="*/ 53738 w 2974887"/>
              <a:gd name="connsiteY120" fmla="*/ 105287 h 2167364"/>
              <a:gd name="connsiteX121" fmla="*/ 45791 w 2974887"/>
              <a:gd name="connsiteY121" fmla="*/ 97665 h 2167364"/>
              <a:gd name="connsiteX122" fmla="*/ 45040 w 2974887"/>
              <a:gd name="connsiteY122" fmla="*/ 60601 h 2167364"/>
              <a:gd name="connsiteX123" fmla="*/ 7948 w 2974887"/>
              <a:gd name="connsiteY123" fmla="*/ 61357 h 2167364"/>
              <a:gd name="connsiteX124" fmla="*/ 0 w 2974887"/>
              <a:gd name="connsiteY124" fmla="*/ 53734 h 2167364"/>
              <a:gd name="connsiteX125" fmla="*/ 0 w 2974887"/>
              <a:gd name="connsiteY125" fmla="*/ 53734 h 2167364"/>
              <a:gd name="connsiteX126" fmla="*/ 409944 w 2974887"/>
              <a:gd name="connsiteY126" fmla="*/ 2115808 h 2167364"/>
              <a:gd name="connsiteX127" fmla="*/ 417330 w 2974887"/>
              <a:gd name="connsiteY127" fmla="*/ 2108104 h 2167364"/>
              <a:gd name="connsiteX128" fmla="*/ 454646 w 2974887"/>
              <a:gd name="connsiteY128" fmla="*/ 2107228 h 2167364"/>
              <a:gd name="connsiteX129" fmla="*/ 453875 w 2974887"/>
              <a:gd name="connsiteY129" fmla="*/ 2070017 h 2167364"/>
              <a:gd name="connsiteX130" fmla="*/ 461497 w 2974887"/>
              <a:gd name="connsiteY130" fmla="*/ 2062072 h 2167364"/>
              <a:gd name="connsiteX131" fmla="*/ 469200 w 2974887"/>
              <a:gd name="connsiteY131" fmla="*/ 2069462 h 2167364"/>
              <a:gd name="connsiteX132" fmla="*/ 469972 w 2974887"/>
              <a:gd name="connsiteY132" fmla="*/ 2106884 h 2167364"/>
              <a:gd name="connsiteX133" fmla="*/ 507288 w 2974887"/>
              <a:gd name="connsiteY133" fmla="*/ 2106006 h 2167364"/>
              <a:gd name="connsiteX134" fmla="*/ 515233 w 2974887"/>
              <a:gd name="connsiteY134" fmla="*/ 2113631 h 2167364"/>
              <a:gd name="connsiteX135" fmla="*/ 507609 w 2974887"/>
              <a:gd name="connsiteY135" fmla="*/ 2121576 h 2167364"/>
              <a:gd name="connsiteX136" fmla="*/ 470292 w 2974887"/>
              <a:gd name="connsiteY136" fmla="*/ 2122374 h 2167364"/>
              <a:gd name="connsiteX137" fmla="*/ 471064 w 2974887"/>
              <a:gd name="connsiteY137" fmla="*/ 2159663 h 2167364"/>
              <a:gd name="connsiteX138" fmla="*/ 463675 w 2974887"/>
              <a:gd name="connsiteY138" fmla="*/ 2167365 h 2167364"/>
              <a:gd name="connsiteX139" fmla="*/ 455729 w 2974887"/>
              <a:gd name="connsiteY139" fmla="*/ 2159740 h 2167364"/>
              <a:gd name="connsiteX140" fmla="*/ 454979 w 2974887"/>
              <a:gd name="connsiteY140" fmla="*/ 2122676 h 2167364"/>
              <a:gd name="connsiteX141" fmla="*/ 417889 w 2974887"/>
              <a:gd name="connsiteY141" fmla="*/ 2123432 h 2167364"/>
              <a:gd name="connsiteX142" fmla="*/ 409944 w 2974887"/>
              <a:gd name="connsiteY142" fmla="*/ 2115808 h 2167364"/>
              <a:gd name="connsiteX143" fmla="*/ 409944 w 2974887"/>
              <a:gd name="connsiteY143" fmla="*/ 2115808 h 2167364"/>
              <a:gd name="connsiteX144" fmla="*/ 409944 w 2974887"/>
              <a:gd name="connsiteY144" fmla="*/ 1703392 h 2167364"/>
              <a:gd name="connsiteX145" fmla="*/ 417330 w 2974887"/>
              <a:gd name="connsiteY145" fmla="*/ 1695692 h 2167364"/>
              <a:gd name="connsiteX146" fmla="*/ 454646 w 2974887"/>
              <a:gd name="connsiteY146" fmla="*/ 1694814 h 2167364"/>
              <a:gd name="connsiteX147" fmla="*/ 453875 w 2974887"/>
              <a:gd name="connsiteY147" fmla="*/ 1657603 h 2167364"/>
              <a:gd name="connsiteX148" fmla="*/ 461497 w 2974887"/>
              <a:gd name="connsiteY148" fmla="*/ 1649658 h 2167364"/>
              <a:gd name="connsiteX149" fmla="*/ 469200 w 2974887"/>
              <a:gd name="connsiteY149" fmla="*/ 1657045 h 2167364"/>
              <a:gd name="connsiteX150" fmla="*/ 469972 w 2974887"/>
              <a:gd name="connsiteY150" fmla="*/ 1694468 h 2167364"/>
              <a:gd name="connsiteX151" fmla="*/ 507288 w 2974887"/>
              <a:gd name="connsiteY151" fmla="*/ 1693590 h 2167364"/>
              <a:gd name="connsiteX152" fmla="*/ 515233 w 2974887"/>
              <a:gd name="connsiteY152" fmla="*/ 1701214 h 2167364"/>
              <a:gd name="connsiteX153" fmla="*/ 507609 w 2974887"/>
              <a:gd name="connsiteY153" fmla="*/ 1709159 h 2167364"/>
              <a:gd name="connsiteX154" fmla="*/ 470292 w 2974887"/>
              <a:gd name="connsiteY154" fmla="*/ 1709958 h 2167364"/>
              <a:gd name="connsiteX155" fmla="*/ 471064 w 2974887"/>
              <a:gd name="connsiteY155" fmla="*/ 1747247 h 2167364"/>
              <a:gd name="connsiteX156" fmla="*/ 463675 w 2974887"/>
              <a:gd name="connsiteY156" fmla="*/ 1754948 h 2167364"/>
              <a:gd name="connsiteX157" fmla="*/ 455729 w 2974887"/>
              <a:gd name="connsiteY157" fmla="*/ 1747324 h 2167364"/>
              <a:gd name="connsiteX158" fmla="*/ 454979 w 2974887"/>
              <a:gd name="connsiteY158" fmla="*/ 1710260 h 2167364"/>
              <a:gd name="connsiteX159" fmla="*/ 417889 w 2974887"/>
              <a:gd name="connsiteY159" fmla="*/ 1711014 h 2167364"/>
              <a:gd name="connsiteX160" fmla="*/ 409944 w 2974887"/>
              <a:gd name="connsiteY160" fmla="*/ 1703392 h 2167364"/>
              <a:gd name="connsiteX161" fmla="*/ 409944 w 2974887"/>
              <a:gd name="connsiteY161" fmla="*/ 1703392 h 2167364"/>
              <a:gd name="connsiteX162" fmla="*/ 409944 w 2974887"/>
              <a:gd name="connsiteY162" fmla="*/ 1290977 h 2167364"/>
              <a:gd name="connsiteX163" fmla="*/ 417330 w 2974887"/>
              <a:gd name="connsiteY163" fmla="*/ 1283278 h 2167364"/>
              <a:gd name="connsiteX164" fmla="*/ 454646 w 2974887"/>
              <a:gd name="connsiteY164" fmla="*/ 1282400 h 2167364"/>
              <a:gd name="connsiteX165" fmla="*/ 453875 w 2974887"/>
              <a:gd name="connsiteY165" fmla="*/ 1245190 h 2167364"/>
              <a:gd name="connsiteX166" fmla="*/ 461497 w 2974887"/>
              <a:gd name="connsiteY166" fmla="*/ 1237243 h 2167364"/>
              <a:gd name="connsiteX167" fmla="*/ 469200 w 2974887"/>
              <a:gd name="connsiteY167" fmla="*/ 1244633 h 2167364"/>
              <a:gd name="connsiteX168" fmla="*/ 469972 w 2974887"/>
              <a:gd name="connsiteY168" fmla="*/ 1282055 h 2167364"/>
              <a:gd name="connsiteX169" fmla="*/ 507288 w 2974887"/>
              <a:gd name="connsiteY169" fmla="*/ 1281175 h 2167364"/>
              <a:gd name="connsiteX170" fmla="*/ 515233 w 2974887"/>
              <a:gd name="connsiteY170" fmla="*/ 1288800 h 2167364"/>
              <a:gd name="connsiteX171" fmla="*/ 507609 w 2974887"/>
              <a:gd name="connsiteY171" fmla="*/ 1296747 h 2167364"/>
              <a:gd name="connsiteX172" fmla="*/ 470292 w 2974887"/>
              <a:gd name="connsiteY172" fmla="*/ 1297546 h 2167364"/>
              <a:gd name="connsiteX173" fmla="*/ 471064 w 2974887"/>
              <a:gd name="connsiteY173" fmla="*/ 1334836 h 2167364"/>
              <a:gd name="connsiteX174" fmla="*/ 463675 w 2974887"/>
              <a:gd name="connsiteY174" fmla="*/ 1342536 h 2167364"/>
              <a:gd name="connsiteX175" fmla="*/ 455729 w 2974887"/>
              <a:gd name="connsiteY175" fmla="*/ 1334913 h 2167364"/>
              <a:gd name="connsiteX176" fmla="*/ 454979 w 2974887"/>
              <a:gd name="connsiteY176" fmla="*/ 1297849 h 2167364"/>
              <a:gd name="connsiteX177" fmla="*/ 417889 w 2974887"/>
              <a:gd name="connsiteY177" fmla="*/ 1298602 h 2167364"/>
              <a:gd name="connsiteX178" fmla="*/ 409944 w 2974887"/>
              <a:gd name="connsiteY178" fmla="*/ 1290977 h 2167364"/>
              <a:gd name="connsiteX179" fmla="*/ 409944 w 2974887"/>
              <a:gd name="connsiteY179" fmla="*/ 1290977 h 2167364"/>
              <a:gd name="connsiteX180" fmla="*/ 409944 w 2974887"/>
              <a:gd name="connsiteY180" fmla="*/ 878561 h 2167364"/>
              <a:gd name="connsiteX181" fmla="*/ 417330 w 2974887"/>
              <a:gd name="connsiteY181" fmla="*/ 870861 h 2167364"/>
              <a:gd name="connsiteX182" fmla="*/ 454646 w 2974887"/>
              <a:gd name="connsiteY182" fmla="*/ 869982 h 2167364"/>
              <a:gd name="connsiteX183" fmla="*/ 453875 w 2974887"/>
              <a:gd name="connsiteY183" fmla="*/ 832770 h 2167364"/>
              <a:gd name="connsiteX184" fmla="*/ 461497 w 2974887"/>
              <a:gd name="connsiteY184" fmla="*/ 824825 h 2167364"/>
              <a:gd name="connsiteX185" fmla="*/ 469200 w 2974887"/>
              <a:gd name="connsiteY185" fmla="*/ 832215 h 2167364"/>
              <a:gd name="connsiteX186" fmla="*/ 469972 w 2974887"/>
              <a:gd name="connsiteY186" fmla="*/ 869639 h 2167364"/>
              <a:gd name="connsiteX187" fmla="*/ 507288 w 2974887"/>
              <a:gd name="connsiteY187" fmla="*/ 868759 h 2167364"/>
              <a:gd name="connsiteX188" fmla="*/ 515233 w 2974887"/>
              <a:gd name="connsiteY188" fmla="*/ 876382 h 2167364"/>
              <a:gd name="connsiteX189" fmla="*/ 507609 w 2974887"/>
              <a:gd name="connsiteY189" fmla="*/ 884327 h 2167364"/>
              <a:gd name="connsiteX190" fmla="*/ 470292 w 2974887"/>
              <a:gd name="connsiteY190" fmla="*/ 885128 h 2167364"/>
              <a:gd name="connsiteX191" fmla="*/ 471064 w 2974887"/>
              <a:gd name="connsiteY191" fmla="*/ 922416 h 2167364"/>
              <a:gd name="connsiteX192" fmla="*/ 463675 w 2974887"/>
              <a:gd name="connsiteY192" fmla="*/ 930116 h 2167364"/>
              <a:gd name="connsiteX193" fmla="*/ 455729 w 2974887"/>
              <a:gd name="connsiteY193" fmla="*/ 922492 h 2167364"/>
              <a:gd name="connsiteX194" fmla="*/ 454979 w 2974887"/>
              <a:gd name="connsiteY194" fmla="*/ 885429 h 2167364"/>
              <a:gd name="connsiteX195" fmla="*/ 417889 w 2974887"/>
              <a:gd name="connsiteY195" fmla="*/ 886182 h 2167364"/>
              <a:gd name="connsiteX196" fmla="*/ 409944 w 2974887"/>
              <a:gd name="connsiteY196" fmla="*/ 878561 h 2167364"/>
              <a:gd name="connsiteX197" fmla="*/ 409944 w 2974887"/>
              <a:gd name="connsiteY197" fmla="*/ 878561 h 2167364"/>
              <a:gd name="connsiteX198" fmla="*/ 409944 w 2974887"/>
              <a:gd name="connsiteY198" fmla="*/ 466147 h 2167364"/>
              <a:gd name="connsiteX199" fmla="*/ 417330 w 2974887"/>
              <a:gd name="connsiteY199" fmla="*/ 458447 h 2167364"/>
              <a:gd name="connsiteX200" fmla="*/ 454646 w 2974887"/>
              <a:gd name="connsiteY200" fmla="*/ 457567 h 2167364"/>
              <a:gd name="connsiteX201" fmla="*/ 453875 w 2974887"/>
              <a:gd name="connsiteY201" fmla="*/ 420359 h 2167364"/>
              <a:gd name="connsiteX202" fmla="*/ 461497 w 2974887"/>
              <a:gd name="connsiteY202" fmla="*/ 412411 h 2167364"/>
              <a:gd name="connsiteX203" fmla="*/ 469200 w 2974887"/>
              <a:gd name="connsiteY203" fmla="*/ 419799 h 2167364"/>
              <a:gd name="connsiteX204" fmla="*/ 469972 w 2974887"/>
              <a:gd name="connsiteY204" fmla="*/ 457225 h 2167364"/>
              <a:gd name="connsiteX205" fmla="*/ 507288 w 2974887"/>
              <a:gd name="connsiteY205" fmla="*/ 456343 h 2167364"/>
              <a:gd name="connsiteX206" fmla="*/ 515233 w 2974887"/>
              <a:gd name="connsiteY206" fmla="*/ 463968 h 2167364"/>
              <a:gd name="connsiteX207" fmla="*/ 507609 w 2974887"/>
              <a:gd name="connsiteY207" fmla="*/ 471916 h 2167364"/>
              <a:gd name="connsiteX208" fmla="*/ 470292 w 2974887"/>
              <a:gd name="connsiteY208" fmla="*/ 472715 h 2167364"/>
              <a:gd name="connsiteX209" fmla="*/ 471064 w 2974887"/>
              <a:gd name="connsiteY209" fmla="*/ 510004 h 2167364"/>
              <a:gd name="connsiteX210" fmla="*/ 463675 w 2974887"/>
              <a:gd name="connsiteY210" fmla="*/ 517703 h 2167364"/>
              <a:gd name="connsiteX211" fmla="*/ 455729 w 2974887"/>
              <a:gd name="connsiteY211" fmla="*/ 510081 h 2167364"/>
              <a:gd name="connsiteX212" fmla="*/ 454979 w 2974887"/>
              <a:gd name="connsiteY212" fmla="*/ 473017 h 2167364"/>
              <a:gd name="connsiteX213" fmla="*/ 417889 w 2974887"/>
              <a:gd name="connsiteY213" fmla="*/ 473771 h 2167364"/>
              <a:gd name="connsiteX214" fmla="*/ 409944 w 2974887"/>
              <a:gd name="connsiteY214" fmla="*/ 466147 h 2167364"/>
              <a:gd name="connsiteX215" fmla="*/ 409944 w 2974887"/>
              <a:gd name="connsiteY215" fmla="*/ 466147 h 2167364"/>
              <a:gd name="connsiteX216" fmla="*/ 409944 w 2974887"/>
              <a:gd name="connsiteY216" fmla="*/ 53734 h 2167364"/>
              <a:gd name="connsiteX217" fmla="*/ 417330 w 2974887"/>
              <a:gd name="connsiteY217" fmla="*/ 46033 h 2167364"/>
              <a:gd name="connsiteX218" fmla="*/ 454646 w 2974887"/>
              <a:gd name="connsiteY218" fmla="*/ 45157 h 2167364"/>
              <a:gd name="connsiteX219" fmla="*/ 453875 w 2974887"/>
              <a:gd name="connsiteY219" fmla="*/ 7947 h 2167364"/>
              <a:gd name="connsiteX220" fmla="*/ 461497 w 2974887"/>
              <a:gd name="connsiteY220" fmla="*/ 0 h 2167364"/>
              <a:gd name="connsiteX221" fmla="*/ 469200 w 2974887"/>
              <a:gd name="connsiteY221" fmla="*/ 7386 h 2167364"/>
              <a:gd name="connsiteX222" fmla="*/ 469972 w 2974887"/>
              <a:gd name="connsiteY222" fmla="*/ 44812 h 2167364"/>
              <a:gd name="connsiteX223" fmla="*/ 507288 w 2974887"/>
              <a:gd name="connsiteY223" fmla="*/ 43932 h 2167364"/>
              <a:gd name="connsiteX224" fmla="*/ 515233 w 2974887"/>
              <a:gd name="connsiteY224" fmla="*/ 51555 h 2167364"/>
              <a:gd name="connsiteX225" fmla="*/ 507609 w 2974887"/>
              <a:gd name="connsiteY225" fmla="*/ 59500 h 2167364"/>
              <a:gd name="connsiteX226" fmla="*/ 470292 w 2974887"/>
              <a:gd name="connsiteY226" fmla="*/ 60299 h 2167364"/>
              <a:gd name="connsiteX227" fmla="*/ 471064 w 2974887"/>
              <a:gd name="connsiteY227" fmla="*/ 97588 h 2167364"/>
              <a:gd name="connsiteX228" fmla="*/ 463675 w 2974887"/>
              <a:gd name="connsiteY228" fmla="*/ 105287 h 2167364"/>
              <a:gd name="connsiteX229" fmla="*/ 455729 w 2974887"/>
              <a:gd name="connsiteY229" fmla="*/ 97665 h 2167364"/>
              <a:gd name="connsiteX230" fmla="*/ 454979 w 2974887"/>
              <a:gd name="connsiteY230" fmla="*/ 60601 h 2167364"/>
              <a:gd name="connsiteX231" fmla="*/ 417889 w 2974887"/>
              <a:gd name="connsiteY231" fmla="*/ 61357 h 2167364"/>
              <a:gd name="connsiteX232" fmla="*/ 409944 w 2974887"/>
              <a:gd name="connsiteY232" fmla="*/ 53734 h 2167364"/>
              <a:gd name="connsiteX233" fmla="*/ 409944 w 2974887"/>
              <a:gd name="connsiteY233" fmla="*/ 53734 h 2167364"/>
              <a:gd name="connsiteX234" fmla="*/ 819884 w 2974887"/>
              <a:gd name="connsiteY234" fmla="*/ 2115808 h 2167364"/>
              <a:gd name="connsiteX235" fmla="*/ 827274 w 2974887"/>
              <a:gd name="connsiteY235" fmla="*/ 2108104 h 2167364"/>
              <a:gd name="connsiteX236" fmla="*/ 864586 w 2974887"/>
              <a:gd name="connsiteY236" fmla="*/ 2107228 h 2167364"/>
              <a:gd name="connsiteX237" fmla="*/ 863816 w 2974887"/>
              <a:gd name="connsiteY237" fmla="*/ 2070017 h 2167364"/>
              <a:gd name="connsiteX238" fmla="*/ 871439 w 2974887"/>
              <a:gd name="connsiteY238" fmla="*/ 2062072 h 2167364"/>
              <a:gd name="connsiteX239" fmla="*/ 879139 w 2974887"/>
              <a:gd name="connsiteY239" fmla="*/ 2069462 h 2167364"/>
              <a:gd name="connsiteX240" fmla="*/ 879912 w 2974887"/>
              <a:gd name="connsiteY240" fmla="*/ 2106884 h 2167364"/>
              <a:gd name="connsiteX241" fmla="*/ 917228 w 2974887"/>
              <a:gd name="connsiteY241" fmla="*/ 2106006 h 2167364"/>
              <a:gd name="connsiteX242" fmla="*/ 925173 w 2974887"/>
              <a:gd name="connsiteY242" fmla="*/ 2113631 h 2167364"/>
              <a:gd name="connsiteX243" fmla="*/ 917549 w 2974887"/>
              <a:gd name="connsiteY243" fmla="*/ 2121576 h 2167364"/>
              <a:gd name="connsiteX244" fmla="*/ 880233 w 2974887"/>
              <a:gd name="connsiteY244" fmla="*/ 2122374 h 2167364"/>
              <a:gd name="connsiteX245" fmla="*/ 881003 w 2974887"/>
              <a:gd name="connsiteY245" fmla="*/ 2159663 h 2167364"/>
              <a:gd name="connsiteX246" fmla="*/ 873617 w 2974887"/>
              <a:gd name="connsiteY246" fmla="*/ 2167365 h 2167364"/>
              <a:gd name="connsiteX247" fmla="*/ 865672 w 2974887"/>
              <a:gd name="connsiteY247" fmla="*/ 2159740 h 2167364"/>
              <a:gd name="connsiteX248" fmla="*/ 864917 w 2974887"/>
              <a:gd name="connsiteY248" fmla="*/ 2122676 h 2167364"/>
              <a:gd name="connsiteX249" fmla="*/ 827827 w 2974887"/>
              <a:gd name="connsiteY249" fmla="*/ 2123432 h 2167364"/>
              <a:gd name="connsiteX250" fmla="*/ 819884 w 2974887"/>
              <a:gd name="connsiteY250" fmla="*/ 2115808 h 2167364"/>
              <a:gd name="connsiteX251" fmla="*/ 819884 w 2974887"/>
              <a:gd name="connsiteY251" fmla="*/ 2115808 h 2167364"/>
              <a:gd name="connsiteX252" fmla="*/ 819884 w 2974887"/>
              <a:gd name="connsiteY252" fmla="*/ 1703392 h 2167364"/>
              <a:gd name="connsiteX253" fmla="*/ 827274 w 2974887"/>
              <a:gd name="connsiteY253" fmla="*/ 1695692 h 2167364"/>
              <a:gd name="connsiteX254" fmla="*/ 864586 w 2974887"/>
              <a:gd name="connsiteY254" fmla="*/ 1694814 h 2167364"/>
              <a:gd name="connsiteX255" fmla="*/ 863816 w 2974887"/>
              <a:gd name="connsiteY255" fmla="*/ 1657603 h 2167364"/>
              <a:gd name="connsiteX256" fmla="*/ 871439 w 2974887"/>
              <a:gd name="connsiteY256" fmla="*/ 1649658 h 2167364"/>
              <a:gd name="connsiteX257" fmla="*/ 879139 w 2974887"/>
              <a:gd name="connsiteY257" fmla="*/ 1657045 h 2167364"/>
              <a:gd name="connsiteX258" fmla="*/ 879912 w 2974887"/>
              <a:gd name="connsiteY258" fmla="*/ 1694468 h 2167364"/>
              <a:gd name="connsiteX259" fmla="*/ 917228 w 2974887"/>
              <a:gd name="connsiteY259" fmla="*/ 1693590 h 2167364"/>
              <a:gd name="connsiteX260" fmla="*/ 925173 w 2974887"/>
              <a:gd name="connsiteY260" fmla="*/ 1701214 h 2167364"/>
              <a:gd name="connsiteX261" fmla="*/ 917549 w 2974887"/>
              <a:gd name="connsiteY261" fmla="*/ 1709159 h 2167364"/>
              <a:gd name="connsiteX262" fmla="*/ 880233 w 2974887"/>
              <a:gd name="connsiteY262" fmla="*/ 1709958 h 2167364"/>
              <a:gd name="connsiteX263" fmla="*/ 881003 w 2974887"/>
              <a:gd name="connsiteY263" fmla="*/ 1747247 h 2167364"/>
              <a:gd name="connsiteX264" fmla="*/ 873617 w 2974887"/>
              <a:gd name="connsiteY264" fmla="*/ 1754948 h 2167364"/>
              <a:gd name="connsiteX265" fmla="*/ 865672 w 2974887"/>
              <a:gd name="connsiteY265" fmla="*/ 1747324 h 2167364"/>
              <a:gd name="connsiteX266" fmla="*/ 864917 w 2974887"/>
              <a:gd name="connsiteY266" fmla="*/ 1710260 h 2167364"/>
              <a:gd name="connsiteX267" fmla="*/ 827827 w 2974887"/>
              <a:gd name="connsiteY267" fmla="*/ 1711014 h 2167364"/>
              <a:gd name="connsiteX268" fmla="*/ 819884 w 2974887"/>
              <a:gd name="connsiteY268" fmla="*/ 1703392 h 2167364"/>
              <a:gd name="connsiteX269" fmla="*/ 819884 w 2974887"/>
              <a:gd name="connsiteY269" fmla="*/ 1703392 h 2167364"/>
              <a:gd name="connsiteX270" fmla="*/ 819884 w 2974887"/>
              <a:gd name="connsiteY270" fmla="*/ 1290977 h 2167364"/>
              <a:gd name="connsiteX271" fmla="*/ 827274 w 2974887"/>
              <a:gd name="connsiteY271" fmla="*/ 1283278 h 2167364"/>
              <a:gd name="connsiteX272" fmla="*/ 864586 w 2974887"/>
              <a:gd name="connsiteY272" fmla="*/ 1282400 h 2167364"/>
              <a:gd name="connsiteX273" fmla="*/ 863816 w 2974887"/>
              <a:gd name="connsiteY273" fmla="*/ 1245190 h 2167364"/>
              <a:gd name="connsiteX274" fmla="*/ 871439 w 2974887"/>
              <a:gd name="connsiteY274" fmla="*/ 1237243 h 2167364"/>
              <a:gd name="connsiteX275" fmla="*/ 879139 w 2974887"/>
              <a:gd name="connsiteY275" fmla="*/ 1244633 h 2167364"/>
              <a:gd name="connsiteX276" fmla="*/ 879912 w 2974887"/>
              <a:gd name="connsiteY276" fmla="*/ 1282055 h 2167364"/>
              <a:gd name="connsiteX277" fmla="*/ 917228 w 2974887"/>
              <a:gd name="connsiteY277" fmla="*/ 1281175 h 2167364"/>
              <a:gd name="connsiteX278" fmla="*/ 925173 w 2974887"/>
              <a:gd name="connsiteY278" fmla="*/ 1288800 h 2167364"/>
              <a:gd name="connsiteX279" fmla="*/ 917549 w 2974887"/>
              <a:gd name="connsiteY279" fmla="*/ 1296747 h 2167364"/>
              <a:gd name="connsiteX280" fmla="*/ 880233 w 2974887"/>
              <a:gd name="connsiteY280" fmla="*/ 1297546 h 2167364"/>
              <a:gd name="connsiteX281" fmla="*/ 881003 w 2974887"/>
              <a:gd name="connsiteY281" fmla="*/ 1334836 h 2167364"/>
              <a:gd name="connsiteX282" fmla="*/ 873617 w 2974887"/>
              <a:gd name="connsiteY282" fmla="*/ 1342536 h 2167364"/>
              <a:gd name="connsiteX283" fmla="*/ 865672 w 2974887"/>
              <a:gd name="connsiteY283" fmla="*/ 1334913 h 2167364"/>
              <a:gd name="connsiteX284" fmla="*/ 864917 w 2974887"/>
              <a:gd name="connsiteY284" fmla="*/ 1297849 h 2167364"/>
              <a:gd name="connsiteX285" fmla="*/ 827827 w 2974887"/>
              <a:gd name="connsiteY285" fmla="*/ 1298602 h 2167364"/>
              <a:gd name="connsiteX286" fmla="*/ 819884 w 2974887"/>
              <a:gd name="connsiteY286" fmla="*/ 1290977 h 2167364"/>
              <a:gd name="connsiteX287" fmla="*/ 819884 w 2974887"/>
              <a:gd name="connsiteY287" fmla="*/ 1290977 h 2167364"/>
              <a:gd name="connsiteX288" fmla="*/ 819884 w 2974887"/>
              <a:gd name="connsiteY288" fmla="*/ 878561 h 2167364"/>
              <a:gd name="connsiteX289" fmla="*/ 827274 w 2974887"/>
              <a:gd name="connsiteY289" fmla="*/ 870861 h 2167364"/>
              <a:gd name="connsiteX290" fmla="*/ 864586 w 2974887"/>
              <a:gd name="connsiteY290" fmla="*/ 869982 h 2167364"/>
              <a:gd name="connsiteX291" fmla="*/ 863816 w 2974887"/>
              <a:gd name="connsiteY291" fmla="*/ 832770 h 2167364"/>
              <a:gd name="connsiteX292" fmla="*/ 871439 w 2974887"/>
              <a:gd name="connsiteY292" fmla="*/ 824825 h 2167364"/>
              <a:gd name="connsiteX293" fmla="*/ 879139 w 2974887"/>
              <a:gd name="connsiteY293" fmla="*/ 832215 h 2167364"/>
              <a:gd name="connsiteX294" fmla="*/ 879912 w 2974887"/>
              <a:gd name="connsiteY294" fmla="*/ 869639 h 2167364"/>
              <a:gd name="connsiteX295" fmla="*/ 917228 w 2974887"/>
              <a:gd name="connsiteY295" fmla="*/ 868759 h 2167364"/>
              <a:gd name="connsiteX296" fmla="*/ 925173 w 2974887"/>
              <a:gd name="connsiteY296" fmla="*/ 876382 h 2167364"/>
              <a:gd name="connsiteX297" fmla="*/ 917549 w 2974887"/>
              <a:gd name="connsiteY297" fmla="*/ 884327 h 2167364"/>
              <a:gd name="connsiteX298" fmla="*/ 880233 w 2974887"/>
              <a:gd name="connsiteY298" fmla="*/ 885128 h 2167364"/>
              <a:gd name="connsiteX299" fmla="*/ 881003 w 2974887"/>
              <a:gd name="connsiteY299" fmla="*/ 922416 h 2167364"/>
              <a:gd name="connsiteX300" fmla="*/ 873617 w 2974887"/>
              <a:gd name="connsiteY300" fmla="*/ 930116 h 2167364"/>
              <a:gd name="connsiteX301" fmla="*/ 865672 w 2974887"/>
              <a:gd name="connsiteY301" fmla="*/ 922492 h 2167364"/>
              <a:gd name="connsiteX302" fmla="*/ 864917 w 2974887"/>
              <a:gd name="connsiteY302" fmla="*/ 885429 h 2167364"/>
              <a:gd name="connsiteX303" fmla="*/ 827827 w 2974887"/>
              <a:gd name="connsiteY303" fmla="*/ 886182 h 2167364"/>
              <a:gd name="connsiteX304" fmla="*/ 819884 w 2974887"/>
              <a:gd name="connsiteY304" fmla="*/ 878561 h 2167364"/>
              <a:gd name="connsiteX305" fmla="*/ 819884 w 2974887"/>
              <a:gd name="connsiteY305" fmla="*/ 878561 h 2167364"/>
              <a:gd name="connsiteX306" fmla="*/ 819884 w 2974887"/>
              <a:gd name="connsiteY306" fmla="*/ 466147 h 2167364"/>
              <a:gd name="connsiteX307" fmla="*/ 827274 w 2974887"/>
              <a:gd name="connsiteY307" fmla="*/ 458447 h 2167364"/>
              <a:gd name="connsiteX308" fmla="*/ 864586 w 2974887"/>
              <a:gd name="connsiteY308" fmla="*/ 457567 h 2167364"/>
              <a:gd name="connsiteX309" fmla="*/ 863816 w 2974887"/>
              <a:gd name="connsiteY309" fmla="*/ 420359 h 2167364"/>
              <a:gd name="connsiteX310" fmla="*/ 871439 w 2974887"/>
              <a:gd name="connsiteY310" fmla="*/ 412411 h 2167364"/>
              <a:gd name="connsiteX311" fmla="*/ 879139 w 2974887"/>
              <a:gd name="connsiteY311" fmla="*/ 419799 h 2167364"/>
              <a:gd name="connsiteX312" fmla="*/ 879912 w 2974887"/>
              <a:gd name="connsiteY312" fmla="*/ 457225 h 2167364"/>
              <a:gd name="connsiteX313" fmla="*/ 917228 w 2974887"/>
              <a:gd name="connsiteY313" fmla="*/ 456343 h 2167364"/>
              <a:gd name="connsiteX314" fmla="*/ 925173 w 2974887"/>
              <a:gd name="connsiteY314" fmla="*/ 463968 h 2167364"/>
              <a:gd name="connsiteX315" fmla="*/ 917549 w 2974887"/>
              <a:gd name="connsiteY315" fmla="*/ 471916 h 2167364"/>
              <a:gd name="connsiteX316" fmla="*/ 880233 w 2974887"/>
              <a:gd name="connsiteY316" fmla="*/ 472715 h 2167364"/>
              <a:gd name="connsiteX317" fmla="*/ 881003 w 2974887"/>
              <a:gd name="connsiteY317" fmla="*/ 510004 h 2167364"/>
              <a:gd name="connsiteX318" fmla="*/ 873617 w 2974887"/>
              <a:gd name="connsiteY318" fmla="*/ 517703 h 2167364"/>
              <a:gd name="connsiteX319" fmla="*/ 865672 w 2974887"/>
              <a:gd name="connsiteY319" fmla="*/ 510081 h 2167364"/>
              <a:gd name="connsiteX320" fmla="*/ 864917 w 2974887"/>
              <a:gd name="connsiteY320" fmla="*/ 473017 h 2167364"/>
              <a:gd name="connsiteX321" fmla="*/ 827827 w 2974887"/>
              <a:gd name="connsiteY321" fmla="*/ 473771 h 2167364"/>
              <a:gd name="connsiteX322" fmla="*/ 819884 w 2974887"/>
              <a:gd name="connsiteY322" fmla="*/ 466147 h 2167364"/>
              <a:gd name="connsiteX323" fmla="*/ 819884 w 2974887"/>
              <a:gd name="connsiteY323" fmla="*/ 466147 h 2167364"/>
              <a:gd name="connsiteX324" fmla="*/ 819884 w 2974887"/>
              <a:gd name="connsiteY324" fmla="*/ 53734 h 2167364"/>
              <a:gd name="connsiteX325" fmla="*/ 827274 w 2974887"/>
              <a:gd name="connsiteY325" fmla="*/ 46033 h 2167364"/>
              <a:gd name="connsiteX326" fmla="*/ 864586 w 2974887"/>
              <a:gd name="connsiteY326" fmla="*/ 45157 h 2167364"/>
              <a:gd name="connsiteX327" fmla="*/ 863816 w 2974887"/>
              <a:gd name="connsiteY327" fmla="*/ 7947 h 2167364"/>
              <a:gd name="connsiteX328" fmla="*/ 871439 w 2974887"/>
              <a:gd name="connsiteY328" fmla="*/ 0 h 2167364"/>
              <a:gd name="connsiteX329" fmla="*/ 879139 w 2974887"/>
              <a:gd name="connsiteY329" fmla="*/ 7386 h 2167364"/>
              <a:gd name="connsiteX330" fmla="*/ 879912 w 2974887"/>
              <a:gd name="connsiteY330" fmla="*/ 44812 h 2167364"/>
              <a:gd name="connsiteX331" fmla="*/ 917228 w 2974887"/>
              <a:gd name="connsiteY331" fmla="*/ 43932 h 2167364"/>
              <a:gd name="connsiteX332" fmla="*/ 925173 w 2974887"/>
              <a:gd name="connsiteY332" fmla="*/ 51555 h 2167364"/>
              <a:gd name="connsiteX333" fmla="*/ 917549 w 2974887"/>
              <a:gd name="connsiteY333" fmla="*/ 59500 h 2167364"/>
              <a:gd name="connsiteX334" fmla="*/ 880233 w 2974887"/>
              <a:gd name="connsiteY334" fmla="*/ 60299 h 2167364"/>
              <a:gd name="connsiteX335" fmla="*/ 881003 w 2974887"/>
              <a:gd name="connsiteY335" fmla="*/ 97588 h 2167364"/>
              <a:gd name="connsiteX336" fmla="*/ 873617 w 2974887"/>
              <a:gd name="connsiteY336" fmla="*/ 105287 h 2167364"/>
              <a:gd name="connsiteX337" fmla="*/ 865672 w 2974887"/>
              <a:gd name="connsiteY337" fmla="*/ 97665 h 2167364"/>
              <a:gd name="connsiteX338" fmla="*/ 864917 w 2974887"/>
              <a:gd name="connsiteY338" fmla="*/ 60601 h 2167364"/>
              <a:gd name="connsiteX339" fmla="*/ 827827 w 2974887"/>
              <a:gd name="connsiteY339" fmla="*/ 61357 h 2167364"/>
              <a:gd name="connsiteX340" fmla="*/ 819884 w 2974887"/>
              <a:gd name="connsiteY340" fmla="*/ 53734 h 2167364"/>
              <a:gd name="connsiteX341" fmla="*/ 819884 w 2974887"/>
              <a:gd name="connsiteY341" fmla="*/ 53734 h 2167364"/>
              <a:gd name="connsiteX342" fmla="*/ 1229828 w 2974887"/>
              <a:gd name="connsiteY342" fmla="*/ 2115808 h 2167364"/>
              <a:gd name="connsiteX343" fmla="*/ 1237216 w 2974887"/>
              <a:gd name="connsiteY343" fmla="*/ 2108104 h 2167364"/>
              <a:gd name="connsiteX344" fmla="*/ 1274530 w 2974887"/>
              <a:gd name="connsiteY344" fmla="*/ 2107228 h 2167364"/>
              <a:gd name="connsiteX345" fmla="*/ 1273760 w 2974887"/>
              <a:gd name="connsiteY345" fmla="*/ 2070017 h 2167364"/>
              <a:gd name="connsiteX346" fmla="*/ 1281385 w 2974887"/>
              <a:gd name="connsiteY346" fmla="*/ 2062072 h 2167364"/>
              <a:gd name="connsiteX347" fmla="*/ 1289085 w 2974887"/>
              <a:gd name="connsiteY347" fmla="*/ 2069462 h 2167364"/>
              <a:gd name="connsiteX348" fmla="*/ 1289858 w 2974887"/>
              <a:gd name="connsiteY348" fmla="*/ 2106884 h 2167364"/>
              <a:gd name="connsiteX349" fmla="*/ 1327174 w 2974887"/>
              <a:gd name="connsiteY349" fmla="*/ 2106006 h 2167364"/>
              <a:gd name="connsiteX350" fmla="*/ 1335119 w 2974887"/>
              <a:gd name="connsiteY350" fmla="*/ 2113631 h 2167364"/>
              <a:gd name="connsiteX351" fmla="*/ 1327495 w 2974887"/>
              <a:gd name="connsiteY351" fmla="*/ 2121576 h 2167364"/>
              <a:gd name="connsiteX352" fmla="*/ 1290178 w 2974887"/>
              <a:gd name="connsiteY352" fmla="*/ 2122374 h 2167364"/>
              <a:gd name="connsiteX353" fmla="*/ 1290950 w 2974887"/>
              <a:gd name="connsiteY353" fmla="*/ 2159663 h 2167364"/>
              <a:gd name="connsiteX354" fmla="*/ 1283561 w 2974887"/>
              <a:gd name="connsiteY354" fmla="*/ 2167365 h 2167364"/>
              <a:gd name="connsiteX355" fmla="*/ 1275615 w 2974887"/>
              <a:gd name="connsiteY355" fmla="*/ 2159740 h 2167364"/>
              <a:gd name="connsiteX356" fmla="*/ 1274863 w 2974887"/>
              <a:gd name="connsiteY356" fmla="*/ 2122676 h 2167364"/>
              <a:gd name="connsiteX357" fmla="*/ 1237773 w 2974887"/>
              <a:gd name="connsiteY357" fmla="*/ 2123432 h 2167364"/>
              <a:gd name="connsiteX358" fmla="*/ 1229828 w 2974887"/>
              <a:gd name="connsiteY358" fmla="*/ 2115808 h 2167364"/>
              <a:gd name="connsiteX359" fmla="*/ 1229828 w 2974887"/>
              <a:gd name="connsiteY359" fmla="*/ 2115808 h 2167364"/>
              <a:gd name="connsiteX360" fmla="*/ 1229828 w 2974887"/>
              <a:gd name="connsiteY360" fmla="*/ 1703392 h 2167364"/>
              <a:gd name="connsiteX361" fmla="*/ 1237216 w 2974887"/>
              <a:gd name="connsiteY361" fmla="*/ 1695692 h 2167364"/>
              <a:gd name="connsiteX362" fmla="*/ 1274530 w 2974887"/>
              <a:gd name="connsiteY362" fmla="*/ 1694814 h 2167364"/>
              <a:gd name="connsiteX363" fmla="*/ 1273760 w 2974887"/>
              <a:gd name="connsiteY363" fmla="*/ 1657603 h 2167364"/>
              <a:gd name="connsiteX364" fmla="*/ 1281385 w 2974887"/>
              <a:gd name="connsiteY364" fmla="*/ 1649658 h 2167364"/>
              <a:gd name="connsiteX365" fmla="*/ 1289085 w 2974887"/>
              <a:gd name="connsiteY365" fmla="*/ 1657045 h 2167364"/>
              <a:gd name="connsiteX366" fmla="*/ 1289858 w 2974887"/>
              <a:gd name="connsiteY366" fmla="*/ 1694468 h 2167364"/>
              <a:gd name="connsiteX367" fmla="*/ 1327174 w 2974887"/>
              <a:gd name="connsiteY367" fmla="*/ 1693590 h 2167364"/>
              <a:gd name="connsiteX368" fmla="*/ 1335119 w 2974887"/>
              <a:gd name="connsiteY368" fmla="*/ 1701214 h 2167364"/>
              <a:gd name="connsiteX369" fmla="*/ 1327495 w 2974887"/>
              <a:gd name="connsiteY369" fmla="*/ 1709159 h 2167364"/>
              <a:gd name="connsiteX370" fmla="*/ 1290178 w 2974887"/>
              <a:gd name="connsiteY370" fmla="*/ 1709958 h 2167364"/>
              <a:gd name="connsiteX371" fmla="*/ 1290950 w 2974887"/>
              <a:gd name="connsiteY371" fmla="*/ 1747247 h 2167364"/>
              <a:gd name="connsiteX372" fmla="*/ 1283561 w 2974887"/>
              <a:gd name="connsiteY372" fmla="*/ 1754948 h 2167364"/>
              <a:gd name="connsiteX373" fmla="*/ 1275615 w 2974887"/>
              <a:gd name="connsiteY373" fmla="*/ 1747324 h 2167364"/>
              <a:gd name="connsiteX374" fmla="*/ 1274863 w 2974887"/>
              <a:gd name="connsiteY374" fmla="*/ 1710260 h 2167364"/>
              <a:gd name="connsiteX375" fmla="*/ 1237773 w 2974887"/>
              <a:gd name="connsiteY375" fmla="*/ 1711014 h 2167364"/>
              <a:gd name="connsiteX376" fmla="*/ 1229828 w 2974887"/>
              <a:gd name="connsiteY376" fmla="*/ 1703392 h 2167364"/>
              <a:gd name="connsiteX377" fmla="*/ 1229828 w 2974887"/>
              <a:gd name="connsiteY377" fmla="*/ 1703392 h 2167364"/>
              <a:gd name="connsiteX378" fmla="*/ 1229828 w 2974887"/>
              <a:gd name="connsiteY378" fmla="*/ 1290977 h 2167364"/>
              <a:gd name="connsiteX379" fmla="*/ 1237216 w 2974887"/>
              <a:gd name="connsiteY379" fmla="*/ 1283278 h 2167364"/>
              <a:gd name="connsiteX380" fmla="*/ 1274530 w 2974887"/>
              <a:gd name="connsiteY380" fmla="*/ 1282400 h 2167364"/>
              <a:gd name="connsiteX381" fmla="*/ 1273760 w 2974887"/>
              <a:gd name="connsiteY381" fmla="*/ 1245190 h 2167364"/>
              <a:gd name="connsiteX382" fmla="*/ 1281385 w 2974887"/>
              <a:gd name="connsiteY382" fmla="*/ 1237243 h 2167364"/>
              <a:gd name="connsiteX383" fmla="*/ 1289085 w 2974887"/>
              <a:gd name="connsiteY383" fmla="*/ 1244633 h 2167364"/>
              <a:gd name="connsiteX384" fmla="*/ 1289858 w 2974887"/>
              <a:gd name="connsiteY384" fmla="*/ 1282055 h 2167364"/>
              <a:gd name="connsiteX385" fmla="*/ 1327174 w 2974887"/>
              <a:gd name="connsiteY385" fmla="*/ 1281175 h 2167364"/>
              <a:gd name="connsiteX386" fmla="*/ 1335119 w 2974887"/>
              <a:gd name="connsiteY386" fmla="*/ 1288800 h 2167364"/>
              <a:gd name="connsiteX387" fmla="*/ 1327495 w 2974887"/>
              <a:gd name="connsiteY387" fmla="*/ 1296747 h 2167364"/>
              <a:gd name="connsiteX388" fmla="*/ 1290178 w 2974887"/>
              <a:gd name="connsiteY388" fmla="*/ 1297546 h 2167364"/>
              <a:gd name="connsiteX389" fmla="*/ 1290950 w 2974887"/>
              <a:gd name="connsiteY389" fmla="*/ 1334836 h 2167364"/>
              <a:gd name="connsiteX390" fmla="*/ 1283561 w 2974887"/>
              <a:gd name="connsiteY390" fmla="*/ 1342536 h 2167364"/>
              <a:gd name="connsiteX391" fmla="*/ 1275615 w 2974887"/>
              <a:gd name="connsiteY391" fmla="*/ 1334913 h 2167364"/>
              <a:gd name="connsiteX392" fmla="*/ 1274863 w 2974887"/>
              <a:gd name="connsiteY392" fmla="*/ 1297849 h 2167364"/>
              <a:gd name="connsiteX393" fmla="*/ 1237773 w 2974887"/>
              <a:gd name="connsiteY393" fmla="*/ 1298602 h 2167364"/>
              <a:gd name="connsiteX394" fmla="*/ 1229828 w 2974887"/>
              <a:gd name="connsiteY394" fmla="*/ 1290977 h 2167364"/>
              <a:gd name="connsiteX395" fmla="*/ 1229828 w 2974887"/>
              <a:gd name="connsiteY395" fmla="*/ 1290977 h 2167364"/>
              <a:gd name="connsiteX396" fmla="*/ 1229828 w 2974887"/>
              <a:gd name="connsiteY396" fmla="*/ 878561 h 2167364"/>
              <a:gd name="connsiteX397" fmla="*/ 1237216 w 2974887"/>
              <a:gd name="connsiteY397" fmla="*/ 870861 h 2167364"/>
              <a:gd name="connsiteX398" fmla="*/ 1274530 w 2974887"/>
              <a:gd name="connsiteY398" fmla="*/ 869982 h 2167364"/>
              <a:gd name="connsiteX399" fmla="*/ 1273760 w 2974887"/>
              <a:gd name="connsiteY399" fmla="*/ 832770 h 2167364"/>
              <a:gd name="connsiteX400" fmla="*/ 1281385 w 2974887"/>
              <a:gd name="connsiteY400" fmla="*/ 824825 h 2167364"/>
              <a:gd name="connsiteX401" fmla="*/ 1289085 w 2974887"/>
              <a:gd name="connsiteY401" fmla="*/ 832215 h 2167364"/>
              <a:gd name="connsiteX402" fmla="*/ 1289858 w 2974887"/>
              <a:gd name="connsiteY402" fmla="*/ 869639 h 2167364"/>
              <a:gd name="connsiteX403" fmla="*/ 1327174 w 2974887"/>
              <a:gd name="connsiteY403" fmla="*/ 868759 h 2167364"/>
              <a:gd name="connsiteX404" fmla="*/ 1335119 w 2974887"/>
              <a:gd name="connsiteY404" fmla="*/ 876382 h 2167364"/>
              <a:gd name="connsiteX405" fmla="*/ 1327495 w 2974887"/>
              <a:gd name="connsiteY405" fmla="*/ 884327 h 2167364"/>
              <a:gd name="connsiteX406" fmla="*/ 1290178 w 2974887"/>
              <a:gd name="connsiteY406" fmla="*/ 885128 h 2167364"/>
              <a:gd name="connsiteX407" fmla="*/ 1290950 w 2974887"/>
              <a:gd name="connsiteY407" fmla="*/ 922416 h 2167364"/>
              <a:gd name="connsiteX408" fmla="*/ 1283561 w 2974887"/>
              <a:gd name="connsiteY408" fmla="*/ 930116 h 2167364"/>
              <a:gd name="connsiteX409" fmla="*/ 1275615 w 2974887"/>
              <a:gd name="connsiteY409" fmla="*/ 922492 h 2167364"/>
              <a:gd name="connsiteX410" fmla="*/ 1274863 w 2974887"/>
              <a:gd name="connsiteY410" fmla="*/ 885429 h 2167364"/>
              <a:gd name="connsiteX411" fmla="*/ 1237773 w 2974887"/>
              <a:gd name="connsiteY411" fmla="*/ 886182 h 2167364"/>
              <a:gd name="connsiteX412" fmla="*/ 1229828 w 2974887"/>
              <a:gd name="connsiteY412" fmla="*/ 878561 h 2167364"/>
              <a:gd name="connsiteX413" fmla="*/ 1229828 w 2974887"/>
              <a:gd name="connsiteY413" fmla="*/ 878561 h 2167364"/>
              <a:gd name="connsiteX414" fmla="*/ 1229828 w 2974887"/>
              <a:gd name="connsiteY414" fmla="*/ 466147 h 2167364"/>
              <a:gd name="connsiteX415" fmla="*/ 1237216 w 2974887"/>
              <a:gd name="connsiteY415" fmla="*/ 458447 h 2167364"/>
              <a:gd name="connsiteX416" fmla="*/ 1274530 w 2974887"/>
              <a:gd name="connsiteY416" fmla="*/ 457567 h 2167364"/>
              <a:gd name="connsiteX417" fmla="*/ 1273760 w 2974887"/>
              <a:gd name="connsiteY417" fmla="*/ 420359 h 2167364"/>
              <a:gd name="connsiteX418" fmla="*/ 1281385 w 2974887"/>
              <a:gd name="connsiteY418" fmla="*/ 412411 h 2167364"/>
              <a:gd name="connsiteX419" fmla="*/ 1289085 w 2974887"/>
              <a:gd name="connsiteY419" fmla="*/ 419799 h 2167364"/>
              <a:gd name="connsiteX420" fmla="*/ 1289858 w 2974887"/>
              <a:gd name="connsiteY420" fmla="*/ 457225 h 2167364"/>
              <a:gd name="connsiteX421" fmla="*/ 1327174 w 2974887"/>
              <a:gd name="connsiteY421" fmla="*/ 456343 h 2167364"/>
              <a:gd name="connsiteX422" fmla="*/ 1335119 w 2974887"/>
              <a:gd name="connsiteY422" fmla="*/ 463968 h 2167364"/>
              <a:gd name="connsiteX423" fmla="*/ 1327495 w 2974887"/>
              <a:gd name="connsiteY423" fmla="*/ 471916 h 2167364"/>
              <a:gd name="connsiteX424" fmla="*/ 1290178 w 2974887"/>
              <a:gd name="connsiteY424" fmla="*/ 472715 h 2167364"/>
              <a:gd name="connsiteX425" fmla="*/ 1290950 w 2974887"/>
              <a:gd name="connsiteY425" fmla="*/ 510004 h 2167364"/>
              <a:gd name="connsiteX426" fmla="*/ 1283561 w 2974887"/>
              <a:gd name="connsiteY426" fmla="*/ 517703 h 2167364"/>
              <a:gd name="connsiteX427" fmla="*/ 1275615 w 2974887"/>
              <a:gd name="connsiteY427" fmla="*/ 510081 h 2167364"/>
              <a:gd name="connsiteX428" fmla="*/ 1274863 w 2974887"/>
              <a:gd name="connsiteY428" fmla="*/ 473017 h 2167364"/>
              <a:gd name="connsiteX429" fmla="*/ 1237773 w 2974887"/>
              <a:gd name="connsiteY429" fmla="*/ 473771 h 2167364"/>
              <a:gd name="connsiteX430" fmla="*/ 1229828 w 2974887"/>
              <a:gd name="connsiteY430" fmla="*/ 466147 h 2167364"/>
              <a:gd name="connsiteX431" fmla="*/ 1229828 w 2974887"/>
              <a:gd name="connsiteY431" fmla="*/ 466147 h 2167364"/>
              <a:gd name="connsiteX432" fmla="*/ 1229828 w 2974887"/>
              <a:gd name="connsiteY432" fmla="*/ 53734 h 2167364"/>
              <a:gd name="connsiteX433" fmla="*/ 1237216 w 2974887"/>
              <a:gd name="connsiteY433" fmla="*/ 46033 h 2167364"/>
              <a:gd name="connsiteX434" fmla="*/ 1274530 w 2974887"/>
              <a:gd name="connsiteY434" fmla="*/ 45157 h 2167364"/>
              <a:gd name="connsiteX435" fmla="*/ 1273760 w 2974887"/>
              <a:gd name="connsiteY435" fmla="*/ 7947 h 2167364"/>
              <a:gd name="connsiteX436" fmla="*/ 1281385 w 2974887"/>
              <a:gd name="connsiteY436" fmla="*/ 0 h 2167364"/>
              <a:gd name="connsiteX437" fmla="*/ 1289085 w 2974887"/>
              <a:gd name="connsiteY437" fmla="*/ 7386 h 2167364"/>
              <a:gd name="connsiteX438" fmla="*/ 1289858 w 2974887"/>
              <a:gd name="connsiteY438" fmla="*/ 44812 h 2167364"/>
              <a:gd name="connsiteX439" fmla="*/ 1327174 w 2974887"/>
              <a:gd name="connsiteY439" fmla="*/ 43932 h 2167364"/>
              <a:gd name="connsiteX440" fmla="*/ 1335119 w 2974887"/>
              <a:gd name="connsiteY440" fmla="*/ 51555 h 2167364"/>
              <a:gd name="connsiteX441" fmla="*/ 1327495 w 2974887"/>
              <a:gd name="connsiteY441" fmla="*/ 59500 h 2167364"/>
              <a:gd name="connsiteX442" fmla="*/ 1290178 w 2974887"/>
              <a:gd name="connsiteY442" fmla="*/ 60299 h 2167364"/>
              <a:gd name="connsiteX443" fmla="*/ 1290950 w 2974887"/>
              <a:gd name="connsiteY443" fmla="*/ 97588 h 2167364"/>
              <a:gd name="connsiteX444" fmla="*/ 1283561 w 2974887"/>
              <a:gd name="connsiteY444" fmla="*/ 105287 h 2167364"/>
              <a:gd name="connsiteX445" fmla="*/ 1275615 w 2974887"/>
              <a:gd name="connsiteY445" fmla="*/ 97665 h 2167364"/>
              <a:gd name="connsiteX446" fmla="*/ 1274863 w 2974887"/>
              <a:gd name="connsiteY446" fmla="*/ 60601 h 2167364"/>
              <a:gd name="connsiteX447" fmla="*/ 1237773 w 2974887"/>
              <a:gd name="connsiteY447" fmla="*/ 61357 h 2167364"/>
              <a:gd name="connsiteX448" fmla="*/ 1229828 w 2974887"/>
              <a:gd name="connsiteY448" fmla="*/ 53734 h 2167364"/>
              <a:gd name="connsiteX449" fmla="*/ 1229828 w 2974887"/>
              <a:gd name="connsiteY449" fmla="*/ 53734 h 2167364"/>
              <a:gd name="connsiteX450" fmla="*/ 1639768 w 2974887"/>
              <a:gd name="connsiteY450" fmla="*/ 2115808 h 2167364"/>
              <a:gd name="connsiteX451" fmla="*/ 1647156 w 2974887"/>
              <a:gd name="connsiteY451" fmla="*/ 2108104 h 2167364"/>
              <a:gd name="connsiteX452" fmla="*/ 1684471 w 2974887"/>
              <a:gd name="connsiteY452" fmla="*/ 2107228 h 2167364"/>
              <a:gd name="connsiteX453" fmla="*/ 1683701 w 2974887"/>
              <a:gd name="connsiteY453" fmla="*/ 2070017 h 2167364"/>
              <a:gd name="connsiteX454" fmla="*/ 1691325 w 2974887"/>
              <a:gd name="connsiteY454" fmla="*/ 2062072 h 2167364"/>
              <a:gd name="connsiteX455" fmla="*/ 1699027 w 2974887"/>
              <a:gd name="connsiteY455" fmla="*/ 2069462 h 2167364"/>
              <a:gd name="connsiteX456" fmla="*/ 1699798 w 2974887"/>
              <a:gd name="connsiteY456" fmla="*/ 2106884 h 2167364"/>
              <a:gd name="connsiteX457" fmla="*/ 1737114 w 2974887"/>
              <a:gd name="connsiteY457" fmla="*/ 2106006 h 2167364"/>
              <a:gd name="connsiteX458" fmla="*/ 1745061 w 2974887"/>
              <a:gd name="connsiteY458" fmla="*/ 2113631 h 2167364"/>
              <a:gd name="connsiteX459" fmla="*/ 1737437 w 2974887"/>
              <a:gd name="connsiteY459" fmla="*/ 2121576 h 2167364"/>
              <a:gd name="connsiteX460" fmla="*/ 1700120 w 2974887"/>
              <a:gd name="connsiteY460" fmla="*/ 2122374 h 2167364"/>
              <a:gd name="connsiteX461" fmla="*/ 1700892 w 2974887"/>
              <a:gd name="connsiteY461" fmla="*/ 2159663 h 2167364"/>
              <a:gd name="connsiteX462" fmla="*/ 1693504 w 2974887"/>
              <a:gd name="connsiteY462" fmla="*/ 2167365 h 2167364"/>
              <a:gd name="connsiteX463" fmla="*/ 1685558 w 2974887"/>
              <a:gd name="connsiteY463" fmla="*/ 2159740 h 2167364"/>
              <a:gd name="connsiteX464" fmla="*/ 1684807 w 2974887"/>
              <a:gd name="connsiteY464" fmla="*/ 2122676 h 2167364"/>
              <a:gd name="connsiteX465" fmla="*/ 1647713 w 2974887"/>
              <a:gd name="connsiteY465" fmla="*/ 2123432 h 2167364"/>
              <a:gd name="connsiteX466" fmla="*/ 1639768 w 2974887"/>
              <a:gd name="connsiteY466" fmla="*/ 2115808 h 2167364"/>
              <a:gd name="connsiteX467" fmla="*/ 1639768 w 2974887"/>
              <a:gd name="connsiteY467" fmla="*/ 2115808 h 2167364"/>
              <a:gd name="connsiteX468" fmla="*/ 1639768 w 2974887"/>
              <a:gd name="connsiteY468" fmla="*/ 1703392 h 2167364"/>
              <a:gd name="connsiteX469" fmla="*/ 1647156 w 2974887"/>
              <a:gd name="connsiteY469" fmla="*/ 1695692 h 2167364"/>
              <a:gd name="connsiteX470" fmla="*/ 1684471 w 2974887"/>
              <a:gd name="connsiteY470" fmla="*/ 1694814 h 2167364"/>
              <a:gd name="connsiteX471" fmla="*/ 1683701 w 2974887"/>
              <a:gd name="connsiteY471" fmla="*/ 1657603 h 2167364"/>
              <a:gd name="connsiteX472" fmla="*/ 1691325 w 2974887"/>
              <a:gd name="connsiteY472" fmla="*/ 1649658 h 2167364"/>
              <a:gd name="connsiteX473" fmla="*/ 1699027 w 2974887"/>
              <a:gd name="connsiteY473" fmla="*/ 1657045 h 2167364"/>
              <a:gd name="connsiteX474" fmla="*/ 1699798 w 2974887"/>
              <a:gd name="connsiteY474" fmla="*/ 1694468 h 2167364"/>
              <a:gd name="connsiteX475" fmla="*/ 1737114 w 2974887"/>
              <a:gd name="connsiteY475" fmla="*/ 1693590 h 2167364"/>
              <a:gd name="connsiteX476" fmla="*/ 1745061 w 2974887"/>
              <a:gd name="connsiteY476" fmla="*/ 1701214 h 2167364"/>
              <a:gd name="connsiteX477" fmla="*/ 1737437 w 2974887"/>
              <a:gd name="connsiteY477" fmla="*/ 1709159 h 2167364"/>
              <a:gd name="connsiteX478" fmla="*/ 1700120 w 2974887"/>
              <a:gd name="connsiteY478" fmla="*/ 1709958 h 2167364"/>
              <a:gd name="connsiteX479" fmla="*/ 1700892 w 2974887"/>
              <a:gd name="connsiteY479" fmla="*/ 1747247 h 2167364"/>
              <a:gd name="connsiteX480" fmla="*/ 1693504 w 2974887"/>
              <a:gd name="connsiteY480" fmla="*/ 1754948 h 2167364"/>
              <a:gd name="connsiteX481" fmla="*/ 1685558 w 2974887"/>
              <a:gd name="connsiteY481" fmla="*/ 1747324 h 2167364"/>
              <a:gd name="connsiteX482" fmla="*/ 1684807 w 2974887"/>
              <a:gd name="connsiteY482" fmla="*/ 1710260 h 2167364"/>
              <a:gd name="connsiteX483" fmla="*/ 1647713 w 2974887"/>
              <a:gd name="connsiteY483" fmla="*/ 1711014 h 2167364"/>
              <a:gd name="connsiteX484" fmla="*/ 1639768 w 2974887"/>
              <a:gd name="connsiteY484" fmla="*/ 1703392 h 2167364"/>
              <a:gd name="connsiteX485" fmla="*/ 1639768 w 2974887"/>
              <a:gd name="connsiteY485" fmla="*/ 1703392 h 2167364"/>
              <a:gd name="connsiteX486" fmla="*/ 1639768 w 2974887"/>
              <a:gd name="connsiteY486" fmla="*/ 1290977 h 2167364"/>
              <a:gd name="connsiteX487" fmla="*/ 1647156 w 2974887"/>
              <a:gd name="connsiteY487" fmla="*/ 1283278 h 2167364"/>
              <a:gd name="connsiteX488" fmla="*/ 1684471 w 2974887"/>
              <a:gd name="connsiteY488" fmla="*/ 1282400 h 2167364"/>
              <a:gd name="connsiteX489" fmla="*/ 1683701 w 2974887"/>
              <a:gd name="connsiteY489" fmla="*/ 1245190 h 2167364"/>
              <a:gd name="connsiteX490" fmla="*/ 1691325 w 2974887"/>
              <a:gd name="connsiteY490" fmla="*/ 1237243 h 2167364"/>
              <a:gd name="connsiteX491" fmla="*/ 1699027 w 2974887"/>
              <a:gd name="connsiteY491" fmla="*/ 1244633 h 2167364"/>
              <a:gd name="connsiteX492" fmla="*/ 1699798 w 2974887"/>
              <a:gd name="connsiteY492" fmla="*/ 1282055 h 2167364"/>
              <a:gd name="connsiteX493" fmla="*/ 1737114 w 2974887"/>
              <a:gd name="connsiteY493" fmla="*/ 1281175 h 2167364"/>
              <a:gd name="connsiteX494" fmla="*/ 1745061 w 2974887"/>
              <a:gd name="connsiteY494" fmla="*/ 1288800 h 2167364"/>
              <a:gd name="connsiteX495" fmla="*/ 1737437 w 2974887"/>
              <a:gd name="connsiteY495" fmla="*/ 1296747 h 2167364"/>
              <a:gd name="connsiteX496" fmla="*/ 1700120 w 2974887"/>
              <a:gd name="connsiteY496" fmla="*/ 1297546 h 2167364"/>
              <a:gd name="connsiteX497" fmla="*/ 1700892 w 2974887"/>
              <a:gd name="connsiteY497" fmla="*/ 1334836 h 2167364"/>
              <a:gd name="connsiteX498" fmla="*/ 1693504 w 2974887"/>
              <a:gd name="connsiteY498" fmla="*/ 1342536 h 2167364"/>
              <a:gd name="connsiteX499" fmla="*/ 1685558 w 2974887"/>
              <a:gd name="connsiteY499" fmla="*/ 1334913 h 2167364"/>
              <a:gd name="connsiteX500" fmla="*/ 1684807 w 2974887"/>
              <a:gd name="connsiteY500" fmla="*/ 1297849 h 2167364"/>
              <a:gd name="connsiteX501" fmla="*/ 1647713 w 2974887"/>
              <a:gd name="connsiteY501" fmla="*/ 1298602 h 2167364"/>
              <a:gd name="connsiteX502" fmla="*/ 1639768 w 2974887"/>
              <a:gd name="connsiteY502" fmla="*/ 1290977 h 2167364"/>
              <a:gd name="connsiteX503" fmla="*/ 1639768 w 2974887"/>
              <a:gd name="connsiteY503" fmla="*/ 1290977 h 2167364"/>
              <a:gd name="connsiteX504" fmla="*/ 1639768 w 2974887"/>
              <a:gd name="connsiteY504" fmla="*/ 878561 h 2167364"/>
              <a:gd name="connsiteX505" fmla="*/ 1647156 w 2974887"/>
              <a:gd name="connsiteY505" fmla="*/ 870861 h 2167364"/>
              <a:gd name="connsiteX506" fmla="*/ 1684471 w 2974887"/>
              <a:gd name="connsiteY506" fmla="*/ 869982 h 2167364"/>
              <a:gd name="connsiteX507" fmla="*/ 1683701 w 2974887"/>
              <a:gd name="connsiteY507" fmla="*/ 832770 h 2167364"/>
              <a:gd name="connsiteX508" fmla="*/ 1691325 w 2974887"/>
              <a:gd name="connsiteY508" fmla="*/ 824825 h 2167364"/>
              <a:gd name="connsiteX509" fmla="*/ 1699027 w 2974887"/>
              <a:gd name="connsiteY509" fmla="*/ 832215 h 2167364"/>
              <a:gd name="connsiteX510" fmla="*/ 1699798 w 2974887"/>
              <a:gd name="connsiteY510" fmla="*/ 869639 h 2167364"/>
              <a:gd name="connsiteX511" fmla="*/ 1737114 w 2974887"/>
              <a:gd name="connsiteY511" fmla="*/ 868759 h 2167364"/>
              <a:gd name="connsiteX512" fmla="*/ 1745061 w 2974887"/>
              <a:gd name="connsiteY512" fmla="*/ 876382 h 2167364"/>
              <a:gd name="connsiteX513" fmla="*/ 1737437 w 2974887"/>
              <a:gd name="connsiteY513" fmla="*/ 884327 h 2167364"/>
              <a:gd name="connsiteX514" fmla="*/ 1700120 w 2974887"/>
              <a:gd name="connsiteY514" fmla="*/ 885128 h 2167364"/>
              <a:gd name="connsiteX515" fmla="*/ 1700892 w 2974887"/>
              <a:gd name="connsiteY515" fmla="*/ 922416 h 2167364"/>
              <a:gd name="connsiteX516" fmla="*/ 1693504 w 2974887"/>
              <a:gd name="connsiteY516" fmla="*/ 930116 h 2167364"/>
              <a:gd name="connsiteX517" fmla="*/ 1685558 w 2974887"/>
              <a:gd name="connsiteY517" fmla="*/ 922492 h 2167364"/>
              <a:gd name="connsiteX518" fmla="*/ 1684807 w 2974887"/>
              <a:gd name="connsiteY518" fmla="*/ 885429 h 2167364"/>
              <a:gd name="connsiteX519" fmla="*/ 1647713 w 2974887"/>
              <a:gd name="connsiteY519" fmla="*/ 886182 h 2167364"/>
              <a:gd name="connsiteX520" fmla="*/ 1639768 w 2974887"/>
              <a:gd name="connsiteY520" fmla="*/ 878561 h 2167364"/>
              <a:gd name="connsiteX521" fmla="*/ 1639768 w 2974887"/>
              <a:gd name="connsiteY521" fmla="*/ 878561 h 2167364"/>
              <a:gd name="connsiteX522" fmla="*/ 1639768 w 2974887"/>
              <a:gd name="connsiteY522" fmla="*/ 466147 h 2167364"/>
              <a:gd name="connsiteX523" fmla="*/ 1647156 w 2974887"/>
              <a:gd name="connsiteY523" fmla="*/ 458447 h 2167364"/>
              <a:gd name="connsiteX524" fmla="*/ 1684471 w 2974887"/>
              <a:gd name="connsiteY524" fmla="*/ 457567 h 2167364"/>
              <a:gd name="connsiteX525" fmla="*/ 1683701 w 2974887"/>
              <a:gd name="connsiteY525" fmla="*/ 420359 h 2167364"/>
              <a:gd name="connsiteX526" fmla="*/ 1691325 w 2974887"/>
              <a:gd name="connsiteY526" fmla="*/ 412411 h 2167364"/>
              <a:gd name="connsiteX527" fmla="*/ 1699027 w 2974887"/>
              <a:gd name="connsiteY527" fmla="*/ 419799 h 2167364"/>
              <a:gd name="connsiteX528" fmla="*/ 1699798 w 2974887"/>
              <a:gd name="connsiteY528" fmla="*/ 457225 h 2167364"/>
              <a:gd name="connsiteX529" fmla="*/ 1737114 w 2974887"/>
              <a:gd name="connsiteY529" fmla="*/ 456343 h 2167364"/>
              <a:gd name="connsiteX530" fmla="*/ 1745061 w 2974887"/>
              <a:gd name="connsiteY530" fmla="*/ 463968 h 2167364"/>
              <a:gd name="connsiteX531" fmla="*/ 1737437 w 2974887"/>
              <a:gd name="connsiteY531" fmla="*/ 471916 h 2167364"/>
              <a:gd name="connsiteX532" fmla="*/ 1700120 w 2974887"/>
              <a:gd name="connsiteY532" fmla="*/ 472715 h 2167364"/>
              <a:gd name="connsiteX533" fmla="*/ 1700892 w 2974887"/>
              <a:gd name="connsiteY533" fmla="*/ 510004 h 2167364"/>
              <a:gd name="connsiteX534" fmla="*/ 1693504 w 2974887"/>
              <a:gd name="connsiteY534" fmla="*/ 517703 h 2167364"/>
              <a:gd name="connsiteX535" fmla="*/ 1685558 w 2974887"/>
              <a:gd name="connsiteY535" fmla="*/ 510081 h 2167364"/>
              <a:gd name="connsiteX536" fmla="*/ 1684807 w 2974887"/>
              <a:gd name="connsiteY536" fmla="*/ 473017 h 2167364"/>
              <a:gd name="connsiteX537" fmla="*/ 1647713 w 2974887"/>
              <a:gd name="connsiteY537" fmla="*/ 473771 h 2167364"/>
              <a:gd name="connsiteX538" fmla="*/ 1639768 w 2974887"/>
              <a:gd name="connsiteY538" fmla="*/ 466147 h 2167364"/>
              <a:gd name="connsiteX539" fmla="*/ 1639768 w 2974887"/>
              <a:gd name="connsiteY539" fmla="*/ 466147 h 2167364"/>
              <a:gd name="connsiteX540" fmla="*/ 1639768 w 2974887"/>
              <a:gd name="connsiteY540" fmla="*/ 53734 h 2167364"/>
              <a:gd name="connsiteX541" fmla="*/ 1647156 w 2974887"/>
              <a:gd name="connsiteY541" fmla="*/ 46033 h 2167364"/>
              <a:gd name="connsiteX542" fmla="*/ 1684471 w 2974887"/>
              <a:gd name="connsiteY542" fmla="*/ 45157 h 2167364"/>
              <a:gd name="connsiteX543" fmla="*/ 1683701 w 2974887"/>
              <a:gd name="connsiteY543" fmla="*/ 7947 h 2167364"/>
              <a:gd name="connsiteX544" fmla="*/ 1691325 w 2974887"/>
              <a:gd name="connsiteY544" fmla="*/ 0 h 2167364"/>
              <a:gd name="connsiteX545" fmla="*/ 1699027 w 2974887"/>
              <a:gd name="connsiteY545" fmla="*/ 7386 h 2167364"/>
              <a:gd name="connsiteX546" fmla="*/ 1699798 w 2974887"/>
              <a:gd name="connsiteY546" fmla="*/ 44812 h 2167364"/>
              <a:gd name="connsiteX547" fmla="*/ 1737114 w 2974887"/>
              <a:gd name="connsiteY547" fmla="*/ 43932 h 2167364"/>
              <a:gd name="connsiteX548" fmla="*/ 1745061 w 2974887"/>
              <a:gd name="connsiteY548" fmla="*/ 51555 h 2167364"/>
              <a:gd name="connsiteX549" fmla="*/ 1737437 w 2974887"/>
              <a:gd name="connsiteY549" fmla="*/ 59500 h 2167364"/>
              <a:gd name="connsiteX550" fmla="*/ 1700120 w 2974887"/>
              <a:gd name="connsiteY550" fmla="*/ 60299 h 2167364"/>
              <a:gd name="connsiteX551" fmla="*/ 1700892 w 2974887"/>
              <a:gd name="connsiteY551" fmla="*/ 97588 h 2167364"/>
              <a:gd name="connsiteX552" fmla="*/ 1693504 w 2974887"/>
              <a:gd name="connsiteY552" fmla="*/ 105287 h 2167364"/>
              <a:gd name="connsiteX553" fmla="*/ 1685558 w 2974887"/>
              <a:gd name="connsiteY553" fmla="*/ 97665 h 2167364"/>
              <a:gd name="connsiteX554" fmla="*/ 1684807 w 2974887"/>
              <a:gd name="connsiteY554" fmla="*/ 60601 h 2167364"/>
              <a:gd name="connsiteX555" fmla="*/ 1647713 w 2974887"/>
              <a:gd name="connsiteY555" fmla="*/ 61357 h 2167364"/>
              <a:gd name="connsiteX556" fmla="*/ 1639768 w 2974887"/>
              <a:gd name="connsiteY556" fmla="*/ 53734 h 2167364"/>
              <a:gd name="connsiteX557" fmla="*/ 1639768 w 2974887"/>
              <a:gd name="connsiteY557" fmla="*/ 53734 h 2167364"/>
              <a:gd name="connsiteX558" fmla="*/ 2049712 w 2974887"/>
              <a:gd name="connsiteY558" fmla="*/ 2115808 h 2167364"/>
              <a:gd name="connsiteX559" fmla="*/ 2057100 w 2974887"/>
              <a:gd name="connsiteY559" fmla="*/ 2108104 h 2167364"/>
              <a:gd name="connsiteX560" fmla="*/ 2094416 w 2974887"/>
              <a:gd name="connsiteY560" fmla="*/ 2107228 h 2167364"/>
              <a:gd name="connsiteX561" fmla="*/ 2093645 w 2974887"/>
              <a:gd name="connsiteY561" fmla="*/ 2070017 h 2167364"/>
              <a:gd name="connsiteX562" fmla="*/ 2101269 w 2974887"/>
              <a:gd name="connsiteY562" fmla="*/ 2062072 h 2167364"/>
              <a:gd name="connsiteX563" fmla="*/ 2108971 w 2974887"/>
              <a:gd name="connsiteY563" fmla="*/ 2069462 h 2167364"/>
              <a:gd name="connsiteX564" fmla="*/ 2109742 w 2974887"/>
              <a:gd name="connsiteY564" fmla="*/ 2106884 h 2167364"/>
              <a:gd name="connsiteX565" fmla="*/ 2147058 w 2974887"/>
              <a:gd name="connsiteY565" fmla="*/ 2106006 h 2167364"/>
              <a:gd name="connsiteX566" fmla="*/ 2155005 w 2974887"/>
              <a:gd name="connsiteY566" fmla="*/ 2113631 h 2167364"/>
              <a:gd name="connsiteX567" fmla="*/ 2147381 w 2974887"/>
              <a:gd name="connsiteY567" fmla="*/ 2121576 h 2167364"/>
              <a:gd name="connsiteX568" fmla="*/ 2110064 w 2974887"/>
              <a:gd name="connsiteY568" fmla="*/ 2122374 h 2167364"/>
              <a:gd name="connsiteX569" fmla="*/ 2110836 w 2974887"/>
              <a:gd name="connsiteY569" fmla="*/ 2159663 h 2167364"/>
              <a:gd name="connsiteX570" fmla="*/ 2103447 w 2974887"/>
              <a:gd name="connsiteY570" fmla="*/ 2167365 h 2167364"/>
              <a:gd name="connsiteX571" fmla="*/ 2095500 w 2974887"/>
              <a:gd name="connsiteY571" fmla="*/ 2159740 h 2167364"/>
              <a:gd name="connsiteX572" fmla="*/ 2094749 w 2974887"/>
              <a:gd name="connsiteY572" fmla="*/ 2122676 h 2167364"/>
              <a:gd name="connsiteX573" fmla="*/ 2057659 w 2974887"/>
              <a:gd name="connsiteY573" fmla="*/ 2123432 h 2167364"/>
              <a:gd name="connsiteX574" fmla="*/ 2049712 w 2974887"/>
              <a:gd name="connsiteY574" fmla="*/ 2115808 h 2167364"/>
              <a:gd name="connsiteX575" fmla="*/ 2049712 w 2974887"/>
              <a:gd name="connsiteY575" fmla="*/ 2115808 h 2167364"/>
              <a:gd name="connsiteX576" fmla="*/ 2049712 w 2974887"/>
              <a:gd name="connsiteY576" fmla="*/ 1703392 h 2167364"/>
              <a:gd name="connsiteX577" fmla="*/ 2057100 w 2974887"/>
              <a:gd name="connsiteY577" fmla="*/ 1695692 h 2167364"/>
              <a:gd name="connsiteX578" fmla="*/ 2094416 w 2974887"/>
              <a:gd name="connsiteY578" fmla="*/ 1694814 h 2167364"/>
              <a:gd name="connsiteX579" fmla="*/ 2093645 w 2974887"/>
              <a:gd name="connsiteY579" fmla="*/ 1657603 h 2167364"/>
              <a:gd name="connsiteX580" fmla="*/ 2101269 w 2974887"/>
              <a:gd name="connsiteY580" fmla="*/ 1649658 h 2167364"/>
              <a:gd name="connsiteX581" fmla="*/ 2108971 w 2974887"/>
              <a:gd name="connsiteY581" fmla="*/ 1657045 h 2167364"/>
              <a:gd name="connsiteX582" fmla="*/ 2109742 w 2974887"/>
              <a:gd name="connsiteY582" fmla="*/ 1694468 h 2167364"/>
              <a:gd name="connsiteX583" fmla="*/ 2147058 w 2974887"/>
              <a:gd name="connsiteY583" fmla="*/ 1693590 h 2167364"/>
              <a:gd name="connsiteX584" fmla="*/ 2155005 w 2974887"/>
              <a:gd name="connsiteY584" fmla="*/ 1701214 h 2167364"/>
              <a:gd name="connsiteX585" fmla="*/ 2147381 w 2974887"/>
              <a:gd name="connsiteY585" fmla="*/ 1709159 h 2167364"/>
              <a:gd name="connsiteX586" fmla="*/ 2110064 w 2974887"/>
              <a:gd name="connsiteY586" fmla="*/ 1709958 h 2167364"/>
              <a:gd name="connsiteX587" fmla="*/ 2110836 w 2974887"/>
              <a:gd name="connsiteY587" fmla="*/ 1747247 h 2167364"/>
              <a:gd name="connsiteX588" fmla="*/ 2103447 w 2974887"/>
              <a:gd name="connsiteY588" fmla="*/ 1754948 h 2167364"/>
              <a:gd name="connsiteX589" fmla="*/ 2095500 w 2974887"/>
              <a:gd name="connsiteY589" fmla="*/ 1747324 h 2167364"/>
              <a:gd name="connsiteX590" fmla="*/ 2094749 w 2974887"/>
              <a:gd name="connsiteY590" fmla="*/ 1710260 h 2167364"/>
              <a:gd name="connsiteX591" fmla="*/ 2057659 w 2974887"/>
              <a:gd name="connsiteY591" fmla="*/ 1711014 h 2167364"/>
              <a:gd name="connsiteX592" fmla="*/ 2049712 w 2974887"/>
              <a:gd name="connsiteY592" fmla="*/ 1703392 h 2167364"/>
              <a:gd name="connsiteX593" fmla="*/ 2049712 w 2974887"/>
              <a:gd name="connsiteY593" fmla="*/ 1703392 h 2167364"/>
              <a:gd name="connsiteX594" fmla="*/ 2049712 w 2974887"/>
              <a:gd name="connsiteY594" fmla="*/ 1290977 h 2167364"/>
              <a:gd name="connsiteX595" fmla="*/ 2057100 w 2974887"/>
              <a:gd name="connsiteY595" fmla="*/ 1283278 h 2167364"/>
              <a:gd name="connsiteX596" fmla="*/ 2094416 w 2974887"/>
              <a:gd name="connsiteY596" fmla="*/ 1282400 h 2167364"/>
              <a:gd name="connsiteX597" fmla="*/ 2093645 w 2974887"/>
              <a:gd name="connsiteY597" fmla="*/ 1245190 h 2167364"/>
              <a:gd name="connsiteX598" fmla="*/ 2101269 w 2974887"/>
              <a:gd name="connsiteY598" fmla="*/ 1237243 h 2167364"/>
              <a:gd name="connsiteX599" fmla="*/ 2108971 w 2974887"/>
              <a:gd name="connsiteY599" fmla="*/ 1244633 h 2167364"/>
              <a:gd name="connsiteX600" fmla="*/ 2109742 w 2974887"/>
              <a:gd name="connsiteY600" fmla="*/ 1282055 h 2167364"/>
              <a:gd name="connsiteX601" fmla="*/ 2147058 w 2974887"/>
              <a:gd name="connsiteY601" fmla="*/ 1281175 h 2167364"/>
              <a:gd name="connsiteX602" fmla="*/ 2155005 w 2974887"/>
              <a:gd name="connsiteY602" fmla="*/ 1288800 h 2167364"/>
              <a:gd name="connsiteX603" fmla="*/ 2147381 w 2974887"/>
              <a:gd name="connsiteY603" fmla="*/ 1296747 h 2167364"/>
              <a:gd name="connsiteX604" fmla="*/ 2110064 w 2974887"/>
              <a:gd name="connsiteY604" fmla="*/ 1297546 h 2167364"/>
              <a:gd name="connsiteX605" fmla="*/ 2110836 w 2974887"/>
              <a:gd name="connsiteY605" fmla="*/ 1334836 h 2167364"/>
              <a:gd name="connsiteX606" fmla="*/ 2103447 w 2974887"/>
              <a:gd name="connsiteY606" fmla="*/ 1342536 h 2167364"/>
              <a:gd name="connsiteX607" fmla="*/ 2095500 w 2974887"/>
              <a:gd name="connsiteY607" fmla="*/ 1334913 h 2167364"/>
              <a:gd name="connsiteX608" fmla="*/ 2094749 w 2974887"/>
              <a:gd name="connsiteY608" fmla="*/ 1297849 h 2167364"/>
              <a:gd name="connsiteX609" fmla="*/ 2057659 w 2974887"/>
              <a:gd name="connsiteY609" fmla="*/ 1298602 h 2167364"/>
              <a:gd name="connsiteX610" fmla="*/ 2049712 w 2974887"/>
              <a:gd name="connsiteY610" fmla="*/ 1290977 h 2167364"/>
              <a:gd name="connsiteX611" fmla="*/ 2049712 w 2974887"/>
              <a:gd name="connsiteY611" fmla="*/ 1290977 h 2167364"/>
              <a:gd name="connsiteX612" fmla="*/ 2049712 w 2974887"/>
              <a:gd name="connsiteY612" fmla="*/ 878561 h 2167364"/>
              <a:gd name="connsiteX613" fmla="*/ 2057100 w 2974887"/>
              <a:gd name="connsiteY613" fmla="*/ 870861 h 2167364"/>
              <a:gd name="connsiteX614" fmla="*/ 2094416 w 2974887"/>
              <a:gd name="connsiteY614" fmla="*/ 869982 h 2167364"/>
              <a:gd name="connsiteX615" fmla="*/ 2093645 w 2974887"/>
              <a:gd name="connsiteY615" fmla="*/ 832770 h 2167364"/>
              <a:gd name="connsiteX616" fmla="*/ 2101269 w 2974887"/>
              <a:gd name="connsiteY616" fmla="*/ 824825 h 2167364"/>
              <a:gd name="connsiteX617" fmla="*/ 2108971 w 2974887"/>
              <a:gd name="connsiteY617" fmla="*/ 832215 h 2167364"/>
              <a:gd name="connsiteX618" fmla="*/ 2109742 w 2974887"/>
              <a:gd name="connsiteY618" fmla="*/ 869639 h 2167364"/>
              <a:gd name="connsiteX619" fmla="*/ 2147058 w 2974887"/>
              <a:gd name="connsiteY619" fmla="*/ 868759 h 2167364"/>
              <a:gd name="connsiteX620" fmla="*/ 2155005 w 2974887"/>
              <a:gd name="connsiteY620" fmla="*/ 876382 h 2167364"/>
              <a:gd name="connsiteX621" fmla="*/ 2147381 w 2974887"/>
              <a:gd name="connsiteY621" fmla="*/ 884327 h 2167364"/>
              <a:gd name="connsiteX622" fmla="*/ 2110064 w 2974887"/>
              <a:gd name="connsiteY622" fmla="*/ 885128 h 2167364"/>
              <a:gd name="connsiteX623" fmla="*/ 2110836 w 2974887"/>
              <a:gd name="connsiteY623" fmla="*/ 922416 h 2167364"/>
              <a:gd name="connsiteX624" fmla="*/ 2103447 w 2974887"/>
              <a:gd name="connsiteY624" fmla="*/ 930116 h 2167364"/>
              <a:gd name="connsiteX625" fmla="*/ 2095500 w 2974887"/>
              <a:gd name="connsiteY625" fmla="*/ 922492 h 2167364"/>
              <a:gd name="connsiteX626" fmla="*/ 2094749 w 2974887"/>
              <a:gd name="connsiteY626" fmla="*/ 885429 h 2167364"/>
              <a:gd name="connsiteX627" fmla="*/ 2057659 w 2974887"/>
              <a:gd name="connsiteY627" fmla="*/ 886182 h 2167364"/>
              <a:gd name="connsiteX628" fmla="*/ 2049712 w 2974887"/>
              <a:gd name="connsiteY628" fmla="*/ 878561 h 2167364"/>
              <a:gd name="connsiteX629" fmla="*/ 2049712 w 2974887"/>
              <a:gd name="connsiteY629" fmla="*/ 878561 h 2167364"/>
              <a:gd name="connsiteX630" fmla="*/ 2049712 w 2974887"/>
              <a:gd name="connsiteY630" fmla="*/ 466147 h 2167364"/>
              <a:gd name="connsiteX631" fmla="*/ 2057100 w 2974887"/>
              <a:gd name="connsiteY631" fmla="*/ 458447 h 2167364"/>
              <a:gd name="connsiteX632" fmla="*/ 2094416 w 2974887"/>
              <a:gd name="connsiteY632" fmla="*/ 457567 h 2167364"/>
              <a:gd name="connsiteX633" fmla="*/ 2093645 w 2974887"/>
              <a:gd name="connsiteY633" fmla="*/ 420359 h 2167364"/>
              <a:gd name="connsiteX634" fmla="*/ 2101269 w 2974887"/>
              <a:gd name="connsiteY634" fmla="*/ 412411 h 2167364"/>
              <a:gd name="connsiteX635" fmla="*/ 2108971 w 2974887"/>
              <a:gd name="connsiteY635" fmla="*/ 419799 h 2167364"/>
              <a:gd name="connsiteX636" fmla="*/ 2109742 w 2974887"/>
              <a:gd name="connsiteY636" fmla="*/ 457225 h 2167364"/>
              <a:gd name="connsiteX637" fmla="*/ 2147058 w 2974887"/>
              <a:gd name="connsiteY637" fmla="*/ 456343 h 2167364"/>
              <a:gd name="connsiteX638" fmla="*/ 2155005 w 2974887"/>
              <a:gd name="connsiteY638" fmla="*/ 463968 h 2167364"/>
              <a:gd name="connsiteX639" fmla="*/ 2147381 w 2974887"/>
              <a:gd name="connsiteY639" fmla="*/ 471916 h 2167364"/>
              <a:gd name="connsiteX640" fmla="*/ 2110064 w 2974887"/>
              <a:gd name="connsiteY640" fmla="*/ 472715 h 2167364"/>
              <a:gd name="connsiteX641" fmla="*/ 2110836 w 2974887"/>
              <a:gd name="connsiteY641" fmla="*/ 510004 h 2167364"/>
              <a:gd name="connsiteX642" fmla="*/ 2103447 w 2974887"/>
              <a:gd name="connsiteY642" fmla="*/ 517703 h 2167364"/>
              <a:gd name="connsiteX643" fmla="*/ 2095500 w 2974887"/>
              <a:gd name="connsiteY643" fmla="*/ 510081 h 2167364"/>
              <a:gd name="connsiteX644" fmla="*/ 2094749 w 2974887"/>
              <a:gd name="connsiteY644" fmla="*/ 473017 h 2167364"/>
              <a:gd name="connsiteX645" fmla="*/ 2057659 w 2974887"/>
              <a:gd name="connsiteY645" fmla="*/ 473771 h 2167364"/>
              <a:gd name="connsiteX646" fmla="*/ 2049712 w 2974887"/>
              <a:gd name="connsiteY646" fmla="*/ 466147 h 2167364"/>
              <a:gd name="connsiteX647" fmla="*/ 2049712 w 2974887"/>
              <a:gd name="connsiteY647" fmla="*/ 466147 h 2167364"/>
              <a:gd name="connsiteX648" fmla="*/ 2049712 w 2974887"/>
              <a:gd name="connsiteY648" fmla="*/ 53734 h 2167364"/>
              <a:gd name="connsiteX649" fmla="*/ 2057100 w 2974887"/>
              <a:gd name="connsiteY649" fmla="*/ 46033 h 2167364"/>
              <a:gd name="connsiteX650" fmla="*/ 2094416 w 2974887"/>
              <a:gd name="connsiteY650" fmla="*/ 45157 h 2167364"/>
              <a:gd name="connsiteX651" fmla="*/ 2093645 w 2974887"/>
              <a:gd name="connsiteY651" fmla="*/ 7947 h 2167364"/>
              <a:gd name="connsiteX652" fmla="*/ 2101269 w 2974887"/>
              <a:gd name="connsiteY652" fmla="*/ 0 h 2167364"/>
              <a:gd name="connsiteX653" fmla="*/ 2108971 w 2974887"/>
              <a:gd name="connsiteY653" fmla="*/ 7386 h 2167364"/>
              <a:gd name="connsiteX654" fmla="*/ 2109742 w 2974887"/>
              <a:gd name="connsiteY654" fmla="*/ 44812 h 2167364"/>
              <a:gd name="connsiteX655" fmla="*/ 2147058 w 2974887"/>
              <a:gd name="connsiteY655" fmla="*/ 43932 h 2167364"/>
              <a:gd name="connsiteX656" fmla="*/ 2155005 w 2974887"/>
              <a:gd name="connsiteY656" fmla="*/ 51555 h 2167364"/>
              <a:gd name="connsiteX657" fmla="*/ 2147381 w 2974887"/>
              <a:gd name="connsiteY657" fmla="*/ 59500 h 2167364"/>
              <a:gd name="connsiteX658" fmla="*/ 2110064 w 2974887"/>
              <a:gd name="connsiteY658" fmla="*/ 60299 h 2167364"/>
              <a:gd name="connsiteX659" fmla="*/ 2110836 w 2974887"/>
              <a:gd name="connsiteY659" fmla="*/ 97588 h 2167364"/>
              <a:gd name="connsiteX660" fmla="*/ 2103447 w 2974887"/>
              <a:gd name="connsiteY660" fmla="*/ 105287 h 2167364"/>
              <a:gd name="connsiteX661" fmla="*/ 2095500 w 2974887"/>
              <a:gd name="connsiteY661" fmla="*/ 97665 h 2167364"/>
              <a:gd name="connsiteX662" fmla="*/ 2094749 w 2974887"/>
              <a:gd name="connsiteY662" fmla="*/ 60601 h 2167364"/>
              <a:gd name="connsiteX663" fmla="*/ 2057659 w 2974887"/>
              <a:gd name="connsiteY663" fmla="*/ 61357 h 2167364"/>
              <a:gd name="connsiteX664" fmla="*/ 2049712 w 2974887"/>
              <a:gd name="connsiteY664" fmla="*/ 53734 h 2167364"/>
              <a:gd name="connsiteX665" fmla="*/ 2049712 w 2974887"/>
              <a:gd name="connsiteY665" fmla="*/ 53734 h 2167364"/>
              <a:gd name="connsiteX666" fmla="*/ 2459654 w 2974887"/>
              <a:gd name="connsiteY666" fmla="*/ 2115808 h 2167364"/>
              <a:gd name="connsiteX667" fmla="*/ 2467044 w 2974887"/>
              <a:gd name="connsiteY667" fmla="*/ 2108104 h 2167364"/>
              <a:gd name="connsiteX668" fmla="*/ 2504357 w 2974887"/>
              <a:gd name="connsiteY668" fmla="*/ 2107228 h 2167364"/>
              <a:gd name="connsiteX669" fmla="*/ 2503587 w 2974887"/>
              <a:gd name="connsiteY669" fmla="*/ 2070017 h 2167364"/>
              <a:gd name="connsiteX670" fmla="*/ 2511211 w 2974887"/>
              <a:gd name="connsiteY670" fmla="*/ 2062072 h 2167364"/>
              <a:gd name="connsiteX671" fmla="*/ 2518911 w 2974887"/>
              <a:gd name="connsiteY671" fmla="*/ 2069462 h 2167364"/>
              <a:gd name="connsiteX672" fmla="*/ 2519684 w 2974887"/>
              <a:gd name="connsiteY672" fmla="*/ 2106884 h 2167364"/>
              <a:gd name="connsiteX673" fmla="*/ 2557000 w 2974887"/>
              <a:gd name="connsiteY673" fmla="*/ 2106006 h 2167364"/>
              <a:gd name="connsiteX674" fmla="*/ 2564947 w 2974887"/>
              <a:gd name="connsiteY674" fmla="*/ 2113631 h 2167364"/>
              <a:gd name="connsiteX675" fmla="*/ 2557324 w 2974887"/>
              <a:gd name="connsiteY675" fmla="*/ 2121576 h 2167364"/>
              <a:gd name="connsiteX676" fmla="*/ 2520008 w 2974887"/>
              <a:gd name="connsiteY676" fmla="*/ 2122374 h 2167364"/>
              <a:gd name="connsiteX677" fmla="*/ 2520776 w 2974887"/>
              <a:gd name="connsiteY677" fmla="*/ 2159663 h 2167364"/>
              <a:gd name="connsiteX678" fmla="*/ 2513390 w 2974887"/>
              <a:gd name="connsiteY678" fmla="*/ 2167365 h 2167364"/>
              <a:gd name="connsiteX679" fmla="*/ 2505444 w 2974887"/>
              <a:gd name="connsiteY679" fmla="*/ 2159740 h 2167364"/>
              <a:gd name="connsiteX680" fmla="*/ 2504691 w 2974887"/>
              <a:gd name="connsiteY680" fmla="*/ 2122676 h 2167364"/>
              <a:gd name="connsiteX681" fmla="*/ 2467601 w 2974887"/>
              <a:gd name="connsiteY681" fmla="*/ 2123432 h 2167364"/>
              <a:gd name="connsiteX682" fmla="*/ 2459654 w 2974887"/>
              <a:gd name="connsiteY682" fmla="*/ 2115808 h 2167364"/>
              <a:gd name="connsiteX683" fmla="*/ 2459654 w 2974887"/>
              <a:gd name="connsiteY683" fmla="*/ 2115808 h 2167364"/>
              <a:gd name="connsiteX684" fmla="*/ 2459654 w 2974887"/>
              <a:gd name="connsiteY684" fmla="*/ 1703392 h 2167364"/>
              <a:gd name="connsiteX685" fmla="*/ 2467044 w 2974887"/>
              <a:gd name="connsiteY685" fmla="*/ 1695692 h 2167364"/>
              <a:gd name="connsiteX686" fmla="*/ 2504357 w 2974887"/>
              <a:gd name="connsiteY686" fmla="*/ 1694814 h 2167364"/>
              <a:gd name="connsiteX687" fmla="*/ 2503587 w 2974887"/>
              <a:gd name="connsiteY687" fmla="*/ 1657603 h 2167364"/>
              <a:gd name="connsiteX688" fmla="*/ 2511211 w 2974887"/>
              <a:gd name="connsiteY688" fmla="*/ 1649658 h 2167364"/>
              <a:gd name="connsiteX689" fmla="*/ 2518911 w 2974887"/>
              <a:gd name="connsiteY689" fmla="*/ 1657045 h 2167364"/>
              <a:gd name="connsiteX690" fmla="*/ 2519684 w 2974887"/>
              <a:gd name="connsiteY690" fmla="*/ 1694468 h 2167364"/>
              <a:gd name="connsiteX691" fmla="*/ 2557000 w 2974887"/>
              <a:gd name="connsiteY691" fmla="*/ 1693590 h 2167364"/>
              <a:gd name="connsiteX692" fmla="*/ 2564947 w 2974887"/>
              <a:gd name="connsiteY692" fmla="*/ 1701214 h 2167364"/>
              <a:gd name="connsiteX693" fmla="*/ 2557324 w 2974887"/>
              <a:gd name="connsiteY693" fmla="*/ 1709159 h 2167364"/>
              <a:gd name="connsiteX694" fmla="*/ 2520008 w 2974887"/>
              <a:gd name="connsiteY694" fmla="*/ 1709958 h 2167364"/>
              <a:gd name="connsiteX695" fmla="*/ 2520776 w 2974887"/>
              <a:gd name="connsiteY695" fmla="*/ 1747247 h 2167364"/>
              <a:gd name="connsiteX696" fmla="*/ 2513390 w 2974887"/>
              <a:gd name="connsiteY696" fmla="*/ 1754948 h 2167364"/>
              <a:gd name="connsiteX697" fmla="*/ 2505444 w 2974887"/>
              <a:gd name="connsiteY697" fmla="*/ 1747324 h 2167364"/>
              <a:gd name="connsiteX698" fmla="*/ 2504691 w 2974887"/>
              <a:gd name="connsiteY698" fmla="*/ 1710260 h 2167364"/>
              <a:gd name="connsiteX699" fmla="*/ 2467601 w 2974887"/>
              <a:gd name="connsiteY699" fmla="*/ 1711014 h 2167364"/>
              <a:gd name="connsiteX700" fmla="*/ 2459654 w 2974887"/>
              <a:gd name="connsiteY700" fmla="*/ 1703392 h 2167364"/>
              <a:gd name="connsiteX701" fmla="*/ 2459654 w 2974887"/>
              <a:gd name="connsiteY701" fmla="*/ 1703392 h 2167364"/>
              <a:gd name="connsiteX702" fmla="*/ 2459654 w 2974887"/>
              <a:gd name="connsiteY702" fmla="*/ 1290977 h 2167364"/>
              <a:gd name="connsiteX703" fmla="*/ 2467044 w 2974887"/>
              <a:gd name="connsiteY703" fmla="*/ 1283278 h 2167364"/>
              <a:gd name="connsiteX704" fmla="*/ 2504357 w 2974887"/>
              <a:gd name="connsiteY704" fmla="*/ 1282400 h 2167364"/>
              <a:gd name="connsiteX705" fmla="*/ 2503587 w 2974887"/>
              <a:gd name="connsiteY705" fmla="*/ 1245190 h 2167364"/>
              <a:gd name="connsiteX706" fmla="*/ 2511211 w 2974887"/>
              <a:gd name="connsiteY706" fmla="*/ 1237243 h 2167364"/>
              <a:gd name="connsiteX707" fmla="*/ 2518911 w 2974887"/>
              <a:gd name="connsiteY707" fmla="*/ 1244633 h 2167364"/>
              <a:gd name="connsiteX708" fmla="*/ 2519684 w 2974887"/>
              <a:gd name="connsiteY708" fmla="*/ 1282055 h 2167364"/>
              <a:gd name="connsiteX709" fmla="*/ 2557000 w 2974887"/>
              <a:gd name="connsiteY709" fmla="*/ 1281175 h 2167364"/>
              <a:gd name="connsiteX710" fmla="*/ 2564947 w 2974887"/>
              <a:gd name="connsiteY710" fmla="*/ 1288800 h 2167364"/>
              <a:gd name="connsiteX711" fmla="*/ 2557324 w 2974887"/>
              <a:gd name="connsiteY711" fmla="*/ 1296747 h 2167364"/>
              <a:gd name="connsiteX712" fmla="*/ 2520008 w 2974887"/>
              <a:gd name="connsiteY712" fmla="*/ 1297546 h 2167364"/>
              <a:gd name="connsiteX713" fmla="*/ 2520776 w 2974887"/>
              <a:gd name="connsiteY713" fmla="*/ 1334836 h 2167364"/>
              <a:gd name="connsiteX714" fmla="*/ 2513390 w 2974887"/>
              <a:gd name="connsiteY714" fmla="*/ 1342536 h 2167364"/>
              <a:gd name="connsiteX715" fmla="*/ 2505444 w 2974887"/>
              <a:gd name="connsiteY715" fmla="*/ 1334913 h 2167364"/>
              <a:gd name="connsiteX716" fmla="*/ 2504691 w 2974887"/>
              <a:gd name="connsiteY716" fmla="*/ 1297849 h 2167364"/>
              <a:gd name="connsiteX717" fmla="*/ 2467601 w 2974887"/>
              <a:gd name="connsiteY717" fmla="*/ 1298602 h 2167364"/>
              <a:gd name="connsiteX718" fmla="*/ 2459654 w 2974887"/>
              <a:gd name="connsiteY718" fmla="*/ 1290977 h 2167364"/>
              <a:gd name="connsiteX719" fmla="*/ 2459654 w 2974887"/>
              <a:gd name="connsiteY719" fmla="*/ 1290977 h 2167364"/>
              <a:gd name="connsiteX720" fmla="*/ 2459654 w 2974887"/>
              <a:gd name="connsiteY720" fmla="*/ 878561 h 2167364"/>
              <a:gd name="connsiteX721" fmla="*/ 2467044 w 2974887"/>
              <a:gd name="connsiteY721" fmla="*/ 870861 h 2167364"/>
              <a:gd name="connsiteX722" fmla="*/ 2504357 w 2974887"/>
              <a:gd name="connsiteY722" fmla="*/ 869982 h 2167364"/>
              <a:gd name="connsiteX723" fmla="*/ 2503587 w 2974887"/>
              <a:gd name="connsiteY723" fmla="*/ 832770 h 2167364"/>
              <a:gd name="connsiteX724" fmla="*/ 2511211 w 2974887"/>
              <a:gd name="connsiteY724" fmla="*/ 824825 h 2167364"/>
              <a:gd name="connsiteX725" fmla="*/ 2518911 w 2974887"/>
              <a:gd name="connsiteY725" fmla="*/ 832215 h 2167364"/>
              <a:gd name="connsiteX726" fmla="*/ 2519684 w 2974887"/>
              <a:gd name="connsiteY726" fmla="*/ 869639 h 2167364"/>
              <a:gd name="connsiteX727" fmla="*/ 2557000 w 2974887"/>
              <a:gd name="connsiteY727" fmla="*/ 868759 h 2167364"/>
              <a:gd name="connsiteX728" fmla="*/ 2564947 w 2974887"/>
              <a:gd name="connsiteY728" fmla="*/ 876382 h 2167364"/>
              <a:gd name="connsiteX729" fmla="*/ 2557324 w 2974887"/>
              <a:gd name="connsiteY729" fmla="*/ 884327 h 2167364"/>
              <a:gd name="connsiteX730" fmla="*/ 2520008 w 2974887"/>
              <a:gd name="connsiteY730" fmla="*/ 885128 h 2167364"/>
              <a:gd name="connsiteX731" fmla="*/ 2520776 w 2974887"/>
              <a:gd name="connsiteY731" fmla="*/ 922416 h 2167364"/>
              <a:gd name="connsiteX732" fmla="*/ 2513390 w 2974887"/>
              <a:gd name="connsiteY732" fmla="*/ 930116 h 2167364"/>
              <a:gd name="connsiteX733" fmla="*/ 2505444 w 2974887"/>
              <a:gd name="connsiteY733" fmla="*/ 922492 h 2167364"/>
              <a:gd name="connsiteX734" fmla="*/ 2504691 w 2974887"/>
              <a:gd name="connsiteY734" fmla="*/ 885429 h 2167364"/>
              <a:gd name="connsiteX735" fmla="*/ 2467601 w 2974887"/>
              <a:gd name="connsiteY735" fmla="*/ 886182 h 2167364"/>
              <a:gd name="connsiteX736" fmla="*/ 2459654 w 2974887"/>
              <a:gd name="connsiteY736" fmla="*/ 878561 h 2167364"/>
              <a:gd name="connsiteX737" fmla="*/ 2459654 w 2974887"/>
              <a:gd name="connsiteY737" fmla="*/ 878561 h 2167364"/>
              <a:gd name="connsiteX738" fmla="*/ 2459654 w 2974887"/>
              <a:gd name="connsiteY738" fmla="*/ 466147 h 2167364"/>
              <a:gd name="connsiteX739" fmla="*/ 2467044 w 2974887"/>
              <a:gd name="connsiteY739" fmla="*/ 458447 h 2167364"/>
              <a:gd name="connsiteX740" fmla="*/ 2504357 w 2974887"/>
              <a:gd name="connsiteY740" fmla="*/ 457567 h 2167364"/>
              <a:gd name="connsiteX741" fmla="*/ 2503587 w 2974887"/>
              <a:gd name="connsiteY741" fmla="*/ 420359 h 2167364"/>
              <a:gd name="connsiteX742" fmla="*/ 2511211 w 2974887"/>
              <a:gd name="connsiteY742" fmla="*/ 412411 h 2167364"/>
              <a:gd name="connsiteX743" fmla="*/ 2518911 w 2974887"/>
              <a:gd name="connsiteY743" fmla="*/ 419799 h 2167364"/>
              <a:gd name="connsiteX744" fmla="*/ 2519684 w 2974887"/>
              <a:gd name="connsiteY744" fmla="*/ 457225 h 2167364"/>
              <a:gd name="connsiteX745" fmla="*/ 2557000 w 2974887"/>
              <a:gd name="connsiteY745" fmla="*/ 456343 h 2167364"/>
              <a:gd name="connsiteX746" fmla="*/ 2564947 w 2974887"/>
              <a:gd name="connsiteY746" fmla="*/ 463968 h 2167364"/>
              <a:gd name="connsiteX747" fmla="*/ 2557324 w 2974887"/>
              <a:gd name="connsiteY747" fmla="*/ 471916 h 2167364"/>
              <a:gd name="connsiteX748" fmla="*/ 2520008 w 2974887"/>
              <a:gd name="connsiteY748" fmla="*/ 472715 h 2167364"/>
              <a:gd name="connsiteX749" fmla="*/ 2520776 w 2974887"/>
              <a:gd name="connsiteY749" fmla="*/ 510004 h 2167364"/>
              <a:gd name="connsiteX750" fmla="*/ 2513390 w 2974887"/>
              <a:gd name="connsiteY750" fmla="*/ 517703 h 2167364"/>
              <a:gd name="connsiteX751" fmla="*/ 2505444 w 2974887"/>
              <a:gd name="connsiteY751" fmla="*/ 510081 h 2167364"/>
              <a:gd name="connsiteX752" fmla="*/ 2504691 w 2974887"/>
              <a:gd name="connsiteY752" fmla="*/ 473017 h 2167364"/>
              <a:gd name="connsiteX753" fmla="*/ 2467601 w 2974887"/>
              <a:gd name="connsiteY753" fmla="*/ 473771 h 2167364"/>
              <a:gd name="connsiteX754" fmla="*/ 2459654 w 2974887"/>
              <a:gd name="connsiteY754" fmla="*/ 466147 h 2167364"/>
              <a:gd name="connsiteX755" fmla="*/ 2459654 w 2974887"/>
              <a:gd name="connsiteY755" fmla="*/ 466147 h 2167364"/>
              <a:gd name="connsiteX756" fmla="*/ 2459654 w 2974887"/>
              <a:gd name="connsiteY756" fmla="*/ 53734 h 2167364"/>
              <a:gd name="connsiteX757" fmla="*/ 2467044 w 2974887"/>
              <a:gd name="connsiteY757" fmla="*/ 46033 h 2167364"/>
              <a:gd name="connsiteX758" fmla="*/ 2504357 w 2974887"/>
              <a:gd name="connsiteY758" fmla="*/ 45157 h 2167364"/>
              <a:gd name="connsiteX759" fmla="*/ 2503587 w 2974887"/>
              <a:gd name="connsiteY759" fmla="*/ 7947 h 2167364"/>
              <a:gd name="connsiteX760" fmla="*/ 2511211 w 2974887"/>
              <a:gd name="connsiteY760" fmla="*/ 0 h 2167364"/>
              <a:gd name="connsiteX761" fmla="*/ 2518911 w 2974887"/>
              <a:gd name="connsiteY761" fmla="*/ 7386 h 2167364"/>
              <a:gd name="connsiteX762" fmla="*/ 2519684 w 2974887"/>
              <a:gd name="connsiteY762" fmla="*/ 44812 h 2167364"/>
              <a:gd name="connsiteX763" fmla="*/ 2557000 w 2974887"/>
              <a:gd name="connsiteY763" fmla="*/ 43932 h 2167364"/>
              <a:gd name="connsiteX764" fmla="*/ 2564947 w 2974887"/>
              <a:gd name="connsiteY764" fmla="*/ 51555 h 2167364"/>
              <a:gd name="connsiteX765" fmla="*/ 2557324 w 2974887"/>
              <a:gd name="connsiteY765" fmla="*/ 59500 h 2167364"/>
              <a:gd name="connsiteX766" fmla="*/ 2520008 w 2974887"/>
              <a:gd name="connsiteY766" fmla="*/ 60299 h 2167364"/>
              <a:gd name="connsiteX767" fmla="*/ 2520776 w 2974887"/>
              <a:gd name="connsiteY767" fmla="*/ 97588 h 2167364"/>
              <a:gd name="connsiteX768" fmla="*/ 2513390 w 2974887"/>
              <a:gd name="connsiteY768" fmla="*/ 105287 h 2167364"/>
              <a:gd name="connsiteX769" fmla="*/ 2505444 w 2974887"/>
              <a:gd name="connsiteY769" fmla="*/ 97665 h 2167364"/>
              <a:gd name="connsiteX770" fmla="*/ 2504691 w 2974887"/>
              <a:gd name="connsiteY770" fmla="*/ 60601 h 2167364"/>
              <a:gd name="connsiteX771" fmla="*/ 2467601 w 2974887"/>
              <a:gd name="connsiteY771" fmla="*/ 61357 h 2167364"/>
              <a:gd name="connsiteX772" fmla="*/ 2459654 w 2974887"/>
              <a:gd name="connsiteY772" fmla="*/ 53734 h 2167364"/>
              <a:gd name="connsiteX773" fmla="*/ 2459654 w 2974887"/>
              <a:gd name="connsiteY773" fmla="*/ 53734 h 2167364"/>
              <a:gd name="connsiteX774" fmla="*/ 2869597 w 2974887"/>
              <a:gd name="connsiteY774" fmla="*/ 2115808 h 2167364"/>
              <a:gd name="connsiteX775" fmla="*/ 2876986 w 2974887"/>
              <a:gd name="connsiteY775" fmla="*/ 2108104 h 2167364"/>
              <a:gd name="connsiteX776" fmla="*/ 2914299 w 2974887"/>
              <a:gd name="connsiteY776" fmla="*/ 2107228 h 2167364"/>
              <a:gd name="connsiteX777" fmla="*/ 2913531 w 2974887"/>
              <a:gd name="connsiteY777" fmla="*/ 2070017 h 2167364"/>
              <a:gd name="connsiteX778" fmla="*/ 2921153 w 2974887"/>
              <a:gd name="connsiteY778" fmla="*/ 2062072 h 2167364"/>
              <a:gd name="connsiteX779" fmla="*/ 2928853 w 2974887"/>
              <a:gd name="connsiteY779" fmla="*/ 2069462 h 2167364"/>
              <a:gd name="connsiteX780" fmla="*/ 2929626 w 2974887"/>
              <a:gd name="connsiteY780" fmla="*/ 2106884 h 2167364"/>
              <a:gd name="connsiteX781" fmla="*/ 2966943 w 2974887"/>
              <a:gd name="connsiteY781" fmla="*/ 2106006 h 2167364"/>
              <a:gd name="connsiteX782" fmla="*/ 2974887 w 2974887"/>
              <a:gd name="connsiteY782" fmla="*/ 2113631 h 2167364"/>
              <a:gd name="connsiteX783" fmla="*/ 2967263 w 2974887"/>
              <a:gd name="connsiteY783" fmla="*/ 2121576 h 2167364"/>
              <a:gd name="connsiteX784" fmla="*/ 2929947 w 2974887"/>
              <a:gd name="connsiteY784" fmla="*/ 2122374 h 2167364"/>
              <a:gd name="connsiteX785" fmla="*/ 2930718 w 2974887"/>
              <a:gd name="connsiteY785" fmla="*/ 2159663 h 2167364"/>
              <a:gd name="connsiteX786" fmla="*/ 2923329 w 2974887"/>
              <a:gd name="connsiteY786" fmla="*/ 2167365 h 2167364"/>
              <a:gd name="connsiteX787" fmla="*/ 2915384 w 2974887"/>
              <a:gd name="connsiteY787" fmla="*/ 2159740 h 2167364"/>
              <a:gd name="connsiteX788" fmla="*/ 2914629 w 2974887"/>
              <a:gd name="connsiteY788" fmla="*/ 2122676 h 2167364"/>
              <a:gd name="connsiteX789" fmla="*/ 2877540 w 2974887"/>
              <a:gd name="connsiteY789" fmla="*/ 2123432 h 2167364"/>
              <a:gd name="connsiteX790" fmla="*/ 2869597 w 2974887"/>
              <a:gd name="connsiteY790" fmla="*/ 2115808 h 2167364"/>
              <a:gd name="connsiteX791" fmla="*/ 2869597 w 2974887"/>
              <a:gd name="connsiteY791" fmla="*/ 2115808 h 2167364"/>
              <a:gd name="connsiteX792" fmla="*/ 2869597 w 2974887"/>
              <a:gd name="connsiteY792" fmla="*/ 1703392 h 2167364"/>
              <a:gd name="connsiteX793" fmla="*/ 2876986 w 2974887"/>
              <a:gd name="connsiteY793" fmla="*/ 1695692 h 2167364"/>
              <a:gd name="connsiteX794" fmla="*/ 2914299 w 2974887"/>
              <a:gd name="connsiteY794" fmla="*/ 1694814 h 2167364"/>
              <a:gd name="connsiteX795" fmla="*/ 2913531 w 2974887"/>
              <a:gd name="connsiteY795" fmla="*/ 1657603 h 2167364"/>
              <a:gd name="connsiteX796" fmla="*/ 2921153 w 2974887"/>
              <a:gd name="connsiteY796" fmla="*/ 1649658 h 2167364"/>
              <a:gd name="connsiteX797" fmla="*/ 2928853 w 2974887"/>
              <a:gd name="connsiteY797" fmla="*/ 1657045 h 2167364"/>
              <a:gd name="connsiteX798" fmla="*/ 2929626 w 2974887"/>
              <a:gd name="connsiteY798" fmla="*/ 1694468 h 2167364"/>
              <a:gd name="connsiteX799" fmla="*/ 2966943 w 2974887"/>
              <a:gd name="connsiteY799" fmla="*/ 1693590 h 2167364"/>
              <a:gd name="connsiteX800" fmla="*/ 2974887 w 2974887"/>
              <a:gd name="connsiteY800" fmla="*/ 1701214 h 2167364"/>
              <a:gd name="connsiteX801" fmla="*/ 2967263 w 2974887"/>
              <a:gd name="connsiteY801" fmla="*/ 1709159 h 2167364"/>
              <a:gd name="connsiteX802" fmla="*/ 2929947 w 2974887"/>
              <a:gd name="connsiteY802" fmla="*/ 1709958 h 2167364"/>
              <a:gd name="connsiteX803" fmla="*/ 2930718 w 2974887"/>
              <a:gd name="connsiteY803" fmla="*/ 1747247 h 2167364"/>
              <a:gd name="connsiteX804" fmla="*/ 2923329 w 2974887"/>
              <a:gd name="connsiteY804" fmla="*/ 1754948 h 2167364"/>
              <a:gd name="connsiteX805" fmla="*/ 2915384 w 2974887"/>
              <a:gd name="connsiteY805" fmla="*/ 1747324 h 2167364"/>
              <a:gd name="connsiteX806" fmla="*/ 2914629 w 2974887"/>
              <a:gd name="connsiteY806" fmla="*/ 1710260 h 2167364"/>
              <a:gd name="connsiteX807" fmla="*/ 2877540 w 2974887"/>
              <a:gd name="connsiteY807" fmla="*/ 1711014 h 2167364"/>
              <a:gd name="connsiteX808" fmla="*/ 2869597 w 2974887"/>
              <a:gd name="connsiteY808" fmla="*/ 1703392 h 2167364"/>
              <a:gd name="connsiteX809" fmla="*/ 2869597 w 2974887"/>
              <a:gd name="connsiteY809" fmla="*/ 1703392 h 2167364"/>
              <a:gd name="connsiteX810" fmla="*/ 2869597 w 2974887"/>
              <a:gd name="connsiteY810" fmla="*/ 1290977 h 2167364"/>
              <a:gd name="connsiteX811" fmla="*/ 2876986 w 2974887"/>
              <a:gd name="connsiteY811" fmla="*/ 1283278 h 2167364"/>
              <a:gd name="connsiteX812" fmla="*/ 2914299 w 2974887"/>
              <a:gd name="connsiteY812" fmla="*/ 1282400 h 2167364"/>
              <a:gd name="connsiteX813" fmla="*/ 2913531 w 2974887"/>
              <a:gd name="connsiteY813" fmla="*/ 1245190 h 2167364"/>
              <a:gd name="connsiteX814" fmla="*/ 2921153 w 2974887"/>
              <a:gd name="connsiteY814" fmla="*/ 1237243 h 2167364"/>
              <a:gd name="connsiteX815" fmla="*/ 2928853 w 2974887"/>
              <a:gd name="connsiteY815" fmla="*/ 1244633 h 2167364"/>
              <a:gd name="connsiteX816" fmla="*/ 2929626 w 2974887"/>
              <a:gd name="connsiteY816" fmla="*/ 1282055 h 2167364"/>
              <a:gd name="connsiteX817" fmla="*/ 2966943 w 2974887"/>
              <a:gd name="connsiteY817" fmla="*/ 1281175 h 2167364"/>
              <a:gd name="connsiteX818" fmla="*/ 2974887 w 2974887"/>
              <a:gd name="connsiteY818" fmla="*/ 1288800 h 2167364"/>
              <a:gd name="connsiteX819" fmla="*/ 2967263 w 2974887"/>
              <a:gd name="connsiteY819" fmla="*/ 1296747 h 2167364"/>
              <a:gd name="connsiteX820" fmla="*/ 2929947 w 2974887"/>
              <a:gd name="connsiteY820" fmla="*/ 1297546 h 2167364"/>
              <a:gd name="connsiteX821" fmla="*/ 2930718 w 2974887"/>
              <a:gd name="connsiteY821" fmla="*/ 1334836 h 2167364"/>
              <a:gd name="connsiteX822" fmla="*/ 2923329 w 2974887"/>
              <a:gd name="connsiteY822" fmla="*/ 1342536 h 2167364"/>
              <a:gd name="connsiteX823" fmla="*/ 2915384 w 2974887"/>
              <a:gd name="connsiteY823" fmla="*/ 1334913 h 2167364"/>
              <a:gd name="connsiteX824" fmla="*/ 2914629 w 2974887"/>
              <a:gd name="connsiteY824" fmla="*/ 1297849 h 2167364"/>
              <a:gd name="connsiteX825" fmla="*/ 2877540 w 2974887"/>
              <a:gd name="connsiteY825" fmla="*/ 1298602 h 2167364"/>
              <a:gd name="connsiteX826" fmla="*/ 2869597 w 2974887"/>
              <a:gd name="connsiteY826" fmla="*/ 1290977 h 2167364"/>
              <a:gd name="connsiteX827" fmla="*/ 2869597 w 2974887"/>
              <a:gd name="connsiteY827" fmla="*/ 1290977 h 2167364"/>
              <a:gd name="connsiteX828" fmla="*/ 2869597 w 2974887"/>
              <a:gd name="connsiteY828" fmla="*/ 878561 h 2167364"/>
              <a:gd name="connsiteX829" fmla="*/ 2876986 w 2974887"/>
              <a:gd name="connsiteY829" fmla="*/ 870861 h 2167364"/>
              <a:gd name="connsiteX830" fmla="*/ 2914299 w 2974887"/>
              <a:gd name="connsiteY830" fmla="*/ 869982 h 2167364"/>
              <a:gd name="connsiteX831" fmla="*/ 2913531 w 2974887"/>
              <a:gd name="connsiteY831" fmla="*/ 832770 h 2167364"/>
              <a:gd name="connsiteX832" fmla="*/ 2921153 w 2974887"/>
              <a:gd name="connsiteY832" fmla="*/ 824825 h 2167364"/>
              <a:gd name="connsiteX833" fmla="*/ 2928853 w 2974887"/>
              <a:gd name="connsiteY833" fmla="*/ 832215 h 2167364"/>
              <a:gd name="connsiteX834" fmla="*/ 2929626 w 2974887"/>
              <a:gd name="connsiteY834" fmla="*/ 869639 h 2167364"/>
              <a:gd name="connsiteX835" fmla="*/ 2966943 w 2974887"/>
              <a:gd name="connsiteY835" fmla="*/ 868759 h 2167364"/>
              <a:gd name="connsiteX836" fmla="*/ 2974887 w 2974887"/>
              <a:gd name="connsiteY836" fmla="*/ 876382 h 2167364"/>
              <a:gd name="connsiteX837" fmla="*/ 2967263 w 2974887"/>
              <a:gd name="connsiteY837" fmla="*/ 884327 h 2167364"/>
              <a:gd name="connsiteX838" fmla="*/ 2929947 w 2974887"/>
              <a:gd name="connsiteY838" fmla="*/ 885128 h 2167364"/>
              <a:gd name="connsiteX839" fmla="*/ 2930718 w 2974887"/>
              <a:gd name="connsiteY839" fmla="*/ 922416 h 2167364"/>
              <a:gd name="connsiteX840" fmla="*/ 2923329 w 2974887"/>
              <a:gd name="connsiteY840" fmla="*/ 930116 h 2167364"/>
              <a:gd name="connsiteX841" fmla="*/ 2915384 w 2974887"/>
              <a:gd name="connsiteY841" fmla="*/ 922492 h 2167364"/>
              <a:gd name="connsiteX842" fmla="*/ 2914629 w 2974887"/>
              <a:gd name="connsiteY842" fmla="*/ 885429 h 2167364"/>
              <a:gd name="connsiteX843" fmla="*/ 2877540 w 2974887"/>
              <a:gd name="connsiteY843" fmla="*/ 886182 h 2167364"/>
              <a:gd name="connsiteX844" fmla="*/ 2869597 w 2974887"/>
              <a:gd name="connsiteY844" fmla="*/ 878561 h 2167364"/>
              <a:gd name="connsiteX845" fmla="*/ 2869597 w 2974887"/>
              <a:gd name="connsiteY845" fmla="*/ 878561 h 2167364"/>
              <a:gd name="connsiteX846" fmla="*/ 2869597 w 2974887"/>
              <a:gd name="connsiteY846" fmla="*/ 466147 h 2167364"/>
              <a:gd name="connsiteX847" fmla="*/ 2876986 w 2974887"/>
              <a:gd name="connsiteY847" fmla="*/ 458447 h 2167364"/>
              <a:gd name="connsiteX848" fmla="*/ 2914299 w 2974887"/>
              <a:gd name="connsiteY848" fmla="*/ 457567 h 2167364"/>
              <a:gd name="connsiteX849" fmla="*/ 2913531 w 2974887"/>
              <a:gd name="connsiteY849" fmla="*/ 420359 h 2167364"/>
              <a:gd name="connsiteX850" fmla="*/ 2921153 w 2974887"/>
              <a:gd name="connsiteY850" fmla="*/ 412411 h 2167364"/>
              <a:gd name="connsiteX851" fmla="*/ 2928853 w 2974887"/>
              <a:gd name="connsiteY851" fmla="*/ 419799 h 2167364"/>
              <a:gd name="connsiteX852" fmla="*/ 2929626 w 2974887"/>
              <a:gd name="connsiteY852" fmla="*/ 457225 h 2167364"/>
              <a:gd name="connsiteX853" fmla="*/ 2966943 w 2974887"/>
              <a:gd name="connsiteY853" fmla="*/ 456343 h 2167364"/>
              <a:gd name="connsiteX854" fmla="*/ 2974887 w 2974887"/>
              <a:gd name="connsiteY854" fmla="*/ 463968 h 2167364"/>
              <a:gd name="connsiteX855" fmla="*/ 2967263 w 2974887"/>
              <a:gd name="connsiteY855" fmla="*/ 471916 h 2167364"/>
              <a:gd name="connsiteX856" fmla="*/ 2929947 w 2974887"/>
              <a:gd name="connsiteY856" fmla="*/ 472715 h 2167364"/>
              <a:gd name="connsiteX857" fmla="*/ 2930718 w 2974887"/>
              <a:gd name="connsiteY857" fmla="*/ 510004 h 2167364"/>
              <a:gd name="connsiteX858" fmla="*/ 2923329 w 2974887"/>
              <a:gd name="connsiteY858" fmla="*/ 517703 h 2167364"/>
              <a:gd name="connsiteX859" fmla="*/ 2915384 w 2974887"/>
              <a:gd name="connsiteY859" fmla="*/ 510081 h 2167364"/>
              <a:gd name="connsiteX860" fmla="*/ 2914629 w 2974887"/>
              <a:gd name="connsiteY860" fmla="*/ 473017 h 2167364"/>
              <a:gd name="connsiteX861" fmla="*/ 2877540 w 2974887"/>
              <a:gd name="connsiteY861" fmla="*/ 473771 h 2167364"/>
              <a:gd name="connsiteX862" fmla="*/ 2869597 w 2974887"/>
              <a:gd name="connsiteY862" fmla="*/ 466147 h 2167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</a:cxnLst>
            <a:rect l="l" t="t" r="r" b="b"/>
            <a:pathLst>
              <a:path w="2974887" h="2167364">
                <a:moveTo>
                  <a:pt x="2869597" y="53734"/>
                </a:moveTo>
                <a:lnTo>
                  <a:pt x="2876986" y="46033"/>
                </a:lnTo>
                <a:lnTo>
                  <a:pt x="2914299" y="45157"/>
                </a:lnTo>
                <a:lnTo>
                  <a:pt x="2913531" y="7947"/>
                </a:lnTo>
                <a:lnTo>
                  <a:pt x="2921153" y="0"/>
                </a:lnTo>
                <a:lnTo>
                  <a:pt x="2928853" y="7386"/>
                </a:lnTo>
                <a:lnTo>
                  <a:pt x="2929626" y="44812"/>
                </a:lnTo>
                <a:lnTo>
                  <a:pt x="2966943" y="43932"/>
                </a:lnTo>
                <a:lnTo>
                  <a:pt x="2974887" y="51555"/>
                </a:lnTo>
                <a:lnTo>
                  <a:pt x="2967263" y="59500"/>
                </a:lnTo>
                <a:lnTo>
                  <a:pt x="2929947" y="60299"/>
                </a:lnTo>
                <a:lnTo>
                  <a:pt x="2930718" y="97588"/>
                </a:lnTo>
                <a:lnTo>
                  <a:pt x="2923329" y="105287"/>
                </a:lnTo>
                <a:lnTo>
                  <a:pt x="2915384" y="97665"/>
                </a:lnTo>
                <a:lnTo>
                  <a:pt x="2914629" y="60601"/>
                </a:lnTo>
                <a:lnTo>
                  <a:pt x="2877540" y="61357"/>
                </a:lnTo>
                <a:lnTo>
                  <a:pt x="2869597" y="53734"/>
                </a:lnTo>
                <a:lnTo>
                  <a:pt x="2869597" y="53734"/>
                </a:lnTo>
                <a:close/>
                <a:moveTo>
                  <a:pt x="0" y="2115808"/>
                </a:moveTo>
                <a:lnTo>
                  <a:pt x="7390" y="2108104"/>
                </a:lnTo>
                <a:lnTo>
                  <a:pt x="44702" y="2107228"/>
                </a:lnTo>
                <a:lnTo>
                  <a:pt x="43932" y="2070017"/>
                </a:lnTo>
                <a:lnTo>
                  <a:pt x="51557" y="2062072"/>
                </a:lnTo>
                <a:lnTo>
                  <a:pt x="59260" y="2069462"/>
                </a:lnTo>
                <a:lnTo>
                  <a:pt x="60032" y="2106884"/>
                </a:lnTo>
                <a:lnTo>
                  <a:pt x="97348" y="2106006"/>
                </a:lnTo>
                <a:lnTo>
                  <a:pt x="105294" y="2113631"/>
                </a:lnTo>
                <a:lnTo>
                  <a:pt x="97672" y="2121576"/>
                </a:lnTo>
                <a:lnTo>
                  <a:pt x="60356" y="2122374"/>
                </a:lnTo>
                <a:lnTo>
                  <a:pt x="61127" y="2159663"/>
                </a:lnTo>
                <a:lnTo>
                  <a:pt x="53738" y="2167365"/>
                </a:lnTo>
                <a:lnTo>
                  <a:pt x="45791" y="2159740"/>
                </a:lnTo>
                <a:lnTo>
                  <a:pt x="45040" y="2122676"/>
                </a:lnTo>
                <a:lnTo>
                  <a:pt x="7948" y="2123432"/>
                </a:lnTo>
                <a:lnTo>
                  <a:pt x="0" y="2115808"/>
                </a:lnTo>
                <a:lnTo>
                  <a:pt x="0" y="2115808"/>
                </a:lnTo>
                <a:close/>
                <a:moveTo>
                  <a:pt x="0" y="1703392"/>
                </a:moveTo>
                <a:lnTo>
                  <a:pt x="7390" y="1695692"/>
                </a:lnTo>
                <a:lnTo>
                  <a:pt x="44702" y="1694814"/>
                </a:lnTo>
                <a:lnTo>
                  <a:pt x="43932" y="1657603"/>
                </a:lnTo>
                <a:lnTo>
                  <a:pt x="51557" y="1649658"/>
                </a:lnTo>
                <a:lnTo>
                  <a:pt x="59260" y="1657045"/>
                </a:lnTo>
                <a:lnTo>
                  <a:pt x="60032" y="1694468"/>
                </a:lnTo>
                <a:lnTo>
                  <a:pt x="97348" y="1693590"/>
                </a:lnTo>
                <a:lnTo>
                  <a:pt x="105294" y="1701214"/>
                </a:lnTo>
                <a:lnTo>
                  <a:pt x="97672" y="1709159"/>
                </a:lnTo>
                <a:lnTo>
                  <a:pt x="60356" y="1709958"/>
                </a:lnTo>
                <a:lnTo>
                  <a:pt x="61127" y="1747247"/>
                </a:lnTo>
                <a:lnTo>
                  <a:pt x="53738" y="1754948"/>
                </a:lnTo>
                <a:lnTo>
                  <a:pt x="45791" y="1747324"/>
                </a:lnTo>
                <a:lnTo>
                  <a:pt x="45040" y="1710260"/>
                </a:lnTo>
                <a:lnTo>
                  <a:pt x="7948" y="1711014"/>
                </a:lnTo>
                <a:lnTo>
                  <a:pt x="0" y="1703392"/>
                </a:lnTo>
                <a:lnTo>
                  <a:pt x="0" y="1703392"/>
                </a:lnTo>
                <a:close/>
                <a:moveTo>
                  <a:pt x="0" y="1290977"/>
                </a:moveTo>
                <a:lnTo>
                  <a:pt x="7390" y="1283278"/>
                </a:lnTo>
                <a:lnTo>
                  <a:pt x="44702" y="1282400"/>
                </a:lnTo>
                <a:lnTo>
                  <a:pt x="43932" y="1245190"/>
                </a:lnTo>
                <a:lnTo>
                  <a:pt x="51557" y="1237243"/>
                </a:lnTo>
                <a:lnTo>
                  <a:pt x="59260" y="1244633"/>
                </a:lnTo>
                <a:lnTo>
                  <a:pt x="60032" y="1282055"/>
                </a:lnTo>
                <a:lnTo>
                  <a:pt x="97348" y="1281175"/>
                </a:lnTo>
                <a:lnTo>
                  <a:pt x="105294" y="1288800"/>
                </a:lnTo>
                <a:lnTo>
                  <a:pt x="97672" y="1296747"/>
                </a:lnTo>
                <a:lnTo>
                  <a:pt x="60356" y="1297546"/>
                </a:lnTo>
                <a:lnTo>
                  <a:pt x="61127" y="1334836"/>
                </a:lnTo>
                <a:lnTo>
                  <a:pt x="53738" y="1342536"/>
                </a:lnTo>
                <a:lnTo>
                  <a:pt x="45791" y="1334913"/>
                </a:lnTo>
                <a:lnTo>
                  <a:pt x="45040" y="1297849"/>
                </a:lnTo>
                <a:lnTo>
                  <a:pt x="7948" y="1298602"/>
                </a:lnTo>
                <a:lnTo>
                  <a:pt x="0" y="1290977"/>
                </a:lnTo>
                <a:lnTo>
                  <a:pt x="0" y="1290977"/>
                </a:lnTo>
                <a:close/>
                <a:moveTo>
                  <a:pt x="0" y="878561"/>
                </a:moveTo>
                <a:lnTo>
                  <a:pt x="7390" y="870861"/>
                </a:lnTo>
                <a:lnTo>
                  <a:pt x="44702" y="869982"/>
                </a:lnTo>
                <a:lnTo>
                  <a:pt x="43932" y="832770"/>
                </a:lnTo>
                <a:lnTo>
                  <a:pt x="51557" y="824825"/>
                </a:lnTo>
                <a:lnTo>
                  <a:pt x="59260" y="832215"/>
                </a:lnTo>
                <a:lnTo>
                  <a:pt x="60032" y="869639"/>
                </a:lnTo>
                <a:lnTo>
                  <a:pt x="97348" y="868759"/>
                </a:lnTo>
                <a:lnTo>
                  <a:pt x="105294" y="876382"/>
                </a:lnTo>
                <a:lnTo>
                  <a:pt x="97672" y="884327"/>
                </a:lnTo>
                <a:lnTo>
                  <a:pt x="60356" y="885128"/>
                </a:lnTo>
                <a:lnTo>
                  <a:pt x="61127" y="922416"/>
                </a:lnTo>
                <a:lnTo>
                  <a:pt x="53738" y="930116"/>
                </a:lnTo>
                <a:lnTo>
                  <a:pt x="45791" y="922492"/>
                </a:lnTo>
                <a:lnTo>
                  <a:pt x="45040" y="885429"/>
                </a:lnTo>
                <a:lnTo>
                  <a:pt x="7948" y="886182"/>
                </a:lnTo>
                <a:lnTo>
                  <a:pt x="0" y="878561"/>
                </a:lnTo>
                <a:lnTo>
                  <a:pt x="0" y="878561"/>
                </a:lnTo>
                <a:close/>
                <a:moveTo>
                  <a:pt x="0" y="466147"/>
                </a:moveTo>
                <a:lnTo>
                  <a:pt x="7390" y="458447"/>
                </a:lnTo>
                <a:lnTo>
                  <a:pt x="44702" y="457567"/>
                </a:lnTo>
                <a:lnTo>
                  <a:pt x="43932" y="420359"/>
                </a:lnTo>
                <a:lnTo>
                  <a:pt x="51557" y="412411"/>
                </a:lnTo>
                <a:lnTo>
                  <a:pt x="59260" y="419799"/>
                </a:lnTo>
                <a:lnTo>
                  <a:pt x="60032" y="457225"/>
                </a:lnTo>
                <a:lnTo>
                  <a:pt x="97348" y="456343"/>
                </a:lnTo>
                <a:lnTo>
                  <a:pt x="105294" y="463968"/>
                </a:lnTo>
                <a:lnTo>
                  <a:pt x="97672" y="471916"/>
                </a:lnTo>
                <a:lnTo>
                  <a:pt x="60356" y="472715"/>
                </a:lnTo>
                <a:lnTo>
                  <a:pt x="61127" y="510004"/>
                </a:lnTo>
                <a:lnTo>
                  <a:pt x="53738" y="517703"/>
                </a:lnTo>
                <a:lnTo>
                  <a:pt x="45791" y="510081"/>
                </a:lnTo>
                <a:lnTo>
                  <a:pt x="45040" y="473017"/>
                </a:lnTo>
                <a:lnTo>
                  <a:pt x="7948" y="473771"/>
                </a:lnTo>
                <a:lnTo>
                  <a:pt x="0" y="466147"/>
                </a:lnTo>
                <a:lnTo>
                  <a:pt x="0" y="466147"/>
                </a:lnTo>
                <a:close/>
                <a:moveTo>
                  <a:pt x="0" y="53734"/>
                </a:moveTo>
                <a:lnTo>
                  <a:pt x="7390" y="46033"/>
                </a:lnTo>
                <a:lnTo>
                  <a:pt x="44702" y="45157"/>
                </a:lnTo>
                <a:lnTo>
                  <a:pt x="43932" y="7947"/>
                </a:lnTo>
                <a:lnTo>
                  <a:pt x="51557" y="0"/>
                </a:lnTo>
                <a:lnTo>
                  <a:pt x="59260" y="7386"/>
                </a:lnTo>
                <a:lnTo>
                  <a:pt x="60032" y="44812"/>
                </a:lnTo>
                <a:lnTo>
                  <a:pt x="97348" y="43932"/>
                </a:lnTo>
                <a:lnTo>
                  <a:pt x="105294" y="51555"/>
                </a:lnTo>
                <a:lnTo>
                  <a:pt x="97672" y="59500"/>
                </a:lnTo>
                <a:lnTo>
                  <a:pt x="60356" y="60299"/>
                </a:lnTo>
                <a:lnTo>
                  <a:pt x="61127" y="97588"/>
                </a:lnTo>
                <a:lnTo>
                  <a:pt x="53738" y="105287"/>
                </a:lnTo>
                <a:lnTo>
                  <a:pt x="45791" y="97665"/>
                </a:lnTo>
                <a:lnTo>
                  <a:pt x="45040" y="60601"/>
                </a:lnTo>
                <a:lnTo>
                  <a:pt x="7948" y="61357"/>
                </a:lnTo>
                <a:lnTo>
                  <a:pt x="0" y="53734"/>
                </a:lnTo>
                <a:lnTo>
                  <a:pt x="0" y="53734"/>
                </a:lnTo>
                <a:close/>
                <a:moveTo>
                  <a:pt x="409944" y="2115808"/>
                </a:moveTo>
                <a:lnTo>
                  <a:pt x="417330" y="2108104"/>
                </a:lnTo>
                <a:lnTo>
                  <a:pt x="454646" y="2107228"/>
                </a:lnTo>
                <a:lnTo>
                  <a:pt x="453875" y="2070017"/>
                </a:lnTo>
                <a:lnTo>
                  <a:pt x="461497" y="2062072"/>
                </a:lnTo>
                <a:lnTo>
                  <a:pt x="469200" y="2069462"/>
                </a:lnTo>
                <a:lnTo>
                  <a:pt x="469972" y="2106884"/>
                </a:lnTo>
                <a:lnTo>
                  <a:pt x="507288" y="2106006"/>
                </a:lnTo>
                <a:lnTo>
                  <a:pt x="515233" y="2113631"/>
                </a:lnTo>
                <a:lnTo>
                  <a:pt x="507609" y="2121576"/>
                </a:lnTo>
                <a:lnTo>
                  <a:pt x="470292" y="2122374"/>
                </a:lnTo>
                <a:lnTo>
                  <a:pt x="471064" y="2159663"/>
                </a:lnTo>
                <a:lnTo>
                  <a:pt x="463675" y="2167365"/>
                </a:lnTo>
                <a:lnTo>
                  <a:pt x="455729" y="2159740"/>
                </a:lnTo>
                <a:lnTo>
                  <a:pt x="454979" y="2122676"/>
                </a:lnTo>
                <a:lnTo>
                  <a:pt x="417889" y="2123432"/>
                </a:lnTo>
                <a:lnTo>
                  <a:pt x="409944" y="2115808"/>
                </a:lnTo>
                <a:lnTo>
                  <a:pt x="409944" y="2115808"/>
                </a:lnTo>
                <a:close/>
                <a:moveTo>
                  <a:pt x="409944" y="1703392"/>
                </a:moveTo>
                <a:lnTo>
                  <a:pt x="417330" y="1695692"/>
                </a:lnTo>
                <a:lnTo>
                  <a:pt x="454646" y="1694814"/>
                </a:lnTo>
                <a:lnTo>
                  <a:pt x="453875" y="1657603"/>
                </a:lnTo>
                <a:lnTo>
                  <a:pt x="461497" y="1649658"/>
                </a:lnTo>
                <a:lnTo>
                  <a:pt x="469200" y="1657045"/>
                </a:lnTo>
                <a:lnTo>
                  <a:pt x="469972" y="1694468"/>
                </a:lnTo>
                <a:lnTo>
                  <a:pt x="507288" y="1693590"/>
                </a:lnTo>
                <a:lnTo>
                  <a:pt x="515233" y="1701214"/>
                </a:lnTo>
                <a:lnTo>
                  <a:pt x="507609" y="1709159"/>
                </a:lnTo>
                <a:lnTo>
                  <a:pt x="470292" y="1709958"/>
                </a:lnTo>
                <a:lnTo>
                  <a:pt x="471064" y="1747247"/>
                </a:lnTo>
                <a:lnTo>
                  <a:pt x="463675" y="1754948"/>
                </a:lnTo>
                <a:lnTo>
                  <a:pt x="455729" y="1747324"/>
                </a:lnTo>
                <a:lnTo>
                  <a:pt x="454979" y="1710260"/>
                </a:lnTo>
                <a:lnTo>
                  <a:pt x="417889" y="1711014"/>
                </a:lnTo>
                <a:lnTo>
                  <a:pt x="409944" y="1703392"/>
                </a:lnTo>
                <a:lnTo>
                  <a:pt x="409944" y="1703392"/>
                </a:lnTo>
                <a:close/>
                <a:moveTo>
                  <a:pt x="409944" y="1290977"/>
                </a:moveTo>
                <a:lnTo>
                  <a:pt x="417330" y="1283278"/>
                </a:lnTo>
                <a:lnTo>
                  <a:pt x="454646" y="1282400"/>
                </a:lnTo>
                <a:lnTo>
                  <a:pt x="453875" y="1245190"/>
                </a:lnTo>
                <a:lnTo>
                  <a:pt x="461497" y="1237243"/>
                </a:lnTo>
                <a:lnTo>
                  <a:pt x="469200" y="1244633"/>
                </a:lnTo>
                <a:lnTo>
                  <a:pt x="469972" y="1282055"/>
                </a:lnTo>
                <a:lnTo>
                  <a:pt x="507288" y="1281175"/>
                </a:lnTo>
                <a:lnTo>
                  <a:pt x="515233" y="1288800"/>
                </a:lnTo>
                <a:lnTo>
                  <a:pt x="507609" y="1296747"/>
                </a:lnTo>
                <a:lnTo>
                  <a:pt x="470292" y="1297546"/>
                </a:lnTo>
                <a:lnTo>
                  <a:pt x="471064" y="1334836"/>
                </a:lnTo>
                <a:lnTo>
                  <a:pt x="463675" y="1342536"/>
                </a:lnTo>
                <a:lnTo>
                  <a:pt x="455729" y="1334913"/>
                </a:lnTo>
                <a:lnTo>
                  <a:pt x="454979" y="1297849"/>
                </a:lnTo>
                <a:lnTo>
                  <a:pt x="417889" y="1298602"/>
                </a:lnTo>
                <a:lnTo>
                  <a:pt x="409944" y="1290977"/>
                </a:lnTo>
                <a:lnTo>
                  <a:pt x="409944" y="1290977"/>
                </a:lnTo>
                <a:close/>
                <a:moveTo>
                  <a:pt x="409944" y="878561"/>
                </a:moveTo>
                <a:lnTo>
                  <a:pt x="417330" y="870861"/>
                </a:lnTo>
                <a:lnTo>
                  <a:pt x="454646" y="869982"/>
                </a:lnTo>
                <a:lnTo>
                  <a:pt x="453875" y="832770"/>
                </a:lnTo>
                <a:lnTo>
                  <a:pt x="461497" y="824825"/>
                </a:lnTo>
                <a:lnTo>
                  <a:pt x="469200" y="832215"/>
                </a:lnTo>
                <a:lnTo>
                  <a:pt x="469972" y="869639"/>
                </a:lnTo>
                <a:lnTo>
                  <a:pt x="507288" y="868759"/>
                </a:lnTo>
                <a:lnTo>
                  <a:pt x="515233" y="876382"/>
                </a:lnTo>
                <a:lnTo>
                  <a:pt x="507609" y="884327"/>
                </a:lnTo>
                <a:lnTo>
                  <a:pt x="470292" y="885128"/>
                </a:lnTo>
                <a:lnTo>
                  <a:pt x="471064" y="922416"/>
                </a:lnTo>
                <a:lnTo>
                  <a:pt x="463675" y="930116"/>
                </a:lnTo>
                <a:lnTo>
                  <a:pt x="455729" y="922492"/>
                </a:lnTo>
                <a:lnTo>
                  <a:pt x="454979" y="885429"/>
                </a:lnTo>
                <a:lnTo>
                  <a:pt x="417889" y="886182"/>
                </a:lnTo>
                <a:lnTo>
                  <a:pt x="409944" y="878561"/>
                </a:lnTo>
                <a:lnTo>
                  <a:pt x="409944" y="878561"/>
                </a:lnTo>
                <a:close/>
                <a:moveTo>
                  <a:pt x="409944" y="466147"/>
                </a:moveTo>
                <a:lnTo>
                  <a:pt x="417330" y="458447"/>
                </a:lnTo>
                <a:lnTo>
                  <a:pt x="454646" y="457567"/>
                </a:lnTo>
                <a:lnTo>
                  <a:pt x="453875" y="420359"/>
                </a:lnTo>
                <a:lnTo>
                  <a:pt x="461497" y="412411"/>
                </a:lnTo>
                <a:lnTo>
                  <a:pt x="469200" y="419799"/>
                </a:lnTo>
                <a:lnTo>
                  <a:pt x="469972" y="457225"/>
                </a:lnTo>
                <a:lnTo>
                  <a:pt x="507288" y="456343"/>
                </a:lnTo>
                <a:lnTo>
                  <a:pt x="515233" y="463968"/>
                </a:lnTo>
                <a:lnTo>
                  <a:pt x="507609" y="471916"/>
                </a:lnTo>
                <a:lnTo>
                  <a:pt x="470292" y="472715"/>
                </a:lnTo>
                <a:lnTo>
                  <a:pt x="471064" y="510004"/>
                </a:lnTo>
                <a:lnTo>
                  <a:pt x="463675" y="517703"/>
                </a:lnTo>
                <a:lnTo>
                  <a:pt x="455729" y="510081"/>
                </a:lnTo>
                <a:lnTo>
                  <a:pt x="454979" y="473017"/>
                </a:lnTo>
                <a:lnTo>
                  <a:pt x="417889" y="473771"/>
                </a:lnTo>
                <a:lnTo>
                  <a:pt x="409944" y="466147"/>
                </a:lnTo>
                <a:lnTo>
                  <a:pt x="409944" y="466147"/>
                </a:lnTo>
                <a:close/>
                <a:moveTo>
                  <a:pt x="409944" y="53734"/>
                </a:moveTo>
                <a:lnTo>
                  <a:pt x="417330" y="46033"/>
                </a:lnTo>
                <a:lnTo>
                  <a:pt x="454646" y="45157"/>
                </a:lnTo>
                <a:lnTo>
                  <a:pt x="453875" y="7947"/>
                </a:lnTo>
                <a:lnTo>
                  <a:pt x="461497" y="0"/>
                </a:lnTo>
                <a:lnTo>
                  <a:pt x="469200" y="7386"/>
                </a:lnTo>
                <a:lnTo>
                  <a:pt x="469972" y="44812"/>
                </a:lnTo>
                <a:lnTo>
                  <a:pt x="507288" y="43932"/>
                </a:lnTo>
                <a:lnTo>
                  <a:pt x="515233" y="51555"/>
                </a:lnTo>
                <a:lnTo>
                  <a:pt x="507609" y="59500"/>
                </a:lnTo>
                <a:lnTo>
                  <a:pt x="470292" y="60299"/>
                </a:lnTo>
                <a:lnTo>
                  <a:pt x="471064" y="97588"/>
                </a:lnTo>
                <a:lnTo>
                  <a:pt x="463675" y="105287"/>
                </a:lnTo>
                <a:lnTo>
                  <a:pt x="455729" y="97665"/>
                </a:lnTo>
                <a:lnTo>
                  <a:pt x="454979" y="60601"/>
                </a:lnTo>
                <a:lnTo>
                  <a:pt x="417889" y="61357"/>
                </a:lnTo>
                <a:lnTo>
                  <a:pt x="409944" y="53734"/>
                </a:lnTo>
                <a:lnTo>
                  <a:pt x="409944" y="53734"/>
                </a:lnTo>
                <a:close/>
                <a:moveTo>
                  <a:pt x="819884" y="2115808"/>
                </a:moveTo>
                <a:lnTo>
                  <a:pt x="827274" y="2108104"/>
                </a:lnTo>
                <a:lnTo>
                  <a:pt x="864586" y="2107228"/>
                </a:lnTo>
                <a:lnTo>
                  <a:pt x="863816" y="2070017"/>
                </a:lnTo>
                <a:lnTo>
                  <a:pt x="871439" y="2062072"/>
                </a:lnTo>
                <a:lnTo>
                  <a:pt x="879139" y="2069462"/>
                </a:lnTo>
                <a:lnTo>
                  <a:pt x="879912" y="2106884"/>
                </a:lnTo>
                <a:lnTo>
                  <a:pt x="917228" y="2106006"/>
                </a:lnTo>
                <a:lnTo>
                  <a:pt x="925173" y="2113631"/>
                </a:lnTo>
                <a:lnTo>
                  <a:pt x="917549" y="2121576"/>
                </a:lnTo>
                <a:lnTo>
                  <a:pt x="880233" y="2122374"/>
                </a:lnTo>
                <a:lnTo>
                  <a:pt x="881003" y="2159663"/>
                </a:lnTo>
                <a:lnTo>
                  <a:pt x="873617" y="2167365"/>
                </a:lnTo>
                <a:lnTo>
                  <a:pt x="865672" y="2159740"/>
                </a:lnTo>
                <a:lnTo>
                  <a:pt x="864917" y="2122676"/>
                </a:lnTo>
                <a:lnTo>
                  <a:pt x="827827" y="2123432"/>
                </a:lnTo>
                <a:lnTo>
                  <a:pt x="819884" y="2115808"/>
                </a:lnTo>
                <a:lnTo>
                  <a:pt x="819884" y="2115808"/>
                </a:lnTo>
                <a:close/>
                <a:moveTo>
                  <a:pt x="819884" y="1703392"/>
                </a:moveTo>
                <a:lnTo>
                  <a:pt x="827274" y="1695692"/>
                </a:lnTo>
                <a:lnTo>
                  <a:pt x="864586" y="1694814"/>
                </a:lnTo>
                <a:lnTo>
                  <a:pt x="863816" y="1657603"/>
                </a:lnTo>
                <a:lnTo>
                  <a:pt x="871439" y="1649658"/>
                </a:lnTo>
                <a:lnTo>
                  <a:pt x="879139" y="1657045"/>
                </a:lnTo>
                <a:lnTo>
                  <a:pt x="879912" y="1694468"/>
                </a:lnTo>
                <a:lnTo>
                  <a:pt x="917228" y="1693590"/>
                </a:lnTo>
                <a:lnTo>
                  <a:pt x="925173" y="1701214"/>
                </a:lnTo>
                <a:lnTo>
                  <a:pt x="917549" y="1709159"/>
                </a:lnTo>
                <a:lnTo>
                  <a:pt x="880233" y="1709958"/>
                </a:lnTo>
                <a:lnTo>
                  <a:pt x="881003" y="1747247"/>
                </a:lnTo>
                <a:lnTo>
                  <a:pt x="873617" y="1754948"/>
                </a:lnTo>
                <a:lnTo>
                  <a:pt x="865672" y="1747324"/>
                </a:lnTo>
                <a:lnTo>
                  <a:pt x="864917" y="1710260"/>
                </a:lnTo>
                <a:lnTo>
                  <a:pt x="827827" y="1711014"/>
                </a:lnTo>
                <a:lnTo>
                  <a:pt x="819884" y="1703392"/>
                </a:lnTo>
                <a:lnTo>
                  <a:pt x="819884" y="1703392"/>
                </a:lnTo>
                <a:close/>
                <a:moveTo>
                  <a:pt x="819884" y="1290977"/>
                </a:moveTo>
                <a:lnTo>
                  <a:pt x="827274" y="1283278"/>
                </a:lnTo>
                <a:lnTo>
                  <a:pt x="864586" y="1282400"/>
                </a:lnTo>
                <a:lnTo>
                  <a:pt x="863816" y="1245190"/>
                </a:lnTo>
                <a:lnTo>
                  <a:pt x="871439" y="1237243"/>
                </a:lnTo>
                <a:lnTo>
                  <a:pt x="879139" y="1244633"/>
                </a:lnTo>
                <a:lnTo>
                  <a:pt x="879912" y="1282055"/>
                </a:lnTo>
                <a:lnTo>
                  <a:pt x="917228" y="1281175"/>
                </a:lnTo>
                <a:lnTo>
                  <a:pt x="925173" y="1288800"/>
                </a:lnTo>
                <a:lnTo>
                  <a:pt x="917549" y="1296747"/>
                </a:lnTo>
                <a:lnTo>
                  <a:pt x="880233" y="1297546"/>
                </a:lnTo>
                <a:lnTo>
                  <a:pt x="881003" y="1334836"/>
                </a:lnTo>
                <a:lnTo>
                  <a:pt x="873617" y="1342536"/>
                </a:lnTo>
                <a:lnTo>
                  <a:pt x="865672" y="1334913"/>
                </a:lnTo>
                <a:lnTo>
                  <a:pt x="864917" y="1297849"/>
                </a:lnTo>
                <a:lnTo>
                  <a:pt x="827827" y="1298602"/>
                </a:lnTo>
                <a:lnTo>
                  <a:pt x="819884" y="1290977"/>
                </a:lnTo>
                <a:lnTo>
                  <a:pt x="819884" y="1290977"/>
                </a:lnTo>
                <a:close/>
                <a:moveTo>
                  <a:pt x="819884" y="878561"/>
                </a:moveTo>
                <a:lnTo>
                  <a:pt x="827274" y="870861"/>
                </a:lnTo>
                <a:lnTo>
                  <a:pt x="864586" y="869982"/>
                </a:lnTo>
                <a:lnTo>
                  <a:pt x="863816" y="832770"/>
                </a:lnTo>
                <a:lnTo>
                  <a:pt x="871439" y="824825"/>
                </a:lnTo>
                <a:lnTo>
                  <a:pt x="879139" y="832215"/>
                </a:lnTo>
                <a:lnTo>
                  <a:pt x="879912" y="869639"/>
                </a:lnTo>
                <a:lnTo>
                  <a:pt x="917228" y="868759"/>
                </a:lnTo>
                <a:lnTo>
                  <a:pt x="925173" y="876382"/>
                </a:lnTo>
                <a:lnTo>
                  <a:pt x="917549" y="884327"/>
                </a:lnTo>
                <a:lnTo>
                  <a:pt x="880233" y="885128"/>
                </a:lnTo>
                <a:lnTo>
                  <a:pt x="881003" y="922416"/>
                </a:lnTo>
                <a:lnTo>
                  <a:pt x="873617" y="930116"/>
                </a:lnTo>
                <a:lnTo>
                  <a:pt x="865672" y="922492"/>
                </a:lnTo>
                <a:lnTo>
                  <a:pt x="864917" y="885429"/>
                </a:lnTo>
                <a:lnTo>
                  <a:pt x="827827" y="886182"/>
                </a:lnTo>
                <a:lnTo>
                  <a:pt x="819884" y="878561"/>
                </a:lnTo>
                <a:lnTo>
                  <a:pt x="819884" y="878561"/>
                </a:lnTo>
                <a:close/>
                <a:moveTo>
                  <a:pt x="819884" y="466147"/>
                </a:moveTo>
                <a:lnTo>
                  <a:pt x="827274" y="458447"/>
                </a:lnTo>
                <a:lnTo>
                  <a:pt x="864586" y="457567"/>
                </a:lnTo>
                <a:lnTo>
                  <a:pt x="863816" y="420359"/>
                </a:lnTo>
                <a:lnTo>
                  <a:pt x="871439" y="412411"/>
                </a:lnTo>
                <a:lnTo>
                  <a:pt x="879139" y="419799"/>
                </a:lnTo>
                <a:lnTo>
                  <a:pt x="879912" y="457225"/>
                </a:lnTo>
                <a:lnTo>
                  <a:pt x="917228" y="456343"/>
                </a:lnTo>
                <a:lnTo>
                  <a:pt x="925173" y="463968"/>
                </a:lnTo>
                <a:lnTo>
                  <a:pt x="917549" y="471916"/>
                </a:lnTo>
                <a:lnTo>
                  <a:pt x="880233" y="472715"/>
                </a:lnTo>
                <a:lnTo>
                  <a:pt x="881003" y="510004"/>
                </a:lnTo>
                <a:lnTo>
                  <a:pt x="873617" y="517703"/>
                </a:lnTo>
                <a:lnTo>
                  <a:pt x="865672" y="510081"/>
                </a:lnTo>
                <a:lnTo>
                  <a:pt x="864917" y="473017"/>
                </a:lnTo>
                <a:lnTo>
                  <a:pt x="827827" y="473771"/>
                </a:lnTo>
                <a:lnTo>
                  <a:pt x="819884" y="466147"/>
                </a:lnTo>
                <a:lnTo>
                  <a:pt x="819884" y="466147"/>
                </a:lnTo>
                <a:close/>
                <a:moveTo>
                  <a:pt x="819884" y="53734"/>
                </a:moveTo>
                <a:lnTo>
                  <a:pt x="827274" y="46033"/>
                </a:lnTo>
                <a:lnTo>
                  <a:pt x="864586" y="45157"/>
                </a:lnTo>
                <a:lnTo>
                  <a:pt x="863816" y="7947"/>
                </a:lnTo>
                <a:lnTo>
                  <a:pt x="871439" y="0"/>
                </a:lnTo>
                <a:lnTo>
                  <a:pt x="879139" y="7386"/>
                </a:lnTo>
                <a:lnTo>
                  <a:pt x="879912" y="44812"/>
                </a:lnTo>
                <a:lnTo>
                  <a:pt x="917228" y="43932"/>
                </a:lnTo>
                <a:lnTo>
                  <a:pt x="925173" y="51555"/>
                </a:lnTo>
                <a:lnTo>
                  <a:pt x="917549" y="59500"/>
                </a:lnTo>
                <a:lnTo>
                  <a:pt x="880233" y="60299"/>
                </a:lnTo>
                <a:lnTo>
                  <a:pt x="881003" y="97588"/>
                </a:lnTo>
                <a:lnTo>
                  <a:pt x="873617" y="105287"/>
                </a:lnTo>
                <a:lnTo>
                  <a:pt x="865672" y="97665"/>
                </a:lnTo>
                <a:lnTo>
                  <a:pt x="864917" y="60601"/>
                </a:lnTo>
                <a:lnTo>
                  <a:pt x="827827" y="61357"/>
                </a:lnTo>
                <a:lnTo>
                  <a:pt x="819884" y="53734"/>
                </a:lnTo>
                <a:lnTo>
                  <a:pt x="819884" y="53734"/>
                </a:lnTo>
                <a:close/>
                <a:moveTo>
                  <a:pt x="1229828" y="2115808"/>
                </a:moveTo>
                <a:lnTo>
                  <a:pt x="1237216" y="2108104"/>
                </a:lnTo>
                <a:lnTo>
                  <a:pt x="1274530" y="2107228"/>
                </a:lnTo>
                <a:lnTo>
                  <a:pt x="1273760" y="2070017"/>
                </a:lnTo>
                <a:lnTo>
                  <a:pt x="1281385" y="2062072"/>
                </a:lnTo>
                <a:lnTo>
                  <a:pt x="1289085" y="2069462"/>
                </a:lnTo>
                <a:lnTo>
                  <a:pt x="1289858" y="2106884"/>
                </a:lnTo>
                <a:lnTo>
                  <a:pt x="1327174" y="2106006"/>
                </a:lnTo>
                <a:lnTo>
                  <a:pt x="1335119" y="2113631"/>
                </a:lnTo>
                <a:lnTo>
                  <a:pt x="1327495" y="2121576"/>
                </a:lnTo>
                <a:lnTo>
                  <a:pt x="1290178" y="2122374"/>
                </a:lnTo>
                <a:lnTo>
                  <a:pt x="1290950" y="2159663"/>
                </a:lnTo>
                <a:lnTo>
                  <a:pt x="1283561" y="2167365"/>
                </a:lnTo>
                <a:lnTo>
                  <a:pt x="1275615" y="2159740"/>
                </a:lnTo>
                <a:lnTo>
                  <a:pt x="1274863" y="2122676"/>
                </a:lnTo>
                <a:lnTo>
                  <a:pt x="1237773" y="2123432"/>
                </a:lnTo>
                <a:lnTo>
                  <a:pt x="1229828" y="2115808"/>
                </a:lnTo>
                <a:lnTo>
                  <a:pt x="1229828" y="2115808"/>
                </a:lnTo>
                <a:close/>
                <a:moveTo>
                  <a:pt x="1229828" y="1703392"/>
                </a:moveTo>
                <a:lnTo>
                  <a:pt x="1237216" y="1695692"/>
                </a:lnTo>
                <a:lnTo>
                  <a:pt x="1274530" y="1694814"/>
                </a:lnTo>
                <a:lnTo>
                  <a:pt x="1273760" y="1657603"/>
                </a:lnTo>
                <a:lnTo>
                  <a:pt x="1281385" y="1649658"/>
                </a:lnTo>
                <a:lnTo>
                  <a:pt x="1289085" y="1657045"/>
                </a:lnTo>
                <a:lnTo>
                  <a:pt x="1289858" y="1694468"/>
                </a:lnTo>
                <a:lnTo>
                  <a:pt x="1327174" y="1693590"/>
                </a:lnTo>
                <a:lnTo>
                  <a:pt x="1335119" y="1701214"/>
                </a:lnTo>
                <a:lnTo>
                  <a:pt x="1327495" y="1709159"/>
                </a:lnTo>
                <a:lnTo>
                  <a:pt x="1290178" y="1709958"/>
                </a:lnTo>
                <a:lnTo>
                  <a:pt x="1290950" y="1747247"/>
                </a:lnTo>
                <a:lnTo>
                  <a:pt x="1283561" y="1754948"/>
                </a:lnTo>
                <a:lnTo>
                  <a:pt x="1275615" y="1747324"/>
                </a:lnTo>
                <a:lnTo>
                  <a:pt x="1274863" y="1710260"/>
                </a:lnTo>
                <a:lnTo>
                  <a:pt x="1237773" y="1711014"/>
                </a:lnTo>
                <a:lnTo>
                  <a:pt x="1229828" y="1703392"/>
                </a:lnTo>
                <a:lnTo>
                  <a:pt x="1229828" y="1703392"/>
                </a:lnTo>
                <a:close/>
                <a:moveTo>
                  <a:pt x="1229828" y="1290977"/>
                </a:moveTo>
                <a:lnTo>
                  <a:pt x="1237216" y="1283278"/>
                </a:lnTo>
                <a:lnTo>
                  <a:pt x="1274530" y="1282400"/>
                </a:lnTo>
                <a:lnTo>
                  <a:pt x="1273760" y="1245190"/>
                </a:lnTo>
                <a:lnTo>
                  <a:pt x="1281385" y="1237243"/>
                </a:lnTo>
                <a:lnTo>
                  <a:pt x="1289085" y="1244633"/>
                </a:lnTo>
                <a:lnTo>
                  <a:pt x="1289858" y="1282055"/>
                </a:lnTo>
                <a:lnTo>
                  <a:pt x="1327174" y="1281175"/>
                </a:lnTo>
                <a:lnTo>
                  <a:pt x="1335119" y="1288800"/>
                </a:lnTo>
                <a:lnTo>
                  <a:pt x="1327495" y="1296747"/>
                </a:lnTo>
                <a:lnTo>
                  <a:pt x="1290178" y="1297546"/>
                </a:lnTo>
                <a:lnTo>
                  <a:pt x="1290950" y="1334836"/>
                </a:lnTo>
                <a:lnTo>
                  <a:pt x="1283561" y="1342536"/>
                </a:lnTo>
                <a:lnTo>
                  <a:pt x="1275615" y="1334913"/>
                </a:lnTo>
                <a:lnTo>
                  <a:pt x="1274863" y="1297849"/>
                </a:lnTo>
                <a:lnTo>
                  <a:pt x="1237773" y="1298602"/>
                </a:lnTo>
                <a:lnTo>
                  <a:pt x="1229828" y="1290977"/>
                </a:lnTo>
                <a:lnTo>
                  <a:pt x="1229828" y="1290977"/>
                </a:lnTo>
                <a:close/>
                <a:moveTo>
                  <a:pt x="1229828" y="878561"/>
                </a:moveTo>
                <a:lnTo>
                  <a:pt x="1237216" y="870861"/>
                </a:lnTo>
                <a:lnTo>
                  <a:pt x="1274530" y="869982"/>
                </a:lnTo>
                <a:lnTo>
                  <a:pt x="1273760" y="832770"/>
                </a:lnTo>
                <a:lnTo>
                  <a:pt x="1281385" y="824825"/>
                </a:lnTo>
                <a:lnTo>
                  <a:pt x="1289085" y="832215"/>
                </a:lnTo>
                <a:lnTo>
                  <a:pt x="1289858" y="869639"/>
                </a:lnTo>
                <a:lnTo>
                  <a:pt x="1327174" y="868759"/>
                </a:lnTo>
                <a:lnTo>
                  <a:pt x="1335119" y="876382"/>
                </a:lnTo>
                <a:lnTo>
                  <a:pt x="1327495" y="884327"/>
                </a:lnTo>
                <a:lnTo>
                  <a:pt x="1290178" y="885128"/>
                </a:lnTo>
                <a:lnTo>
                  <a:pt x="1290950" y="922416"/>
                </a:lnTo>
                <a:lnTo>
                  <a:pt x="1283561" y="930116"/>
                </a:lnTo>
                <a:lnTo>
                  <a:pt x="1275615" y="922492"/>
                </a:lnTo>
                <a:lnTo>
                  <a:pt x="1274863" y="885429"/>
                </a:lnTo>
                <a:lnTo>
                  <a:pt x="1237773" y="886182"/>
                </a:lnTo>
                <a:lnTo>
                  <a:pt x="1229828" y="878561"/>
                </a:lnTo>
                <a:lnTo>
                  <a:pt x="1229828" y="878561"/>
                </a:lnTo>
                <a:close/>
                <a:moveTo>
                  <a:pt x="1229828" y="466147"/>
                </a:moveTo>
                <a:lnTo>
                  <a:pt x="1237216" y="458447"/>
                </a:lnTo>
                <a:lnTo>
                  <a:pt x="1274530" y="457567"/>
                </a:lnTo>
                <a:lnTo>
                  <a:pt x="1273760" y="420359"/>
                </a:lnTo>
                <a:lnTo>
                  <a:pt x="1281385" y="412411"/>
                </a:lnTo>
                <a:lnTo>
                  <a:pt x="1289085" y="419799"/>
                </a:lnTo>
                <a:lnTo>
                  <a:pt x="1289858" y="457225"/>
                </a:lnTo>
                <a:lnTo>
                  <a:pt x="1327174" y="456343"/>
                </a:lnTo>
                <a:lnTo>
                  <a:pt x="1335119" y="463968"/>
                </a:lnTo>
                <a:lnTo>
                  <a:pt x="1327495" y="471916"/>
                </a:lnTo>
                <a:lnTo>
                  <a:pt x="1290178" y="472715"/>
                </a:lnTo>
                <a:lnTo>
                  <a:pt x="1290950" y="510004"/>
                </a:lnTo>
                <a:lnTo>
                  <a:pt x="1283561" y="517703"/>
                </a:lnTo>
                <a:lnTo>
                  <a:pt x="1275615" y="510081"/>
                </a:lnTo>
                <a:lnTo>
                  <a:pt x="1274863" y="473017"/>
                </a:lnTo>
                <a:lnTo>
                  <a:pt x="1237773" y="473771"/>
                </a:lnTo>
                <a:lnTo>
                  <a:pt x="1229828" y="466147"/>
                </a:lnTo>
                <a:lnTo>
                  <a:pt x="1229828" y="466147"/>
                </a:lnTo>
                <a:close/>
                <a:moveTo>
                  <a:pt x="1229828" y="53734"/>
                </a:moveTo>
                <a:lnTo>
                  <a:pt x="1237216" y="46033"/>
                </a:lnTo>
                <a:lnTo>
                  <a:pt x="1274530" y="45157"/>
                </a:lnTo>
                <a:lnTo>
                  <a:pt x="1273760" y="7947"/>
                </a:lnTo>
                <a:lnTo>
                  <a:pt x="1281385" y="0"/>
                </a:lnTo>
                <a:lnTo>
                  <a:pt x="1289085" y="7386"/>
                </a:lnTo>
                <a:lnTo>
                  <a:pt x="1289858" y="44812"/>
                </a:lnTo>
                <a:lnTo>
                  <a:pt x="1327174" y="43932"/>
                </a:lnTo>
                <a:lnTo>
                  <a:pt x="1335119" y="51555"/>
                </a:lnTo>
                <a:lnTo>
                  <a:pt x="1327495" y="59500"/>
                </a:lnTo>
                <a:lnTo>
                  <a:pt x="1290178" y="60299"/>
                </a:lnTo>
                <a:lnTo>
                  <a:pt x="1290950" y="97588"/>
                </a:lnTo>
                <a:lnTo>
                  <a:pt x="1283561" y="105287"/>
                </a:lnTo>
                <a:lnTo>
                  <a:pt x="1275615" y="97665"/>
                </a:lnTo>
                <a:lnTo>
                  <a:pt x="1274863" y="60601"/>
                </a:lnTo>
                <a:lnTo>
                  <a:pt x="1237773" y="61357"/>
                </a:lnTo>
                <a:lnTo>
                  <a:pt x="1229828" y="53734"/>
                </a:lnTo>
                <a:lnTo>
                  <a:pt x="1229828" y="53734"/>
                </a:lnTo>
                <a:close/>
                <a:moveTo>
                  <a:pt x="1639768" y="2115808"/>
                </a:moveTo>
                <a:lnTo>
                  <a:pt x="1647156" y="2108104"/>
                </a:lnTo>
                <a:lnTo>
                  <a:pt x="1684471" y="2107228"/>
                </a:lnTo>
                <a:lnTo>
                  <a:pt x="1683701" y="2070017"/>
                </a:lnTo>
                <a:lnTo>
                  <a:pt x="1691325" y="2062072"/>
                </a:lnTo>
                <a:lnTo>
                  <a:pt x="1699027" y="2069462"/>
                </a:lnTo>
                <a:lnTo>
                  <a:pt x="1699798" y="2106884"/>
                </a:lnTo>
                <a:lnTo>
                  <a:pt x="1737114" y="2106006"/>
                </a:lnTo>
                <a:lnTo>
                  <a:pt x="1745061" y="2113631"/>
                </a:lnTo>
                <a:lnTo>
                  <a:pt x="1737437" y="2121576"/>
                </a:lnTo>
                <a:lnTo>
                  <a:pt x="1700120" y="2122374"/>
                </a:lnTo>
                <a:lnTo>
                  <a:pt x="1700892" y="2159663"/>
                </a:lnTo>
                <a:lnTo>
                  <a:pt x="1693504" y="2167365"/>
                </a:lnTo>
                <a:lnTo>
                  <a:pt x="1685558" y="2159740"/>
                </a:lnTo>
                <a:lnTo>
                  <a:pt x="1684807" y="2122676"/>
                </a:lnTo>
                <a:lnTo>
                  <a:pt x="1647713" y="2123432"/>
                </a:lnTo>
                <a:lnTo>
                  <a:pt x="1639768" y="2115808"/>
                </a:lnTo>
                <a:lnTo>
                  <a:pt x="1639768" y="2115808"/>
                </a:lnTo>
                <a:close/>
                <a:moveTo>
                  <a:pt x="1639768" y="1703392"/>
                </a:moveTo>
                <a:lnTo>
                  <a:pt x="1647156" y="1695692"/>
                </a:lnTo>
                <a:lnTo>
                  <a:pt x="1684471" y="1694814"/>
                </a:lnTo>
                <a:lnTo>
                  <a:pt x="1683701" y="1657603"/>
                </a:lnTo>
                <a:lnTo>
                  <a:pt x="1691325" y="1649658"/>
                </a:lnTo>
                <a:lnTo>
                  <a:pt x="1699027" y="1657045"/>
                </a:lnTo>
                <a:lnTo>
                  <a:pt x="1699798" y="1694468"/>
                </a:lnTo>
                <a:lnTo>
                  <a:pt x="1737114" y="1693590"/>
                </a:lnTo>
                <a:lnTo>
                  <a:pt x="1745061" y="1701214"/>
                </a:lnTo>
                <a:lnTo>
                  <a:pt x="1737437" y="1709159"/>
                </a:lnTo>
                <a:lnTo>
                  <a:pt x="1700120" y="1709958"/>
                </a:lnTo>
                <a:lnTo>
                  <a:pt x="1700892" y="1747247"/>
                </a:lnTo>
                <a:lnTo>
                  <a:pt x="1693504" y="1754948"/>
                </a:lnTo>
                <a:lnTo>
                  <a:pt x="1685558" y="1747324"/>
                </a:lnTo>
                <a:lnTo>
                  <a:pt x="1684807" y="1710260"/>
                </a:lnTo>
                <a:lnTo>
                  <a:pt x="1647713" y="1711014"/>
                </a:lnTo>
                <a:lnTo>
                  <a:pt x="1639768" y="1703392"/>
                </a:lnTo>
                <a:lnTo>
                  <a:pt x="1639768" y="1703392"/>
                </a:lnTo>
                <a:close/>
                <a:moveTo>
                  <a:pt x="1639768" y="1290977"/>
                </a:moveTo>
                <a:lnTo>
                  <a:pt x="1647156" y="1283278"/>
                </a:lnTo>
                <a:lnTo>
                  <a:pt x="1684471" y="1282400"/>
                </a:lnTo>
                <a:lnTo>
                  <a:pt x="1683701" y="1245190"/>
                </a:lnTo>
                <a:lnTo>
                  <a:pt x="1691325" y="1237243"/>
                </a:lnTo>
                <a:lnTo>
                  <a:pt x="1699027" y="1244633"/>
                </a:lnTo>
                <a:lnTo>
                  <a:pt x="1699798" y="1282055"/>
                </a:lnTo>
                <a:lnTo>
                  <a:pt x="1737114" y="1281175"/>
                </a:lnTo>
                <a:lnTo>
                  <a:pt x="1745061" y="1288800"/>
                </a:lnTo>
                <a:lnTo>
                  <a:pt x="1737437" y="1296747"/>
                </a:lnTo>
                <a:lnTo>
                  <a:pt x="1700120" y="1297546"/>
                </a:lnTo>
                <a:lnTo>
                  <a:pt x="1700892" y="1334836"/>
                </a:lnTo>
                <a:lnTo>
                  <a:pt x="1693504" y="1342536"/>
                </a:lnTo>
                <a:lnTo>
                  <a:pt x="1685558" y="1334913"/>
                </a:lnTo>
                <a:lnTo>
                  <a:pt x="1684807" y="1297849"/>
                </a:lnTo>
                <a:lnTo>
                  <a:pt x="1647713" y="1298602"/>
                </a:lnTo>
                <a:lnTo>
                  <a:pt x="1639768" y="1290977"/>
                </a:lnTo>
                <a:lnTo>
                  <a:pt x="1639768" y="1290977"/>
                </a:lnTo>
                <a:close/>
                <a:moveTo>
                  <a:pt x="1639768" y="878561"/>
                </a:moveTo>
                <a:lnTo>
                  <a:pt x="1647156" y="870861"/>
                </a:lnTo>
                <a:lnTo>
                  <a:pt x="1684471" y="869982"/>
                </a:lnTo>
                <a:lnTo>
                  <a:pt x="1683701" y="832770"/>
                </a:lnTo>
                <a:lnTo>
                  <a:pt x="1691325" y="824825"/>
                </a:lnTo>
                <a:lnTo>
                  <a:pt x="1699027" y="832215"/>
                </a:lnTo>
                <a:lnTo>
                  <a:pt x="1699798" y="869639"/>
                </a:lnTo>
                <a:lnTo>
                  <a:pt x="1737114" y="868759"/>
                </a:lnTo>
                <a:lnTo>
                  <a:pt x="1745061" y="876382"/>
                </a:lnTo>
                <a:lnTo>
                  <a:pt x="1737437" y="884327"/>
                </a:lnTo>
                <a:lnTo>
                  <a:pt x="1700120" y="885128"/>
                </a:lnTo>
                <a:lnTo>
                  <a:pt x="1700892" y="922416"/>
                </a:lnTo>
                <a:lnTo>
                  <a:pt x="1693504" y="930116"/>
                </a:lnTo>
                <a:lnTo>
                  <a:pt x="1685558" y="922492"/>
                </a:lnTo>
                <a:lnTo>
                  <a:pt x="1684807" y="885429"/>
                </a:lnTo>
                <a:lnTo>
                  <a:pt x="1647713" y="886182"/>
                </a:lnTo>
                <a:lnTo>
                  <a:pt x="1639768" y="878561"/>
                </a:lnTo>
                <a:lnTo>
                  <a:pt x="1639768" y="878561"/>
                </a:lnTo>
                <a:close/>
                <a:moveTo>
                  <a:pt x="1639768" y="466147"/>
                </a:moveTo>
                <a:lnTo>
                  <a:pt x="1647156" y="458447"/>
                </a:lnTo>
                <a:lnTo>
                  <a:pt x="1684471" y="457567"/>
                </a:lnTo>
                <a:lnTo>
                  <a:pt x="1683701" y="420359"/>
                </a:lnTo>
                <a:lnTo>
                  <a:pt x="1691325" y="412411"/>
                </a:lnTo>
                <a:lnTo>
                  <a:pt x="1699027" y="419799"/>
                </a:lnTo>
                <a:lnTo>
                  <a:pt x="1699798" y="457225"/>
                </a:lnTo>
                <a:lnTo>
                  <a:pt x="1737114" y="456343"/>
                </a:lnTo>
                <a:lnTo>
                  <a:pt x="1745061" y="463968"/>
                </a:lnTo>
                <a:lnTo>
                  <a:pt x="1737437" y="471916"/>
                </a:lnTo>
                <a:lnTo>
                  <a:pt x="1700120" y="472715"/>
                </a:lnTo>
                <a:lnTo>
                  <a:pt x="1700892" y="510004"/>
                </a:lnTo>
                <a:lnTo>
                  <a:pt x="1693504" y="517703"/>
                </a:lnTo>
                <a:lnTo>
                  <a:pt x="1685558" y="510081"/>
                </a:lnTo>
                <a:lnTo>
                  <a:pt x="1684807" y="473017"/>
                </a:lnTo>
                <a:lnTo>
                  <a:pt x="1647713" y="473771"/>
                </a:lnTo>
                <a:lnTo>
                  <a:pt x="1639768" y="466147"/>
                </a:lnTo>
                <a:lnTo>
                  <a:pt x="1639768" y="466147"/>
                </a:lnTo>
                <a:close/>
                <a:moveTo>
                  <a:pt x="1639768" y="53734"/>
                </a:moveTo>
                <a:lnTo>
                  <a:pt x="1647156" y="46033"/>
                </a:lnTo>
                <a:lnTo>
                  <a:pt x="1684471" y="45157"/>
                </a:lnTo>
                <a:lnTo>
                  <a:pt x="1683701" y="7947"/>
                </a:lnTo>
                <a:lnTo>
                  <a:pt x="1691325" y="0"/>
                </a:lnTo>
                <a:lnTo>
                  <a:pt x="1699027" y="7386"/>
                </a:lnTo>
                <a:lnTo>
                  <a:pt x="1699798" y="44812"/>
                </a:lnTo>
                <a:lnTo>
                  <a:pt x="1737114" y="43932"/>
                </a:lnTo>
                <a:lnTo>
                  <a:pt x="1745061" y="51555"/>
                </a:lnTo>
                <a:lnTo>
                  <a:pt x="1737437" y="59500"/>
                </a:lnTo>
                <a:lnTo>
                  <a:pt x="1700120" y="60299"/>
                </a:lnTo>
                <a:lnTo>
                  <a:pt x="1700892" y="97588"/>
                </a:lnTo>
                <a:lnTo>
                  <a:pt x="1693504" y="105287"/>
                </a:lnTo>
                <a:lnTo>
                  <a:pt x="1685558" y="97665"/>
                </a:lnTo>
                <a:lnTo>
                  <a:pt x="1684807" y="60601"/>
                </a:lnTo>
                <a:lnTo>
                  <a:pt x="1647713" y="61357"/>
                </a:lnTo>
                <a:lnTo>
                  <a:pt x="1639768" y="53734"/>
                </a:lnTo>
                <a:lnTo>
                  <a:pt x="1639768" y="53734"/>
                </a:lnTo>
                <a:close/>
                <a:moveTo>
                  <a:pt x="2049712" y="2115808"/>
                </a:moveTo>
                <a:lnTo>
                  <a:pt x="2057100" y="2108104"/>
                </a:lnTo>
                <a:lnTo>
                  <a:pt x="2094416" y="2107228"/>
                </a:lnTo>
                <a:lnTo>
                  <a:pt x="2093645" y="2070017"/>
                </a:lnTo>
                <a:lnTo>
                  <a:pt x="2101269" y="2062072"/>
                </a:lnTo>
                <a:lnTo>
                  <a:pt x="2108971" y="2069462"/>
                </a:lnTo>
                <a:lnTo>
                  <a:pt x="2109742" y="2106884"/>
                </a:lnTo>
                <a:lnTo>
                  <a:pt x="2147058" y="2106006"/>
                </a:lnTo>
                <a:lnTo>
                  <a:pt x="2155005" y="2113631"/>
                </a:lnTo>
                <a:lnTo>
                  <a:pt x="2147381" y="2121576"/>
                </a:lnTo>
                <a:lnTo>
                  <a:pt x="2110064" y="2122374"/>
                </a:lnTo>
                <a:lnTo>
                  <a:pt x="2110836" y="2159663"/>
                </a:lnTo>
                <a:lnTo>
                  <a:pt x="2103447" y="2167365"/>
                </a:lnTo>
                <a:lnTo>
                  <a:pt x="2095500" y="2159740"/>
                </a:lnTo>
                <a:lnTo>
                  <a:pt x="2094749" y="2122676"/>
                </a:lnTo>
                <a:lnTo>
                  <a:pt x="2057659" y="2123432"/>
                </a:lnTo>
                <a:lnTo>
                  <a:pt x="2049712" y="2115808"/>
                </a:lnTo>
                <a:lnTo>
                  <a:pt x="2049712" y="2115808"/>
                </a:lnTo>
                <a:close/>
                <a:moveTo>
                  <a:pt x="2049712" y="1703392"/>
                </a:moveTo>
                <a:lnTo>
                  <a:pt x="2057100" y="1695692"/>
                </a:lnTo>
                <a:lnTo>
                  <a:pt x="2094416" y="1694814"/>
                </a:lnTo>
                <a:lnTo>
                  <a:pt x="2093645" y="1657603"/>
                </a:lnTo>
                <a:lnTo>
                  <a:pt x="2101269" y="1649658"/>
                </a:lnTo>
                <a:lnTo>
                  <a:pt x="2108971" y="1657045"/>
                </a:lnTo>
                <a:lnTo>
                  <a:pt x="2109742" y="1694468"/>
                </a:lnTo>
                <a:lnTo>
                  <a:pt x="2147058" y="1693590"/>
                </a:lnTo>
                <a:lnTo>
                  <a:pt x="2155005" y="1701214"/>
                </a:lnTo>
                <a:lnTo>
                  <a:pt x="2147381" y="1709159"/>
                </a:lnTo>
                <a:lnTo>
                  <a:pt x="2110064" y="1709958"/>
                </a:lnTo>
                <a:lnTo>
                  <a:pt x="2110836" y="1747247"/>
                </a:lnTo>
                <a:lnTo>
                  <a:pt x="2103447" y="1754948"/>
                </a:lnTo>
                <a:lnTo>
                  <a:pt x="2095500" y="1747324"/>
                </a:lnTo>
                <a:lnTo>
                  <a:pt x="2094749" y="1710260"/>
                </a:lnTo>
                <a:lnTo>
                  <a:pt x="2057659" y="1711014"/>
                </a:lnTo>
                <a:lnTo>
                  <a:pt x="2049712" y="1703392"/>
                </a:lnTo>
                <a:lnTo>
                  <a:pt x="2049712" y="1703392"/>
                </a:lnTo>
                <a:close/>
                <a:moveTo>
                  <a:pt x="2049712" y="1290977"/>
                </a:moveTo>
                <a:lnTo>
                  <a:pt x="2057100" y="1283278"/>
                </a:lnTo>
                <a:lnTo>
                  <a:pt x="2094416" y="1282400"/>
                </a:lnTo>
                <a:lnTo>
                  <a:pt x="2093645" y="1245190"/>
                </a:lnTo>
                <a:lnTo>
                  <a:pt x="2101269" y="1237243"/>
                </a:lnTo>
                <a:lnTo>
                  <a:pt x="2108971" y="1244633"/>
                </a:lnTo>
                <a:lnTo>
                  <a:pt x="2109742" y="1282055"/>
                </a:lnTo>
                <a:lnTo>
                  <a:pt x="2147058" y="1281175"/>
                </a:lnTo>
                <a:lnTo>
                  <a:pt x="2155005" y="1288800"/>
                </a:lnTo>
                <a:lnTo>
                  <a:pt x="2147381" y="1296747"/>
                </a:lnTo>
                <a:lnTo>
                  <a:pt x="2110064" y="1297546"/>
                </a:lnTo>
                <a:lnTo>
                  <a:pt x="2110836" y="1334836"/>
                </a:lnTo>
                <a:lnTo>
                  <a:pt x="2103447" y="1342536"/>
                </a:lnTo>
                <a:lnTo>
                  <a:pt x="2095500" y="1334913"/>
                </a:lnTo>
                <a:lnTo>
                  <a:pt x="2094749" y="1297849"/>
                </a:lnTo>
                <a:lnTo>
                  <a:pt x="2057659" y="1298602"/>
                </a:lnTo>
                <a:lnTo>
                  <a:pt x="2049712" y="1290977"/>
                </a:lnTo>
                <a:lnTo>
                  <a:pt x="2049712" y="1290977"/>
                </a:lnTo>
                <a:close/>
                <a:moveTo>
                  <a:pt x="2049712" y="878561"/>
                </a:moveTo>
                <a:lnTo>
                  <a:pt x="2057100" y="870861"/>
                </a:lnTo>
                <a:lnTo>
                  <a:pt x="2094416" y="869982"/>
                </a:lnTo>
                <a:lnTo>
                  <a:pt x="2093645" y="832770"/>
                </a:lnTo>
                <a:lnTo>
                  <a:pt x="2101269" y="824825"/>
                </a:lnTo>
                <a:lnTo>
                  <a:pt x="2108971" y="832215"/>
                </a:lnTo>
                <a:lnTo>
                  <a:pt x="2109742" y="869639"/>
                </a:lnTo>
                <a:lnTo>
                  <a:pt x="2147058" y="868759"/>
                </a:lnTo>
                <a:lnTo>
                  <a:pt x="2155005" y="876382"/>
                </a:lnTo>
                <a:lnTo>
                  <a:pt x="2147381" y="884327"/>
                </a:lnTo>
                <a:lnTo>
                  <a:pt x="2110064" y="885128"/>
                </a:lnTo>
                <a:lnTo>
                  <a:pt x="2110836" y="922416"/>
                </a:lnTo>
                <a:lnTo>
                  <a:pt x="2103447" y="930116"/>
                </a:lnTo>
                <a:lnTo>
                  <a:pt x="2095500" y="922492"/>
                </a:lnTo>
                <a:lnTo>
                  <a:pt x="2094749" y="885429"/>
                </a:lnTo>
                <a:lnTo>
                  <a:pt x="2057659" y="886182"/>
                </a:lnTo>
                <a:lnTo>
                  <a:pt x="2049712" y="878561"/>
                </a:lnTo>
                <a:lnTo>
                  <a:pt x="2049712" y="878561"/>
                </a:lnTo>
                <a:close/>
                <a:moveTo>
                  <a:pt x="2049712" y="466147"/>
                </a:moveTo>
                <a:lnTo>
                  <a:pt x="2057100" y="458447"/>
                </a:lnTo>
                <a:lnTo>
                  <a:pt x="2094416" y="457567"/>
                </a:lnTo>
                <a:lnTo>
                  <a:pt x="2093645" y="420359"/>
                </a:lnTo>
                <a:lnTo>
                  <a:pt x="2101269" y="412411"/>
                </a:lnTo>
                <a:lnTo>
                  <a:pt x="2108971" y="419799"/>
                </a:lnTo>
                <a:lnTo>
                  <a:pt x="2109742" y="457225"/>
                </a:lnTo>
                <a:lnTo>
                  <a:pt x="2147058" y="456343"/>
                </a:lnTo>
                <a:lnTo>
                  <a:pt x="2155005" y="463968"/>
                </a:lnTo>
                <a:lnTo>
                  <a:pt x="2147381" y="471916"/>
                </a:lnTo>
                <a:lnTo>
                  <a:pt x="2110064" y="472715"/>
                </a:lnTo>
                <a:lnTo>
                  <a:pt x="2110836" y="510004"/>
                </a:lnTo>
                <a:lnTo>
                  <a:pt x="2103447" y="517703"/>
                </a:lnTo>
                <a:lnTo>
                  <a:pt x="2095500" y="510081"/>
                </a:lnTo>
                <a:lnTo>
                  <a:pt x="2094749" y="473017"/>
                </a:lnTo>
                <a:lnTo>
                  <a:pt x="2057659" y="473771"/>
                </a:lnTo>
                <a:lnTo>
                  <a:pt x="2049712" y="466147"/>
                </a:lnTo>
                <a:lnTo>
                  <a:pt x="2049712" y="466147"/>
                </a:lnTo>
                <a:close/>
                <a:moveTo>
                  <a:pt x="2049712" y="53734"/>
                </a:moveTo>
                <a:lnTo>
                  <a:pt x="2057100" y="46033"/>
                </a:lnTo>
                <a:lnTo>
                  <a:pt x="2094416" y="45157"/>
                </a:lnTo>
                <a:lnTo>
                  <a:pt x="2093645" y="7947"/>
                </a:lnTo>
                <a:lnTo>
                  <a:pt x="2101269" y="0"/>
                </a:lnTo>
                <a:lnTo>
                  <a:pt x="2108971" y="7386"/>
                </a:lnTo>
                <a:lnTo>
                  <a:pt x="2109742" y="44812"/>
                </a:lnTo>
                <a:lnTo>
                  <a:pt x="2147058" y="43932"/>
                </a:lnTo>
                <a:lnTo>
                  <a:pt x="2155005" y="51555"/>
                </a:lnTo>
                <a:lnTo>
                  <a:pt x="2147381" y="59500"/>
                </a:lnTo>
                <a:lnTo>
                  <a:pt x="2110064" y="60299"/>
                </a:lnTo>
                <a:lnTo>
                  <a:pt x="2110836" y="97588"/>
                </a:lnTo>
                <a:lnTo>
                  <a:pt x="2103447" y="105287"/>
                </a:lnTo>
                <a:lnTo>
                  <a:pt x="2095500" y="97665"/>
                </a:lnTo>
                <a:lnTo>
                  <a:pt x="2094749" y="60601"/>
                </a:lnTo>
                <a:lnTo>
                  <a:pt x="2057659" y="61357"/>
                </a:lnTo>
                <a:lnTo>
                  <a:pt x="2049712" y="53734"/>
                </a:lnTo>
                <a:lnTo>
                  <a:pt x="2049712" y="53734"/>
                </a:lnTo>
                <a:close/>
                <a:moveTo>
                  <a:pt x="2459654" y="2115808"/>
                </a:moveTo>
                <a:lnTo>
                  <a:pt x="2467044" y="2108104"/>
                </a:lnTo>
                <a:lnTo>
                  <a:pt x="2504357" y="2107228"/>
                </a:lnTo>
                <a:lnTo>
                  <a:pt x="2503587" y="2070017"/>
                </a:lnTo>
                <a:lnTo>
                  <a:pt x="2511211" y="2062072"/>
                </a:lnTo>
                <a:lnTo>
                  <a:pt x="2518911" y="2069462"/>
                </a:lnTo>
                <a:lnTo>
                  <a:pt x="2519684" y="2106884"/>
                </a:lnTo>
                <a:lnTo>
                  <a:pt x="2557000" y="2106006"/>
                </a:lnTo>
                <a:lnTo>
                  <a:pt x="2564947" y="2113631"/>
                </a:lnTo>
                <a:lnTo>
                  <a:pt x="2557324" y="2121576"/>
                </a:lnTo>
                <a:lnTo>
                  <a:pt x="2520008" y="2122374"/>
                </a:lnTo>
                <a:lnTo>
                  <a:pt x="2520776" y="2159663"/>
                </a:lnTo>
                <a:lnTo>
                  <a:pt x="2513390" y="2167365"/>
                </a:lnTo>
                <a:lnTo>
                  <a:pt x="2505444" y="2159740"/>
                </a:lnTo>
                <a:lnTo>
                  <a:pt x="2504691" y="2122676"/>
                </a:lnTo>
                <a:lnTo>
                  <a:pt x="2467601" y="2123432"/>
                </a:lnTo>
                <a:lnTo>
                  <a:pt x="2459654" y="2115808"/>
                </a:lnTo>
                <a:lnTo>
                  <a:pt x="2459654" y="2115808"/>
                </a:lnTo>
                <a:close/>
                <a:moveTo>
                  <a:pt x="2459654" y="1703392"/>
                </a:moveTo>
                <a:lnTo>
                  <a:pt x="2467044" y="1695692"/>
                </a:lnTo>
                <a:lnTo>
                  <a:pt x="2504357" y="1694814"/>
                </a:lnTo>
                <a:lnTo>
                  <a:pt x="2503587" y="1657603"/>
                </a:lnTo>
                <a:lnTo>
                  <a:pt x="2511211" y="1649658"/>
                </a:lnTo>
                <a:lnTo>
                  <a:pt x="2518911" y="1657045"/>
                </a:lnTo>
                <a:lnTo>
                  <a:pt x="2519684" y="1694468"/>
                </a:lnTo>
                <a:lnTo>
                  <a:pt x="2557000" y="1693590"/>
                </a:lnTo>
                <a:lnTo>
                  <a:pt x="2564947" y="1701214"/>
                </a:lnTo>
                <a:lnTo>
                  <a:pt x="2557324" y="1709159"/>
                </a:lnTo>
                <a:lnTo>
                  <a:pt x="2520008" y="1709958"/>
                </a:lnTo>
                <a:lnTo>
                  <a:pt x="2520776" y="1747247"/>
                </a:lnTo>
                <a:lnTo>
                  <a:pt x="2513390" y="1754948"/>
                </a:lnTo>
                <a:lnTo>
                  <a:pt x="2505444" y="1747324"/>
                </a:lnTo>
                <a:lnTo>
                  <a:pt x="2504691" y="1710260"/>
                </a:lnTo>
                <a:lnTo>
                  <a:pt x="2467601" y="1711014"/>
                </a:lnTo>
                <a:lnTo>
                  <a:pt x="2459654" y="1703392"/>
                </a:lnTo>
                <a:lnTo>
                  <a:pt x="2459654" y="1703392"/>
                </a:lnTo>
                <a:close/>
                <a:moveTo>
                  <a:pt x="2459654" y="1290977"/>
                </a:moveTo>
                <a:lnTo>
                  <a:pt x="2467044" y="1283278"/>
                </a:lnTo>
                <a:lnTo>
                  <a:pt x="2504357" y="1282400"/>
                </a:lnTo>
                <a:lnTo>
                  <a:pt x="2503587" y="1245190"/>
                </a:lnTo>
                <a:lnTo>
                  <a:pt x="2511211" y="1237243"/>
                </a:lnTo>
                <a:lnTo>
                  <a:pt x="2518911" y="1244633"/>
                </a:lnTo>
                <a:lnTo>
                  <a:pt x="2519684" y="1282055"/>
                </a:lnTo>
                <a:lnTo>
                  <a:pt x="2557000" y="1281175"/>
                </a:lnTo>
                <a:lnTo>
                  <a:pt x="2564947" y="1288800"/>
                </a:lnTo>
                <a:lnTo>
                  <a:pt x="2557324" y="1296747"/>
                </a:lnTo>
                <a:lnTo>
                  <a:pt x="2520008" y="1297546"/>
                </a:lnTo>
                <a:lnTo>
                  <a:pt x="2520776" y="1334836"/>
                </a:lnTo>
                <a:lnTo>
                  <a:pt x="2513390" y="1342536"/>
                </a:lnTo>
                <a:lnTo>
                  <a:pt x="2505444" y="1334913"/>
                </a:lnTo>
                <a:lnTo>
                  <a:pt x="2504691" y="1297849"/>
                </a:lnTo>
                <a:lnTo>
                  <a:pt x="2467601" y="1298602"/>
                </a:lnTo>
                <a:lnTo>
                  <a:pt x="2459654" y="1290977"/>
                </a:lnTo>
                <a:lnTo>
                  <a:pt x="2459654" y="1290977"/>
                </a:lnTo>
                <a:close/>
                <a:moveTo>
                  <a:pt x="2459654" y="878561"/>
                </a:moveTo>
                <a:lnTo>
                  <a:pt x="2467044" y="870861"/>
                </a:lnTo>
                <a:lnTo>
                  <a:pt x="2504357" y="869982"/>
                </a:lnTo>
                <a:lnTo>
                  <a:pt x="2503587" y="832770"/>
                </a:lnTo>
                <a:lnTo>
                  <a:pt x="2511211" y="824825"/>
                </a:lnTo>
                <a:lnTo>
                  <a:pt x="2518911" y="832215"/>
                </a:lnTo>
                <a:lnTo>
                  <a:pt x="2519684" y="869639"/>
                </a:lnTo>
                <a:lnTo>
                  <a:pt x="2557000" y="868759"/>
                </a:lnTo>
                <a:lnTo>
                  <a:pt x="2564947" y="876382"/>
                </a:lnTo>
                <a:lnTo>
                  <a:pt x="2557324" y="884327"/>
                </a:lnTo>
                <a:lnTo>
                  <a:pt x="2520008" y="885128"/>
                </a:lnTo>
                <a:lnTo>
                  <a:pt x="2520776" y="922416"/>
                </a:lnTo>
                <a:lnTo>
                  <a:pt x="2513390" y="930116"/>
                </a:lnTo>
                <a:lnTo>
                  <a:pt x="2505444" y="922492"/>
                </a:lnTo>
                <a:lnTo>
                  <a:pt x="2504691" y="885429"/>
                </a:lnTo>
                <a:lnTo>
                  <a:pt x="2467601" y="886182"/>
                </a:lnTo>
                <a:lnTo>
                  <a:pt x="2459654" y="878561"/>
                </a:lnTo>
                <a:lnTo>
                  <a:pt x="2459654" y="878561"/>
                </a:lnTo>
                <a:close/>
                <a:moveTo>
                  <a:pt x="2459654" y="466147"/>
                </a:moveTo>
                <a:lnTo>
                  <a:pt x="2467044" y="458447"/>
                </a:lnTo>
                <a:lnTo>
                  <a:pt x="2504357" y="457567"/>
                </a:lnTo>
                <a:lnTo>
                  <a:pt x="2503587" y="420359"/>
                </a:lnTo>
                <a:lnTo>
                  <a:pt x="2511211" y="412411"/>
                </a:lnTo>
                <a:lnTo>
                  <a:pt x="2518911" y="419799"/>
                </a:lnTo>
                <a:lnTo>
                  <a:pt x="2519684" y="457225"/>
                </a:lnTo>
                <a:lnTo>
                  <a:pt x="2557000" y="456343"/>
                </a:lnTo>
                <a:lnTo>
                  <a:pt x="2564947" y="463968"/>
                </a:lnTo>
                <a:lnTo>
                  <a:pt x="2557324" y="471916"/>
                </a:lnTo>
                <a:lnTo>
                  <a:pt x="2520008" y="472715"/>
                </a:lnTo>
                <a:lnTo>
                  <a:pt x="2520776" y="510004"/>
                </a:lnTo>
                <a:lnTo>
                  <a:pt x="2513390" y="517703"/>
                </a:lnTo>
                <a:lnTo>
                  <a:pt x="2505444" y="510081"/>
                </a:lnTo>
                <a:lnTo>
                  <a:pt x="2504691" y="473017"/>
                </a:lnTo>
                <a:lnTo>
                  <a:pt x="2467601" y="473771"/>
                </a:lnTo>
                <a:lnTo>
                  <a:pt x="2459654" y="466147"/>
                </a:lnTo>
                <a:lnTo>
                  <a:pt x="2459654" y="466147"/>
                </a:lnTo>
                <a:close/>
                <a:moveTo>
                  <a:pt x="2459654" y="53734"/>
                </a:moveTo>
                <a:lnTo>
                  <a:pt x="2467044" y="46033"/>
                </a:lnTo>
                <a:lnTo>
                  <a:pt x="2504357" y="45157"/>
                </a:lnTo>
                <a:lnTo>
                  <a:pt x="2503587" y="7947"/>
                </a:lnTo>
                <a:lnTo>
                  <a:pt x="2511211" y="0"/>
                </a:lnTo>
                <a:lnTo>
                  <a:pt x="2518911" y="7386"/>
                </a:lnTo>
                <a:lnTo>
                  <a:pt x="2519684" y="44812"/>
                </a:lnTo>
                <a:lnTo>
                  <a:pt x="2557000" y="43932"/>
                </a:lnTo>
                <a:lnTo>
                  <a:pt x="2564947" y="51555"/>
                </a:lnTo>
                <a:lnTo>
                  <a:pt x="2557324" y="59500"/>
                </a:lnTo>
                <a:lnTo>
                  <a:pt x="2520008" y="60299"/>
                </a:lnTo>
                <a:lnTo>
                  <a:pt x="2520776" y="97588"/>
                </a:lnTo>
                <a:lnTo>
                  <a:pt x="2513390" y="105287"/>
                </a:lnTo>
                <a:lnTo>
                  <a:pt x="2505444" y="97665"/>
                </a:lnTo>
                <a:lnTo>
                  <a:pt x="2504691" y="60601"/>
                </a:lnTo>
                <a:lnTo>
                  <a:pt x="2467601" y="61357"/>
                </a:lnTo>
                <a:lnTo>
                  <a:pt x="2459654" y="53734"/>
                </a:lnTo>
                <a:lnTo>
                  <a:pt x="2459654" y="53734"/>
                </a:lnTo>
                <a:close/>
                <a:moveTo>
                  <a:pt x="2869597" y="2115808"/>
                </a:moveTo>
                <a:lnTo>
                  <a:pt x="2876986" y="2108104"/>
                </a:lnTo>
                <a:lnTo>
                  <a:pt x="2914299" y="2107228"/>
                </a:lnTo>
                <a:lnTo>
                  <a:pt x="2913531" y="2070017"/>
                </a:lnTo>
                <a:lnTo>
                  <a:pt x="2921153" y="2062072"/>
                </a:lnTo>
                <a:lnTo>
                  <a:pt x="2928853" y="2069462"/>
                </a:lnTo>
                <a:lnTo>
                  <a:pt x="2929626" y="2106884"/>
                </a:lnTo>
                <a:lnTo>
                  <a:pt x="2966943" y="2106006"/>
                </a:lnTo>
                <a:lnTo>
                  <a:pt x="2974887" y="2113631"/>
                </a:lnTo>
                <a:lnTo>
                  <a:pt x="2967263" y="2121576"/>
                </a:lnTo>
                <a:lnTo>
                  <a:pt x="2929947" y="2122374"/>
                </a:lnTo>
                <a:lnTo>
                  <a:pt x="2930718" y="2159663"/>
                </a:lnTo>
                <a:lnTo>
                  <a:pt x="2923329" y="2167365"/>
                </a:lnTo>
                <a:lnTo>
                  <a:pt x="2915384" y="2159740"/>
                </a:lnTo>
                <a:lnTo>
                  <a:pt x="2914629" y="2122676"/>
                </a:lnTo>
                <a:lnTo>
                  <a:pt x="2877540" y="2123432"/>
                </a:lnTo>
                <a:lnTo>
                  <a:pt x="2869597" y="2115808"/>
                </a:lnTo>
                <a:lnTo>
                  <a:pt x="2869597" y="2115808"/>
                </a:lnTo>
                <a:close/>
                <a:moveTo>
                  <a:pt x="2869597" y="1703392"/>
                </a:moveTo>
                <a:lnTo>
                  <a:pt x="2876986" y="1695692"/>
                </a:lnTo>
                <a:lnTo>
                  <a:pt x="2914299" y="1694814"/>
                </a:lnTo>
                <a:lnTo>
                  <a:pt x="2913531" y="1657603"/>
                </a:lnTo>
                <a:lnTo>
                  <a:pt x="2921153" y="1649658"/>
                </a:lnTo>
                <a:lnTo>
                  <a:pt x="2928853" y="1657045"/>
                </a:lnTo>
                <a:lnTo>
                  <a:pt x="2929626" y="1694468"/>
                </a:lnTo>
                <a:lnTo>
                  <a:pt x="2966943" y="1693590"/>
                </a:lnTo>
                <a:lnTo>
                  <a:pt x="2974887" y="1701214"/>
                </a:lnTo>
                <a:lnTo>
                  <a:pt x="2967263" y="1709159"/>
                </a:lnTo>
                <a:lnTo>
                  <a:pt x="2929947" y="1709958"/>
                </a:lnTo>
                <a:lnTo>
                  <a:pt x="2930718" y="1747247"/>
                </a:lnTo>
                <a:lnTo>
                  <a:pt x="2923329" y="1754948"/>
                </a:lnTo>
                <a:lnTo>
                  <a:pt x="2915384" y="1747324"/>
                </a:lnTo>
                <a:lnTo>
                  <a:pt x="2914629" y="1710260"/>
                </a:lnTo>
                <a:lnTo>
                  <a:pt x="2877540" y="1711014"/>
                </a:lnTo>
                <a:lnTo>
                  <a:pt x="2869597" y="1703392"/>
                </a:lnTo>
                <a:lnTo>
                  <a:pt x="2869597" y="1703392"/>
                </a:lnTo>
                <a:close/>
                <a:moveTo>
                  <a:pt x="2869597" y="1290977"/>
                </a:moveTo>
                <a:lnTo>
                  <a:pt x="2876986" y="1283278"/>
                </a:lnTo>
                <a:lnTo>
                  <a:pt x="2914299" y="1282400"/>
                </a:lnTo>
                <a:lnTo>
                  <a:pt x="2913531" y="1245190"/>
                </a:lnTo>
                <a:lnTo>
                  <a:pt x="2921153" y="1237243"/>
                </a:lnTo>
                <a:lnTo>
                  <a:pt x="2928853" y="1244633"/>
                </a:lnTo>
                <a:lnTo>
                  <a:pt x="2929626" y="1282055"/>
                </a:lnTo>
                <a:lnTo>
                  <a:pt x="2966943" y="1281175"/>
                </a:lnTo>
                <a:lnTo>
                  <a:pt x="2974887" y="1288800"/>
                </a:lnTo>
                <a:lnTo>
                  <a:pt x="2967263" y="1296747"/>
                </a:lnTo>
                <a:lnTo>
                  <a:pt x="2929947" y="1297546"/>
                </a:lnTo>
                <a:lnTo>
                  <a:pt x="2930718" y="1334836"/>
                </a:lnTo>
                <a:lnTo>
                  <a:pt x="2923329" y="1342536"/>
                </a:lnTo>
                <a:lnTo>
                  <a:pt x="2915384" y="1334913"/>
                </a:lnTo>
                <a:lnTo>
                  <a:pt x="2914629" y="1297849"/>
                </a:lnTo>
                <a:lnTo>
                  <a:pt x="2877540" y="1298602"/>
                </a:lnTo>
                <a:lnTo>
                  <a:pt x="2869597" y="1290977"/>
                </a:lnTo>
                <a:lnTo>
                  <a:pt x="2869597" y="1290977"/>
                </a:lnTo>
                <a:close/>
                <a:moveTo>
                  <a:pt x="2869597" y="878561"/>
                </a:moveTo>
                <a:lnTo>
                  <a:pt x="2876986" y="870861"/>
                </a:lnTo>
                <a:lnTo>
                  <a:pt x="2914299" y="869982"/>
                </a:lnTo>
                <a:lnTo>
                  <a:pt x="2913531" y="832770"/>
                </a:lnTo>
                <a:lnTo>
                  <a:pt x="2921153" y="824825"/>
                </a:lnTo>
                <a:lnTo>
                  <a:pt x="2928853" y="832215"/>
                </a:lnTo>
                <a:lnTo>
                  <a:pt x="2929626" y="869639"/>
                </a:lnTo>
                <a:lnTo>
                  <a:pt x="2966943" y="868759"/>
                </a:lnTo>
                <a:lnTo>
                  <a:pt x="2974887" y="876382"/>
                </a:lnTo>
                <a:lnTo>
                  <a:pt x="2967263" y="884327"/>
                </a:lnTo>
                <a:lnTo>
                  <a:pt x="2929947" y="885128"/>
                </a:lnTo>
                <a:lnTo>
                  <a:pt x="2930718" y="922416"/>
                </a:lnTo>
                <a:lnTo>
                  <a:pt x="2923329" y="930116"/>
                </a:lnTo>
                <a:lnTo>
                  <a:pt x="2915384" y="922492"/>
                </a:lnTo>
                <a:lnTo>
                  <a:pt x="2914629" y="885429"/>
                </a:lnTo>
                <a:lnTo>
                  <a:pt x="2877540" y="886182"/>
                </a:lnTo>
                <a:lnTo>
                  <a:pt x="2869597" y="878561"/>
                </a:lnTo>
                <a:lnTo>
                  <a:pt x="2869597" y="878561"/>
                </a:lnTo>
                <a:close/>
                <a:moveTo>
                  <a:pt x="2869597" y="466147"/>
                </a:moveTo>
                <a:lnTo>
                  <a:pt x="2876986" y="458447"/>
                </a:lnTo>
                <a:lnTo>
                  <a:pt x="2914299" y="457567"/>
                </a:lnTo>
                <a:lnTo>
                  <a:pt x="2913531" y="420359"/>
                </a:lnTo>
                <a:lnTo>
                  <a:pt x="2921153" y="412411"/>
                </a:lnTo>
                <a:lnTo>
                  <a:pt x="2928853" y="419799"/>
                </a:lnTo>
                <a:lnTo>
                  <a:pt x="2929626" y="457225"/>
                </a:lnTo>
                <a:lnTo>
                  <a:pt x="2966943" y="456343"/>
                </a:lnTo>
                <a:lnTo>
                  <a:pt x="2974887" y="463968"/>
                </a:lnTo>
                <a:lnTo>
                  <a:pt x="2967263" y="471916"/>
                </a:lnTo>
                <a:lnTo>
                  <a:pt x="2929947" y="472715"/>
                </a:lnTo>
                <a:lnTo>
                  <a:pt x="2930718" y="510004"/>
                </a:lnTo>
                <a:lnTo>
                  <a:pt x="2923329" y="517703"/>
                </a:lnTo>
                <a:lnTo>
                  <a:pt x="2915384" y="510081"/>
                </a:lnTo>
                <a:lnTo>
                  <a:pt x="2914629" y="473017"/>
                </a:lnTo>
                <a:lnTo>
                  <a:pt x="2877540" y="473771"/>
                </a:lnTo>
                <a:lnTo>
                  <a:pt x="2869597" y="466147"/>
                </a:lnTo>
                <a:close/>
              </a:path>
            </a:pathLst>
          </a:custGeom>
          <a:solidFill>
            <a:srgbClr val="FFA364">
              <a:alpha val="36000"/>
            </a:srgbClr>
          </a:solidFill>
          <a:ln w="17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2" name="任意多边形: 形状 101"/>
          <p:cNvSpPr/>
          <p:nvPr/>
        </p:nvSpPr>
        <p:spPr>
          <a:xfrm>
            <a:off x="2685415" y="2976880"/>
            <a:ext cx="6203315" cy="2548890"/>
          </a:xfrm>
          <a:custGeom>
            <a:avLst/>
            <a:gdLst>
              <a:gd name="connsiteX0" fmla="*/ 0 w 5316539"/>
              <a:gd name="connsiteY0" fmla="*/ 0 h 486610"/>
              <a:gd name="connsiteX1" fmla="*/ 5311748 w 5316539"/>
              <a:gd name="connsiteY1" fmla="*/ 0 h 486610"/>
              <a:gd name="connsiteX2" fmla="*/ 5226051 w 5316539"/>
              <a:gd name="connsiteY2" fmla="*/ 64795 h 486610"/>
              <a:gd name="connsiteX3" fmla="*/ 5292726 w 5316539"/>
              <a:gd name="connsiteY3" fmla="*/ 145757 h 486610"/>
              <a:gd name="connsiteX4" fmla="*/ 5240339 w 5316539"/>
              <a:gd name="connsiteY4" fmla="*/ 174332 h 486610"/>
              <a:gd name="connsiteX5" fmla="*/ 5316539 w 5316539"/>
              <a:gd name="connsiteY5" fmla="*/ 241007 h 486610"/>
              <a:gd name="connsiteX6" fmla="*/ 5254626 w 5316539"/>
              <a:gd name="connsiteY6" fmla="*/ 264820 h 486610"/>
              <a:gd name="connsiteX7" fmla="*/ 5307014 w 5316539"/>
              <a:gd name="connsiteY7" fmla="*/ 302920 h 486610"/>
              <a:gd name="connsiteX8" fmla="*/ 5230814 w 5316539"/>
              <a:gd name="connsiteY8" fmla="*/ 364832 h 486610"/>
              <a:gd name="connsiteX9" fmla="*/ 5316539 w 5316539"/>
              <a:gd name="connsiteY9" fmla="*/ 421982 h 486610"/>
              <a:gd name="connsiteX10" fmla="*/ 5291919 w 5316539"/>
              <a:gd name="connsiteY10" fmla="*/ 486610 h 486610"/>
              <a:gd name="connsiteX11" fmla="*/ 52995 w 5316539"/>
              <a:gd name="connsiteY11" fmla="*/ 486610 h 486610"/>
              <a:gd name="connsiteX12" fmla="*/ 82551 w 5316539"/>
              <a:gd name="connsiteY12" fmla="*/ 445795 h 486610"/>
              <a:gd name="connsiteX13" fmla="*/ 30164 w 5316539"/>
              <a:gd name="connsiteY13" fmla="*/ 379120 h 486610"/>
              <a:gd name="connsiteX14" fmla="*/ 53976 w 5316539"/>
              <a:gd name="connsiteY14" fmla="*/ 336257 h 486610"/>
              <a:gd name="connsiteX15" fmla="*/ 15876 w 5316539"/>
              <a:gd name="connsiteY15" fmla="*/ 241007 h 486610"/>
              <a:gd name="connsiteX16" fmla="*/ 120651 w 5316539"/>
              <a:gd name="connsiteY16" fmla="*/ 202907 h 486610"/>
              <a:gd name="connsiteX17" fmla="*/ 25401 w 5316539"/>
              <a:gd name="connsiteY17" fmla="*/ 112420 h 486610"/>
              <a:gd name="connsiteX18" fmla="*/ 68264 w 5316539"/>
              <a:gd name="connsiteY18" fmla="*/ 55270 h 486610"/>
              <a:gd name="connsiteX19" fmla="*/ 0 w 5316539"/>
              <a:gd name="connsiteY19" fmla="*/ 2176 h 486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16539" h="486610">
                <a:moveTo>
                  <a:pt x="0" y="0"/>
                </a:moveTo>
                <a:lnTo>
                  <a:pt x="5311748" y="0"/>
                </a:lnTo>
                <a:lnTo>
                  <a:pt x="5226051" y="64795"/>
                </a:lnTo>
                <a:lnTo>
                  <a:pt x="5292726" y="145757"/>
                </a:lnTo>
                <a:lnTo>
                  <a:pt x="5240339" y="174332"/>
                </a:lnTo>
                <a:lnTo>
                  <a:pt x="5316539" y="241007"/>
                </a:lnTo>
                <a:lnTo>
                  <a:pt x="5254626" y="264820"/>
                </a:lnTo>
                <a:lnTo>
                  <a:pt x="5307014" y="302920"/>
                </a:lnTo>
                <a:lnTo>
                  <a:pt x="5230814" y="364832"/>
                </a:lnTo>
                <a:lnTo>
                  <a:pt x="5316539" y="421982"/>
                </a:lnTo>
                <a:lnTo>
                  <a:pt x="5291919" y="486610"/>
                </a:lnTo>
                <a:lnTo>
                  <a:pt x="52995" y="486610"/>
                </a:lnTo>
                <a:lnTo>
                  <a:pt x="82551" y="445795"/>
                </a:lnTo>
                <a:lnTo>
                  <a:pt x="30164" y="379120"/>
                </a:lnTo>
                <a:lnTo>
                  <a:pt x="53976" y="336257"/>
                </a:lnTo>
                <a:lnTo>
                  <a:pt x="15876" y="241007"/>
                </a:lnTo>
                <a:lnTo>
                  <a:pt x="120651" y="202907"/>
                </a:lnTo>
                <a:lnTo>
                  <a:pt x="25401" y="112420"/>
                </a:lnTo>
                <a:lnTo>
                  <a:pt x="68264" y="55270"/>
                </a:lnTo>
                <a:lnTo>
                  <a:pt x="0" y="2176"/>
                </a:lnTo>
                <a:close/>
              </a:path>
            </a:pathLst>
          </a:custGeom>
          <a:solidFill>
            <a:srgbClr val="FC7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indent="0" algn="ctr" fontAlgn="auto">
              <a:lnSpc>
                <a:spcPts val="3500"/>
              </a:lnSpc>
            </a:pPr>
            <a:r>
              <a:rPr lang="en-US" altLang="zh-CN">
                <a:solidFill>
                  <a:schemeClr val="lt1"/>
                </a:solidFill>
              </a:rPr>
              <a:t>- </a:t>
            </a:r>
            <a:r>
              <a:rPr lang="zh-CN" altLang="en-US">
                <a:solidFill>
                  <a:schemeClr val="lt1"/>
                </a:solidFill>
              </a:rPr>
              <a:t>暑假安全教育</a:t>
            </a:r>
            <a:r>
              <a:rPr lang="en-US" altLang="zh-CN">
                <a:solidFill>
                  <a:schemeClr val="lt1"/>
                </a:solidFill>
              </a:rPr>
              <a:t>                     - </a:t>
            </a:r>
            <a:r>
              <a:rPr lang="zh-CN" altLang="en-US">
                <a:solidFill>
                  <a:schemeClr val="lt1"/>
                </a:solidFill>
              </a:rPr>
              <a:t>汛期安全要点</a:t>
            </a:r>
            <a:endParaRPr lang="zh-CN" altLang="en-US">
              <a:solidFill>
                <a:schemeClr val="lt1"/>
              </a:solidFill>
            </a:endParaRPr>
          </a:p>
          <a:p>
            <a:pPr indent="0" algn="ctr" fontAlgn="auto">
              <a:lnSpc>
                <a:spcPts val="3500"/>
              </a:lnSpc>
            </a:pPr>
            <a:r>
              <a:rPr lang="en-US" altLang="zh-CN">
                <a:solidFill>
                  <a:schemeClr val="lt1"/>
                </a:solidFill>
              </a:rPr>
              <a:t>- </a:t>
            </a:r>
            <a:r>
              <a:rPr lang="zh-CN" altLang="en-US">
                <a:solidFill>
                  <a:schemeClr val="lt1"/>
                </a:solidFill>
              </a:rPr>
              <a:t>消防安全教育</a:t>
            </a:r>
            <a:r>
              <a:rPr lang="en-US" altLang="zh-CN">
                <a:solidFill>
                  <a:schemeClr val="lt1"/>
                </a:solidFill>
              </a:rPr>
              <a:t>                     - </a:t>
            </a:r>
            <a:r>
              <a:rPr lang="zh-CN" altLang="en-US">
                <a:solidFill>
                  <a:schemeClr val="lt1"/>
                </a:solidFill>
              </a:rPr>
              <a:t>交通安全教育</a:t>
            </a:r>
            <a:r>
              <a:rPr lang="en-US" altLang="zh-CN">
                <a:solidFill>
                  <a:schemeClr val="lt1"/>
                </a:solidFill>
              </a:rPr>
              <a:t>    </a:t>
            </a:r>
            <a:endParaRPr lang="en-US" altLang="zh-CN">
              <a:solidFill>
                <a:schemeClr val="lt1"/>
              </a:solidFill>
            </a:endParaRPr>
          </a:p>
          <a:p>
            <a:pPr indent="0" algn="ctr" fontAlgn="auto">
              <a:lnSpc>
                <a:spcPts val="3500"/>
              </a:lnSpc>
            </a:pPr>
            <a:r>
              <a:rPr lang="en-US" altLang="zh-CN">
                <a:solidFill>
                  <a:schemeClr val="lt1"/>
                </a:solidFill>
              </a:rPr>
              <a:t>- </a:t>
            </a:r>
            <a:r>
              <a:rPr lang="zh-CN" altLang="en-US">
                <a:solidFill>
                  <a:schemeClr val="lt1"/>
                </a:solidFill>
              </a:rPr>
              <a:t>防电信诈骗教育</a:t>
            </a:r>
            <a:r>
              <a:rPr lang="en-US" altLang="zh-CN">
                <a:solidFill>
                  <a:schemeClr val="lt1"/>
                </a:solidFill>
              </a:rPr>
              <a:t>                   - </a:t>
            </a:r>
            <a:r>
              <a:rPr lang="zh-CN" altLang="en-US">
                <a:solidFill>
                  <a:schemeClr val="lt1"/>
                </a:solidFill>
              </a:rPr>
              <a:t>食品安全教育</a:t>
            </a:r>
            <a:endParaRPr lang="zh-CN" altLang="en-US">
              <a:solidFill>
                <a:schemeClr val="lt1"/>
              </a:solidFill>
            </a:endParaRPr>
          </a:p>
          <a:p>
            <a:pPr indent="0" algn="ctr" fontAlgn="auto">
              <a:lnSpc>
                <a:spcPts val="3500"/>
              </a:lnSpc>
            </a:pPr>
            <a:r>
              <a:rPr lang="en-US" altLang="zh-CN">
                <a:solidFill>
                  <a:schemeClr val="lt1"/>
                </a:solidFill>
              </a:rPr>
              <a:t>- </a:t>
            </a:r>
            <a:r>
              <a:rPr lang="zh-CN" altLang="en-US">
                <a:solidFill>
                  <a:schemeClr val="lt1"/>
                </a:solidFill>
              </a:rPr>
              <a:t>网络安全教育</a:t>
            </a:r>
            <a:r>
              <a:rPr lang="en-US" altLang="zh-CN">
                <a:solidFill>
                  <a:schemeClr val="lt1"/>
                </a:solidFill>
              </a:rPr>
              <a:t>           - </a:t>
            </a:r>
            <a:r>
              <a:rPr lang="zh-CN" altLang="en-US">
                <a:solidFill>
                  <a:schemeClr val="lt1"/>
                </a:solidFill>
              </a:rPr>
              <a:t>防溺水、防野泳安全教育</a:t>
            </a:r>
            <a:endParaRPr lang="zh-CN" altLang="en-US">
              <a:solidFill>
                <a:schemeClr val="lt1"/>
              </a:solidFill>
            </a:endParaRPr>
          </a:p>
          <a:p>
            <a:pPr indent="0" algn="ctr" fontAlgn="auto">
              <a:lnSpc>
                <a:spcPts val="3500"/>
              </a:lnSpc>
            </a:pPr>
            <a:r>
              <a:rPr lang="zh-CN" altLang="en-US">
                <a:solidFill>
                  <a:schemeClr val="lt1"/>
                </a:solidFill>
              </a:rPr>
              <a:t> </a:t>
            </a:r>
            <a:r>
              <a:rPr lang="en-US" altLang="zh-CN">
                <a:solidFill>
                  <a:schemeClr val="lt1"/>
                </a:solidFill>
              </a:rPr>
              <a:t>- </a:t>
            </a:r>
            <a:r>
              <a:rPr lang="zh-CN" altLang="en-US">
                <a:solidFill>
                  <a:schemeClr val="lt1"/>
                </a:solidFill>
              </a:rPr>
              <a:t>用电安全教育</a:t>
            </a:r>
            <a:r>
              <a:rPr lang="en-US" altLang="zh-CN">
                <a:solidFill>
                  <a:schemeClr val="lt1"/>
                </a:solidFill>
              </a:rPr>
              <a:t>    - </a:t>
            </a:r>
            <a:r>
              <a:rPr lang="zh-CN" altLang="en-US">
                <a:solidFill>
                  <a:schemeClr val="lt1"/>
                </a:solidFill>
              </a:rPr>
              <a:t>与有驾照学生及家长沟通注意安全</a:t>
            </a: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7" name="任意多边形: 形状 66"/>
          <p:cNvSpPr/>
          <p:nvPr/>
        </p:nvSpPr>
        <p:spPr>
          <a:xfrm>
            <a:off x="0" y="4510380"/>
            <a:ext cx="4622044" cy="2347621"/>
          </a:xfrm>
          <a:custGeom>
            <a:avLst/>
            <a:gdLst>
              <a:gd name="connsiteX0" fmla="*/ 984035 w 4622044"/>
              <a:gd name="connsiteY0" fmla="*/ 239 h 2347621"/>
              <a:gd name="connsiteX1" fmla="*/ 1117600 w 4622044"/>
              <a:gd name="connsiteY1" fmla="*/ 3564 h 2347621"/>
              <a:gd name="connsiteX2" fmla="*/ 2264229 w 4622044"/>
              <a:gd name="connsiteY2" fmla="*/ 1150192 h 2347621"/>
              <a:gd name="connsiteX3" fmla="*/ 4354286 w 4622044"/>
              <a:gd name="connsiteY3" fmla="*/ 1222764 h 2347621"/>
              <a:gd name="connsiteX4" fmla="*/ 4617499 w 4622044"/>
              <a:gd name="connsiteY4" fmla="*/ 2113642 h 2347621"/>
              <a:gd name="connsiteX5" fmla="*/ 4597460 w 4622044"/>
              <a:gd name="connsiteY5" fmla="*/ 2347621 h 2347621"/>
              <a:gd name="connsiteX6" fmla="*/ 0 w 4622044"/>
              <a:gd name="connsiteY6" fmla="*/ 2347621 h 2347621"/>
              <a:gd name="connsiteX7" fmla="*/ 0 w 4622044"/>
              <a:gd name="connsiteY7" fmla="*/ 187086 h 2347621"/>
              <a:gd name="connsiteX8" fmla="*/ 180005 w 4622044"/>
              <a:gd name="connsiteY8" fmla="*/ 133980 h 2347621"/>
              <a:gd name="connsiteX9" fmla="*/ 984035 w 4622044"/>
              <a:gd name="connsiteY9" fmla="*/ 239 h 234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22044" h="2347621">
                <a:moveTo>
                  <a:pt x="984035" y="239"/>
                </a:moveTo>
                <a:cubicBezTo>
                  <a:pt x="1030255" y="-528"/>
                  <a:pt x="1074813" y="540"/>
                  <a:pt x="1117600" y="3564"/>
                </a:cubicBezTo>
                <a:cubicBezTo>
                  <a:pt x="1802191" y="51945"/>
                  <a:pt x="1724781" y="946992"/>
                  <a:pt x="2264229" y="1150192"/>
                </a:cubicBezTo>
                <a:cubicBezTo>
                  <a:pt x="2803677" y="1353392"/>
                  <a:pt x="3976915" y="939735"/>
                  <a:pt x="4354286" y="1222764"/>
                </a:cubicBezTo>
                <a:cubicBezTo>
                  <a:pt x="4590143" y="1399657"/>
                  <a:pt x="4638902" y="1728213"/>
                  <a:pt x="4617499" y="2113642"/>
                </a:cubicBezTo>
                <a:lnTo>
                  <a:pt x="4597460" y="2347621"/>
                </a:lnTo>
                <a:lnTo>
                  <a:pt x="0" y="2347621"/>
                </a:lnTo>
                <a:lnTo>
                  <a:pt x="0" y="187086"/>
                </a:lnTo>
                <a:lnTo>
                  <a:pt x="180005" y="133980"/>
                </a:lnTo>
                <a:cubicBezTo>
                  <a:pt x="480313" y="53743"/>
                  <a:pt x="752937" y="4069"/>
                  <a:pt x="984035" y="239"/>
                </a:cubicBezTo>
                <a:close/>
              </a:path>
            </a:pathLst>
          </a:custGeom>
          <a:solidFill>
            <a:srgbClr val="FC7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68"/>
          <p:cNvSpPr/>
          <p:nvPr/>
        </p:nvSpPr>
        <p:spPr>
          <a:xfrm>
            <a:off x="-1030514" y="5578083"/>
            <a:ext cx="5457371" cy="2114488"/>
          </a:xfrm>
          <a:custGeom>
            <a:avLst/>
            <a:gdLst>
              <a:gd name="connsiteX0" fmla="*/ 0 w 5457371"/>
              <a:gd name="connsiteY0" fmla="*/ 38946 h 2114488"/>
              <a:gd name="connsiteX1" fmla="*/ 2452914 w 5457371"/>
              <a:gd name="connsiteY1" fmla="*/ 126031 h 2114488"/>
              <a:gd name="connsiteX2" fmla="*/ 3730171 w 5457371"/>
              <a:gd name="connsiteY2" fmla="*/ 1083974 h 2114488"/>
              <a:gd name="connsiteX3" fmla="*/ 4978400 w 5457371"/>
              <a:gd name="connsiteY3" fmla="*/ 1083974 h 2114488"/>
              <a:gd name="connsiteX4" fmla="*/ 5457371 w 5457371"/>
              <a:gd name="connsiteY4" fmla="*/ 2114488 h 211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7371" h="2114488">
                <a:moveTo>
                  <a:pt x="0" y="38946"/>
                </a:moveTo>
                <a:cubicBezTo>
                  <a:pt x="915609" y="-4597"/>
                  <a:pt x="1831219" y="-48140"/>
                  <a:pt x="2452914" y="126031"/>
                </a:cubicBezTo>
                <a:cubicBezTo>
                  <a:pt x="3074609" y="300202"/>
                  <a:pt x="3309257" y="924317"/>
                  <a:pt x="3730171" y="1083974"/>
                </a:cubicBezTo>
                <a:cubicBezTo>
                  <a:pt x="4151085" y="1243631"/>
                  <a:pt x="4690533" y="912222"/>
                  <a:pt x="4978400" y="1083974"/>
                </a:cubicBezTo>
                <a:cubicBezTo>
                  <a:pt x="5266267" y="1255726"/>
                  <a:pt x="5361819" y="1685107"/>
                  <a:pt x="5457371" y="2114488"/>
                </a:cubicBez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: 形状 61" descr="D:\51PPT模板网\51pptmoban.com\图片.jpg"/>
          <p:cNvSpPr/>
          <p:nvPr/>
        </p:nvSpPr>
        <p:spPr>
          <a:xfrm>
            <a:off x="7418283" y="0"/>
            <a:ext cx="4773717" cy="1996773"/>
          </a:xfrm>
          <a:custGeom>
            <a:avLst/>
            <a:gdLst>
              <a:gd name="connsiteX0" fmla="*/ 0 w 4773717"/>
              <a:gd name="connsiteY0" fmla="*/ 0 h 1996773"/>
              <a:gd name="connsiteX1" fmla="*/ 4773717 w 4773717"/>
              <a:gd name="connsiteY1" fmla="*/ 0 h 1996773"/>
              <a:gd name="connsiteX2" fmla="*/ 4773717 w 4773717"/>
              <a:gd name="connsiteY2" fmla="*/ 1996773 h 1996773"/>
              <a:gd name="connsiteX3" fmla="*/ 4682740 w 4773717"/>
              <a:gd name="connsiteY3" fmla="*/ 1992816 h 1996773"/>
              <a:gd name="connsiteX4" fmla="*/ 4483431 w 4773717"/>
              <a:gd name="connsiteY4" fmla="*/ 1959429 h 1996773"/>
              <a:gd name="connsiteX5" fmla="*/ 3685146 w 4773717"/>
              <a:gd name="connsiteY5" fmla="*/ 1016000 h 1996773"/>
              <a:gd name="connsiteX6" fmla="*/ 2219203 w 4773717"/>
              <a:gd name="connsiteY6" fmla="*/ 1306286 h 1996773"/>
              <a:gd name="connsiteX7" fmla="*/ 1043546 w 4773717"/>
              <a:gd name="connsiteY7" fmla="*/ 333829 h 1996773"/>
              <a:gd name="connsiteX8" fmla="*/ 296514 w 4773717"/>
              <a:gd name="connsiteY8" fmla="*/ 65768 h 199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73717" h="1996773">
                <a:moveTo>
                  <a:pt x="0" y="0"/>
                </a:moveTo>
                <a:lnTo>
                  <a:pt x="4773717" y="0"/>
                </a:lnTo>
                <a:lnTo>
                  <a:pt x="4773717" y="1996773"/>
                </a:lnTo>
                <a:lnTo>
                  <a:pt x="4682740" y="1992816"/>
                </a:lnTo>
                <a:cubicBezTo>
                  <a:pt x="4611471" y="1985793"/>
                  <a:pt x="4544814" y="1974851"/>
                  <a:pt x="4483431" y="1959429"/>
                </a:cubicBezTo>
                <a:cubicBezTo>
                  <a:pt x="3992364" y="1836057"/>
                  <a:pt x="4062517" y="1124857"/>
                  <a:pt x="3685146" y="1016000"/>
                </a:cubicBezTo>
                <a:cubicBezTo>
                  <a:pt x="3307775" y="907143"/>
                  <a:pt x="2659470" y="1419981"/>
                  <a:pt x="2219203" y="1306286"/>
                </a:cubicBezTo>
                <a:cubicBezTo>
                  <a:pt x="1778936" y="1192591"/>
                  <a:pt x="1500746" y="568477"/>
                  <a:pt x="1043546" y="333829"/>
                </a:cubicBezTo>
                <a:cubicBezTo>
                  <a:pt x="814946" y="216505"/>
                  <a:pt x="561853" y="132745"/>
                  <a:pt x="296514" y="65768"/>
                </a:cubicBezTo>
                <a:close/>
              </a:path>
            </a:pathLst>
          </a:custGeom>
          <a:solidFill>
            <a:srgbClr val="FC7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任意多边形: 形状 103"/>
          <p:cNvSpPr/>
          <p:nvPr/>
        </p:nvSpPr>
        <p:spPr>
          <a:xfrm>
            <a:off x="154774" y="0"/>
            <a:ext cx="3801804" cy="1274024"/>
          </a:xfrm>
          <a:custGeom>
            <a:avLst/>
            <a:gdLst>
              <a:gd name="connsiteX0" fmla="*/ 0 w 3801804"/>
              <a:gd name="connsiteY0" fmla="*/ 0 h 1274024"/>
              <a:gd name="connsiteX1" fmla="*/ 3801804 w 3801804"/>
              <a:gd name="connsiteY1" fmla="*/ 0 h 1274024"/>
              <a:gd name="connsiteX2" fmla="*/ 3795030 w 3801804"/>
              <a:gd name="connsiteY2" fmla="*/ 18511 h 1274024"/>
              <a:gd name="connsiteX3" fmla="*/ 1900902 w 3801804"/>
              <a:gd name="connsiteY3" fmla="*/ 1274024 h 1274024"/>
              <a:gd name="connsiteX4" fmla="*/ 6774 w 3801804"/>
              <a:gd name="connsiteY4" fmla="*/ 18511 h 127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1804" h="1274024">
                <a:moveTo>
                  <a:pt x="0" y="0"/>
                </a:moveTo>
                <a:lnTo>
                  <a:pt x="3801804" y="0"/>
                </a:lnTo>
                <a:lnTo>
                  <a:pt x="3795030" y="18511"/>
                </a:lnTo>
                <a:cubicBezTo>
                  <a:pt x="3482961" y="756322"/>
                  <a:pt x="2752388" y="1274024"/>
                  <a:pt x="1900902" y="1274024"/>
                </a:cubicBezTo>
                <a:cubicBezTo>
                  <a:pt x="1049416" y="1274024"/>
                  <a:pt x="318843" y="756322"/>
                  <a:pt x="6774" y="18511"/>
                </a:cubicBezTo>
                <a:close/>
              </a:path>
            </a:pathLst>
          </a:custGeom>
          <a:solidFill>
            <a:srgbClr val="FFEB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770395" y="929598"/>
            <a:ext cx="5364205" cy="1882260"/>
            <a:chOff x="960395" y="1029914"/>
            <a:chExt cx="9186905" cy="3223618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2" name="任意多边形: 形状 1"/>
            <p:cNvSpPr/>
            <p:nvPr/>
          </p:nvSpPr>
          <p:spPr>
            <a:xfrm>
              <a:off x="2253707" y="1029914"/>
              <a:ext cx="721750" cy="667569"/>
            </a:xfrm>
            <a:custGeom>
              <a:avLst/>
              <a:gdLst>
                <a:gd name="connsiteX0" fmla="*/ 199793 w 327500"/>
                <a:gd name="connsiteY0" fmla="*/ 0 h 302915"/>
                <a:gd name="connsiteX1" fmla="*/ 276368 w 327500"/>
                <a:gd name="connsiteY1" fmla="*/ 52204 h 302915"/>
                <a:gd name="connsiteX2" fmla="*/ 327335 w 327500"/>
                <a:gd name="connsiteY2" fmla="*/ 99587 h 302915"/>
                <a:gd name="connsiteX3" fmla="*/ 327501 w 327500"/>
                <a:gd name="connsiteY3" fmla="*/ 145639 h 302915"/>
                <a:gd name="connsiteX4" fmla="*/ 95531 w 327500"/>
                <a:gd name="connsiteY4" fmla="*/ 258609 h 302915"/>
                <a:gd name="connsiteX5" fmla="*/ 0 w 327500"/>
                <a:gd name="connsiteY5" fmla="*/ 302916 h 302915"/>
                <a:gd name="connsiteX6" fmla="*/ 146332 w 327500"/>
                <a:gd name="connsiteY6" fmla="*/ 142730 h 302915"/>
                <a:gd name="connsiteX7" fmla="*/ 199793 w 327500"/>
                <a:gd name="connsiteY7" fmla="*/ 0 h 30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7500" h="302915">
                  <a:moveTo>
                    <a:pt x="199793" y="0"/>
                  </a:moveTo>
                  <a:cubicBezTo>
                    <a:pt x="229891" y="10474"/>
                    <a:pt x="250011" y="35662"/>
                    <a:pt x="276368" y="52204"/>
                  </a:cubicBezTo>
                  <a:cubicBezTo>
                    <a:pt x="295657" y="65172"/>
                    <a:pt x="312119" y="81964"/>
                    <a:pt x="327335" y="99587"/>
                  </a:cubicBezTo>
                  <a:cubicBezTo>
                    <a:pt x="327584" y="114882"/>
                    <a:pt x="326254" y="130261"/>
                    <a:pt x="327501" y="145639"/>
                  </a:cubicBezTo>
                  <a:cubicBezTo>
                    <a:pt x="244274" y="170162"/>
                    <a:pt x="172356" y="220121"/>
                    <a:pt x="95531" y="258609"/>
                  </a:cubicBezTo>
                  <a:cubicBezTo>
                    <a:pt x="61442" y="268501"/>
                    <a:pt x="31927" y="288202"/>
                    <a:pt x="0" y="302916"/>
                  </a:cubicBezTo>
                  <a:cubicBezTo>
                    <a:pt x="51964" y="252790"/>
                    <a:pt x="109250" y="205989"/>
                    <a:pt x="146332" y="142730"/>
                  </a:cubicBezTo>
                  <a:cubicBezTo>
                    <a:pt x="175432" y="99836"/>
                    <a:pt x="180504" y="47050"/>
                    <a:pt x="19979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3" name="任意多边形: 形状 2"/>
            <p:cNvSpPr/>
            <p:nvPr/>
          </p:nvSpPr>
          <p:spPr>
            <a:xfrm>
              <a:off x="1294668" y="1530044"/>
              <a:ext cx="2308361" cy="1024622"/>
            </a:xfrm>
            <a:custGeom>
              <a:avLst/>
              <a:gdLst>
                <a:gd name="connsiteX0" fmla="*/ 303473 w 1047437"/>
                <a:gd name="connsiteY0" fmla="*/ 0 h 464930"/>
                <a:gd name="connsiteX1" fmla="*/ 405655 w 1047437"/>
                <a:gd name="connsiteY1" fmla="*/ 68663 h 464930"/>
                <a:gd name="connsiteX2" fmla="*/ 395346 w 1047437"/>
                <a:gd name="connsiteY2" fmla="*/ 152289 h 464930"/>
                <a:gd name="connsiteX3" fmla="*/ 726173 w 1047437"/>
                <a:gd name="connsiteY3" fmla="*/ 59020 h 464930"/>
                <a:gd name="connsiteX4" fmla="*/ 930372 w 1047437"/>
                <a:gd name="connsiteY4" fmla="*/ 63177 h 464930"/>
                <a:gd name="connsiteX5" fmla="*/ 1047438 w 1047437"/>
                <a:gd name="connsiteY5" fmla="*/ 154367 h 464930"/>
                <a:gd name="connsiteX6" fmla="*/ 1018587 w 1047437"/>
                <a:gd name="connsiteY6" fmla="*/ 227685 h 464930"/>
                <a:gd name="connsiteX7" fmla="*/ 878408 w 1047437"/>
                <a:gd name="connsiteY7" fmla="*/ 278892 h 464930"/>
                <a:gd name="connsiteX8" fmla="*/ 744464 w 1047437"/>
                <a:gd name="connsiteY8" fmla="*/ 321204 h 464930"/>
                <a:gd name="connsiteX9" fmla="*/ 659409 w 1047437"/>
                <a:gd name="connsiteY9" fmla="*/ 351379 h 464930"/>
                <a:gd name="connsiteX10" fmla="*/ 862278 w 1047437"/>
                <a:gd name="connsiteY10" fmla="*/ 185124 h 464930"/>
                <a:gd name="connsiteX11" fmla="*/ 380130 w 1047437"/>
                <a:gd name="connsiteY11" fmla="*/ 328769 h 464930"/>
                <a:gd name="connsiteX12" fmla="*/ 156476 w 1047437"/>
                <a:gd name="connsiteY12" fmla="*/ 447557 h 464930"/>
                <a:gd name="connsiteX13" fmla="*/ 105093 w 1047437"/>
                <a:gd name="connsiteY13" fmla="*/ 464931 h 464930"/>
                <a:gd name="connsiteX14" fmla="*/ 72667 w 1047437"/>
                <a:gd name="connsiteY14" fmla="*/ 431098 h 464930"/>
                <a:gd name="connsiteX15" fmla="*/ 40075 w 1047437"/>
                <a:gd name="connsiteY15" fmla="*/ 372161 h 464930"/>
                <a:gd name="connsiteX16" fmla="*/ 0 w 1047437"/>
                <a:gd name="connsiteY16" fmla="*/ 332426 h 464930"/>
                <a:gd name="connsiteX17" fmla="*/ 203368 w 1047437"/>
                <a:gd name="connsiteY17" fmla="*/ 136329 h 464930"/>
                <a:gd name="connsiteX18" fmla="*/ 303473 w 1047437"/>
                <a:gd name="connsiteY18" fmla="*/ 0 h 464930"/>
                <a:gd name="connsiteX0-1" fmla="*/ 303473 w 1047438"/>
                <a:gd name="connsiteY0-2" fmla="*/ 0 h 464931"/>
                <a:gd name="connsiteX1-3" fmla="*/ 405655 w 1047438"/>
                <a:gd name="connsiteY1-4" fmla="*/ 68663 h 464931"/>
                <a:gd name="connsiteX2-5" fmla="*/ 395346 w 1047438"/>
                <a:gd name="connsiteY2-6" fmla="*/ 152289 h 464931"/>
                <a:gd name="connsiteX3-7" fmla="*/ 726173 w 1047438"/>
                <a:gd name="connsiteY3-8" fmla="*/ 59020 h 464931"/>
                <a:gd name="connsiteX4-9" fmla="*/ 930372 w 1047438"/>
                <a:gd name="connsiteY4-10" fmla="*/ 63177 h 464931"/>
                <a:gd name="connsiteX5-11" fmla="*/ 1047438 w 1047438"/>
                <a:gd name="connsiteY5-12" fmla="*/ 154367 h 464931"/>
                <a:gd name="connsiteX6-13" fmla="*/ 1018587 w 1047438"/>
                <a:gd name="connsiteY6-14" fmla="*/ 227685 h 464931"/>
                <a:gd name="connsiteX7-15" fmla="*/ 878408 w 1047438"/>
                <a:gd name="connsiteY7-16" fmla="*/ 278892 h 464931"/>
                <a:gd name="connsiteX8-17" fmla="*/ 744464 w 1047438"/>
                <a:gd name="connsiteY8-18" fmla="*/ 321204 h 464931"/>
                <a:gd name="connsiteX9-19" fmla="*/ 659409 w 1047438"/>
                <a:gd name="connsiteY9-20" fmla="*/ 351379 h 464931"/>
                <a:gd name="connsiteX10-21" fmla="*/ 862278 w 1047438"/>
                <a:gd name="connsiteY10-22" fmla="*/ 185124 h 464931"/>
                <a:gd name="connsiteX11-23" fmla="*/ 380130 w 1047438"/>
                <a:gd name="connsiteY11-24" fmla="*/ 328769 h 464931"/>
                <a:gd name="connsiteX12-25" fmla="*/ 156476 w 1047438"/>
                <a:gd name="connsiteY12-26" fmla="*/ 447557 h 464931"/>
                <a:gd name="connsiteX13-27" fmla="*/ 105093 w 1047438"/>
                <a:gd name="connsiteY13-28" fmla="*/ 464931 h 464931"/>
                <a:gd name="connsiteX14-29" fmla="*/ 72667 w 1047438"/>
                <a:gd name="connsiteY14-30" fmla="*/ 431098 h 464931"/>
                <a:gd name="connsiteX15-31" fmla="*/ 40075 w 1047438"/>
                <a:gd name="connsiteY15-32" fmla="*/ 372161 h 464931"/>
                <a:gd name="connsiteX16-33" fmla="*/ 0 w 1047438"/>
                <a:gd name="connsiteY16-34" fmla="*/ 332426 h 464931"/>
                <a:gd name="connsiteX17-35" fmla="*/ 203368 w 1047438"/>
                <a:gd name="connsiteY17-36" fmla="*/ 136329 h 464931"/>
                <a:gd name="connsiteX18-37" fmla="*/ 303473 w 1047438"/>
                <a:gd name="connsiteY18-38" fmla="*/ 0 h 4649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</a:cxnLst>
              <a:rect l="l" t="t" r="r" b="b"/>
              <a:pathLst>
                <a:path w="1047438" h="464931">
                  <a:moveTo>
                    <a:pt x="303473" y="0"/>
                  </a:moveTo>
                  <a:cubicBezTo>
                    <a:pt x="337561" y="22860"/>
                    <a:pt x="374477" y="41647"/>
                    <a:pt x="405655" y="68663"/>
                  </a:cubicBezTo>
                  <a:cubicBezTo>
                    <a:pt x="406736" y="97009"/>
                    <a:pt x="402247" y="124940"/>
                    <a:pt x="395346" y="152289"/>
                  </a:cubicBezTo>
                  <a:cubicBezTo>
                    <a:pt x="503515" y="114549"/>
                    <a:pt x="613181" y="79386"/>
                    <a:pt x="726173" y="59020"/>
                  </a:cubicBezTo>
                  <a:cubicBezTo>
                    <a:pt x="793103" y="48712"/>
                    <a:pt x="865770" y="36493"/>
                    <a:pt x="930372" y="63177"/>
                  </a:cubicBezTo>
                  <a:cubicBezTo>
                    <a:pt x="975597" y="87202"/>
                    <a:pt x="1014014" y="116378"/>
                    <a:pt x="1047438" y="154367"/>
                  </a:cubicBezTo>
                  <a:cubicBezTo>
                    <a:pt x="1039040" y="178890"/>
                    <a:pt x="1046440" y="214884"/>
                    <a:pt x="1018587" y="227685"/>
                  </a:cubicBezTo>
                  <a:cubicBezTo>
                    <a:pt x="974105" y="250462"/>
                    <a:pt x="924137" y="259191"/>
                    <a:pt x="878408" y="278892"/>
                  </a:cubicBezTo>
                  <a:cubicBezTo>
                    <a:pt x="833843" y="293356"/>
                    <a:pt x="791024" y="313972"/>
                    <a:pt x="744464" y="321204"/>
                  </a:cubicBezTo>
                  <a:cubicBezTo>
                    <a:pt x="715281" y="328769"/>
                    <a:pt x="688758" y="344230"/>
                    <a:pt x="659409" y="351379"/>
                  </a:cubicBezTo>
                  <a:cubicBezTo>
                    <a:pt x="730163" y="300671"/>
                    <a:pt x="812143" y="259274"/>
                    <a:pt x="862278" y="185124"/>
                  </a:cubicBezTo>
                  <a:cubicBezTo>
                    <a:pt x="694246" y="203412"/>
                    <a:pt x="536856" y="269582"/>
                    <a:pt x="380130" y="328769"/>
                  </a:cubicBezTo>
                  <a:cubicBezTo>
                    <a:pt x="303057" y="362767"/>
                    <a:pt x="219249" y="388869"/>
                    <a:pt x="156476" y="447557"/>
                  </a:cubicBezTo>
                  <a:cubicBezTo>
                    <a:pt x="142923" y="460941"/>
                    <a:pt x="122304" y="459860"/>
                    <a:pt x="105093" y="464931"/>
                  </a:cubicBezTo>
                  <a:cubicBezTo>
                    <a:pt x="94949" y="452960"/>
                    <a:pt x="83392" y="442320"/>
                    <a:pt x="72667" y="431098"/>
                  </a:cubicBezTo>
                  <a:cubicBezTo>
                    <a:pt x="59448" y="412727"/>
                    <a:pt x="56787" y="388038"/>
                    <a:pt x="40075" y="372161"/>
                  </a:cubicBezTo>
                  <a:cubicBezTo>
                    <a:pt x="26938" y="358611"/>
                    <a:pt x="13719" y="345228"/>
                    <a:pt x="0" y="332426"/>
                  </a:cubicBezTo>
                  <a:cubicBezTo>
                    <a:pt x="82561" y="284212"/>
                    <a:pt x="141925" y="207652"/>
                    <a:pt x="203368" y="136329"/>
                  </a:cubicBezTo>
                  <a:cubicBezTo>
                    <a:pt x="240783" y="93934"/>
                    <a:pt x="270299" y="45554"/>
                    <a:pt x="3034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任意多边形: 形状 3"/>
            <p:cNvSpPr/>
            <p:nvPr/>
          </p:nvSpPr>
          <p:spPr>
            <a:xfrm>
              <a:off x="960395" y="2207508"/>
              <a:ext cx="3100898" cy="1939775"/>
            </a:xfrm>
            <a:custGeom>
              <a:avLst/>
              <a:gdLst>
                <a:gd name="connsiteX0" fmla="*/ 628505 w 1407057"/>
                <a:gd name="connsiteY0" fmla="*/ 0 h 880189"/>
                <a:gd name="connsiteX1" fmla="*/ 733266 w 1407057"/>
                <a:gd name="connsiteY1" fmla="*/ 55695 h 880189"/>
                <a:gd name="connsiteX2" fmla="*/ 722623 w 1407057"/>
                <a:gd name="connsiteY2" fmla="*/ 152455 h 880189"/>
                <a:gd name="connsiteX3" fmla="*/ 1004562 w 1407057"/>
                <a:gd name="connsiteY3" fmla="*/ 115463 h 880189"/>
                <a:gd name="connsiteX4" fmla="*/ 1223894 w 1407057"/>
                <a:gd name="connsiteY4" fmla="*/ 120950 h 880189"/>
                <a:gd name="connsiteX5" fmla="*/ 1316515 w 1407057"/>
                <a:gd name="connsiteY5" fmla="*/ 203579 h 880189"/>
                <a:gd name="connsiteX6" fmla="*/ 1407058 w 1407057"/>
                <a:gd name="connsiteY6" fmla="*/ 263430 h 880189"/>
                <a:gd name="connsiteX7" fmla="*/ 1395667 w 1407057"/>
                <a:gd name="connsiteY7" fmla="*/ 321785 h 880189"/>
                <a:gd name="connsiteX8" fmla="*/ 1260061 w 1407057"/>
                <a:gd name="connsiteY8" fmla="*/ 324445 h 880189"/>
                <a:gd name="connsiteX9" fmla="*/ 1077063 w 1407057"/>
                <a:gd name="connsiteY9" fmla="*/ 344313 h 880189"/>
                <a:gd name="connsiteX10" fmla="*/ 953346 w 1407057"/>
                <a:gd name="connsiteY10" fmla="*/ 357281 h 880189"/>
                <a:gd name="connsiteX11" fmla="*/ 1111651 w 1407057"/>
                <a:gd name="connsiteY11" fmla="*/ 294520 h 880189"/>
                <a:gd name="connsiteX12" fmla="*/ 895229 w 1407057"/>
                <a:gd name="connsiteY12" fmla="*/ 309067 h 880189"/>
                <a:gd name="connsiteX13" fmla="*/ 804769 w 1407057"/>
                <a:gd name="connsiteY13" fmla="*/ 616388 h 880189"/>
                <a:gd name="connsiteX14" fmla="*/ 927655 w 1407057"/>
                <a:gd name="connsiteY14" fmla="*/ 675076 h 880189"/>
                <a:gd name="connsiteX15" fmla="*/ 1029921 w 1407057"/>
                <a:gd name="connsiteY15" fmla="*/ 723041 h 880189"/>
                <a:gd name="connsiteX16" fmla="*/ 1095105 w 1407057"/>
                <a:gd name="connsiteY16" fmla="*/ 782311 h 880189"/>
                <a:gd name="connsiteX17" fmla="*/ 1174091 w 1407057"/>
                <a:gd name="connsiteY17" fmla="*/ 826368 h 880189"/>
                <a:gd name="connsiteX18" fmla="*/ 1176252 w 1407057"/>
                <a:gd name="connsiteY18" fmla="*/ 871091 h 880189"/>
                <a:gd name="connsiteX19" fmla="*/ 1109073 w 1407057"/>
                <a:gd name="connsiteY19" fmla="*/ 875662 h 880189"/>
                <a:gd name="connsiteX20" fmla="*/ 906204 w 1407057"/>
                <a:gd name="connsiteY20" fmla="*/ 771421 h 880189"/>
                <a:gd name="connsiteX21" fmla="*/ 753802 w 1407057"/>
                <a:gd name="connsiteY21" fmla="*/ 684054 h 880189"/>
                <a:gd name="connsiteX22" fmla="*/ 610380 w 1407057"/>
                <a:gd name="connsiteY22" fmla="*/ 791122 h 880189"/>
                <a:gd name="connsiteX23" fmla="*/ 453655 w 1407057"/>
                <a:gd name="connsiteY23" fmla="*/ 821131 h 880189"/>
                <a:gd name="connsiteX24" fmla="*/ 276726 w 1407057"/>
                <a:gd name="connsiteY24" fmla="*/ 761113 h 880189"/>
                <a:gd name="connsiteX25" fmla="*/ 170885 w 1407057"/>
                <a:gd name="connsiteY25" fmla="*/ 684636 h 880189"/>
                <a:gd name="connsiteX26" fmla="*/ 329855 w 1407057"/>
                <a:gd name="connsiteY26" fmla="*/ 755627 h 880189"/>
                <a:gd name="connsiteX27" fmla="*/ 465462 w 1407057"/>
                <a:gd name="connsiteY27" fmla="*/ 695526 h 880189"/>
                <a:gd name="connsiteX28" fmla="*/ 587183 w 1407057"/>
                <a:gd name="connsiteY28" fmla="*/ 581641 h 880189"/>
                <a:gd name="connsiteX29" fmla="*/ 415908 w 1407057"/>
                <a:gd name="connsiteY29" fmla="*/ 505663 h 880189"/>
                <a:gd name="connsiteX30" fmla="*/ 360202 w 1407057"/>
                <a:gd name="connsiteY30" fmla="*/ 428355 h 880189"/>
                <a:gd name="connsiteX31" fmla="*/ 98467 w 1407057"/>
                <a:gd name="connsiteY31" fmla="*/ 536586 h 880189"/>
                <a:gd name="connsiteX32" fmla="*/ 42512 w 1407057"/>
                <a:gd name="connsiteY32" fmla="*/ 545481 h 880189"/>
                <a:gd name="connsiteX33" fmla="*/ 41099 w 1407057"/>
                <a:gd name="connsiteY33" fmla="*/ 569422 h 880189"/>
                <a:gd name="connsiteX34" fmla="*/ 442 w 1407057"/>
                <a:gd name="connsiteY34" fmla="*/ 476070 h 880189"/>
                <a:gd name="connsiteX35" fmla="*/ 26549 w 1407057"/>
                <a:gd name="connsiteY35" fmla="*/ 431513 h 880189"/>
                <a:gd name="connsiteX36" fmla="*/ 187347 w 1407057"/>
                <a:gd name="connsiteY36" fmla="*/ 326440 h 880189"/>
                <a:gd name="connsiteX37" fmla="*/ 497389 w 1407057"/>
                <a:gd name="connsiteY37" fmla="*/ 204161 h 880189"/>
                <a:gd name="connsiteX38" fmla="*/ 628505 w 1407057"/>
                <a:gd name="connsiteY38" fmla="*/ 0 h 880189"/>
                <a:gd name="connsiteX39" fmla="*/ 589677 w 1407057"/>
                <a:gd name="connsiteY39" fmla="*/ 361770 h 880189"/>
                <a:gd name="connsiteX40" fmla="*/ 509278 w 1407057"/>
                <a:gd name="connsiteY40" fmla="*/ 438080 h 880189"/>
                <a:gd name="connsiteX41" fmla="*/ 636903 w 1407057"/>
                <a:gd name="connsiteY41" fmla="*/ 517966 h 880189"/>
                <a:gd name="connsiteX42" fmla="*/ 733266 w 1407057"/>
                <a:gd name="connsiteY42" fmla="*/ 337330 h 880189"/>
                <a:gd name="connsiteX43" fmla="*/ 589677 w 1407057"/>
                <a:gd name="connsiteY43" fmla="*/ 361770 h 880189"/>
                <a:gd name="connsiteX0-1" fmla="*/ 628505 w 1407058"/>
                <a:gd name="connsiteY0-2" fmla="*/ 0 h 880189"/>
                <a:gd name="connsiteX1-3" fmla="*/ 733266 w 1407058"/>
                <a:gd name="connsiteY1-4" fmla="*/ 55695 h 880189"/>
                <a:gd name="connsiteX2-5" fmla="*/ 722623 w 1407058"/>
                <a:gd name="connsiteY2-6" fmla="*/ 152455 h 880189"/>
                <a:gd name="connsiteX3-7" fmla="*/ 1004562 w 1407058"/>
                <a:gd name="connsiteY3-8" fmla="*/ 115463 h 880189"/>
                <a:gd name="connsiteX4-9" fmla="*/ 1223894 w 1407058"/>
                <a:gd name="connsiteY4-10" fmla="*/ 120950 h 880189"/>
                <a:gd name="connsiteX5-11" fmla="*/ 1407058 w 1407058"/>
                <a:gd name="connsiteY5-12" fmla="*/ 263430 h 880189"/>
                <a:gd name="connsiteX6-13" fmla="*/ 1395667 w 1407058"/>
                <a:gd name="connsiteY6-14" fmla="*/ 321785 h 880189"/>
                <a:gd name="connsiteX7-15" fmla="*/ 1260061 w 1407058"/>
                <a:gd name="connsiteY7-16" fmla="*/ 324445 h 880189"/>
                <a:gd name="connsiteX8-17" fmla="*/ 1077063 w 1407058"/>
                <a:gd name="connsiteY8-18" fmla="*/ 344313 h 880189"/>
                <a:gd name="connsiteX9-19" fmla="*/ 953346 w 1407058"/>
                <a:gd name="connsiteY9-20" fmla="*/ 357281 h 880189"/>
                <a:gd name="connsiteX10-21" fmla="*/ 1111651 w 1407058"/>
                <a:gd name="connsiteY10-22" fmla="*/ 294520 h 880189"/>
                <a:gd name="connsiteX11-23" fmla="*/ 895229 w 1407058"/>
                <a:gd name="connsiteY11-24" fmla="*/ 309067 h 880189"/>
                <a:gd name="connsiteX12-25" fmla="*/ 804769 w 1407058"/>
                <a:gd name="connsiteY12-26" fmla="*/ 616388 h 880189"/>
                <a:gd name="connsiteX13-27" fmla="*/ 927655 w 1407058"/>
                <a:gd name="connsiteY13-28" fmla="*/ 675076 h 880189"/>
                <a:gd name="connsiteX14-29" fmla="*/ 1029921 w 1407058"/>
                <a:gd name="connsiteY14-30" fmla="*/ 723041 h 880189"/>
                <a:gd name="connsiteX15-31" fmla="*/ 1095105 w 1407058"/>
                <a:gd name="connsiteY15-32" fmla="*/ 782311 h 880189"/>
                <a:gd name="connsiteX16-33" fmla="*/ 1174091 w 1407058"/>
                <a:gd name="connsiteY16-34" fmla="*/ 826368 h 880189"/>
                <a:gd name="connsiteX17-35" fmla="*/ 1176252 w 1407058"/>
                <a:gd name="connsiteY17-36" fmla="*/ 871091 h 880189"/>
                <a:gd name="connsiteX18-37" fmla="*/ 1109073 w 1407058"/>
                <a:gd name="connsiteY18-38" fmla="*/ 875662 h 880189"/>
                <a:gd name="connsiteX19-39" fmla="*/ 906204 w 1407058"/>
                <a:gd name="connsiteY19-40" fmla="*/ 771421 h 880189"/>
                <a:gd name="connsiteX20-41" fmla="*/ 753802 w 1407058"/>
                <a:gd name="connsiteY20-42" fmla="*/ 684054 h 880189"/>
                <a:gd name="connsiteX21-43" fmla="*/ 610380 w 1407058"/>
                <a:gd name="connsiteY21-44" fmla="*/ 791122 h 880189"/>
                <a:gd name="connsiteX22-45" fmla="*/ 453655 w 1407058"/>
                <a:gd name="connsiteY22-46" fmla="*/ 821131 h 880189"/>
                <a:gd name="connsiteX23-47" fmla="*/ 276726 w 1407058"/>
                <a:gd name="connsiteY23-48" fmla="*/ 761113 h 880189"/>
                <a:gd name="connsiteX24-49" fmla="*/ 170885 w 1407058"/>
                <a:gd name="connsiteY24-50" fmla="*/ 684636 h 880189"/>
                <a:gd name="connsiteX25-51" fmla="*/ 329855 w 1407058"/>
                <a:gd name="connsiteY25-52" fmla="*/ 755627 h 880189"/>
                <a:gd name="connsiteX26-53" fmla="*/ 465462 w 1407058"/>
                <a:gd name="connsiteY26-54" fmla="*/ 695526 h 880189"/>
                <a:gd name="connsiteX27-55" fmla="*/ 587183 w 1407058"/>
                <a:gd name="connsiteY27-56" fmla="*/ 581641 h 880189"/>
                <a:gd name="connsiteX28-57" fmla="*/ 415908 w 1407058"/>
                <a:gd name="connsiteY28-58" fmla="*/ 505663 h 880189"/>
                <a:gd name="connsiteX29-59" fmla="*/ 360202 w 1407058"/>
                <a:gd name="connsiteY29-60" fmla="*/ 428355 h 880189"/>
                <a:gd name="connsiteX30-61" fmla="*/ 98467 w 1407058"/>
                <a:gd name="connsiteY30-62" fmla="*/ 536586 h 880189"/>
                <a:gd name="connsiteX31-63" fmla="*/ 42512 w 1407058"/>
                <a:gd name="connsiteY31-64" fmla="*/ 545481 h 880189"/>
                <a:gd name="connsiteX32-65" fmla="*/ 41099 w 1407058"/>
                <a:gd name="connsiteY32-66" fmla="*/ 569422 h 880189"/>
                <a:gd name="connsiteX33-67" fmla="*/ 442 w 1407058"/>
                <a:gd name="connsiteY33-68" fmla="*/ 476070 h 880189"/>
                <a:gd name="connsiteX34-69" fmla="*/ 26549 w 1407058"/>
                <a:gd name="connsiteY34-70" fmla="*/ 431513 h 880189"/>
                <a:gd name="connsiteX35-71" fmla="*/ 187347 w 1407058"/>
                <a:gd name="connsiteY35-72" fmla="*/ 326440 h 880189"/>
                <a:gd name="connsiteX36-73" fmla="*/ 497389 w 1407058"/>
                <a:gd name="connsiteY36-74" fmla="*/ 204161 h 880189"/>
                <a:gd name="connsiteX37-75" fmla="*/ 628505 w 1407058"/>
                <a:gd name="connsiteY37-76" fmla="*/ 0 h 880189"/>
                <a:gd name="connsiteX38-77" fmla="*/ 589677 w 1407058"/>
                <a:gd name="connsiteY38-78" fmla="*/ 361770 h 880189"/>
                <a:gd name="connsiteX39-79" fmla="*/ 509278 w 1407058"/>
                <a:gd name="connsiteY39-80" fmla="*/ 438080 h 880189"/>
                <a:gd name="connsiteX40-81" fmla="*/ 636903 w 1407058"/>
                <a:gd name="connsiteY40-82" fmla="*/ 517966 h 880189"/>
                <a:gd name="connsiteX41-83" fmla="*/ 733266 w 1407058"/>
                <a:gd name="connsiteY41-84" fmla="*/ 337330 h 880189"/>
                <a:gd name="connsiteX42-85" fmla="*/ 589677 w 1407058"/>
                <a:gd name="connsiteY42-86" fmla="*/ 361770 h 880189"/>
                <a:gd name="connsiteX0-87" fmla="*/ 628505 w 1407058"/>
                <a:gd name="connsiteY0-88" fmla="*/ 0 h 880189"/>
                <a:gd name="connsiteX1-89" fmla="*/ 733266 w 1407058"/>
                <a:gd name="connsiteY1-90" fmla="*/ 55695 h 880189"/>
                <a:gd name="connsiteX2-91" fmla="*/ 722623 w 1407058"/>
                <a:gd name="connsiteY2-92" fmla="*/ 152455 h 880189"/>
                <a:gd name="connsiteX3-93" fmla="*/ 1004562 w 1407058"/>
                <a:gd name="connsiteY3-94" fmla="*/ 115463 h 880189"/>
                <a:gd name="connsiteX4-95" fmla="*/ 1223894 w 1407058"/>
                <a:gd name="connsiteY4-96" fmla="*/ 120950 h 880189"/>
                <a:gd name="connsiteX5-97" fmla="*/ 1407058 w 1407058"/>
                <a:gd name="connsiteY5-98" fmla="*/ 263430 h 880189"/>
                <a:gd name="connsiteX6-99" fmla="*/ 1395667 w 1407058"/>
                <a:gd name="connsiteY6-100" fmla="*/ 321785 h 880189"/>
                <a:gd name="connsiteX7-101" fmla="*/ 1260061 w 1407058"/>
                <a:gd name="connsiteY7-102" fmla="*/ 324445 h 880189"/>
                <a:gd name="connsiteX8-103" fmla="*/ 1077063 w 1407058"/>
                <a:gd name="connsiteY8-104" fmla="*/ 344313 h 880189"/>
                <a:gd name="connsiteX9-105" fmla="*/ 953346 w 1407058"/>
                <a:gd name="connsiteY9-106" fmla="*/ 357281 h 880189"/>
                <a:gd name="connsiteX10-107" fmla="*/ 1111651 w 1407058"/>
                <a:gd name="connsiteY10-108" fmla="*/ 294520 h 880189"/>
                <a:gd name="connsiteX11-109" fmla="*/ 895229 w 1407058"/>
                <a:gd name="connsiteY11-110" fmla="*/ 309067 h 880189"/>
                <a:gd name="connsiteX12-111" fmla="*/ 804769 w 1407058"/>
                <a:gd name="connsiteY12-112" fmla="*/ 616388 h 880189"/>
                <a:gd name="connsiteX13-113" fmla="*/ 927655 w 1407058"/>
                <a:gd name="connsiteY13-114" fmla="*/ 675076 h 880189"/>
                <a:gd name="connsiteX14-115" fmla="*/ 1029921 w 1407058"/>
                <a:gd name="connsiteY14-116" fmla="*/ 723041 h 880189"/>
                <a:gd name="connsiteX15-117" fmla="*/ 1095105 w 1407058"/>
                <a:gd name="connsiteY15-118" fmla="*/ 782311 h 880189"/>
                <a:gd name="connsiteX16-119" fmla="*/ 1174091 w 1407058"/>
                <a:gd name="connsiteY16-120" fmla="*/ 826368 h 880189"/>
                <a:gd name="connsiteX17-121" fmla="*/ 1176252 w 1407058"/>
                <a:gd name="connsiteY17-122" fmla="*/ 871091 h 880189"/>
                <a:gd name="connsiteX18-123" fmla="*/ 1109073 w 1407058"/>
                <a:gd name="connsiteY18-124" fmla="*/ 875662 h 880189"/>
                <a:gd name="connsiteX19-125" fmla="*/ 906204 w 1407058"/>
                <a:gd name="connsiteY19-126" fmla="*/ 771421 h 880189"/>
                <a:gd name="connsiteX20-127" fmla="*/ 753802 w 1407058"/>
                <a:gd name="connsiteY20-128" fmla="*/ 684054 h 880189"/>
                <a:gd name="connsiteX21-129" fmla="*/ 610380 w 1407058"/>
                <a:gd name="connsiteY21-130" fmla="*/ 791122 h 880189"/>
                <a:gd name="connsiteX22-131" fmla="*/ 453655 w 1407058"/>
                <a:gd name="connsiteY22-132" fmla="*/ 821131 h 880189"/>
                <a:gd name="connsiteX23-133" fmla="*/ 276726 w 1407058"/>
                <a:gd name="connsiteY23-134" fmla="*/ 761113 h 880189"/>
                <a:gd name="connsiteX24-135" fmla="*/ 170885 w 1407058"/>
                <a:gd name="connsiteY24-136" fmla="*/ 684636 h 880189"/>
                <a:gd name="connsiteX25-137" fmla="*/ 329855 w 1407058"/>
                <a:gd name="connsiteY25-138" fmla="*/ 755627 h 880189"/>
                <a:gd name="connsiteX26-139" fmla="*/ 465462 w 1407058"/>
                <a:gd name="connsiteY26-140" fmla="*/ 695526 h 880189"/>
                <a:gd name="connsiteX27-141" fmla="*/ 587183 w 1407058"/>
                <a:gd name="connsiteY27-142" fmla="*/ 581641 h 880189"/>
                <a:gd name="connsiteX28-143" fmla="*/ 415908 w 1407058"/>
                <a:gd name="connsiteY28-144" fmla="*/ 505663 h 880189"/>
                <a:gd name="connsiteX29-145" fmla="*/ 360202 w 1407058"/>
                <a:gd name="connsiteY29-146" fmla="*/ 428355 h 880189"/>
                <a:gd name="connsiteX30-147" fmla="*/ 42512 w 1407058"/>
                <a:gd name="connsiteY30-148" fmla="*/ 545481 h 880189"/>
                <a:gd name="connsiteX31-149" fmla="*/ 41099 w 1407058"/>
                <a:gd name="connsiteY31-150" fmla="*/ 569422 h 880189"/>
                <a:gd name="connsiteX32-151" fmla="*/ 442 w 1407058"/>
                <a:gd name="connsiteY32-152" fmla="*/ 476070 h 880189"/>
                <a:gd name="connsiteX33-153" fmla="*/ 26549 w 1407058"/>
                <a:gd name="connsiteY33-154" fmla="*/ 431513 h 880189"/>
                <a:gd name="connsiteX34-155" fmla="*/ 187347 w 1407058"/>
                <a:gd name="connsiteY34-156" fmla="*/ 326440 h 880189"/>
                <a:gd name="connsiteX35-157" fmla="*/ 497389 w 1407058"/>
                <a:gd name="connsiteY35-158" fmla="*/ 204161 h 880189"/>
                <a:gd name="connsiteX36-159" fmla="*/ 628505 w 1407058"/>
                <a:gd name="connsiteY36-160" fmla="*/ 0 h 880189"/>
                <a:gd name="connsiteX37-161" fmla="*/ 589677 w 1407058"/>
                <a:gd name="connsiteY37-162" fmla="*/ 361770 h 880189"/>
                <a:gd name="connsiteX38-163" fmla="*/ 509278 w 1407058"/>
                <a:gd name="connsiteY38-164" fmla="*/ 438080 h 880189"/>
                <a:gd name="connsiteX39-165" fmla="*/ 636903 w 1407058"/>
                <a:gd name="connsiteY39-166" fmla="*/ 517966 h 880189"/>
                <a:gd name="connsiteX40-167" fmla="*/ 733266 w 1407058"/>
                <a:gd name="connsiteY40-168" fmla="*/ 337330 h 880189"/>
                <a:gd name="connsiteX41-169" fmla="*/ 589677 w 1407058"/>
                <a:gd name="connsiteY41-170" fmla="*/ 361770 h 880189"/>
                <a:gd name="connsiteX0-171" fmla="*/ 628505 w 1407058"/>
                <a:gd name="connsiteY0-172" fmla="*/ 0 h 880189"/>
                <a:gd name="connsiteX1-173" fmla="*/ 733266 w 1407058"/>
                <a:gd name="connsiteY1-174" fmla="*/ 55695 h 880189"/>
                <a:gd name="connsiteX2-175" fmla="*/ 722623 w 1407058"/>
                <a:gd name="connsiteY2-176" fmla="*/ 152455 h 880189"/>
                <a:gd name="connsiteX3-177" fmla="*/ 1004562 w 1407058"/>
                <a:gd name="connsiteY3-178" fmla="*/ 115463 h 880189"/>
                <a:gd name="connsiteX4-179" fmla="*/ 1223894 w 1407058"/>
                <a:gd name="connsiteY4-180" fmla="*/ 120950 h 880189"/>
                <a:gd name="connsiteX5-181" fmla="*/ 1407058 w 1407058"/>
                <a:gd name="connsiteY5-182" fmla="*/ 263430 h 880189"/>
                <a:gd name="connsiteX6-183" fmla="*/ 1395667 w 1407058"/>
                <a:gd name="connsiteY6-184" fmla="*/ 321785 h 880189"/>
                <a:gd name="connsiteX7-185" fmla="*/ 1260061 w 1407058"/>
                <a:gd name="connsiteY7-186" fmla="*/ 324445 h 880189"/>
                <a:gd name="connsiteX8-187" fmla="*/ 1077063 w 1407058"/>
                <a:gd name="connsiteY8-188" fmla="*/ 344313 h 880189"/>
                <a:gd name="connsiteX9-189" fmla="*/ 953346 w 1407058"/>
                <a:gd name="connsiteY9-190" fmla="*/ 357281 h 880189"/>
                <a:gd name="connsiteX10-191" fmla="*/ 1111651 w 1407058"/>
                <a:gd name="connsiteY10-192" fmla="*/ 294520 h 880189"/>
                <a:gd name="connsiteX11-193" fmla="*/ 895229 w 1407058"/>
                <a:gd name="connsiteY11-194" fmla="*/ 309067 h 880189"/>
                <a:gd name="connsiteX12-195" fmla="*/ 804769 w 1407058"/>
                <a:gd name="connsiteY12-196" fmla="*/ 616388 h 880189"/>
                <a:gd name="connsiteX13-197" fmla="*/ 927655 w 1407058"/>
                <a:gd name="connsiteY13-198" fmla="*/ 675076 h 880189"/>
                <a:gd name="connsiteX14-199" fmla="*/ 1029921 w 1407058"/>
                <a:gd name="connsiteY14-200" fmla="*/ 723041 h 880189"/>
                <a:gd name="connsiteX15-201" fmla="*/ 1095105 w 1407058"/>
                <a:gd name="connsiteY15-202" fmla="*/ 782311 h 880189"/>
                <a:gd name="connsiteX16-203" fmla="*/ 1174091 w 1407058"/>
                <a:gd name="connsiteY16-204" fmla="*/ 826368 h 880189"/>
                <a:gd name="connsiteX17-205" fmla="*/ 1176252 w 1407058"/>
                <a:gd name="connsiteY17-206" fmla="*/ 871091 h 880189"/>
                <a:gd name="connsiteX18-207" fmla="*/ 1109073 w 1407058"/>
                <a:gd name="connsiteY18-208" fmla="*/ 875662 h 880189"/>
                <a:gd name="connsiteX19-209" fmla="*/ 906204 w 1407058"/>
                <a:gd name="connsiteY19-210" fmla="*/ 771421 h 880189"/>
                <a:gd name="connsiteX20-211" fmla="*/ 753802 w 1407058"/>
                <a:gd name="connsiteY20-212" fmla="*/ 684054 h 880189"/>
                <a:gd name="connsiteX21-213" fmla="*/ 610380 w 1407058"/>
                <a:gd name="connsiteY21-214" fmla="*/ 791122 h 880189"/>
                <a:gd name="connsiteX22-215" fmla="*/ 453655 w 1407058"/>
                <a:gd name="connsiteY22-216" fmla="*/ 821131 h 880189"/>
                <a:gd name="connsiteX23-217" fmla="*/ 276726 w 1407058"/>
                <a:gd name="connsiteY23-218" fmla="*/ 761113 h 880189"/>
                <a:gd name="connsiteX24-219" fmla="*/ 170885 w 1407058"/>
                <a:gd name="connsiteY24-220" fmla="*/ 684636 h 880189"/>
                <a:gd name="connsiteX25-221" fmla="*/ 329855 w 1407058"/>
                <a:gd name="connsiteY25-222" fmla="*/ 755627 h 880189"/>
                <a:gd name="connsiteX26-223" fmla="*/ 465462 w 1407058"/>
                <a:gd name="connsiteY26-224" fmla="*/ 695526 h 880189"/>
                <a:gd name="connsiteX27-225" fmla="*/ 587183 w 1407058"/>
                <a:gd name="connsiteY27-226" fmla="*/ 581641 h 880189"/>
                <a:gd name="connsiteX28-227" fmla="*/ 415908 w 1407058"/>
                <a:gd name="connsiteY28-228" fmla="*/ 505663 h 880189"/>
                <a:gd name="connsiteX29-229" fmla="*/ 360202 w 1407058"/>
                <a:gd name="connsiteY29-230" fmla="*/ 428355 h 880189"/>
                <a:gd name="connsiteX30-231" fmla="*/ 58360 w 1407058"/>
                <a:gd name="connsiteY30-232" fmla="*/ 538278 h 880189"/>
                <a:gd name="connsiteX31-233" fmla="*/ 41099 w 1407058"/>
                <a:gd name="connsiteY31-234" fmla="*/ 569422 h 880189"/>
                <a:gd name="connsiteX32-235" fmla="*/ 442 w 1407058"/>
                <a:gd name="connsiteY32-236" fmla="*/ 476070 h 880189"/>
                <a:gd name="connsiteX33-237" fmla="*/ 26549 w 1407058"/>
                <a:gd name="connsiteY33-238" fmla="*/ 431513 h 880189"/>
                <a:gd name="connsiteX34-239" fmla="*/ 187347 w 1407058"/>
                <a:gd name="connsiteY34-240" fmla="*/ 326440 h 880189"/>
                <a:gd name="connsiteX35-241" fmla="*/ 497389 w 1407058"/>
                <a:gd name="connsiteY35-242" fmla="*/ 204161 h 880189"/>
                <a:gd name="connsiteX36-243" fmla="*/ 628505 w 1407058"/>
                <a:gd name="connsiteY36-244" fmla="*/ 0 h 880189"/>
                <a:gd name="connsiteX37-245" fmla="*/ 589677 w 1407058"/>
                <a:gd name="connsiteY37-246" fmla="*/ 361770 h 880189"/>
                <a:gd name="connsiteX38-247" fmla="*/ 509278 w 1407058"/>
                <a:gd name="connsiteY38-248" fmla="*/ 438080 h 880189"/>
                <a:gd name="connsiteX39-249" fmla="*/ 636903 w 1407058"/>
                <a:gd name="connsiteY39-250" fmla="*/ 517966 h 880189"/>
                <a:gd name="connsiteX40-251" fmla="*/ 733266 w 1407058"/>
                <a:gd name="connsiteY40-252" fmla="*/ 337330 h 880189"/>
                <a:gd name="connsiteX41-253" fmla="*/ 589677 w 1407058"/>
                <a:gd name="connsiteY41-254" fmla="*/ 361770 h 880189"/>
                <a:gd name="connsiteX0-255" fmla="*/ 628505 w 1407058"/>
                <a:gd name="connsiteY0-256" fmla="*/ 0 h 880189"/>
                <a:gd name="connsiteX1-257" fmla="*/ 733266 w 1407058"/>
                <a:gd name="connsiteY1-258" fmla="*/ 55695 h 880189"/>
                <a:gd name="connsiteX2-259" fmla="*/ 722623 w 1407058"/>
                <a:gd name="connsiteY2-260" fmla="*/ 152455 h 880189"/>
                <a:gd name="connsiteX3-261" fmla="*/ 1004562 w 1407058"/>
                <a:gd name="connsiteY3-262" fmla="*/ 115463 h 880189"/>
                <a:gd name="connsiteX4-263" fmla="*/ 1223894 w 1407058"/>
                <a:gd name="connsiteY4-264" fmla="*/ 120950 h 880189"/>
                <a:gd name="connsiteX5-265" fmla="*/ 1407058 w 1407058"/>
                <a:gd name="connsiteY5-266" fmla="*/ 263430 h 880189"/>
                <a:gd name="connsiteX6-267" fmla="*/ 1395667 w 1407058"/>
                <a:gd name="connsiteY6-268" fmla="*/ 321785 h 880189"/>
                <a:gd name="connsiteX7-269" fmla="*/ 1260061 w 1407058"/>
                <a:gd name="connsiteY7-270" fmla="*/ 324445 h 880189"/>
                <a:gd name="connsiteX8-271" fmla="*/ 1077063 w 1407058"/>
                <a:gd name="connsiteY8-272" fmla="*/ 344313 h 880189"/>
                <a:gd name="connsiteX9-273" fmla="*/ 953346 w 1407058"/>
                <a:gd name="connsiteY9-274" fmla="*/ 357281 h 880189"/>
                <a:gd name="connsiteX10-275" fmla="*/ 1111651 w 1407058"/>
                <a:gd name="connsiteY10-276" fmla="*/ 294520 h 880189"/>
                <a:gd name="connsiteX11-277" fmla="*/ 895229 w 1407058"/>
                <a:gd name="connsiteY11-278" fmla="*/ 309067 h 880189"/>
                <a:gd name="connsiteX12-279" fmla="*/ 804769 w 1407058"/>
                <a:gd name="connsiteY12-280" fmla="*/ 616388 h 880189"/>
                <a:gd name="connsiteX13-281" fmla="*/ 927655 w 1407058"/>
                <a:gd name="connsiteY13-282" fmla="*/ 675076 h 880189"/>
                <a:gd name="connsiteX14-283" fmla="*/ 1029921 w 1407058"/>
                <a:gd name="connsiteY14-284" fmla="*/ 723041 h 880189"/>
                <a:gd name="connsiteX15-285" fmla="*/ 1095105 w 1407058"/>
                <a:gd name="connsiteY15-286" fmla="*/ 782311 h 880189"/>
                <a:gd name="connsiteX16-287" fmla="*/ 1174091 w 1407058"/>
                <a:gd name="connsiteY16-288" fmla="*/ 826368 h 880189"/>
                <a:gd name="connsiteX17-289" fmla="*/ 1176252 w 1407058"/>
                <a:gd name="connsiteY17-290" fmla="*/ 871091 h 880189"/>
                <a:gd name="connsiteX18-291" fmla="*/ 1109073 w 1407058"/>
                <a:gd name="connsiteY18-292" fmla="*/ 875662 h 880189"/>
                <a:gd name="connsiteX19-293" fmla="*/ 906204 w 1407058"/>
                <a:gd name="connsiteY19-294" fmla="*/ 771421 h 880189"/>
                <a:gd name="connsiteX20-295" fmla="*/ 753802 w 1407058"/>
                <a:gd name="connsiteY20-296" fmla="*/ 684054 h 880189"/>
                <a:gd name="connsiteX21-297" fmla="*/ 610380 w 1407058"/>
                <a:gd name="connsiteY21-298" fmla="*/ 791122 h 880189"/>
                <a:gd name="connsiteX22-299" fmla="*/ 453655 w 1407058"/>
                <a:gd name="connsiteY22-300" fmla="*/ 821131 h 880189"/>
                <a:gd name="connsiteX23-301" fmla="*/ 276726 w 1407058"/>
                <a:gd name="connsiteY23-302" fmla="*/ 761113 h 880189"/>
                <a:gd name="connsiteX24-303" fmla="*/ 170885 w 1407058"/>
                <a:gd name="connsiteY24-304" fmla="*/ 684636 h 880189"/>
                <a:gd name="connsiteX25-305" fmla="*/ 329855 w 1407058"/>
                <a:gd name="connsiteY25-306" fmla="*/ 755627 h 880189"/>
                <a:gd name="connsiteX26-307" fmla="*/ 465462 w 1407058"/>
                <a:gd name="connsiteY26-308" fmla="*/ 695526 h 880189"/>
                <a:gd name="connsiteX27-309" fmla="*/ 567014 w 1407058"/>
                <a:gd name="connsiteY27-310" fmla="*/ 609014 h 880189"/>
                <a:gd name="connsiteX28-311" fmla="*/ 415908 w 1407058"/>
                <a:gd name="connsiteY28-312" fmla="*/ 505663 h 880189"/>
                <a:gd name="connsiteX29-313" fmla="*/ 360202 w 1407058"/>
                <a:gd name="connsiteY29-314" fmla="*/ 428355 h 880189"/>
                <a:gd name="connsiteX30-315" fmla="*/ 58360 w 1407058"/>
                <a:gd name="connsiteY30-316" fmla="*/ 538278 h 880189"/>
                <a:gd name="connsiteX31-317" fmla="*/ 41099 w 1407058"/>
                <a:gd name="connsiteY31-318" fmla="*/ 569422 h 880189"/>
                <a:gd name="connsiteX32-319" fmla="*/ 442 w 1407058"/>
                <a:gd name="connsiteY32-320" fmla="*/ 476070 h 880189"/>
                <a:gd name="connsiteX33-321" fmla="*/ 26549 w 1407058"/>
                <a:gd name="connsiteY33-322" fmla="*/ 431513 h 880189"/>
                <a:gd name="connsiteX34-323" fmla="*/ 187347 w 1407058"/>
                <a:gd name="connsiteY34-324" fmla="*/ 326440 h 880189"/>
                <a:gd name="connsiteX35-325" fmla="*/ 497389 w 1407058"/>
                <a:gd name="connsiteY35-326" fmla="*/ 204161 h 880189"/>
                <a:gd name="connsiteX36-327" fmla="*/ 628505 w 1407058"/>
                <a:gd name="connsiteY36-328" fmla="*/ 0 h 880189"/>
                <a:gd name="connsiteX37-329" fmla="*/ 589677 w 1407058"/>
                <a:gd name="connsiteY37-330" fmla="*/ 361770 h 880189"/>
                <a:gd name="connsiteX38-331" fmla="*/ 509278 w 1407058"/>
                <a:gd name="connsiteY38-332" fmla="*/ 438080 h 880189"/>
                <a:gd name="connsiteX39-333" fmla="*/ 636903 w 1407058"/>
                <a:gd name="connsiteY39-334" fmla="*/ 517966 h 880189"/>
                <a:gd name="connsiteX40-335" fmla="*/ 733266 w 1407058"/>
                <a:gd name="connsiteY40-336" fmla="*/ 337330 h 880189"/>
                <a:gd name="connsiteX41-337" fmla="*/ 589677 w 1407058"/>
                <a:gd name="connsiteY41-338" fmla="*/ 361770 h 880189"/>
                <a:gd name="connsiteX0-339" fmla="*/ 628505 w 1407058"/>
                <a:gd name="connsiteY0-340" fmla="*/ 0 h 880189"/>
                <a:gd name="connsiteX1-341" fmla="*/ 733266 w 1407058"/>
                <a:gd name="connsiteY1-342" fmla="*/ 55695 h 880189"/>
                <a:gd name="connsiteX2-343" fmla="*/ 722623 w 1407058"/>
                <a:gd name="connsiteY2-344" fmla="*/ 152455 h 880189"/>
                <a:gd name="connsiteX3-345" fmla="*/ 1004562 w 1407058"/>
                <a:gd name="connsiteY3-346" fmla="*/ 115463 h 880189"/>
                <a:gd name="connsiteX4-347" fmla="*/ 1223894 w 1407058"/>
                <a:gd name="connsiteY4-348" fmla="*/ 120950 h 880189"/>
                <a:gd name="connsiteX5-349" fmla="*/ 1407058 w 1407058"/>
                <a:gd name="connsiteY5-350" fmla="*/ 263430 h 880189"/>
                <a:gd name="connsiteX6-351" fmla="*/ 1395667 w 1407058"/>
                <a:gd name="connsiteY6-352" fmla="*/ 321785 h 880189"/>
                <a:gd name="connsiteX7-353" fmla="*/ 1260061 w 1407058"/>
                <a:gd name="connsiteY7-354" fmla="*/ 324445 h 880189"/>
                <a:gd name="connsiteX8-355" fmla="*/ 1077063 w 1407058"/>
                <a:gd name="connsiteY8-356" fmla="*/ 344313 h 880189"/>
                <a:gd name="connsiteX9-357" fmla="*/ 953346 w 1407058"/>
                <a:gd name="connsiteY9-358" fmla="*/ 357281 h 880189"/>
                <a:gd name="connsiteX10-359" fmla="*/ 1111651 w 1407058"/>
                <a:gd name="connsiteY10-360" fmla="*/ 294520 h 880189"/>
                <a:gd name="connsiteX11-361" fmla="*/ 895229 w 1407058"/>
                <a:gd name="connsiteY11-362" fmla="*/ 309067 h 880189"/>
                <a:gd name="connsiteX12-363" fmla="*/ 804769 w 1407058"/>
                <a:gd name="connsiteY12-364" fmla="*/ 616388 h 880189"/>
                <a:gd name="connsiteX13-365" fmla="*/ 927655 w 1407058"/>
                <a:gd name="connsiteY13-366" fmla="*/ 675076 h 880189"/>
                <a:gd name="connsiteX14-367" fmla="*/ 1029921 w 1407058"/>
                <a:gd name="connsiteY14-368" fmla="*/ 723041 h 880189"/>
                <a:gd name="connsiteX15-369" fmla="*/ 1095105 w 1407058"/>
                <a:gd name="connsiteY15-370" fmla="*/ 782311 h 880189"/>
                <a:gd name="connsiteX16-371" fmla="*/ 1174091 w 1407058"/>
                <a:gd name="connsiteY16-372" fmla="*/ 826368 h 880189"/>
                <a:gd name="connsiteX17-373" fmla="*/ 1176252 w 1407058"/>
                <a:gd name="connsiteY17-374" fmla="*/ 871091 h 880189"/>
                <a:gd name="connsiteX18-375" fmla="*/ 1109073 w 1407058"/>
                <a:gd name="connsiteY18-376" fmla="*/ 875662 h 880189"/>
                <a:gd name="connsiteX19-377" fmla="*/ 906204 w 1407058"/>
                <a:gd name="connsiteY19-378" fmla="*/ 771421 h 880189"/>
                <a:gd name="connsiteX20-379" fmla="*/ 753802 w 1407058"/>
                <a:gd name="connsiteY20-380" fmla="*/ 684054 h 880189"/>
                <a:gd name="connsiteX21-381" fmla="*/ 610380 w 1407058"/>
                <a:gd name="connsiteY21-382" fmla="*/ 791122 h 880189"/>
                <a:gd name="connsiteX22-383" fmla="*/ 453655 w 1407058"/>
                <a:gd name="connsiteY22-384" fmla="*/ 821131 h 880189"/>
                <a:gd name="connsiteX23-385" fmla="*/ 276726 w 1407058"/>
                <a:gd name="connsiteY23-386" fmla="*/ 761113 h 880189"/>
                <a:gd name="connsiteX24-387" fmla="*/ 170885 w 1407058"/>
                <a:gd name="connsiteY24-388" fmla="*/ 684636 h 880189"/>
                <a:gd name="connsiteX25-389" fmla="*/ 329855 w 1407058"/>
                <a:gd name="connsiteY25-390" fmla="*/ 755627 h 880189"/>
                <a:gd name="connsiteX26-391" fmla="*/ 465462 w 1407058"/>
                <a:gd name="connsiteY26-392" fmla="*/ 695526 h 880189"/>
                <a:gd name="connsiteX27-393" fmla="*/ 567014 w 1407058"/>
                <a:gd name="connsiteY27-394" fmla="*/ 609014 h 880189"/>
                <a:gd name="connsiteX28-395" fmla="*/ 360202 w 1407058"/>
                <a:gd name="connsiteY28-396" fmla="*/ 428355 h 880189"/>
                <a:gd name="connsiteX29-397" fmla="*/ 58360 w 1407058"/>
                <a:gd name="connsiteY29-398" fmla="*/ 538278 h 880189"/>
                <a:gd name="connsiteX30-399" fmla="*/ 41099 w 1407058"/>
                <a:gd name="connsiteY30-400" fmla="*/ 569422 h 880189"/>
                <a:gd name="connsiteX31-401" fmla="*/ 442 w 1407058"/>
                <a:gd name="connsiteY31-402" fmla="*/ 476070 h 880189"/>
                <a:gd name="connsiteX32-403" fmla="*/ 26549 w 1407058"/>
                <a:gd name="connsiteY32-404" fmla="*/ 431513 h 880189"/>
                <a:gd name="connsiteX33-405" fmla="*/ 187347 w 1407058"/>
                <a:gd name="connsiteY33-406" fmla="*/ 326440 h 880189"/>
                <a:gd name="connsiteX34-407" fmla="*/ 497389 w 1407058"/>
                <a:gd name="connsiteY34-408" fmla="*/ 204161 h 880189"/>
                <a:gd name="connsiteX35-409" fmla="*/ 628505 w 1407058"/>
                <a:gd name="connsiteY35-410" fmla="*/ 0 h 880189"/>
                <a:gd name="connsiteX36-411" fmla="*/ 589677 w 1407058"/>
                <a:gd name="connsiteY36-412" fmla="*/ 361770 h 880189"/>
                <a:gd name="connsiteX37-413" fmla="*/ 509278 w 1407058"/>
                <a:gd name="connsiteY37-414" fmla="*/ 438080 h 880189"/>
                <a:gd name="connsiteX38-415" fmla="*/ 636903 w 1407058"/>
                <a:gd name="connsiteY38-416" fmla="*/ 517966 h 880189"/>
                <a:gd name="connsiteX39-417" fmla="*/ 733266 w 1407058"/>
                <a:gd name="connsiteY39-418" fmla="*/ 337330 h 880189"/>
                <a:gd name="connsiteX40-419" fmla="*/ 589677 w 1407058"/>
                <a:gd name="connsiteY40-420" fmla="*/ 361770 h 880189"/>
                <a:gd name="connsiteX0-421" fmla="*/ 628505 w 1407058"/>
                <a:gd name="connsiteY0-422" fmla="*/ 0 h 880189"/>
                <a:gd name="connsiteX1-423" fmla="*/ 733266 w 1407058"/>
                <a:gd name="connsiteY1-424" fmla="*/ 55695 h 880189"/>
                <a:gd name="connsiteX2-425" fmla="*/ 722623 w 1407058"/>
                <a:gd name="connsiteY2-426" fmla="*/ 152455 h 880189"/>
                <a:gd name="connsiteX3-427" fmla="*/ 1004562 w 1407058"/>
                <a:gd name="connsiteY3-428" fmla="*/ 115463 h 880189"/>
                <a:gd name="connsiteX4-429" fmla="*/ 1223894 w 1407058"/>
                <a:gd name="connsiteY4-430" fmla="*/ 120950 h 880189"/>
                <a:gd name="connsiteX5-431" fmla="*/ 1407058 w 1407058"/>
                <a:gd name="connsiteY5-432" fmla="*/ 263430 h 880189"/>
                <a:gd name="connsiteX6-433" fmla="*/ 1395667 w 1407058"/>
                <a:gd name="connsiteY6-434" fmla="*/ 321785 h 880189"/>
                <a:gd name="connsiteX7-435" fmla="*/ 1260061 w 1407058"/>
                <a:gd name="connsiteY7-436" fmla="*/ 324445 h 880189"/>
                <a:gd name="connsiteX8-437" fmla="*/ 1077063 w 1407058"/>
                <a:gd name="connsiteY8-438" fmla="*/ 344313 h 880189"/>
                <a:gd name="connsiteX9-439" fmla="*/ 953346 w 1407058"/>
                <a:gd name="connsiteY9-440" fmla="*/ 357281 h 880189"/>
                <a:gd name="connsiteX10-441" fmla="*/ 1111651 w 1407058"/>
                <a:gd name="connsiteY10-442" fmla="*/ 294520 h 880189"/>
                <a:gd name="connsiteX11-443" fmla="*/ 895229 w 1407058"/>
                <a:gd name="connsiteY11-444" fmla="*/ 309067 h 880189"/>
                <a:gd name="connsiteX12-445" fmla="*/ 804769 w 1407058"/>
                <a:gd name="connsiteY12-446" fmla="*/ 616388 h 880189"/>
                <a:gd name="connsiteX13-447" fmla="*/ 927655 w 1407058"/>
                <a:gd name="connsiteY13-448" fmla="*/ 675076 h 880189"/>
                <a:gd name="connsiteX14-449" fmla="*/ 1029921 w 1407058"/>
                <a:gd name="connsiteY14-450" fmla="*/ 723041 h 880189"/>
                <a:gd name="connsiteX15-451" fmla="*/ 1095105 w 1407058"/>
                <a:gd name="connsiteY15-452" fmla="*/ 782311 h 880189"/>
                <a:gd name="connsiteX16-453" fmla="*/ 1174091 w 1407058"/>
                <a:gd name="connsiteY16-454" fmla="*/ 826368 h 880189"/>
                <a:gd name="connsiteX17-455" fmla="*/ 1176252 w 1407058"/>
                <a:gd name="connsiteY17-456" fmla="*/ 871091 h 880189"/>
                <a:gd name="connsiteX18-457" fmla="*/ 1109073 w 1407058"/>
                <a:gd name="connsiteY18-458" fmla="*/ 875662 h 880189"/>
                <a:gd name="connsiteX19-459" fmla="*/ 906204 w 1407058"/>
                <a:gd name="connsiteY19-460" fmla="*/ 771421 h 880189"/>
                <a:gd name="connsiteX20-461" fmla="*/ 753802 w 1407058"/>
                <a:gd name="connsiteY20-462" fmla="*/ 684054 h 880189"/>
                <a:gd name="connsiteX21-463" fmla="*/ 610380 w 1407058"/>
                <a:gd name="connsiteY21-464" fmla="*/ 791122 h 880189"/>
                <a:gd name="connsiteX22-465" fmla="*/ 453655 w 1407058"/>
                <a:gd name="connsiteY22-466" fmla="*/ 821131 h 880189"/>
                <a:gd name="connsiteX23-467" fmla="*/ 276726 w 1407058"/>
                <a:gd name="connsiteY23-468" fmla="*/ 761113 h 880189"/>
                <a:gd name="connsiteX24-469" fmla="*/ 170885 w 1407058"/>
                <a:gd name="connsiteY24-470" fmla="*/ 684636 h 880189"/>
                <a:gd name="connsiteX25-471" fmla="*/ 329855 w 1407058"/>
                <a:gd name="connsiteY25-472" fmla="*/ 755627 h 880189"/>
                <a:gd name="connsiteX26-473" fmla="*/ 465462 w 1407058"/>
                <a:gd name="connsiteY26-474" fmla="*/ 695526 h 880189"/>
                <a:gd name="connsiteX27-475" fmla="*/ 567014 w 1407058"/>
                <a:gd name="connsiteY27-476" fmla="*/ 609014 h 880189"/>
                <a:gd name="connsiteX28-477" fmla="*/ 360202 w 1407058"/>
                <a:gd name="connsiteY28-478" fmla="*/ 428355 h 880189"/>
                <a:gd name="connsiteX29-479" fmla="*/ 58360 w 1407058"/>
                <a:gd name="connsiteY29-480" fmla="*/ 538278 h 880189"/>
                <a:gd name="connsiteX30-481" fmla="*/ 41099 w 1407058"/>
                <a:gd name="connsiteY30-482" fmla="*/ 569422 h 880189"/>
                <a:gd name="connsiteX31-483" fmla="*/ 442 w 1407058"/>
                <a:gd name="connsiteY31-484" fmla="*/ 476070 h 880189"/>
                <a:gd name="connsiteX32-485" fmla="*/ 26549 w 1407058"/>
                <a:gd name="connsiteY32-486" fmla="*/ 431513 h 880189"/>
                <a:gd name="connsiteX33-487" fmla="*/ 187347 w 1407058"/>
                <a:gd name="connsiteY33-488" fmla="*/ 326440 h 880189"/>
                <a:gd name="connsiteX34-489" fmla="*/ 497389 w 1407058"/>
                <a:gd name="connsiteY34-490" fmla="*/ 204161 h 880189"/>
                <a:gd name="connsiteX35-491" fmla="*/ 628505 w 1407058"/>
                <a:gd name="connsiteY35-492" fmla="*/ 0 h 880189"/>
                <a:gd name="connsiteX36-493" fmla="*/ 589677 w 1407058"/>
                <a:gd name="connsiteY36-494" fmla="*/ 361770 h 880189"/>
                <a:gd name="connsiteX37-495" fmla="*/ 509278 w 1407058"/>
                <a:gd name="connsiteY37-496" fmla="*/ 438080 h 880189"/>
                <a:gd name="connsiteX38-497" fmla="*/ 636903 w 1407058"/>
                <a:gd name="connsiteY38-498" fmla="*/ 517966 h 880189"/>
                <a:gd name="connsiteX39-499" fmla="*/ 733266 w 1407058"/>
                <a:gd name="connsiteY39-500" fmla="*/ 337330 h 880189"/>
                <a:gd name="connsiteX40-501" fmla="*/ 589677 w 1407058"/>
                <a:gd name="connsiteY40-502" fmla="*/ 361770 h 880189"/>
                <a:gd name="connsiteX0-503" fmla="*/ 628505 w 1407058"/>
                <a:gd name="connsiteY0-504" fmla="*/ 0 h 880189"/>
                <a:gd name="connsiteX1-505" fmla="*/ 733266 w 1407058"/>
                <a:gd name="connsiteY1-506" fmla="*/ 55695 h 880189"/>
                <a:gd name="connsiteX2-507" fmla="*/ 722623 w 1407058"/>
                <a:gd name="connsiteY2-508" fmla="*/ 152455 h 880189"/>
                <a:gd name="connsiteX3-509" fmla="*/ 1004562 w 1407058"/>
                <a:gd name="connsiteY3-510" fmla="*/ 115463 h 880189"/>
                <a:gd name="connsiteX4-511" fmla="*/ 1223894 w 1407058"/>
                <a:gd name="connsiteY4-512" fmla="*/ 120950 h 880189"/>
                <a:gd name="connsiteX5-513" fmla="*/ 1407058 w 1407058"/>
                <a:gd name="connsiteY5-514" fmla="*/ 263430 h 880189"/>
                <a:gd name="connsiteX6-515" fmla="*/ 1395667 w 1407058"/>
                <a:gd name="connsiteY6-516" fmla="*/ 321785 h 880189"/>
                <a:gd name="connsiteX7-517" fmla="*/ 1260061 w 1407058"/>
                <a:gd name="connsiteY7-518" fmla="*/ 324445 h 880189"/>
                <a:gd name="connsiteX8-519" fmla="*/ 1077063 w 1407058"/>
                <a:gd name="connsiteY8-520" fmla="*/ 344313 h 880189"/>
                <a:gd name="connsiteX9-521" fmla="*/ 953346 w 1407058"/>
                <a:gd name="connsiteY9-522" fmla="*/ 357281 h 880189"/>
                <a:gd name="connsiteX10-523" fmla="*/ 1111651 w 1407058"/>
                <a:gd name="connsiteY10-524" fmla="*/ 294520 h 880189"/>
                <a:gd name="connsiteX11-525" fmla="*/ 895229 w 1407058"/>
                <a:gd name="connsiteY11-526" fmla="*/ 309067 h 880189"/>
                <a:gd name="connsiteX12-527" fmla="*/ 804769 w 1407058"/>
                <a:gd name="connsiteY12-528" fmla="*/ 616388 h 880189"/>
                <a:gd name="connsiteX13-529" fmla="*/ 927655 w 1407058"/>
                <a:gd name="connsiteY13-530" fmla="*/ 675076 h 880189"/>
                <a:gd name="connsiteX14-531" fmla="*/ 1029921 w 1407058"/>
                <a:gd name="connsiteY14-532" fmla="*/ 723041 h 880189"/>
                <a:gd name="connsiteX15-533" fmla="*/ 1095105 w 1407058"/>
                <a:gd name="connsiteY15-534" fmla="*/ 782311 h 880189"/>
                <a:gd name="connsiteX16-535" fmla="*/ 1174091 w 1407058"/>
                <a:gd name="connsiteY16-536" fmla="*/ 826368 h 880189"/>
                <a:gd name="connsiteX17-537" fmla="*/ 1176252 w 1407058"/>
                <a:gd name="connsiteY17-538" fmla="*/ 871091 h 880189"/>
                <a:gd name="connsiteX18-539" fmla="*/ 1109073 w 1407058"/>
                <a:gd name="connsiteY18-540" fmla="*/ 875662 h 880189"/>
                <a:gd name="connsiteX19-541" fmla="*/ 906204 w 1407058"/>
                <a:gd name="connsiteY19-542" fmla="*/ 771421 h 880189"/>
                <a:gd name="connsiteX20-543" fmla="*/ 753802 w 1407058"/>
                <a:gd name="connsiteY20-544" fmla="*/ 684054 h 880189"/>
                <a:gd name="connsiteX21-545" fmla="*/ 610380 w 1407058"/>
                <a:gd name="connsiteY21-546" fmla="*/ 791122 h 880189"/>
                <a:gd name="connsiteX22-547" fmla="*/ 453655 w 1407058"/>
                <a:gd name="connsiteY22-548" fmla="*/ 821131 h 880189"/>
                <a:gd name="connsiteX23-549" fmla="*/ 276726 w 1407058"/>
                <a:gd name="connsiteY23-550" fmla="*/ 761113 h 880189"/>
                <a:gd name="connsiteX24-551" fmla="*/ 170885 w 1407058"/>
                <a:gd name="connsiteY24-552" fmla="*/ 684636 h 880189"/>
                <a:gd name="connsiteX25-553" fmla="*/ 329855 w 1407058"/>
                <a:gd name="connsiteY25-554" fmla="*/ 755627 h 880189"/>
                <a:gd name="connsiteX26-555" fmla="*/ 465462 w 1407058"/>
                <a:gd name="connsiteY26-556" fmla="*/ 695526 h 880189"/>
                <a:gd name="connsiteX27-557" fmla="*/ 567014 w 1407058"/>
                <a:gd name="connsiteY27-558" fmla="*/ 609014 h 880189"/>
                <a:gd name="connsiteX28-559" fmla="*/ 360202 w 1407058"/>
                <a:gd name="connsiteY28-560" fmla="*/ 428355 h 880189"/>
                <a:gd name="connsiteX29-561" fmla="*/ 58360 w 1407058"/>
                <a:gd name="connsiteY29-562" fmla="*/ 538278 h 880189"/>
                <a:gd name="connsiteX30-563" fmla="*/ 41099 w 1407058"/>
                <a:gd name="connsiteY30-564" fmla="*/ 569422 h 880189"/>
                <a:gd name="connsiteX31-565" fmla="*/ 442 w 1407058"/>
                <a:gd name="connsiteY31-566" fmla="*/ 476070 h 880189"/>
                <a:gd name="connsiteX32-567" fmla="*/ 26549 w 1407058"/>
                <a:gd name="connsiteY32-568" fmla="*/ 431513 h 880189"/>
                <a:gd name="connsiteX33-569" fmla="*/ 187347 w 1407058"/>
                <a:gd name="connsiteY33-570" fmla="*/ 326440 h 880189"/>
                <a:gd name="connsiteX34-571" fmla="*/ 497389 w 1407058"/>
                <a:gd name="connsiteY34-572" fmla="*/ 204161 h 880189"/>
                <a:gd name="connsiteX35-573" fmla="*/ 628505 w 1407058"/>
                <a:gd name="connsiteY35-574" fmla="*/ 0 h 880189"/>
                <a:gd name="connsiteX36-575" fmla="*/ 589677 w 1407058"/>
                <a:gd name="connsiteY36-576" fmla="*/ 361770 h 880189"/>
                <a:gd name="connsiteX37-577" fmla="*/ 509278 w 1407058"/>
                <a:gd name="connsiteY37-578" fmla="*/ 438080 h 880189"/>
                <a:gd name="connsiteX38-579" fmla="*/ 636903 w 1407058"/>
                <a:gd name="connsiteY38-580" fmla="*/ 517966 h 880189"/>
                <a:gd name="connsiteX39-581" fmla="*/ 733266 w 1407058"/>
                <a:gd name="connsiteY39-582" fmla="*/ 337330 h 880189"/>
                <a:gd name="connsiteX40-583" fmla="*/ 589677 w 1407058"/>
                <a:gd name="connsiteY40-584" fmla="*/ 361770 h 880189"/>
                <a:gd name="connsiteX0-585" fmla="*/ 628505 w 1407058"/>
                <a:gd name="connsiteY0-586" fmla="*/ 0 h 880189"/>
                <a:gd name="connsiteX1-587" fmla="*/ 733266 w 1407058"/>
                <a:gd name="connsiteY1-588" fmla="*/ 55695 h 880189"/>
                <a:gd name="connsiteX2-589" fmla="*/ 722623 w 1407058"/>
                <a:gd name="connsiteY2-590" fmla="*/ 152455 h 880189"/>
                <a:gd name="connsiteX3-591" fmla="*/ 1004562 w 1407058"/>
                <a:gd name="connsiteY3-592" fmla="*/ 115463 h 880189"/>
                <a:gd name="connsiteX4-593" fmla="*/ 1223894 w 1407058"/>
                <a:gd name="connsiteY4-594" fmla="*/ 120950 h 880189"/>
                <a:gd name="connsiteX5-595" fmla="*/ 1407058 w 1407058"/>
                <a:gd name="connsiteY5-596" fmla="*/ 263430 h 880189"/>
                <a:gd name="connsiteX6-597" fmla="*/ 1395667 w 1407058"/>
                <a:gd name="connsiteY6-598" fmla="*/ 321785 h 880189"/>
                <a:gd name="connsiteX7-599" fmla="*/ 1260061 w 1407058"/>
                <a:gd name="connsiteY7-600" fmla="*/ 324445 h 880189"/>
                <a:gd name="connsiteX8-601" fmla="*/ 1077063 w 1407058"/>
                <a:gd name="connsiteY8-602" fmla="*/ 344313 h 880189"/>
                <a:gd name="connsiteX9-603" fmla="*/ 953346 w 1407058"/>
                <a:gd name="connsiteY9-604" fmla="*/ 357281 h 880189"/>
                <a:gd name="connsiteX10-605" fmla="*/ 1111651 w 1407058"/>
                <a:gd name="connsiteY10-606" fmla="*/ 294520 h 880189"/>
                <a:gd name="connsiteX11-607" fmla="*/ 895229 w 1407058"/>
                <a:gd name="connsiteY11-608" fmla="*/ 309067 h 880189"/>
                <a:gd name="connsiteX12-609" fmla="*/ 804769 w 1407058"/>
                <a:gd name="connsiteY12-610" fmla="*/ 616388 h 880189"/>
                <a:gd name="connsiteX13-611" fmla="*/ 927655 w 1407058"/>
                <a:gd name="connsiteY13-612" fmla="*/ 675076 h 880189"/>
                <a:gd name="connsiteX14-613" fmla="*/ 1029921 w 1407058"/>
                <a:gd name="connsiteY14-614" fmla="*/ 723041 h 880189"/>
                <a:gd name="connsiteX15-615" fmla="*/ 1095105 w 1407058"/>
                <a:gd name="connsiteY15-616" fmla="*/ 782311 h 880189"/>
                <a:gd name="connsiteX16-617" fmla="*/ 1174091 w 1407058"/>
                <a:gd name="connsiteY16-618" fmla="*/ 826368 h 880189"/>
                <a:gd name="connsiteX17-619" fmla="*/ 1176252 w 1407058"/>
                <a:gd name="connsiteY17-620" fmla="*/ 871091 h 880189"/>
                <a:gd name="connsiteX18-621" fmla="*/ 1109073 w 1407058"/>
                <a:gd name="connsiteY18-622" fmla="*/ 875662 h 880189"/>
                <a:gd name="connsiteX19-623" fmla="*/ 906204 w 1407058"/>
                <a:gd name="connsiteY19-624" fmla="*/ 771421 h 880189"/>
                <a:gd name="connsiteX20-625" fmla="*/ 753802 w 1407058"/>
                <a:gd name="connsiteY20-626" fmla="*/ 684054 h 880189"/>
                <a:gd name="connsiteX21-627" fmla="*/ 610380 w 1407058"/>
                <a:gd name="connsiteY21-628" fmla="*/ 791122 h 880189"/>
                <a:gd name="connsiteX22-629" fmla="*/ 453655 w 1407058"/>
                <a:gd name="connsiteY22-630" fmla="*/ 821131 h 880189"/>
                <a:gd name="connsiteX23-631" fmla="*/ 276726 w 1407058"/>
                <a:gd name="connsiteY23-632" fmla="*/ 761113 h 880189"/>
                <a:gd name="connsiteX24-633" fmla="*/ 170885 w 1407058"/>
                <a:gd name="connsiteY24-634" fmla="*/ 684636 h 880189"/>
                <a:gd name="connsiteX25-635" fmla="*/ 329855 w 1407058"/>
                <a:gd name="connsiteY25-636" fmla="*/ 755627 h 880189"/>
                <a:gd name="connsiteX26-637" fmla="*/ 465462 w 1407058"/>
                <a:gd name="connsiteY26-638" fmla="*/ 695526 h 880189"/>
                <a:gd name="connsiteX27-639" fmla="*/ 567014 w 1407058"/>
                <a:gd name="connsiteY27-640" fmla="*/ 609014 h 880189"/>
                <a:gd name="connsiteX28-641" fmla="*/ 360202 w 1407058"/>
                <a:gd name="connsiteY28-642" fmla="*/ 428355 h 880189"/>
                <a:gd name="connsiteX29-643" fmla="*/ 58360 w 1407058"/>
                <a:gd name="connsiteY29-644" fmla="*/ 538278 h 880189"/>
                <a:gd name="connsiteX30-645" fmla="*/ 41099 w 1407058"/>
                <a:gd name="connsiteY30-646" fmla="*/ 569422 h 880189"/>
                <a:gd name="connsiteX31-647" fmla="*/ 442 w 1407058"/>
                <a:gd name="connsiteY31-648" fmla="*/ 476070 h 880189"/>
                <a:gd name="connsiteX32-649" fmla="*/ 26549 w 1407058"/>
                <a:gd name="connsiteY32-650" fmla="*/ 431513 h 880189"/>
                <a:gd name="connsiteX33-651" fmla="*/ 187347 w 1407058"/>
                <a:gd name="connsiteY33-652" fmla="*/ 326440 h 880189"/>
                <a:gd name="connsiteX34-653" fmla="*/ 497389 w 1407058"/>
                <a:gd name="connsiteY34-654" fmla="*/ 204161 h 880189"/>
                <a:gd name="connsiteX35-655" fmla="*/ 628505 w 1407058"/>
                <a:gd name="connsiteY35-656" fmla="*/ 0 h 880189"/>
                <a:gd name="connsiteX36-657" fmla="*/ 589677 w 1407058"/>
                <a:gd name="connsiteY36-658" fmla="*/ 361770 h 880189"/>
                <a:gd name="connsiteX37-659" fmla="*/ 528007 w 1407058"/>
                <a:gd name="connsiteY37-660" fmla="*/ 415029 h 880189"/>
                <a:gd name="connsiteX38-661" fmla="*/ 636903 w 1407058"/>
                <a:gd name="connsiteY38-662" fmla="*/ 517966 h 880189"/>
                <a:gd name="connsiteX39-663" fmla="*/ 733266 w 1407058"/>
                <a:gd name="connsiteY39-664" fmla="*/ 337330 h 880189"/>
                <a:gd name="connsiteX40-665" fmla="*/ 589677 w 1407058"/>
                <a:gd name="connsiteY40-666" fmla="*/ 361770 h 880189"/>
                <a:gd name="connsiteX0-667" fmla="*/ 628505 w 1407058"/>
                <a:gd name="connsiteY0-668" fmla="*/ 0 h 880189"/>
                <a:gd name="connsiteX1-669" fmla="*/ 733266 w 1407058"/>
                <a:gd name="connsiteY1-670" fmla="*/ 55695 h 880189"/>
                <a:gd name="connsiteX2-671" fmla="*/ 722623 w 1407058"/>
                <a:gd name="connsiteY2-672" fmla="*/ 152455 h 880189"/>
                <a:gd name="connsiteX3-673" fmla="*/ 1004562 w 1407058"/>
                <a:gd name="connsiteY3-674" fmla="*/ 115463 h 880189"/>
                <a:gd name="connsiteX4-675" fmla="*/ 1223894 w 1407058"/>
                <a:gd name="connsiteY4-676" fmla="*/ 120950 h 880189"/>
                <a:gd name="connsiteX5-677" fmla="*/ 1407058 w 1407058"/>
                <a:gd name="connsiteY5-678" fmla="*/ 263430 h 880189"/>
                <a:gd name="connsiteX6-679" fmla="*/ 1395667 w 1407058"/>
                <a:gd name="connsiteY6-680" fmla="*/ 321785 h 880189"/>
                <a:gd name="connsiteX7-681" fmla="*/ 1260061 w 1407058"/>
                <a:gd name="connsiteY7-682" fmla="*/ 324445 h 880189"/>
                <a:gd name="connsiteX8-683" fmla="*/ 1077063 w 1407058"/>
                <a:gd name="connsiteY8-684" fmla="*/ 344313 h 880189"/>
                <a:gd name="connsiteX9-685" fmla="*/ 953346 w 1407058"/>
                <a:gd name="connsiteY9-686" fmla="*/ 357281 h 880189"/>
                <a:gd name="connsiteX10-687" fmla="*/ 1111651 w 1407058"/>
                <a:gd name="connsiteY10-688" fmla="*/ 294520 h 880189"/>
                <a:gd name="connsiteX11-689" fmla="*/ 895229 w 1407058"/>
                <a:gd name="connsiteY11-690" fmla="*/ 309067 h 880189"/>
                <a:gd name="connsiteX12-691" fmla="*/ 804769 w 1407058"/>
                <a:gd name="connsiteY12-692" fmla="*/ 616388 h 880189"/>
                <a:gd name="connsiteX13-693" fmla="*/ 927655 w 1407058"/>
                <a:gd name="connsiteY13-694" fmla="*/ 675076 h 880189"/>
                <a:gd name="connsiteX14-695" fmla="*/ 1029921 w 1407058"/>
                <a:gd name="connsiteY14-696" fmla="*/ 723041 h 880189"/>
                <a:gd name="connsiteX15-697" fmla="*/ 1095105 w 1407058"/>
                <a:gd name="connsiteY15-698" fmla="*/ 782311 h 880189"/>
                <a:gd name="connsiteX16-699" fmla="*/ 1174091 w 1407058"/>
                <a:gd name="connsiteY16-700" fmla="*/ 826368 h 880189"/>
                <a:gd name="connsiteX17-701" fmla="*/ 1176252 w 1407058"/>
                <a:gd name="connsiteY17-702" fmla="*/ 871091 h 880189"/>
                <a:gd name="connsiteX18-703" fmla="*/ 1109073 w 1407058"/>
                <a:gd name="connsiteY18-704" fmla="*/ 875662 h 880189"/>
                <a:gd name="connsiteX19-705" fmla="*/ 906204 w 1407058"/>
                <a:gd name="connsiteY19-706" fmla="*/ 771421 h 880189"/>
                <a:gd name="connsiteX20-707" fmla="*/ 753802 w 1407058"/>
                <a:gd name="connsiteY20-708" fmla="*/ 684054 h 880189"/>
                <a:gd name="connsiteX21-709" fmla="*/ 610380 w 1407058"/>
                <a:gd name="connsiteY21-710" fmla="*/ 791122 h 880189"/>
                <a:gd name="connsiteX22-711" fmla="*/ 453655 w 1407058"/>
                <a:gd name="connsiteY22-712" fmla="*/ 821131 h 880189"/>
                <a:gd name="connsiteX23-713" fmla="*/ 276726 w 1407058"/>
                <a:gd name="connsiteY23-714" fmla="*/ 761113 h 880189"/>
                <a:gd name="connsiteX24-715" fmla="*/ 170885 w 1407058"/>
                <a:gd name="connsiteY24-716" fmla="*/ 684636 h 880189"/>
                <a:gd name="connsiteX25-717" fmla="*/ 329855 w 1407058"/>
                <a:gd name="connsiteY25-718" fmla="*/ 755627 h 880189"/>
                <a:gd name="connsiteX26-719" fmla="*/ 465462 w 1407058"/>
                <a:gd name="connsiteY26-720" fmla="*/ 695526 h 880189"/>
                <a:gd name="connsiteX27-721" fmla="*/ 567014 w 1407058"/>
                <a:gd name="connsiteY27-722" fmla="*/ 609014 h 880189"/>
                <a:gd name="connsiteX28-723" fmla="*/ 360202 w 1407058"/>
                <a:gd name="connsiteY28-724" fmla="*/ 428355 h 880189"/>
                <a:gd name="connsiteX29-725" fmla="*/ 58360 w 1407058"/>
                <a:gd name="connsiteY29-726" fmla="*/ 538278 h 880189"/>
                <a:gd name="connsiteX30-727" fmla="*/ 41099 w 1407058"/>
                <a:gd name="connsiteY30-728" fmla="*/ 569422 h 880189"/>
                <a:gd name="connsiteX31-729" fmla="*/ 442 w 1407058"/>
                <a:gd name="connsiteY31-730" fmla="*/ 476070 h 880189"/>
                <a:gd name="connsiteX32-731" fmla="*/ 26549 w 1407058"/>
                <a:gd name="connsiteY32-732" fmla="*/ 431513 h 880189"/>
                <a:gd name="connsiteX33-733" fmla="*/ 187347 w 1407058"/>
                <a:gd name="connsiteY33-734" fmla="*/ 326440 h 880189"/>
                <a:gd name="connsiteX34-735" fmla="*/ 497389 w 1407058"/>
                <a:gd name="connsiteY34-736" fmla="*/ 204161 h 880189"/>
                <a:gd name="connsiteX35-737" fmla="*/ 628505 w 1407058"/>
                <a:gd name="connsiteY35-738" fmla="*/ 0 h 880189"/>
                <a:gd name="connsiteX36-739" fmla="*/ 589677 w 1407058"/>
                <a:gd name="connsiteY36-740" fmla="*/ 361770 h 880189"/>
                <a:gd name="connsiteX37-741" fmla="*/ 528007 w 1407058"/>
                <a:gd name="connsiteY37-742" fmla="*/ 415029 h 880189"/>
                <a:gd name="connsiteX38-743" fmla="*/ 636903 w 1407058"/>
                <a:gd name="connsiteY38-744" fmla="*/ 517966 h 880189"/>
                <a:gd name="connsiteX39-745" fmla="*/ 733266 w 1407058"/>
                <a:gd name="connsiteY39-746" fmla="*/ 337330 h 880189"/>
                <a:gd name="connsiteX40-747" fmla="*/ 589677 w 1407058"/>
                <a:gd name="connsiteY40-748" fmla="*/ 361770 h 880189"/>
                <a:gd name="connsiteX0-749" fmla="*/ 628505 w 1407058"/>
                <a:gd name="connsiteY0-750" fmla="*/ 0 h 880189"/>
                <a:gd name="connsiteX1-751" fmla="*/ 733266 w 1407058"/>
                <a:gd name="connsiteY1-752" fmla="*/ 55695 h 880189"/>
                <a:gd name="connsiteX2-753" fmla="*/ 722623 w 1407058"/>
                <a:gd name="connsiteY2-754" fmla="*/ 152455 h 880189"/>
                <a:gd name="connsiteX3-755" fmla="*/ 1004562 w 1407058"/>
                <a:gd name="connsiteY3-756" fmla="*/ 115463 h 880189"/>
                <a:gd name="connsiteX4-757" fmla="*/ 1223894 w 1407058"/>
                <a:gd name="connsiteY4-758" fmla="*/ 120950 h 880189"/>
                <a:gd name="connsiteX5-759" fmla="*/ 1407058 w 1407058"/>
                <a:gd name="connsiteY5-760" fmla="*/ 263430 h 880189"/>
                <a:gd name="connsiteX6-761" fmla="*/ 1395667 w 1407058"/>
                <a:gd name="connsiteY6-762" fmla="*/ 321785 h 880189"/>
                <a:gd name="connsiteX7-763" fmla="*/ 1260061 w 1407058"/>
                <a:gd name="connsiteY7-764" fmla="*/ 324445 h 880189"/>
                <a:gd name="connsiteX8-765" fmla="*/ 1077063 w 1407058"/>
                <a:gd name="connsiteY8-766" fmla="*/ 344313 h 880189"/>
                <a:gd name="connsiteX9-767" fmla="*/ 953346 w 1407058"/>
                <a:gd name="connsiteY9-768" fmla="*/ 357281 h 880189"/>
                <a:gd name="connsiteX10-769" fmla="*/ 1111651 w 1407058"/>
                <a:gd name="connsiteY10-770" fmla="*/ 294520 h 880189"/>
                <a:gd name="connsiteX11-771" fmla="*/ 895229 w 1407058"/>
                <a:gd name="connsiteY11-772" fmla="*/ 309067 h 880189"/>
                <a:gd name="connsiteX12-773" fmla="*/ 804769 w 1407058"/>
                <a:gd name="connsiteY12-774" fmla="*/ 616388 h 880189"/>
                <a:gd name="connsiteX13-775" fmla="*/ 927655 w 1407058"/>
                <a:gd name="connsiteY13-776" fmla="*/ 675076 h 880189"/>
                <a:gd name="connsiteX14-777" fmla="*/ 1029921 w 1407058"/>
                <a:gd name="connsiteY14-778" fmla="*/ 723041 h 880189"/>
                <a:gd name="connsiteX15-779" fmla="*/ 1095105 w 1407058"/>
                <a:gd name="connsiteY15-780" fmla="*/ 782311 h 880189"/>
                <a:gd name="connsiteX16-781" fmla="*/ 1174091 w 1407058"/>
                <a:gd name="connsiteY16-782" fmla="*/ 826368 h 880189"/>
                <a:gd name="connsiteX17-783" fmla="*/ 1176252 w 1407058"/>
                <a:gd name="connsiteY17-784" fmla="*/ 871091 h 880189"/>
                <a:gd name="connsiteX18-785" fmla="*/ 1109073 w 1407058"/>
                <a:gd name="connsiteY18-786" fmla="*/ 875662 h 880189"/>
                <a:gd name="connsiteX19-787" fmla="*/ 906204 w 1407058"/>
                <a:gd name="connsiteY19-788" fmla="*/ 771421 h 880189"/>
                <a:gd name="connsiteX20-789" fmla="*/ 753802 w 1407058"/>
                <a:gd name="connsiteY20-790" fmla="*/ 684054 h 880189"/>
                <a:gd name="connsiteX21-791" fmla="*/ 610380 w 1407058"/>
                <a:gd name="connsiteY21-792" fmla="*/ 791122 h 880189"/>
                <a:gd name="connsiteX22-793" fmla="*/ 453655 w 1407058"/>
                <a:gd name="connsiteY22-794" fmla="*/ 821131 h 880189"/>
                <a:gd name="connsiteX23-795" fmla="*/ 276726 w 1407058"/>
                <a:gd name="connsiteY23-796" fmla="*/ 761113 h 880189"/>
                <a:gd name="connsiteX24-797" fmla="*/ 170885 w 1407058"/>
                <a:gd name="connsiteY24-798" fmla="*/ 684636 h 880189"/>
                <a:gd name="connsiteX25-799" fmla="*/ 329855 w 1407058"/>
                <a:gd name="connsiteY25-800" fmla="*/ 755627 h 880189"/>
                <a:gd name="connsiteX26-801" fmla="*/ 465462 w 1407058"/>
                <a:gd name="connsiteY26-802" fmla="*/ 695526 h 880189"/>
                <a:gd name="connsiteX27-803" fmla="*/ 567014 w 1407058"/>
                <a:gd name="connsiteY27-804" fmla="*/ 609014 h 880189"/>
                <a:gd name="connsiteX28-805" fmla="*/ 360202 w 1407058"/>
                <a:gd name="connsiteY28-806" fmla="*/ 428355 h 880189"/>
                <a:gd name="connsiteX29-807" fmla="*/ 58360 w 1407058"/>
                <a:gd name="connsiteY29-808" fmla="*/ 538278 h 880189"/>
                <a:gd name="connsiteX30-809" fmla="*/ 41099 w 1407058"/>
                <a:gd name="connsiteY30-810" fmla="*/ 569422 h 880189"/>
                <a:gd name="connsiteX31-811" fmla="*/ 442 w 1407058"/>
                <a:gd name="connsiteY31-812" fmla="*/ 476070 h 880189"/>
                <a:gd name="connsiteX32-813" fmla="*/ 26549 w 1407058"/>
                <a:gd name="connsiteY32-814" fmla="*/ 431513 h 880189"/>
                <a:gd name="connsiteX33-815" fmla="*/ 187347 w 1407058"/>
                <a:gd name="connsiteY33-816" fmla="*/ 326440 h 880189"/>
                <a:gd name="connsiteX34-817" fmla="*/ 497389 w 1407058"/>
                <a:gd name="connsiteY34-818" fmla="*/ 204161 h 880189"/>
                <a:gd name="connsiteX35-819" fmla="*/ 628505 w 1407058"/>
                <a:gd name="connsiteY35-820" fmla="*/ 0 h 880189"/>
                <a:gd name="connsiteX36-821" fmla="*/ 589677 w 1407058"/>
                <a:gd name="connsiteY36-822" fmla="*/ 361770 h 880189"/>
                <a:gd name="connsiteX37-823" fmla="*/ 528007 w 1407058"/>
                <a:gd name="connsiteY37-824" fmla="*/ 415029 h 880189"/>
                <a:gd name="connsiteX38-825" fmla="*/ 636903 w 1407058"/>
                <a:gd name="connsiteY38-826" fmla="*/ 517966 h 880189"/>
                <a:gd name="connsiteX39-827" fmla="*/ 733266 w 1407058"/>
                <a:gd name="connsiteY39-828" fmla="*/ 337330 h 880189"/>
                <a:gd name="connsiteX40-829" fmla="*/ 589677 w 1407058"/>
                <a:gd name="connsiteY40-830" fmla="*/ 361770 h 880189"/>
                <a:gd name="connsiteX0-831" fmla="*/ 628505 w 1407058"/>
                <a:gd name="connsiteY0-832" fmla="*/ 0 h 880189"/>
                <a:gd name="connsiteX1-833" fmla="*/ 733266 w 1407058"/>
                <a:gd name="connsiteY1-834" fmla="*/ 55695 h 880189"/>
                <a:gd name="connsiteX2-835" fmla="*/ 722623 w 1407058"/>
                <a:gd name="connsiteY2-836" fmla="*/ 152455 h 880189"/>
                <a:gd name="connsiteX3-837" fmla="*/ 1004562 w 1407058"/>
                <a:gd name="connsiteY3-838" fmla="*/ 115463 h 880189"/>
                <a:gd name="connsiteX4-839" fmla="*/ 1223894 w 1407058"/>
                <a:gd name="connsiteY4-840" fmla="*/ 120950 h 880189"/>
                <a:gd name="connsiteX5-841" fmla="*/ 1407058 w 1407058"/>
                <a:gd name="connsiteY5-842" fmla="*/ 263430 h 880189"/>
                <a:gd name="connsiteX6-843" fmla="*/ 1395667 w 1407058"/>
                <a:gd name="connsiteY6-844" fmla="*/ 321785 h 880189"/>
                <a:gd name="connsiteX7-845" fmla="*/ 1260061 w 1407058"/>
                <a:gd name="connsiteY7-846" fmla="*/ 324445 h 880189"/>
                <a:gd name="connsiteX8-847" fmla="*/ 1077063 w 1407058"/>
                <a:gd name="connsiteY8-848" fmla="*/ 344313 h 880189"/>
                <a:gd name="connsiteX9-849" fmla="*/ 953346 w 1407058"/>
                <a:gd name="connsiteY9-850" fmla="*/ 357281 h 880189"/>
                <a:gd name="connsiteX10-851" fmla="*/ 1111651 w 1407058"/>
                <a:gd name="connsiteY10-852" fmla="*/ 294520 h 880189"/>
                <a:gd name="connsiteX11-853" fmla="*/ 895229 w 1407058"/>
                <a:gd name="connsiteY11-854" fmla="*/ 309067 h 880189"/>
                <a:gd name="connsiteX12-855" fmla="*/ 804769 w 1407058"/>
                <a:gd name="connsiteY12-856" fmla="*/ 616388 h 880189"/>
                <a:gd name="connsiteX13-857" fmla="*/ 927655 w 1407058"/>
                <a:gd name="connsiteY13-858" fmla="*/ 675076 h 880189"/>
                <a:gd name="connsiteX14-859" fmla="*/ 1029921 w 1407058"/>
                <a:gd name="connsiteY14-860" fmla="*/ 723041 h 880189"/>
                <a:gd name="connsiteX15-861" fmla="*/ 1174091 w 1407058"/>
                <a:gd name="connsiteY15-862" fmla="*/ 826368 h 880189"/>
                <a:gd name="connsiteX16-863" fmla="*/ 1176252 w 1407058"/>
                <a:gd name="connsiteY16-864" fmla="*/ 871091 h 880189"/>
                <a:gd name="connsiteX17-865" fmla="*/ 1109073 w 1407058"/>
                <a:gd name="connsiteY17-866" fmla="*/ 875662 h 880189"/>
                <a:gd name="connsiteX18-867" fmla="*/ 906204 w 1407058"/>
                <a:gd name="connsiteY18-868" fmla="*/ 771421 h 880189"/>
                <a:gd name="connsiteX19-869" fmla="*/ 753802 w 1407058"/>
                <a:gd name="connsiteY19-870" fmla="*/ 684054 h 880189"/>
                <a:gd name="connsiteX20-871" fmla="*/ 610380 w 1407058"/>
                <a:gd name="connsiteY20-872" fmla="*/ 791122 h 880189"/>
                <a:gd name="connsiteX21-873" fmla="*/ 453655 w 1407058"/>
                <a:gd name="connsiteY21-874" fmla="*/ 821131 h 880189"/>
                <a:gd name="connsiteX22-875" fmla="*/ 276726 w 1407058"/>
                <a:gd name="connsiteY22-876" fmla="*/ 761113 h 880189"/>
                <a:gd name="connsiteX23-877" fmla="*/ 170885 w 1407058"/>
                <a:gd name="connsiteY23-878" fmla="*/ 684636 h 880189"/>
                <a:gd name="connsiteX24-879" fmla="*/ 329855 w 1407058"/>
                <a:gd name="connsiteY24-880" fmla="*/ 755627 h 880189"/>
                <a:gd name="connsiteX25-881" fmla="*/ 465462 w 1407058"/>
                <a:gd name="connsiteY25-882" fmla="*/ 695526 h 880189"/>
                <a:gd name="connsiteX26-883" fmla="*/ 567014 w 1407058"/>
                <a:gd name="connsiteY26-884" fmla="*/ 609014 h 880189"/>
                <a:gd name="connsiteX27-885" fmla="*/ 360202 w 1407058"/>
                <a:gd name="connsiteY27-886" fmla="*/ 428355 h 880189"/>
                <a:gd name="connsiteX28-887" fmla="*/ 58360 w 1407058"/>
                <a:gd name="connsiteY28-888" fmla="*/ 538278 h 880189"/>
                <a:gd name="connsiteX29-889" fmla="*/ 41099 w 1407058"/>
                <a:gd name="connsiteY29-890" fmla="*/ 569422 h 880189"/>
                <a:gd name="connsiteX30-891" fmla="*/ 442 w 1407058"/>
                <a:gd name="connsiteY30-892" fmla="*/ 476070 h 880189"/>
                <a:gd name="connsiteX31-893" fmla="*/ 26549 w 1407058"/>
                <a:gd name="connsiteY31-894" fmla="*/ 431513 h 880189"/>
                <a:gd name="connsiteX32-895" fmla="*/ 187347 w 1407058"/>
                <a:gd name="connsiteY32-896" fmla="*/ 326440 h 880189"/>
                <a:gd name="connsiteX33-897" fmla="*/ 497389 w 1407058"/>
                <a:gd name="connsiteY33-898" fmla="*/ 204161 h 880189"/>
                <a:gd name="connsiteX34-899" fmla="*/ 628505 w 1407058"/>
                <a:gd name="connsiteY34-900" fmla="*/ 0 h 880189"/>
                <a:gd name="connsiteX35-901" fmla="*/ 589677 w 1407058"/>
                <a:gd name="connsiteY35-902" fmla="*/ 361770 h 880189"/>
                <a:gd name="connsiteX36-903" fmla="*/ 528007 w 1407058"/>
                <a:gd name="connsiteY36-904" fmla="*/ 415029 h 880189"/>
                <a:gd name="connsiteX37-905" fmla="*/ 636903 w 1407058"/>
                <a:gd name="connsiteY37-906" fmla="*/ 517966 h 880189"/>
                <a:gd name="connsiteX38-907" fmla="*/ 733266 w 1407058"/>
                <a:gd name="connsiteY38-908" fmla="*/ 337330 h 880189"/>
                <a:gd name="connsiteX39-909" fmla="*/ 589677 w 1407058"/>
                <a:gd name="connsiteY39-910" fmla="*/ 361770 h 880189"/>
                <a:gd name="connsiteX0-911" fmla="*/ 628505 w 1407058"/>
                <a:gd name="connsiteY0-912" fmla="*/ 0 h 880189"/>
                <a:gd name="connsiteX1-913" fmla="*/ 733266 w 1407058"/>
                <a:gd name="connsiteY1-914" fmla="*/ 55695 h 880189"/>
                <a:gd name="connsiteX2-915" fmla="*/ 722623 w 1407058"/>
                <a:gd name="connsiteY2-916" fmla="*/ 152455 h 880189"/>
                <a:gd name="connsiteX3-917" fmla="*/ 1004562 w 1407058"/>
                <a:gd name="connsiteY3-918" fmla="*/ 115463 h 880189"/>
                <a:gd name="connsiteX4-919" fmla="*/ 1223894 w 1407058"/>
                <a:gd name="connsiteY4-920" fmla="*/ 120950 h 880189"/>
                <a:gd name="connsiteX5-921" fmla="*/ 1407058 w 1407058"/>
                <a:gd name="connsiteY5-922" fmla="*/ 263430 h 880189"/>
                <a:gd name="connsiteX6-923" fmla="*/ 1395667 w 1407058"/>
                <a:gd name="connsiteY6-924" fmla="*/ 321785 h 880189"/>
                <a:gd name="connsiteX7-925" fmla="*/ 1260061 w 1407058"/>
                <a:gd name="connsiteY7-926" fmla="*/ 324445 h 880189"/>
                <a:gd name="connsiteX8-927" fmla="*/ 1077063 w 1407058"/>
                <a:gd name="connsiteY8-928" fmla="*/ 344313 h 880189"/>
                <a:gd name="connsiteX9-929" fmla="*/ 953346 w 1407058"/>
                <a:gd name="connsiteY9-930" fmla="*/ 357281 h 880189"/>
                <a:gd name="connsiteX10-931" fmla="*/ 1111651 w 1407058"/>
                <a:gd name="connsiteY10-932" fmla="*/ 294520 h 880189"/>
                <a:gd name="connsiteX11-933" fmla="*/ 895229 w 1407058"/>
                <a:gd name="connsiteY11-934" fmla="*/ 309067 h 880189"/>
                <a:gd name="connsiteX12-935" fmla="*/ 804769 w 1407058"/>
                <a:gd name="connsiteY12-936" fmla="*/ 616388 h 880189"/>
                <a:gd name="connsiteX13-937" fmla="*/ 927655 w 1407058"/>
                <a:gd name="connsiteY13-938" fmla="*/ 675076 h 880189"/>
                <a:gd name="connsiteX14-939" fmla="*/ 1029921 w 1407058"/>
                <a:gd name="connsiteY14-940" fmla="*/ 723041 h 880189"/>
                <a:gd name="connsiteX15-941" fmla="*/ 1176252 w 1407058"/>
                <a:gd name="connsiteY15-942" fmla="*/ 871091 h 880189"/>
                <a:gd name="connsiteX16-943" fmla="*/ 1109073 w 1407058"/>
                <a:gd name="connsiteY16-944" fmla="*/ 875662 h 880189"/>
                <a:gd name="connsiteX17-945" fmla="*/ 906204 w 1407058"/>
                <a:gd name="connsiteY17-946" fmla="*/ 771421 h 880189"/>
                <a:gd name="connsiteX18-947" fmla="*/ 753802 w 1407058"/>
                <a:gd name="connsiteY18-948" fmla="*/ 684054 h 880189"/>
                <a:gd name="connsiteX19-949" fmla="*/ 610380 w 1407058"/>
                <a:gd name="connsiteY19-950" fmla="*/ 791122 h 880189"/>
                <a:gd name="connsiteX20-951" fmla="*/ 453655 w 1407058"/>
                <a:gd name="connsiteY20-952" fmla="*/ 821131 h 880189"/>
                <a:gd name="connsiteX21-953" fmla="*/ 276726 w 1407058"/>
                <a:gd name="connsiteY21-954" fmla="*/ 761113 h 880189"/>
                <a:gd name="connsiteX22-955" fmla="*/ 170885 w 1407058"/>
                <a:gd name="connsiteY22-956" fmla="*/ 684636 h 880189"/>
                <a:gd name="connsiteX23-957" fmla="*/ 329855 w 1407058"/>
                <a:gd name="connsiteY23-958" fmla="*/ 755627 h 880189"/>
                <a:gd name="connsiteX24-959" fmla="*/ 465462 w 1407058"/>
                <a:gd name="connsiteY24-960" fmla="*/ 695526 h 880189"/>
                <a:gd name="connsiteX25-961" fmla="*/ 567014 w 1407058"/>
                <a:gd name="connsiteY25-962" fmla="*/ 609014 h 880189"/>
                <a:gd name="connsiteX26-963" fmla="*/ 360202 w 1407058"/>
                <a:gd name="connsiteY26-964" fmla="*/ 428355 h 880189"/>
                <a:gd name="connsiteX27-965" fmla="*/ 58360 w 1407058"/>
                <a:gd name="connsiteY27-966" fmla="*/ 538278 h 880189"/>
                <a:gd name="connsiteX28-967" fmla="*/ 41099 w 1407058"/>
                <a:gd name="connsiteY28-968" fmla="*/ 569422 h 880189"/>
                <a:gd name="connsiteX29-969" fmla="*/ 442 w 1407058"/>
                <a:gd name="connsiteY29-970" fmla="*/ 476070 h 880189"/>
                <a:gd name="connsiteX30-971" fmla="*/ 26549 w 1407058"/>
                <a:gd name="connsiteY30-972" fmla="*/ 431513 h 880189"/>
                <a:gd name="connsiteX31-973" fmla="*/ 187347 w 1407058"/>
                <a:gd name="connsiteY31-974" fmla="*/ 326440 h 880189"/>
                <a:gd name="connsiteX32-975" fmla="*/ 497389 w 1407058"/>
                <a:gd name="connsiteY32-976" fmla="*/ 204161 h 880189"/>
                <a:gd name="connsiteX33-977" fmla="*/ 628505 w 1407058"/>
                <a:gd name="connsiteY33-978" fmla="*/ 0 h 880189"/>
                <a:gd name="connsiteX34-979" fmla="*/ 589677 w 1407058"/>
                <a:gd name="connsiteY34-980" fmla="*/ 361770 h 880189"/>
                <a:gd name="connsiteX35-981" fmla="*/ 528007 w 1407058"/>
                <a:gd name="connsiteY35-982" fmla="*/ 415029 h 880189"/>
                <a:gd name="connsiteX36-983" fmla="*/ 636903 w 1407058"/>
                <a:gd name="connsiteY36-984" fmla="*/ 517966 h 880189"/>
                <a:gd name="connsiteX37-985" fmla="*/ 733266 w 1407058"/>
                <a:gd name="connsiteY37-986" fmla="*/ 337330 h 880189"/>
                <a:gd name="connsiteX38-987" fmla="*/ 589677 w 1407058"/>
                <a:gd name="connsiteY38-988" fmla="*/ 361770 h 880189"/>
                <a:gd name="connsiteX0-989" fmla="*/ 628505 w 1407058"/>
                <a:gd name="connsiteY0-990" fmla="*/ 0 h 880189"/>
                <a:gd name="connsiteX1-991" fmla="*/ 733266 w 1407058"/>
                <a:gd name="connsiteY1-992" fmla="*/ 55695 h 880189"/>
                <a:gd name="connsiteX2-993" fmla="*/ 722623 w 1407058"/>
                <a:gd name="connsiteY2-994" fmla="*/ 152455 h 880189"/>
                <a:gd name="connsiteX3-995" fmla="*/ 1004562 w 1407058"/>
                <a:gd name="connsiteY3-996" fmla="*/ 115463 h 880189"/>
                <a:gd name="connsiteX4-997" fmla="*/ 1223894 w 1407058"/>
                <a:gd name="connsiteY4-998" fmla="*/ 120950 h 880189"/>
                <a:gd name="connsiteX5-999" fmla="*/ 1407058 w 1407058"/>
                <a:gd name="connsiteY5-1000" fmla="*/ 263430 h 880189"/>
                <a:gd name="connsiteX6-1001" fmla="*/ 1395667 w 1407058"/>
                <a:gd name="connsiteY6-1002" fmla="*/ 321785 h 880189"/>
                <a:gd name="connsiteX7-1003" fmla="*/ 1260061 w 1407058"/>
                <a:gd name="connsiteY7-1004" fmla="*/ 324445 h 880189"/>
                <a:gd name="connsiteX8-1005" fmla="*/ 1077063 w 1407058"/>
                <a:gd name="connsiteY8-1006" fmla="*/ 344313 h 880189"/>
                <a:gd name="connsiteX9-1007" fmla="*/ 953346 w 1407058"/>
                <a:gd name="connsiteY9-1008" fmla="*/ 357281 h 880189"/>
                <a:gd name="connsiteX10-1009" fmla="*/ 1111651 w 1407058"/>
                <a:gd name="connsiteY10-1010" fmla="*/ 294520 h 880189"/>
                <a:gd name="connsiteX11-1011" fmla="*/ 895229 w 1407058"/>
                <a:gd name="connsiteY11-1012" fmla="*/ 309067 h 880189"/>
                <a:gd name="connsiteX12-1013" fmla="*/ 813413 w 1407058"/>
                <a:gd name="connsiteY12-1014" fmla="*/ 589015 h 880189"/>
                <a:gd name="connsiteX13-1015" fmla="*/ 927655 w 1407058"/>
                <a:gd name="connsiteY13-1016" fmla="*/ 675076 h 880189"/>
                <a:gd name="connsiteX14-1017" fmla="*/ 1029921 w 1407058"/>
                <a:gd name="connsiteY14-1018" fmla="*/ 723041 h 880189"/>
                <a:gd name="connsiteX15-1019" fmla="*/ 1176252 w 1407058"/>
                <a:gd name="connsiteY15-1020" fmla="*/ 871091 h 880189"/>
                <a:gd name="connsiteX16-1021" fmla="*/ 1109073 w 1407058"/>
                <a:gd name="connsiteY16-1022" fmla="*/ 875662 h 880189"/>
                <a:gd name="connsiteX17-1023" fmla="*/ 906204 w 1407058"/>
                <a:gd name="connsiteY17-1024" fmla="*/ 771421 h 880189"/>
                <a:gd name="connsiteX18-1025" fmla="*/ 753802 w 1407058"/>
                <a:gd name="connsiteY18-1026" fmla="*/ 684054 h 880189"/>
                <a:gd name="connsiteX19-1027" fmla="*/ 610380 w 1407058"/>
                <a:gd name="connsiteY19-1028" fmla="*/ 791122 h 880189"/>
                <a:gd name="connsiteX20-1029" fmla="*/ 453655 w 1407058"/>
                <a:gd name="connsiteY20-1030" fmla="*/ 821131 h 880189"/>
                <a:gd name="connsiteX21-1031" fmla="*/ 276726 w 1407058"/>
                <a:gd name="connsiteY21-1032" fmla="*/ 761113 h 880189"/>
                <a:gd name="connsiteX22-1033" fmla="*/ 170885 w 1407058"/>
                <a:gd name="connsiteY22-1034" fmla="*/ 684636 h 880189"/>
                <a:gd name="connsiteX23-1035" fmla="*/ 329855 w 1407058"/>
                <a:gd name="connsiteY23-1036" fmla="*/ 755627 h 880189"/>
                <a:gd name="connsiteX24-1037" fmla="*/ 465462 w 1407058"/>
                <a:gd name="connsiteY24-1038" fmla="*/ 695526 h 880189"/>
                <a:gd name="connsiteX25-1039" fmla="*/ 567014 w 1407058"/>
                <a:gd name="connsiteY25-1040" fmla="*/ 609014 h 880189"/>
                <a:gd name="connsiteX26-1041" fmla="*/ 360202 w 1407058"/>
                <a:gd name="connsiteY26-1042" fmla="*/ 428355 h 880189"/>
                <a:gd name="connsiteX27-1043" fmla="*/ 58360 w 1407058"/>
                <a:gd name="connsiteY27-1044" fmla="*/ 538278 h 880189"/>
                <a:gd name="connsiteX28-1045" fmla="*/ 41099 w 1407058"/>
                <a:gd name="connsiteY28-1046" fmla="*/ 569422 h 880189"/>
                <a:gd name="connsiteX29-1047" fmla="*/ 442 w 1407058"/>
                <a:gd name="connsiteY29-1048" fmla="*/ 476070 h 880189"/>
                <a:gd name="connsiteX30-1049" fmla="*/ 26549 w 1407058"/>
                <a:gd name="connsiteY30-1050" fmla="*/ 431513 h 880189"/>
                <a:gd name="connsiteX31-1051" fmla="*/ 187347 w 1407058"/>
                <a:gd name="connsiteY31-1052" fmla="*/ 326440 h 880189"/>
                <a:gd name="connsiteX32-1053" fmla="*/ 497389 w 1407058"/>
                <a:gd name="connsiteY32-1054" fmla="*/ 204161 h 880189"/>
                <a:gd name="connsiteX33-1055" fmla="*/ 628505 w 1407058"/>
                <a:gd name="connsiteY33-1056" fmla="*/ 0 h 880189"/>
                <a:gd name="connsiteX34-1057" fmla="*/ 589677 w 1407058"/>
                <a:gd name="connsiteY34-1058" fmla="*/ 361770 h 880189"/>
                <a:gd name="connsiteX35-1059" fmla="*/ 528007 w 1407058"/>
                <a:gd name="connsiteY35-1060" fmla="*/ 415029 h 880189"/>
                <a:gd name="connsiteX36-1061" fmla="*/ 636903 w 1407058"/>
                <a:gd name="connsiteY36-1062" fmla="*/ 517966 h 880189"/>
                <a:gd name="connsiteX37-1063" fmla="*/ 733266 w 1407058"/>
                <a:gd name="connsiteY37-1064" fmla="*/ 337330 h 880189"/>
                <a:gd name="connsiteX38-1065" fmla="*/ 589677 w 1407058"/>
                <a:gd name="connsiteY38-1066" fmla="*/ 361770 h 880189"/>
                <a:gd name="connsiteX0-1067" fmla="*/ 628505 w 1407058"/>
                <a:gd name="connsiteY0-1068" fmla="*/ 0 h 880189"/>
                <a:gd name="connsiteX1-1069" fmla="*/ 733266 w 1407058"/>
                <a:gd name="connsiteY1-1070" fmla="*/ 55695 h 880189"/>
                <a:gd name="connsiteX2-1071" fmla="*/ 722623 w 1407058"/>
                <a:gd name="connsiteY2-1072" fmla="*/ 152455 h 880189"/>
                <a:gd name="connsiteX3-1073" fmla="*/ 1004562 w 1407058"/>
                <a:gd name="connsiteY3-1074" fmla="*/ 115463 h 880189"/>
                <a:gd name="connsiteX4-1075" fmla="*/ 1223894 w 1407058"/>
                <a:gd name="connsiteY4-1076" fmla="*/ 120950 h 880189"/>
                <a:gd name="connsiteX5-1077" fmla="*/ 1407058 w 1407058"/>
                <a:gd name="connsiteY5-1078" fmla="*/ 263430 h 880189"/>
                <a:gd name="connsiteX6-1079" fmla="*/ 1395667 w 1407058"/>
                <a:gd name="connsiteY6-1080" fmla="*/ 321785 h 880189"/>
                <a:gd name="connsiteX7-1081" fmla="*/ 1260061 w 1407058"/>
                <a:gd name="connsiteY7-1082" fmla="*/ 324445 h 880189"/>
                <a:gd name="connsiteX8-1083" fmla="*/ 1077063 w 1407058"/>
                <a:gd name="connsiteY8-1084" fmla="*/ 344313 h 880189"/>
                <a:gd name="connsiteX9-1085" fmla="*/ 953346 w 1407058"/>
                <a:gd name="connsiteY9-1086" fmla="*/ 357281 h 880189"/>
                <a:gd name="connsiteX10-1087" fmla="*/ 1111651 w 1407058"/>
                <a:gd name="connsiteY10-1088" fmla="*/ 294520 h 880189"/>
                <a:gd name="connsiteX11-1089" fmla="*/ 895229 w 1407058"/>
                <a:gd name="connsiteY11-1090" fmla="*/ 309067 h 880189"/>
                <a:gd name="connsiteX12-1091" fmla="*/ 813413 w 1407058"/>
                <a:gd name="connsiteY12-1092" fmla="*/ 589015 h 880189"/>
                <a:gd name="connsiteX13-1093" fmla="*/ 1029921 w 1407058"/>
                <a:gd name="connsiteY13-1094" fmla="*/ 723041 h 880189"/>
                <a:gd name="connsiteX14-1095" fmla="*/ 1176252 w 1407058"/>
                <a:gd name="connsiteY14-1096" fmla="*/ 871091 h 880189"/>
                <a:gd name="connsiteX15-1097" fmla="*/ 1109073 w 1407058"/>
                <a:gd name="connsiteY15-1098" fmla="*/ 875662 h 880189"/>
                <a:gd name="connsiteX16-1099" fmla="*/ 906204 w 1407058"/>
                <a:gd name="connsiteY16-1100" fmla="*/ 771421 h 880189"/>
                <a:gd name="connsiteX17-1101" fmla="*/ 753802 w 1407058"/>
                <a:gd name="connsiteY17-1102" fmla="*/ 684054 h 880189"/>
                <a:gd name="connsiteX18-1103" fmla="*/ 610380 w 1407058"/>
                <a:gd name="connsiteY18-1104" fmla="*/ 791122 h 880189"/>
                <a:gd name="connsiteX19-1105" fmla="*/ 453655 w 1407058"/>
                <a:gd name="connsiteY19-1106" fmla="*/ 821131 h 880189"/>
                <a:gd name="connsiteX20-1107" fmla="*/ 276726 w 1407058"/>
                <a:gd name="connsiteY20-1108" fmla="*/ 761113 h 880189"/>
                <a:gd name="connsiteX21-1109" fmla="*/ 170885 w 1407058"/>
                <a:gd name="connsiteY21-1110" fmla="*/ 684636 h 880189"/>
                <a:gd name="connsiteX22-1111" fmla="*/ 329855 w 1407058"/>
                <a:gd name="connsiteY22-1112" fmla="*/ 755627 h 880189"/>
                <a:gd name="connsiteX23-1113" fmla="*/ 465462 w 1407058"/>
                <a:gd name="connsiteY23-1114" fmla="*/ 695526 h 880189"/>
                <a:gd name="connsiteX24-1115" fmla="*/ 567014 w 1407058"/>
                <a:gd name="connsiteY24-1116" fmla="*/ 609014 h 880189"/>
                <a:gd name="connsiteX25-1117" fmla="*/ 360202 w 1407058"/>
                <a:gd name="connsiteY25-1118" fmla="*/ 428355 h 880189"/>
                <a:gd name="connsiteX26-1119" fmla="*/ 58360 w 1407058"/>
                <a:gd name="connsiteY26-1120" fmla="*/ 538278 h 880189"/>
                <a:gd name="connsiteX27-1121" fmla="*/ 41099 w 1407058"/>
                <a:gd name="connsiteY27-1122" fmla="*/ 569422 h 880189"/>
                <a:gd name="connsiteX28-1123" fmla="*/ 442 w 1407058"/>
                <a:gd name="connsiteY28-1124" fmla="*/ 476070 h 880189"/>
                <a:gd name="connsiteX29-1125" fmla="*/ 26549 w 1407058"/>
                <a:gd name="connsiteY29-1126" fmla="*/ 431513 h 880189"/>
                <a:gd name="connsiteX30-1127" fmla="*/ 187347 w 1407058"/>
                <a:gd name="connsiteY30-1128" fmla="*/ 326440 h 880189"/>
                <a:gd name="connsiteX31-1129" fmla="*/ 497389 w 1407058"/>
                <a:gd name="connsiteY31-1130" fmla="*/ 204161 h 880189"/>
                <a:gd name="connsiteX32-1131" fmla="*/ 628505 w 1407058"/>
                <a:gd name="connsiteY32-1132" fmla="*/ 0 h 880189"/>
                <a:gd name="connsiteX33-1133" fmla="*/ 589677 w 1407058"/>
                <a:gd name="connsiteY33-1134" fmla="*/ 361770 h 880189"/>
                <a:gd name="connsiteX34-1135" fmla="*/ 528007 w 1407058"/>
                <a:gd name="connsiteY34-1136" fmla="*/ 415029 h 880189"/>
                <a:gd name="connsiteX35-1137" fmla="*/ 636903 w 1407058"/>
                <a:gd name="connsiteY35-1138" fmla="*/ 517966 h 880189"/>
                <a:gd name="connsiteX36-1139" fmla="*/ 733266 w 1407058"/>
                <a:gd name="connsiteY36-1140" fmla="*/ 337330 h 880189"/>
                <a:gd name="connsiteX37-1141" fmla="*/ 589677 w 1407058"/>
                <a:gd name="connsiteY37-1142" fmla="*/ 361770 h 880189"/>
                <a:gd name="connsiteX0-1143" fmla="*/ 628505 w 1407058"/>
                <a:gd name="connsiteY0-1144" fmla="*/ 0 h 880189"/>
                <a:gd name="connsiteX1-1145" fmla="*/ 733266 w 1407058"/>
                <a:gd name="connsiteY1-1146" fmla="*/ 55695 h 880189"/>
                <a:gd name="connsiteX2-1147" fmla="*/ 722623 w 1407058"/>
                <a:gd name="connsiteY2-1148" fmla="*/ 152455 h 880189"/>
                <a:gd name="connsiteX3-1149" fmla="*/ 1004562 w 1407058"/>
                <a:gd name="connsiteY3-1150" fmla="*/ 115463 h 880189"/>
                <a:gd name="connsiteX4-1151" fmla="*/ 1223894 w 1407058"/>
                <a:gd name="connsiteY4-1152" fmla="*/ 120950 h 880189"/>
                <a:gd name="connsiteX5-1153" fmla="*/ 1407058 w 1407058"/>
                <a:gd name="connsiteY5-1154" fmla="*/ 263430 h 880189"/>
                <a:gd name="connsiteX6-1155" fmla="*/ 1395667 w 1407058"/>
                <a:gd name="connsiteY6-1156" fmla="*/ 321785 h 880189"/>
                <a:gd name="connsiteX7-1157" fmla="*/ 1260061 w 1407058"/>
                <a:gd name="connsiteY7-1158" fmla="*/ 324445 h 880189"/>
                <a:gd name="connsiteX8-1159" fmla="*/ 1077063 w 1407058"/>
                <a:gd name="connsiteY8-1160" fmla="*/ 344313 h 880189"/>
                <a:gd name="connsiteX9-1161" fmla="*/ 953346 w 1407058"/>
                <a:gd name="connsiteY9-1162" fmla="*/ 357281 h 880189"/>
                <a:gd name="connsiteX10-1163" fmla="*/ 1111651 w 1407058"/>
                <a:gd name="connsiteY10-1164" fmla="*/ 294520 h 880189"/>
                <a:gd name="connsiteX11-1165" fmla="*/ 895229 w 1407058"/>
                <a:gd name="connsiteY11-1166" fmla="*/ 309067 h 880189"/>
                <a:gd name="connsiteX12-1167" fmla="*/ 813413 w 1407058"/>
                <a:gd name="connsiteY12-1168" fmla="*/ 589015 h 880189"/>
                <a:gd name="connsiteX13-1169" fmla="*/ 1029921 w 1407058"/>
                <a:gd name="connsiteY13-1170" fmla="*/ 723041 h 880189"/>
                <a:gd name="connsiteX14-1171" fmla="*/ 1176252 w 1407058"/>
                <a:gd name="connsiteY14-1172" fmla="*/ 871091 h 880189"/>
                <a:gd name="connsiteX15-1173" fmla="*/ 1109073 w 1407058"/>
                <a:gd name="connsiteY15-1174" fmla="*/ 875662 h 880189"/>
                <a:gd name="connsiteX16-1175" fmla="*/ 906204 w 1407058"/>
                <a:gd name="connsiteY16-1176" fmla="*/ 771421 h 880189"/>
                <a:gd name="connsiteX17-1177" fmla="*/ 753802 w 1407058"/>
                <a:gd name="connsiteY17-1178" fmla="*/ 684054 h 880189"/>
                <a:gd name="connsiteX18-1179" fmla="*/ 610380 w 1407058"/>
                <a:gd name="connsiteY18-1180" fmla="*/ 791122 h 880189"/>
                <a:gd name="connsiteX19-1181" fmla="*/ 453655 w 1407058"/>
                <a:gd name="connsiteY19-1182" fmla="*/ 821131 h 880189"/>
                <a:gd name="connsiteX20-1183" fmla="*/ 276726 w 1407058"/>
                <a:gd name="connsiteY20-1184" fmla="*/ 761113 h 880189"/>
                <a:gd name="connsiteX21-1185" fmla="*/ 170885 w 1407058"/>
                <a:gd name="connsiteY21-1186" fmla="*/ 684636 h 880189"/>
                <a:gd name="connsiteX22-1187" fmla="*/ 329855 w 1407058"/>
                <a:gd name="connsiteY22-1188" fmla="*/ 755627 h 880189"/>
                <a:gd name="connsiteX23-1189" fmla="*/ 465462 w 1407058"/>
                <a:gd name="connsiteY23-1190" fmla="*/ 695526 h 880189"/>
                <a:gd name="connsiteX24-1191" fmla="*/ 567014 w 1407058"/>
                <a:gd name="connsiteY24-1192" fmla="*/ 609014 h 880189"/>
                <a:gd name="connsiteX25-1193" fmla="*/ 360202 w 1407058"/>
                <a:gd name="connsiteY25-1194" fmla="*/ 428355 h 880189"/>
                <a:gd name="connsiteX26-1195" fmla="*/ 58360 w 1407058"/>
                <a:gd name="connsiteY26-1196" fmla="*/ 538278 h 880189"/>
                <a:gd name="connsiteX27-1197" fmla="*/ 41099 w 1407058"/>
                <a:gd name="connsiteY27-1198" fmla="*/ 569422 h 880189"/>
                <a:gd name="connsiteX28-1199" fmla="*/ 442 w 1407058"/>
                <a:gd name="connsiteY28-1200" fmla="*/ 476070 h 880189"/>
                <a:gd name="connsiteX29-1201" fmla="*/ 26549 w 1407058"/>
                <a:gd name="connsiteY29-1202" fmla="*/ 431513 h 880189"/>
                <a:gd name="connsiteX30-1203" fmla="*/ 187347 w 1407058"/>
                <a:gd name="connsiteY30-1204" fmla="*/ 326440 h 880189"/>
                <a:gd name="connsiteX31-1205" fmla="*/ 497389 w 1407058"/>
                <a:gd name="connsiteY31-1206" fmla="*/ 204161 h 880189"/>
                <a:gd name="connsiteX32-1207" fmla="*/ 628505 w 1407058"/>
                <a:gd name="connsiteY32-1208" fmla="*/ 0 h 880189"/>
                <a:gd name="connsiteX33-1209" fmla="*/ 589677 w 1407058"/>
                <a:gd name="connsiteY33-1210" fmla="*/ 361770 h 880189"/>
                <a:gd name="connsiteX34-1211" fmla="*/ 528007 w 1407058"/>
                <a:gd name="connsiteY34-1212" fmla="*/ 415029 h 880189"/>
                <a:gd name="connsiteX35-1213" fmla="*/ 636903 w 1407058"/>
                <a:gd name="connsiteY35-1214" fmla="*/ 517966 h 880189"/>
                <a:gd name="connsiteX36-1215" fmla="*/ 733266 w 1407058"/>
                <a:gd name="connsiteY36-1216" fmla="*/ 337330 h 880189"/>
                <a:gd name="connsiteX37-1217" fmla="*/ 589677 w 1407058"/>
                <a:gd name="connsiteY37-1218" fmla="*/ 361770 h 880189"/>
                <a:gd name="connsiteX0-1219" fmla="*/ 628505 w 1407058"/>
                <a:gd name="connsiteY0-1220" fmla="*/ 0 h 880189"/>
                <a:gd name="connsiteX1-1221" fmla="*/ 733266 w 1407058"/>
                <a:gd name="connsiteY1-1222" fmla="*/ 55695 h 880189"/>
                <a:gd name="connsiteX2-1223" fmla="*/ 722623 w 1407058"/>
                <a:gd name="connsiteY2-1224" fmla="*/ 152455 h 880189"/>
                <a:gd name="connsiteX3-1225" fmla="*/ 1004562 w 1407058"/>
                <a:gd name="connsiteY3-1226" fmla="*/ 115463 h 880189"/>
                <a:gd name="connsiteX4-1227" fmla="*/ 1223894 w 1407058"/>
                <a:gd name="connsiteY4-1228" fmla="*/ 120950 h 880189"/>
                <a:gd name="connsiteX5-1229" fmla="*/ 1407058 w 1407058"/>
                <a:gd name="connsiteY5-1230" fmla="*/ 263430 h 880189"/>
                <a:gd name="connsiteX6-1231" fmla="*/ 1395667 w 1407058"/>
                <a:gd name="connsiteY6-1232" fmla="*/ 321785 h 880189"/>
                <a:gd name="connsiteX7-1233" fmla="*/ 1260061 w 1407058"/>
                <a:gd name="connsiteY7-1234" fmla="*/ 324445 h 880189"/>
                <a:gd name="connsiteX8-1235" fmla="*/ 1077063 w 1407058"/>
                <a:gd name="connsiteY8-1236" fmla="*/ 344313 h 880189"/>
                <a:gd name="connsiteX9-1237" fmla="*/ 953346 w 1407058"/>
                <a:gd name="connsiteY9-1238" fmla="*/ 357281 h 880189"/>
                <a:gd name="connsiteX10-1239" fmla="*/ 1111651 w 1407058"/>
                <a:gd name="connsiteY10-1240" fmla="*/ 294520 h 880189"/>
                <a:gd name="connsiteX11-1241" fmla="*/ 895229 w 1407058"/>
                <a:gd name="connsiteY11-1242" fmla="*/ 309067 h 880189"/>
                <a:gd name="connsiteX12-1243" fmla="*/ 813413 w 1407058"/>
                <a:gd name="connsiteY12-1244" fmla="*/ 589015 h 880189"/>
                <a:gd name="connsiteX13-1245" fmla="*/ 1070260 w 1407058"/>
                <a:gd name="connsiteY13-1246" fmla="*/ 705753 h 880189"/>
                <a:gd name="connsiteX14-1247" fmla="*/ 1176252 w 1407058"/>
                <a:gd name="connsiteY14-1248" fmla="*/ 871091 h 880189"/>
                <a:gd name="connsiteX15-1249" fmla="*/ 1109073 w 1407058"/>
                <a:gd name="connsiteY15-1250" fmla="*/ 875662 h 880189"/>
                <a:gd name="connsiteX16-1251" fmla="*/ 906204 w 1407058"/>
                <a:gd name="connsiteY16-1252" fmla="*/ 771421 h 880189"/>
                <a:gd name="connsiteX17-1253" fmla="*/ 753802 w 1407058"/>
                <a:gd name="connsiteY17-1254" fmla="*/ 684054 h 880189"/>
                <a:gd name="connsiteX18-1255" fmla="*/ 610380 w 1407058"/>
                <a:gd name="connsiteY18-1256" fmla="*/ 791122 h 880189"/>
                <a:gd name="connsiteX19-1257" fmla="*/ 453655 w 1407058"/>
                <a:gd name="connsiteY19-1258" fmla="*/ 821131 h 880189"/>
                <a:gd name="connsiteX20-1259" fmla="*/ 276726 w 1407058"/>
                <a:gd name="connsiteY20-1260" fmla="*/ 761113 h 880189"/>
                <a:gd name="connsiteX21-1261" fmla="*/ 170885 w 1407058"/>
                <a:gd name="connsiteY21-1262" fmla="*/ 684636 h 880189"/>
                <a:gd name="connsiteX22-1263" fmla="*/ 329855 w 1407058"/>
                <a:gd name="connsiteY22-1264" fmla="*/ 755627 h 880189"/>
                <a:gd name="connsiteX23-1265" fmla="*/ 465462 w 1407058"/>
                <a:gd name="connsiteY23-1266" fmla="*/ 695526 h 880189"/>
                <a:gd name="connsiteX24-1267" fmla="*/ 567014 w 1407058"/>
                <a:gd name="connsiteY24-1268" fmla="*/ 609014 h 880189"/>
                <a:gd name="connsiteX25-1269" fmla="*/ 360202 w 1407058"/>
                <a:gd name="connsiteY25-1270" fmla="*/ 428355 h 880189"/>
                <a:gd name="connsiteX26-1271" fmla="*/ 58360 w 1407058"/>
                <a:gd name="connsiteY26-1272" fmla="*/ 538278 h 880189"/>
                <a:gd name="connsiteX27-1273" fmla="*/ 41099 w 1407058"/>
                <a:gd name="connsiteY27-1274" fmla="*/ 569422 h 880189"/>
                <a:gd name="connsiteX28-1275" fmla="*/ 442 w 1407058"/>
                <a:gd name="connsiteY28-1276" fmla="*/ 476070 h 880189"/>
                <a:gd name="connsiteX29-1277" fmla="*/ 26549 w 1407058"/>
                <a:gd name="connsiteY29-1278" fmla="*/ 431513 h 880189"/>
                <a:gd name="connsiteX30-1279" fmla="*/ 187347 w 1407058"/>
                <a:gd name="connsiteY30-1280" fmla="*/ 326440 h 880189"/>
                <a:gd name="connsiteX31-1281" fmla="*/ 497389 w 1407058"/>
                <a:gd name="connsiteY31-1282" fmla="*/ 204161 h 880189"/>
                <a:gd name="connsiteX32-1283" fmla="*/ 628505 w 1407058"/>
                <a:gd name="connsiteY32-1284" fmla="*/ 0 h 880189"/>
                <a:gd name="connsiteX33-1285" fmla="*/ 589677 w 1407058"/>
                <a:gd name="connsiteY33-1286" fmla="*/ 361770 h 880189"/>
                <a:gd name="connsiteX34-1287" fmla="*/ 528007 w 1407058"/>
                <a:gd name="connsiteY34-1288" fmla="*/ 415029 h 880189"/>
                <a:gd name="connsiteX35-1289" fmla="*/ 636903 w 1407058"/>
                <a:gd name="connsiteY35-1290" fmla="*/ 517966 h 880189"/>
                <a:gd name="connsiteX36-1291" fmla="*/ 733266 w 1407058"/>
                <a:gd name="connsiteY36-1292" fmla="*/ 337330 h 880189"/>
                <a:gd name="connsiteX37-1293" fmla="*/ 589677 w 1407058"/>
                <a:gd name="connsiteY37-1294" fmla="*/ 361770 h 880189"/>
                <a:gd name="connsiteX0-1295" fmla="*/ 628505 w 1407058"/>
                <a:gd name="connsiteY0-1296" fmla="*/ 0 h 880189"/>
                <a:gd name="connsiteX1-1297" fmla="*/ 733266 w 1407058"/>
                <a:gd name="connsiteY1-1298" fmla="*/ 55695 h 880189"/>
                <a:gd name="connsiteX2-1299" fmla="*/ 722623 w 1407058"/>
                <a:gd name="connsiteY2-1300" fmla="*/ 152455 h 880189"/>
                <a:gd name="connsiteX3-1301" fmla="*/ 1004562 w 1407058"/>
                <a:gd name="connsiteY3-1302" fmla="*/ 115463 h 880189"/>
                <a:gd name="connsiteX4-1303" fmla="*/ 1223894 w 1407058"/>
                <a:gd name="connsiteY4-1304" fmla="*/ 120950 h 880189"/>
                <a:gd name="connsiteX5-1305" fmla="*/ 1407058 w 1407058"/>
                <a:gd name="connsiteY5-1306" fmla="*/ 263430 h 880189"/>
                <a:gd name="connsiteX6-1307" fmla="*/ 1395667 w 1407058"/>
                <a:gd name="connsiteY6-1308" fmla="*/ 321785 h 880189"/>
                <a:gd name="connsiteX7-1309" fmla="*/ 1260061 w 1407058"/>
                <a:gd name="connsiteY7-1310" fmla="*/ 324445 h 880189"/>
                <a:gd name="connsiteX8-1311" fmla="*/ 1077063 w 1407058"/>
                <a:gd name="connsiteY8-1312" fmla="*/ 344313 h 880189"/>
                <a:gd name="connsiteX9-1313" fmla="*/ 953346 w 1407058"/>
                <a:gd name="connsiteY9-1314" fmla="*/ 357281 h 880189"/>
                <a:gd name="connsiteX10-1315" fmla="*/ 1111651 w 1407058"/>
                <a:gd name="connsiteY10-1316" fmla="*/ 294520 h 880189"/>
                <a:gd name="connsiteX11-1317" fmla="*/ 895229 w 1407058"/>
                <a:gd name="connsiteY11-1318" fmla="*/ 309067 h 880189"/>
                <a:gd name="connsiteX12-1319" fmla="*/ 813413 w 1407058"/>
                <a:gd name="connsiteY12-1320" fmla="*/ 589015 h 880189"/>
                <a:gd name="connsiteX13-1321" fmla="*/ 1070260 w 1407058"/>
                <a:gd name="connsiteY13-1322" fmla="*/ 705753 h 880189"/>
                <a:gd name="connsiteX14-1323" fmla="*/ 1176252 w 1407058"/>
                <a:gd name="connsiteY14-1324" fmla="*/ 871091 h 880189"/>
                <a:gd name="connsiteX15-1325" fmla="*/ 1109073 w 1407058"/>
                <a:gd name="connsiteY15-1326" fmla="*/ 875662 h 880189"/>
                <a:gd name="connsiteX16-1327" fmla="*/ 906204 w 1407058"/>
                <a:gd name="connsiteY16-1328" fmla="*/ 771421 h 880189"/>
                <a:gd name="connsiteX17-1329" fmla="*/ 753802 w 1407058"/>
                <a:gd name="connsiteY17-1330" fmla="*/ 684054 h 880189"/>
                <a:gd name="connsiteX18-1331" fmla="*/ 610380 w 1407058"/>
                <a:gd name="connsiteY18-1332" fmla="*/ 791122 h 880189"/>
                <a:gd name="connsiteX19-1333" fmla="*/ 453655 w 1407058"/>
                <a:gd name="connsiteY19-1334" fmla="*/ 821131 h 880189"/>
                <a:gd name="connsiteX20-1335" fmla="*/ 276726 w 1407058"/>
                <a:gd name="connsiteY20-1336" fmla="*/ 761113 h 880189"/>
                <a:gd name="connsiteX21-1337" fmla="*/ 170885 w 1407058"/>
                <a:gd name="connsiteY21-1338" fmla="*/ 684636 h 880189"/>
                <a:gd name="connsiteX22-1339" fmla="*/ 329855 w 1407058"/>
                <a:gd name="connsiteY22-1340" fmla="*/ 755627 h 880189"/>
                <a:gd name="connsiteX23-1341" fmla="*/ 465462 w 1407058"/>
                <a:gd name="connsiteY23-1342" fmla="*/ 695526 h 880189"/>
                <a:gd name="connsiteX24-1343" fmla="*/ 567014 w 1407058"/>
                <a:gd name="connsiteY24-1344" fmla="*/ 609014 h 880189"/>
                <a:gd name="connsiteX25-1345" fmla="*/ 360202 w 1407058"/>
                <a:gd name="connsiteY25-1346" fmla="*/ 428355 h 880189"/>
                <a:gd name="connsiteX26-1347" fmla="*/ 58360 w 1407058"/>
                <a:gd name="connsiteY26-1348" fmla="*/ 538278 h 880189"/>
                <a:gd name="connsiteX27-1349" fmla="*/ 41099 w 1407058"/>
                <a:gd name="connsiteY27-1350" fmla="*/ 569422 h 880189"/>
                <a:gd name="connsiteX28-1351" fmla="*/ 442 w 1407058"/>
                <a:gd name="connsiteY28-1352" fmla="*/ 476070 h 880189"/>
                <a:gd name="connsiteX29-1353" fmla="*/ 26549 w 1407058"/>
                <a:gd name="connsiteY29-1354" fmla="*/ 431513 h 880189"/>
                <a:gd name="connsiteX30-1355" fmla="*/ 187347 w 1407058"/>
                <a:gd name="connsiteY30-1356" fmla="*/ 326440 h 880189"/>
                <a:gd name="connsiteX31-1357" fmla="*/ 497389 w 1407058"/>
                <a:gd name="connsiteY31-1358" fmla="*/ 204161 h 880189"/>
                <a:gd name="connsiteX32-1359" fmla="*/ 628505 w 1407058"/>
                <a:gd name="connsiteY32-1360" fmla="*/ 0 h 880189"/>
                <a:gd name="connsiteX33-1361" fmla="*/ 589677 w 1407058"/>
                <a:gd name="connsiteY33-1362" fmla="*/ 361770 h 880189"/>
                <a:gd name="connsiteX34-1363" fmla="*/ 526566 w 1407058"/>
                <a:gd name="connsiteY34-1364" fmla="*/ 391978 h 880189"/>
                <a:gd name="connsiteX35-1365" fmla="*/ 636903 w 1407058"/>
                <a:gd name="connsiteY35-1366" fmla="*/ 517966 h 880189"/>
                <a:gd name="connsiteX36-1367" fmla="*/ 733266 w 1407058"/>
                <a:gd name="connsiteY36-1368" fmla="*/ 337330 h 880189"/>
                <a:gd name="connsiteX37-1369" fmla="*/ 589677 w 1407058"/>
                <a:gd name="connsiteY37-1370" fmla="*/ 361770 h 880189"/>
                <a:gd name="connsiteX0-1371" fmla="*/ 628505 w 1407058"/>
                <a:gd name="connsiteY0-1372" fmla="*/ 0 h 880189"/>
                <a:gd name="connsiteX1-1373" fmla="*/ 733266 w 1407058"/>
                <a:gd name="connsiteY1-1374" fmla="*/ 55695 h 880189"/>
                <a:gd name="connsiteX2-1375" fmla="*/ 722623 w 1407058"/>
                <a:gd name="connsiteY2-1376" fmla="*/ 152455 h 880189"/>
                <a:gd name="connsiteX3-1377" fmla="*/ 1004562 w 1407058"/>
                <a:gd name="connsiteY3-1378" fmla="*/ 115463 h 880189"/>
                <a:gd name="connsiteX4-1379" fmla="*/ 1223894 w 1407058"/>
                <a:gd name="connsiteY4-1380" fmla="*/ 120950 h 880189"/>
                <a:gd name="connsiteX5-1381" fmla="*/ 1407058 w 1407058"/>
                <a:gd name="connsiteY5-1382" fmla="*/ 263430 h 880189"/>
                <a:gd name="connsiteX6-1383" fmla="*/ 1395667 w 1407058"/>
                <a:gd name="connsiteY6-1384" fmla="*/ 321785 h 880189"/>
                <a:gd name="connsiteX7-1385" fmla="*/ 1260061 w 1407058"/>
                <a:gd name="connsiteY7-1386" fmla="*/ 324445 h 880189"/>
                <a:gd name="connsiteX8-1387" fmla="*/ 1077063 w 1407058"/>
                <a:gd name="connsiteY8-1388" fmla="*/ 344313 h 880189"/>
                <a:gd name="connsiteX9-1389" fmla="*/ 953346 w 1407058"/>
                <a:gd name="connsiteY9-1390" fmla="*/ 357281 h 880189"/>
                <a:gd name="connsiteX10-1391" fmla="*/ 1111651 w 1407058"/>
                <a:gd name="connsiteY10-1392" fmla="*/ 294520 h 880189"/>
                <a:gd name="connsiteX11-1393" fmla="*/ 895229 w 1407058"/>
                <a:gd name="connsiteY11-1394" fmla="*/ 309067 h 880189"/>
                <a:gd name="connsiteX12-1395" fmla="*/ 813413 w 1407058"/>
                <a:gd name="connsiteY12-1396" fmla="*/ 589015 h 880189"/>
                <a:gd name="connsiteX13-1397" fmla="*/ 1070260 w 1407058"/>
                <a:gd name="connsiteY13-1398" fmla="*/ 705753 h 880189"/>
                <a:gd name="connsiteX14-1399" fmla="*/ 1176252 w 1407058"/>
                <a:gd name="connsiteY14-1400" fmla="*/ 871091 h 880189"/>
                <a:gd name="connsiteX15-1401" fmla="*/ 1109073 w 1407058"/>
                <a:gd name="connsiteY15-1402" fmla="*/ 875662 h 880189"/>
                <a:gd name="connsiteX16-1403" fmla="*/ 906204 w 1407058"/>
                <a:gd name="connsiteY16-1404" fmla="*/ 771421 h 880189"/>
                <a:gd name="connsiteX17-1405" fmla="*/ 753802 w 1407058"/>
                <a:gd name="connsiteY17-1406" fmla="*/ 684054 h 880189"/>
                <a:gd name="connsiteX18-1407" fmla="*/ 610380 w 1407058"/>
                <a:gd name="connsiteY18-1408" fmla="*/ 791122 h 880189"/>
                <a:gd name="connsiteX19-1409" fmla="*/ 453655 w 1407058"/>
                <a:gd name="connsiteY19-1410" fmla="*/ 821131 h 880189"/>
                <a:gd name="connsiteX20-1411" fmla="*/ 276726 w 1407058"/>
                <a:gd name="connsiteY20-1412" fmla="*/ 761113 h 880189"/>
                <a:gd name="connsiteX21-1413" fmla="*/ 170885 w 1407058"/>
                <a:gd name="connsiteY21-1414" fmla="*/ 684636 h 880189"/>
                <a:gd name="connsiteX22-1415" fmla="*/ 329855 w 1407058"/>
                <a:gd name="connsiteY22-1416" fmla="*/ 755627 h 880189"/>
                <a:gd name="connsiteX23-1417" fmla="*/ 465462 w 1407058"/>
                <a:gd name="connsiteY23-1418" fmla="*/ 695526 h 880189"/>
                <a:gd name="connsiteX24-1419" fmla="*/ 567014 w 1407058"/>
                <a:gd name="connsiteY24-1420" fmla="*/ 609014 h 880189"/>
                <a:gd name="connsiteX25-1421" fmla="*/ 360202 w 1407058"/>
                <a:gd name="connsiteY25-1422" fmla="*/ 428355 h 880189"/>
                <a:gd name="connsiteX26-1423" fmla="*/ 58360 w 1407058"/>
                <a:gd name="connsiteY26-1424" fmla="*/ 538278 h 880189"/>
                <a:gd name="connsiteX27-1425" fmla="*/ 41099 w 1407058"/>
                <a:gd name="connsiteY27-1426" fmla="*/ 569422 h 880189"/>
                <a:gd name="connsiteX28-1427" fmla="*/ 442 w 1407058"/>
                <a:gd name="connsiteY28-1428" fmla="*/ 476070 h 880189"/>
                <a:gd name="connsiteX29-1429" fmla="*/ 26549 w 1407058"/>
                <a:gd name="connsiteY29-1430" fmla="*/ 431513 h 880189"/>
                <a:gd name="connsiteX30-1431" fmla="*/ 187347 w 1407058"/>
                <a:gd name="connsiteY30-1432" fmla="*/ 326440 h 880189"/>
                <a:gd name="connsiteX31-1433" fmla="*/ 497389 w 1407058"/>
                <a:gd name="connsiteY31-1434" fmla="*/ 204161 h 880189"/>
                <a:gd name="connsiteX32-1435" fmla="*/ 628505 w 1407058"/>
                <a:gd name="connsiteY32-1436" fmla="*/ 0 h 880189"/>
                <a:gd name="connsiteX33-1437" fmla="*/ 589677 w 1407058"/>
                <a:gd name="connsiteY33-1438" fmla="*/ 361770 h 880189"/>
                <a:gd name="connsiteX34-1439" fmla="*/ 520803 w 1407058"/>
                <a:gd name="connsiteY34-1440" fmla="*/ 386215 h 880189"/>
                <a:gd name="connsiteX35-1441" fmla="*/ 636903 w 1407058"/>
                <a:gd name="connsiteY35-1442" fmla="*/ 517966 h 880189"/>
                <a:gd name="connsiteX36-1443" fmla="*/ 733266 w 1407058"/>
                <a:gd name="connsiteY36-1444" fmla="*/ 337330 h 880189"/>
                <a:gd name="connsiteX37-1445" fmla="*/ 589677 w 1407058"/>
                <a:gd name="connsiteY37-1446" fmla="*/ 361770 h 880189"/>
                <a:gd name="connsiteX0-1447" fmla="*/ 628505 w 1407058"/>
                <a:gd name="connsiteY0-1448" fmla="*/ 0 h 880189"/>
                <a:gd name="connsiteX1-1449" fmla="*/ 733266 w 1407058"/>
                <a:gd name="connsiteY1-1450" fmla="*/ 55695 h 880189"/>
                <a:gd name="connsiteX2-1451" fmla="*/ 722623 w 1407058"/>
                <a:gd name="connsiteY2-1452" fmla="*/ 152455 h 880189"/>
                <a:gd name="connsiteX3-1453" fmla="*/ 1004562 w 1407058"/>
                <a:gd name="connsiteY3-1454" fmla="*/ 115463 h 880189"/>
                <a:gd name="connsiteX4-1455" fmla="*/ 1223894 w 1407058"/>
                <a:gd name="connsiteY4-1456" fmla="*/ 120950 h 880189"/>
                <a:gd name="connsiteX5-1457" fmla="*/ 1407058 w 1407058"/>
                <a:gd name="connsiteY5-1458" fmla="*/ 263430 h 880189"/>
                <a:gd name="connsiteX6-1459" fmla="*/ 1395667 w 1407058"/>
                <a:gd name="connsiteY6-1460" fmla="*/ 321785 h 880189"/>
                <a:gd name="connsiteX7-1461" fmla="*/ 1260061 w 1407058"/>
                <a:gd name="connsiteY7-1462" fmla="*/ 324445 h 880189"/>
                <a:gd name="connsiteX8-1463" fmla="*/ 1077063 w 1407058"/>
                <a:gd name="connsiteY8-1464" fmla="*/ 344313 h 880189"/>
                <a:gd name="connsiteX9-1465" fmla="*/ 953346 w 1407058"/>
                <a:gd name="connsiteY9-1466" fmla="*/ 357281 h 880189"/>
                <a:gd name="connsiteX10-1467" fmla="*/ 1111651 w 1407058"/>
                <a:gd name="connsiteY10-1468" fmla="*/ 294520 h 880189"/>
                <a:gd name="connsiteX11-1469" fmla="*/ 895229 w 1407058"/>
                <a:gd name="connsiteY11-1470" fmla="*/ 309067 h 880189"/>
                <a:gd name="connsiteX12-1471" fmla="*/ 813413 w 1407058"/>
                <a:gd name="connsiteY12-1472" fmla="*/ 589015 h 880189"/>
                <a:gd name="connsiteX13-1473" fmla="*/ 1070260 w 1407058"/>
                <a:gd name="connsiteY13-1474" fmla="*/ 705753 h 880189"/>
                <a:gd name="connsiteX14-1475" fmla="*/ 1176252 w 1407058"/>
                <a:gd name="connsiteY14-1476" fmla="*/ 871091 h 880189"/>
                <a:gd name="connsiteX15-1477" fmla="*/ 1109073 w 1407058"/>
                <a:gd name="connsiteY15-1478" fmla="*/ 875662 h 880189"/>
                <a:gd name="connsiteX16-1479" fmla="*/ 906204 w 1407058"/>
                <a:gd name="connsiteY16-1480" fmla="*/ 771421 h 880189"/>
                <a:gd name="connsiteX17-1481" fmla="*/ 753802 w 1407058"/>
                <a:gd name="connsiteY17-1482" fmla="*/ 684054 h 880189"/>
                <a:gd name="connsiteX18-1483" fmla="*/ 610380 w 1407058"/>
                <a:gd name="connsiteY18-1484" fmla="*/ 791122 h 880189"/>
                <a:gd name="connsiteX19-1485" fmla="*/ 453655 w 1407058"/>
                <a:gd name="connsiteY19-1486" fmla="*/ 821131 h 880189"/>
                <a:gd name="connsiteX20-1487" fmla="*/ 276726 w 1407058"/>
                <a:gd name="connsiteY20-1488" fmla="*/ 761113 h 880189"/>
                <a:gd name="connsiteX21-1489" fmla="*/ 170885 w 1407058"/>
                <a:gd name="connsiteY21-1490" fmla="*/ 684636 h 880189"/>
                <a:gd name="connsiteX22-1491" fmla="*/ 329855 w 1407058"/>
                <a:gd name="connsiteY22-1492" fmla="*/ 755627 h 880189"/>
                <a:gd name="connsiteX23-1493" fmla="*/ 465462 w 1407058"/>
                <a:gd name="connsiteY23-1494" fmla="*/ 695526 h 880189"/>
                <a:gd name="connsiteX24-1495" fmla="*/ 567014 w 1407058"/>
                <a:gd name="connsiteY24-1496" fmla="*/ 609014 h 880189"/>
                <a:gd name="connsiteX25-1497" fmla="*/ 360202 w 1407058"/>
                <a:gd name="connsiteY25-1498" fmla="*/ 428355 h 880189"/>
                <a:gd name="connsiteX26-1499" fmla="*/ 58360 w 1407058"/>
                <a:gd name="connsiteY26-1500" fmla="*/ 538278 h 880189"/>
                <a:gd name="connsiteX27-1501" fmla="*/ 41099 w 1407058"/>
                <a:gd name="connsiteY27-1502" fmla="*/ 569422 h 880189"/>
                <a:gd name="connsiteX28-1503" fmla="*/ 442 w 1407058"/>
                <a:gd name="connsiteY28-1504" fmla="*/ 476070 h 880189"/>
                <a:gd name="connsiteX29-1505" fmla="*/ 26549 w 1407058"/>
                <a:gd name="connsiteY29-1506" fmla="*/ 431513 h 880189"/>
                <a:gd name="connsiteX30-1507" fmla="*/ 187347 w 1407058"/>
                <a:gd name="connsiteY30-1508" fmla="*/ 326440 h 880189"/>
                <a:gd name="connsiteX31-1509" fmla="*/ 497389 w 1407058"/>
                <a:gd name="connsiteY31-1510" fmla="*/ 204161 h 880189"/>
                <a:gd name="connsiteX32-1511" fmla="*/ 628505 w 1407058"/>
                <a:gd name="connsiteY32-1512" fmla="*/ 0 h 880189"/>
                <a:gd name="connsiteX33-1513" fmla="*/ 589677 w 1407058"/>
                <a:gd name="connsiteY33-1514" fmla="*/ 361770 h 880189"/>
                <a:gd name="connsiteX34-1515" fmla="*/ 520803 w 1407058"/>
                <a:gd name="connsiteY34-1516" fmla="*/ 386215 h 880189"/>
                <a:gd name="connsiteX35-1517" fmla="*/ 636903 w 1407058"/>
                <a:gd name="connsiteY35-1518" fmla="*/ 517966 h 880189"/>
                <a:gd name="connsiteX36-1519" fmla="*/ 733266 w 1407058"/>
                <a:gd name="connsiteY36-1520" fmla="*/ 337330 h 880189"/>
                <a:gd name="connsiteX37-1521" fmla="*/ 589677 w 1407058"/>
                <a:gd name="connsiteY37-1522" fmla="*/ 361770 h 880189"/>
                <a:gd name="connsiteX0-1523" fmla="*/ 628505 w 1407058"/>
                <a:gd name="connsiteY0-1524" fmla="*/ 0 h 880189"/>
                <a:gd name="connsiteX1-1525" fmla="*/ 733266 w 1407058"/>
                <a:gd name="connsiteY1-1526" fmla="*/ 55695 h 880189"/>
                <a:gd name="connsiteX2-1527" fmla="*/ 722623 w 1407058"/>
                <a:gd name="connsiteY2-1528" fmla="*/ 152455 h 880189"/>
                <a:gd name="connsiteX3-1529" fmla="*/ 1004562 w 1407058"/>
                <a:gd name="connsiteY3-1530" fmla="*/ 115463 h 880189"/>
                <a:gd name="connsiteX4-1531" fmla="*/ 1223894 w 1407058"/>
                <a:gd name="connsiteY4-1532" fmla="*/ 120950 h 880189"/>
                <a:gd name="connsiteX5-1533" fmla="*/ 1407058 w 1407058"/>
                <a:gd name="connsiteY5-1534" fmla="*/ 263430 h 880189"/>
                <a:gd name="connsiteX6-1535" fmla="*/ 1395667 w 1407058"/>
                <a:gd name="connsiteY6-1536" fmla="*/ 321785 h 880189"/>
                <a:gd name="connsiteX7-1537" fmla="*/ 1260061 w 1407058"/>
                <a:gd name="connsiteY7-1538" fmla="*/ 324445 h 880189"/>
                <a:gd name="connsiteX8-1539" fmla="*/ 1077063 w 1407058"/>
                <a:gd name="connsiteY8-1540" fmla="*/ 344313 h 880189"/>
                <a:gd name="connsiteX9-1541" fmla="*/ 953346 w 1407058"/>
                <a:gd name="connsiteY9-1542" fmla="*/ 357281 h 880189"/>
                <a:gd name="connsiteX10-1543" fmla="*/ 1111651 w 1407058"/>
                <a:gd name="connsiteY10-1544" fmla="*/ 294520 h 880189"/>
                <a:gd name="connsiteX11-1545" fmla="*/ 895229 w 1407058"/>
                <a:gd name="connsiteY11-1546" fmla="*/ 309067 h 880189"/>
                <a:gd name="connsiteX12-1547" fmla="*/ 813413 w 1407058"/>
                <a:gd name="connsiteY12-1548" fmla="*/ 589015 h 880189"/>
                <a:gd name="connsiteX13-1549" fmla="*/ 1070260 w 1407058"/>
                <a:gd name="connsiteY13-1550" fmla="*/ 705753 h 880189"/>
                <a:gd name="connsiteX14-1551" fmla="*/ 1176252 w 1407058"/>
                <a:gd name="connsiteY14-1552" fmla="*/ 871091 h 880189"/>
                <a:gd name="connsiteX15-1553" fmla="*/ 1109073 w 1407058"/>
                <a:gd name="connsiteY15-1554" fmla="*/ 875662 h 880189"/>
                <a:gd name="connsiteX16-1555" fmla="*/ 906204 w 1407058"/>
                <a:gd name="connsiteY16-1556" fmla="*/ 771421 h 880189"/>
                <a:gd name="connsiteX17-1557" fmla="*/ 753802 w 1407058"/>
                <a:gd name="connsiteY17-1558" fmla="*/ 684054 h 880189"/>
                <a:gd name="connsiteX18-1559" fmla="*/ 610380 w 1407058"/>
                <a:gd name="connsiteY18-1560" fmla="*/ 791122 h 880189"/>
                <a:gd name="connsiteX19-1561" fmla="*/ 453655 w 1407058"/>
                <a:gd name="connsiteY19-1562" fmla="*/ 821131 h 880189"/>
                <a:gd name="connsiteX20-1563" fmla="*/ 276726 w 1407058"/>
                <a:gd name="connsiteY20-1564" fmla="*/ 761113 h 880189"/>
                <a:gd name="connsiteX21-1565" fmla="*/ 170885 w 1407058"/>
                <a:gd name="connsiteY21-1566" fmla="*/ 684636 h 880189"/>
                <a:gd name="connsiteX22-1567" fmla="*/ 329855 w 1407058"/>
                <a:gd name="connsiteY22-1568" fmla="*/ 755627 h 880189"/>
                <a:gd name="connsiteX23-1569" fmla="*/ 465462 w 1407058"/>
                <a:gd name="connsiteY23-1570" fmla="*/ 695526 h 880189"/>
                <a:gd name="connsiteX24-1571" fmla="*/ 567014 w 1407058"/>
                <a:gd name="connsiteY24-1572" fmla="*/ 609014 h 880189"/>
                <a:gd name="connsiteX25-1573" fmla="*/ 360202 w 1407058"/>
                <a:gd name="connsiteY25-1574" fmla="*/ 428355 h 880189"/>
                <a:gd name="connsiteX26-1575" fmla="*/ 58360 w 1407058"/>
                <a:gd name="connsiteY26-1576" fmla="*/ 538278 h 880189"/>
                <a:gd name="connsiteX27-1577" fmla="*/ 41099 w 1407058"/>
                <a:gd name="connsiteY27-1578" fmla="*/ 569422 h 880189"/>
                <a:gd name="connsiteX28-1579" fmla="*/ 442 w 1407058"/>
                <a:gd name="connsiteY28-1580" fmla="*/ 476070 h 880189"/>
                <a:gd name="connsiteX29-1581" fmla="*/ 26549 w 1407058"/>
                <a:gd name="connsiteY29-1582" fmla="*/ 431513 h 880189"/>
                <a:gd name="connsiteX30-1583" fmla="*/ 187347 w 1407058"/>
                <a:gd name="connsiteY30-1584" fmla="*/ 326440 h 880189"/>
                <a:gd name="connsiteX31-1585" fmla="*/ 497389 w 1407058"/>
                <a:gd name="connsiteY31-1586" fmla="*/ 204161 h 880189"/>
                <a:gd name="connsiteX32-1587" fmla="*/ 628505 w 1407058"/>
                <a:gd name="connsiteY32-1588" fmla="*/ 0 h 880189"/>
                <a:gd name="connsiteX33-1589" fmla="*/ 589677 w 1407058"/>
                <a:gd name="connsiteY33-1590" fmla="*/ 361770 h 880189"/>
                <a:gd name="connsiteX34-1591" fmla="*/ 520803 w 1407058"/>
                <a:gd name="connsiteY34-1592" fmla="*/ 386215 h 880189"/>
                <a:gd name="connsiteX35-1593" fmla="*/ 649869 w 1407058"/>
                <a:gd name="connsiteY35-1594" fmla="*/ 502118 h 880189"/>
                <a:gd name="connsiteX36-1595" fmla="*/ 733266 w 1407058"/>
                <a:gd name="connsiteY36-1596" fmla="*/ 337330 h 880189"/>
                <a:gd name="connsiteX37-1597" fmla="*/ 589677 w 1407058"/>
                <a:gd name="connsiteY37-1598" fmla="*/ 361770 h 880189"/>
                <a:gd name="connsiteX0-1599" fmla="*/ 628505 w 1407058"/>
                <a:gd name="connsiteY0-1600" fmla="*/ 0 h 880189"/>
                <a:gd name="connsiteX1-1601" fmla="*/ 733266 w 1407058"/>
                <a:gd name="connsiteY1-1602" fmla="*/ 55695 h 880189"/>
                <a:gd name="connsiteX2-1603" fmla="*/ 722623 w 1407058"/>
                <a:gd name="connsiteY2-1604" fmla="*/ 152455 h 880189"/>
                <a:gd name="connsiteX3-1605" fmla="*/ 1004562 w 1407058"/>
                <a:gd name="connsiteY3-1606" fmla="*/ 115463 h 880189"/>
                <a:gd name="connsiteX4-1607" fmla="*/ 1223894 w 1407058"/>
                <a:gd name="connsiteY4-1608" fmla="*/ 120950 h 880189"/>
                <a:gd name="connsiteX5-1609" fmla="*/ 1407058 w 1407058"/>
                <a:gd name="connsiteY5-1610" fmla="*/ 263430 h 880189"/>
                <a:gd name="connsiteX6-1611" fmla="*/ 1395667 w 1407058"/>
                <a:gd name="connsiteY6-1612" fmla="*/ 321785 h 880189"/>
                <a:gd name="connsiteX7-1613" fmla="*/ 1260061 w 1407058"/>
                <a:gd name="connsiteY7-1614" fmla="*/ 324445 h 880189"/>
                <a:gd name="connsiteX8-1615" fmla="*/ 1077063 w 1407058"/>
                <a:gd name="connsiteY8-1616" fmla="*/ 344313 h 880189"/>
                <a:gd name="connsiteX9-1617" fmla="*/ 953346 w 1407058"/>
                <a:gd name="connsiteY9-1618" fmla="*/ 357281 h 880189"/>
                <a:gd name="connsiteX10-1619" fmla="*/ 1111651 w 1407058"/>
                <a:gd name="connsiteY10-1620" fmla="*/ 294520 h 880189"/>
                <a:gd name="connsiteX11-1621" fmla="*/ 895229 w 1407058"/>
                <a:gd name="connsiteY11-1622" fmla="*/ 309067 h 880189"/>
                <a:gd name="connsiteX12-1623" fmla="*/ 813413 w 1407058"/>
                <a:gd name="connsiteY12-1624" fmla="*/ 589015 h 880189"/>
                <a:gd name="connsiteX13-1625" fmla="*/ 1070260 w 1407058"/>
                <a:gd name="connsiteY13-1626" fmla="*/ 705753 h 880189"/>
                <a:gd name="connsiteX14-1627" fmla="*/ 1176252 w 1407058"/>
                <a:gd name="connsiteY14-1628" fmla="*/ 871091 h 880189"/>
                <a:gd name="connsiteX15-1629" fmla="*/ 1109073 w 1407058"/>
                <a:gd name="connsiteY15-1630" fmla="*/ 875662 h 880189"/>
                <a:gd name="connsiteX16-1631" fmla="*/ 906204 w 1407058"/>
                <a:gd name="connsiteY16-1632" fmla="*/ 771421 h 880189"/>
                <a:gd name="connsiteX17-1633" fmla="*/ 739395 w 1407058"/>
                <a:gd name="connsiteY17-1634" fmla="*/ 697020 h 880189"/>
                <a:gd name="connsiteX18-1635" fmla="*/ 610380 w 1407058"/>
                <a:gd name="connsiteY18-1636" fmla="*/ 791122 h 880189"/>
                <a:gd name="connsiteX19-1637" fmla="*/ 453655 w 1407058"/>
                <a:gd name="connsiteY19-1638" fmla="*/ 821131 h 880189"/>
                <a:gd name="connsiteX20-1639" fmla="*/ 276726 w 1407058"/>
                <a:gd name="connsiteY20-1640" fmla="*/ 761113 h 880189"/>
                <a:gd name="connsiteX21-1641" fmla="*/ 170885 w 1407058"/>
                <a:gd name="connsiteY21-1642" fmla="*/ 684636 h 880189"/>
                <a:gd name="connsiteX22-1643" fmla="*/ 329855 w 1407058"/>
                <a:gd name="connsiteY22-1644" fmla="*/ 755627 h 880189"/>
                <a:gd name="connsiteX23-1645" fmla="*/ 465462 w 1407058"/>
                <a:gd name="connsiteY23-1646" fmla="*/ 695526 h 880189"/>
                <a:gd name="connsiteX24-1647" fmla="*/ 567014 w 1407058"/>
                <a:gd name="connsiteY24-1648" fmla="*/ 609014 h 880189"/>
                <a:gd name="connsiteX25-1649" fmla="*/ 360202 w 1407058"/>
                <a:gd name="connsiteY25-1650" fmla="*/ 428355 h 880189"/>
                <a:gd name="connsiteX26-1651" fmla="*/ 58360 w 1407058"/>
                <a:gd name="connsiteY26-1652" fmla="*/ 538278 h 880189"/>
                <a:gd name="connsiteX27-1653" fmla="*/ 41099 w 1407058"/>
                <a:gd name="connsiteY27-1654" fmla="*/ 569422 h 880189"/>
                <a:gd name="connsiteX28-1655" fmla="*/ 442 w 1407058"/>
                <a:gd name="connsiteY28-1656" fmla="*/ 476070 h 880189"/>
                <a:gd name="connsiteX29-1657" fmla="*/ 26549 w 1407058"/>
                <a:gd name="connsiteY29-1658" fmla="*/ 431513 h 880189"/>
                <a:gd name="connsiteX30-1659" fmla="*/ 187347 w 1407058"/>
                <a:gd name="connsiteY30-1660" fmla="*/ 326440 h 880189"/>
                <a:gd name="connsiteX31-1661" fmla="*/ 497389 w 1407058"/>
                <a:gd name="connsiteY31-1662" fmla="*/ 204161 h 880189"/>
                <a:gd name="connsiteX32-1663" fmla="*/ 628505 w 1407058"/>
                <a:gd name="connsiteY32-1664" fmla="*/ 0 h 880189"/>
                <a:gd name="connsiteX33-1665" fmla="*/ 589677 w 1407058"/>
                <a:gd name="connsiteY33-1666" fmla="*/ 361770 h 880189"/>
                <a:gd name="connsiteX34-1667" fmla="*/ 520803 w 1407058"/>
                <a:gd name="connsiteY34-1668" fmla="*/ 386215 h 880189"/>
                <a:gd name="connsiteX35-1669" fmla="*/ 649869 w 1407058"/>
                <a:gd name="connsiteY35-1670" fmla="*/ 502118 h 880189"/>
                <a:gd name="connsiteX36-1671" fmla="*/ 733266 w 1407058"/>
                <a:gd name="connsiteY36-1672" fmla="*/ 337330 h 880189"/>
                <a:gd name="connsiteX37-1673" fmla="*/ 589677 w 1407058"/>
                <a:gd name="connsiteY37-1674" fmla="*/ 361770 h 880189"/>
                <a:gd name="connsiteX0-1675" fmla="*/ 628505 w 1407058"/>
                <a:gd name="connsiteY0-1676" fmla="*/ 0 h 880189"/>
                <a:gd name="connsiteX1-1677" fmla="*/ 733266 w 1407058"/>
                <a:gd name="connsiteY1-1678" fmla="*/ 55695 h 880189"/>
                <a:gd name="connsiteX2-1679" fmla="*/ 722623 w 1407058"/>
                <a:gd name="connsiteY2-1680" fmla="*/ 152455 h 880189"/>
                <a:gd name="connsiteX3-1681" fmla="*/ 1004562 w 1407058"/>
                <a:gd name="connsiteY3-1682" fmla="*/ 115463 h 880189"/>
                <a:gd name="connsiteX4-1683" fmla="*/ 1223894 w 1407058"/>
                <a:gd name="connsiteY4-1684" fmla="*/ 120950 h 880189"/>
                <a:gd name="connsiteX5-1685" fmla="*/ 1407058 w 1407058"/>
                <a:gd name="connsiteY5-1686" fmla="*/ 263430 h 880189"/>
                <a:gd name="connsiteX6-1687" fmla="*/ 1395667 w 1407058"/>
                <a:gd name="connsiteY6-1688" fmla="*/ 321785 h 880189"/>
                <a:gd name="connsiteX7-1689" fmla="*/ 1260061 w 1407058"/>
                <a:gd name="connsiteY7-1690" fmla="*/ 324445 h 880189"/>
                <a:gd name="connsiteX8-1691" fmla="*/ 1077063 w 1407058"/>
                <a:gd name="connsiteY8-1692" fmla="*/ 344313 h 880189"/>
                <a:gd name="connsiteX9-1693" fmla="*/ 953346 w 1407058"/>
                <a:gd name="connsiteY9-1694" fmla="*/ 357281 h 880189"/>
                <a:gd name="connsiteX10-1695" fmla="*/ 1111651 w 1407058"/>
                <a:gd name="connsiteY10-1696" fmla="*/ 294520 h 880189"/>
                <a:gd name="connsiteX11-1697" fmla="*/ 895229 w 1407058"/>
                <a:gd name="connsiteY11-1698" fmla="*/ 309067 h 880189"/>
                <a:gd name="connsiteX12-1699" fmla="*/ 814854 w 1407058"/>
                <a:gd name="connsiteY12-1700" fmla="*/ 581812 h 880189"/>
                <a:gd name="connsiteX13-1701" fmla="*/ 1070260 w 1407058"/>
                <a:gd name="connsiteY13-1702" fmla="*/ 705753 h 880189"/>
                <a:gd name="connsiteX14-1703" fmla="*/ 1176252 w 1407058"/>
                <a:gd name="connsiteY14-1704" fmla="*/ 871091 h 880189"/>
                <a:gd name="connsiteX15-1705" fmla="*/ 1109073 w 1407058"/>
                <a:gd name="connsiteY15-1706" fmla="*/ 875662 h 880189"/>
                <a:gd name="connsiteX16-1707" fmla="*/ 906204 w 1407058"/>
                <a:gd name="connsiteY16-1708" fmla="*/ 771421 h 880189"/>
                <a:gd name="connsiteX17-1709" fmla="*/ 739395 w 1407058"/>
                <a:gd name="connsiteY17-1710" fmla="*/ 697020 h 880189"/>
                <a:gd name="connsiteX18-1711" fmla="*/ 610380 w 1407058"/>
                <a:gd name="connsiteY18-1712" fmla="*/ 791122 h 880189"/>
                <a:gd name="connsiteX19-1713" fmla="*/ 453655 w 1407058"/>
                <a:gd name="connsiteY19-1714" fmla="*/ 821131 h 880189"/>
                <a:gd name="connsiteX20-1715" fmla="*/ 276726 w 1407058"/>
                <a:gd name="connsiteY20-1716" fmla="*/ 761113 h 880189"/>
                <a:gd name="connsiteX21-1717" fmla="*/ 170885 w 1407058"/>
                <a:gd name="connsiteY21-1718" fmla="*/ 684636 h 880189"/>
                <a:gd name="connsiteX22-1719" fmla="*/ 329855 w 1407058"/>
                <a:gd name="connsiteY22-1720" fmla="*/ 755627 h 880189"/>
                <a:gd name="connsiteX23-1721" fmla="*/ 465462 w 1407058"/>
                <a:gd name="connsiteY23-1722" fmla="*/ 695526 h 880189"/>
                <a:gd name="connsiteX24-1723" fmla="*/ 567014 w 1407058"/>
                <a:gd name="connsiteY24-1724" fmla="*/ 609014 h 880189"/>
                <a:gd name="connsiteX25-1725" fmla="*/ 360202 w 1407058"/>
                <a:gd name="connsiteY25-1726" fmla="*/ 428355 h 880189"/>
                <a:gd name="connsiteX26-1727" fmla="*/ 58360 w 1407058"/>
                <a:gd name="connsiteY26-1728" fmla="*/ 538278 h 880189"/>
                <a:gd name="connsiteX27-1729" fmla="*/ 41099 w 1407058"/>
                <a:gd name="connsiteY27-1730" fmla="*/ 569422 h 880189"/>
                <a:gd name="connsiteX28-1731" fmla="*/ 442 w 1407058"/>
                <a:gd name="connsiteY28-1732" fmla="*/ 476070 h 880189"/>
                <a:gd name="connsiteX29-1733" fmla="*/ 26549 w 1407058"/>
                <a:gd name="connsiteY29-1734" fmla="*/ 431513 h 880189"/>
                <a:gd name="connsiteX30-1735" fmla="*/ 187347 w 1407058"/>
                <a:gd name="connsiteY30-1736" fmla="*/ 326440 h 880189"/>
                <a:gd name="connsiteX31-1737" fmla="*/ 497389 w 1407058"/>
                <a:gd name="connsiteY31-1738" fmla="*/ 204161 h 880189"/>
                <a:gd name="connsiteX32-1739" fmla="*/ 628505 w 1407058"/>
                <a:gd name="connsiteY32-1740" fmla="*/ 0 h 880189"/>
                <a:gd name="connsiteX33-1741" fmla="*/ 589677 w 1407058"/>
                <a:gd name="connsiteY33-1742" fmla="*/ 361770 h 880189"/>
                <a:gd name="connsiteX34-1743" fmla="*/ 520803 w 1407058"/>
                <a:gd name="connsiteY34-1744" fmla="*/ 386215 h 880189"/>
                <a:gd name="connsiteX35-1745" fmla="*/ 649869 w 1407058"/>
                <a:gd name="connsiteY35-1746" fmla="*/ 502118 h 880189"/>
                <a:gd name="connsiteX36-1747" fmla="*/ 733266 w 1407058"/>
                <a:gd name="connsiteY36-1748" fmla="*/ 337330 h 880189"/>
                <a:gd name="connsiteX37-1749" fmla="*/ 589677 w 1407058"/>
                <a:gd name="connsiteY37-1750" fmla="*/ 361770 h 880189"/>
                <a:gd name="connsiteX0-1751" fmla="*/ 628505 w 1407058"/>
                <a:gd name="connsiteY0-1752" fmla="*/ 0 h 880189"/>
                <a:gd name="connsiteX1-1753" fmla="*/ 733266 w 1407058"/>
                <a:gd name="connsiteY1-1754" fmla="*/ 55695 h 880189"/>
                <a:gd name="connsiteX2-1755" fmla="*/ 722623 w 1407058"/>
                <a:gd name="connsiteY2-1756" fmla="*/ 152455 h 880189"/>
                <a:gd name="connsiteX3-1757" fmla="*/ 1004562 w 1407058"/>
                <a:gd name="connsiteY3-1758" fmla="*/ 115463 h 880189"/>
                <a:gd name="connsiteX4-1759" fmla="*/ 1223894 w 1407058"/>
                <a:gd name="connsiteY4-1760" fmla="*/ 120950 h 880189"/>
                <a:gd name="connsiteX5-1761" fmla="*/ 1407058 w 1407058"/>
                <a:gd name="connsiteY5-1762" fmla="*/ 263430 h 880189"/>
                <a:gd name="connsiteX6-1763" fmla="*/ 1395667 w 1407058"/>
                <a:gd name="connsiteY6-1764" fmla="*/ 321785 h 880189"/>
                <a:gd name="connsiteX7-1765" fmla="*/ 1260061 w 1407058"/>
                <a:gd name="connsiteY7-1766" fmla="*/ 324445 h 880189"/>
                <a:gd name="connsiteX8-1767" fmla="*/ 1077063 w 1407058"/>
                <a:gd name="connsiteY8-1768" fmla="*/ 344313 h 880189"/>
                <a:gd name="connsiteX9-1769" fmla="*/ 953346 w 1407058"/>
                <a:gd name="connsiteY9-1770" fmla="*/ 357281 h 880189"/>
                <a:gd name="connsiteX10-1771" fmla="*/ 1111651 w 1407058"/>
                <a:gd name="connsiteY10-1772" fmla="*/ 294520 h 880189"/>
                <a:gd name="connsiteX11-1773" fmla="*/ 895229 w 1407058"/>
                <a:gd name="connsiteY11-1774" fmla="*/ 309067 h 880189"/>
                <a:gd name="connsiteX12-1775" fmla="*/ 814854 w 1407058"/>
                <a:gd name="connsiteY12-1776" fmla="*/ 581812 h 880189"/>
                <a:gd name="connsiteX13-1777" fmla="*/ 1070260 w 1407058"/>
                <a:gd name="connsiteY13-1778" fmla="*/ 705753 h 880189"/>
                <a:gd name="connsiteX14-1779" fmla="*/ 1176252 w 1407058"/>
                <a:gd name="connsiteY14-1780" fmla="*/ 871091 h 880189"/>
                <a:gd name="connsiteX15-1781" fmla="*/ 1109073 w 1407058"/>
                <a:gd name="connsiteY15-1782" fmla="*/ 875662 h 880189"/>
                <a:gd name="connsiteX16-1783" fmla="*/ 739395 w 1407058"/>
                <a:gd name="connsiteY16-1784" fmla="*/ 697020 h 880189"/>
                <a:gd name="connsiteX17-1785" fmla="*/ 610380 w 1407058"/>
                <a:gd name="connsiteY17-1786" fmla="*/ 791122 h 880189"/>
                <a:gd name="connsiteX18-1787" fmla="*/ 453655 w 1407058"/>
                <a:gd name="connsiteY18-1788" fmla="*/ 821131 h 880189"/>
                <a:gd name="connsiteX19-1789" fmla="*/ 276726 w 1407058"/>
                <a:gd name="connsiteY19-1790" fmla="*/ 761113 h 880189"/>
                <a:gd name="connsiteX20-1791" fmla="*/ 170885 w 1407058"/>
                <a:gd name="connsiteY20-1792" fmla="*/ 684636 h 880189"/>
                <a:gd name="connsiteX21-1793" fmla="*/ 329855 w 1407058"/>
                <a:gd name="connsiteY21-1794" fmla="*/ 755627 h 880189"/>
                <a:gd name="connsiteX22-1795" fmla="*/ 465462 w 1407058"/>
                <a:gd name="connsiteY22-1796" fmla="*/ 695526 h 880189"/>
                <a:gd name="connsiteX23-1797" fmla="*/ 567014 w 1407058"/>
                <a:gd name="connsiteY23-1798" fmla="*/ 609014 h 880189"/>
                <a:gd name="connsiteX24-1799" fmla="*/ 360202 w 1407058"/>
                <a:gd name="connsiteY24-1800" fmla="*/ 428355 h 880189"/>
                <a:gd name="connsiteX25-1801" fmla="*/ 58360 w 1407058"/>
                <a:gd name="connsiteY25-1802" fmla="*/ 538278 h 880189"/>
                <a:gd name="connsiteX26-1803" fmla="*/ 41099 w 1407058"/>
                <a:gd name="connsiteY26-1804" fmla="*/ 569422 h 880189"/>
                <a:gd name="connsiteX27-1805" fmla="*/ 442 w 1407058"/>
                <a:gd name="connsiteY27-1806" fmla="*/ 476070 h 880189"/>
                <a:gd name="connsiteX28-1807" fmla="*/ 26549 w 1407058"/>
                <a:gd name="connsiteY28-1808" fmla="*/ 431513 h 880189"/>
                <a:gd name="connsiteX29-1809" fmla="*/ 187347 w 1407058"/>
                <a:gd name="connsiteY29-1810" fmla="*/ 326440 h 880189"/>
                <a:gd name="connsiteX30-1811" fmla="*/ 497389 w 1407058"/>
                <a:gd name="connsiteY30-1812" fmla="*/ 204161 h 880189"/>
                <a:gd name="connsiteX31-1813" fmla="*/ 628505 w 1407058"/>
                <a:gd name="connsiteY31-1814" fmla="*/ 0 h 880189"/>
                <a:gd name="connsiteX32-1815" fmla="*/ 589677 w 1407058"/>
                <a:gd name="connsiteY32-1816" fmla="*/ 361770 h 880189"/>
                <a:gd name="connsiteX33-1817" fmla="*/ 520803 w 1407058"/>
                <a:gd name="connsiteY33-1818" fmla="*/ 386215 h 880189"/>
                <a:gd name="connsiteX34-1819" fmla="*/ 649869 w 1407058"/>
                <a:gd name="connsiteY34-1820" fmla="*/ 502118 h 880189"/>
                <a:gd name="connsiteX35-1821" fmla="*/ 733266 w 1407058"/>
                <a:gd name="connsiteY35-1822" fmla="*/ 337330 h 880189"/>
                <a:gd name="connsiteX36-1823" fmla="*/ 589677 w 1407058"/>
                <a:gd name="connsiteY36-1824" fmla="*/ 361770 h 880189"/>
                <a:gd name="connsiteX0-1825" fmla="*/ 628505 w 1407058"/>
                <a:gd name="connsiteY0-1826" fmla="*/ 0 h 880189"/>
                <a:gd name="connsiteX1-1827" fmla="*/ 733266 w 1407058"/>
                <a:gd name="connsiteY1-1828" fmla="*/ 55695 h 880189"/>
                <a:gd name="connsiteX2-1829" fmla="*/ 722623 w 1407058"/>
                <a:gd name="connsiteY2-1830" fmla="*/ 152455 h 880189"/>
                <a:gd name="connsiteX3-1831" fmla="*/ 1004562 w 1407058"/>
                <a:gd name="connsiteY3-1832" fmla="*/ 115463 h 880189"/>
                <a:gd name="connsiteX4-1833" fmla="*/ 1223894 w 1407058"/>
                <a:gd name="connsiteY4-1834" fmla="*/ 120950 h 880189"/>
                <a:gd name="connsiteX5-1835" fmla="*/ 1407058 w 1407058"/>
                <a:gd name="connsiteY5-1836" fmla="*/ 263430 h 880189"/>
                <a:gd name="connsiteX6-1837" fmla="*/ 1395667 w 1407058"/>
                <a:gd name="connsiteY6-1838" fmla="*/ 321785 h 880189"/>
                <a:gd name="connsiteX7-1839" fmla="*/ 1260061 w 1407058"/>
                <a:gd name="connsiteY7-1840" fmla="*/ 324445 h 880189"/>
                <a:gd name="connsiteX8-1841" fmla="*/ 1077063 w 1407058"/>
                <a:gd name="connsiteY8-1842" fmla="*/ 344313 h 880189"/>
                <a:gd name="connsiteX9-1843" fmla="*/ 953346 w 1407058"/>
                <a:gd name="connsiteY9-1844" fmla="*/ 357281 h 880189"/>
                <a:gd name="connsiteX10-1845" fmla="*/ 1111651 w 1407058"/>
                <a:gd name="connsiteY10-1846" fmla="*/ 294520 h 880189"/>
                <a:gd name="connsiteX11-1847" fmla="*/ 895229 w 1407058"/>
                <a:gd name="connsiteY11-1848" fmla="*/ 309067 h 880189"/>
                <a:gd name="connsiteX12-1849" fmla="*/ 814854 w 1407058"/>
                <a:gd name="connsiteY12-1850" fmla="*/ 581812 h 880189"/>
                <a:gd name="connsiteX13-1851" fmla="*/ 1070260 w 1407058"/>
                <a:gd name="connsiteY13-1852" fmla="*/ 705753 h 880189"/>
                <a:gd name="connsiteX14-1853" fmla="*/ 1176252 w 1407058"/>
                <a:gd name="connsiteY14-1854" fmla="*/ 871091 h 880189"/>
                <a:gd name="connsiteX15-1855" fmla="*/ 1109073 w 1407058"/>
                <a:gd name="connsiteY15-1856" fmla="*/ 875662 h 880189"/>
                <a:gd name="connsiteX16-1857" fmla="*/ 739395 w 1407058"/>
                <a:gd name="connsiteY16-1858" fmla="*/ 697020 h 880189"/>
                <a:gd name="connsiteX17-1859" fmla="*/ 610380 w 1407058"/>
                <a:gd name="connsiteY17-1860" fmla="*/ 791122 h 880189"/>
                <a:gd name="connsiteX18-1861" fmla="*/ 453655 w 1407058"/>
                <a:gd name="connsiteY18-1862" fmla="*/ 821131 h 880189"/>
                <a:gd name="connsiteX19-1863" fmla="*/ 276726 w 1407058"/>
                <a:gd name="connsiteY19-1864" fmla="*/ 761113 h 880189"/>
                <a:gd name="connsiteX20-1865" fmla="*/ 170885 w 1407058"/>
                <a:gd name="connsiteY20-1866" fmla="*/ 684636 h 880189"/>
                <a:gd name="connsiteX21-1867" fmla="*/ 329855 w 1407058"/>
                <a:gd name="connsiteY21-1868" fmla="*/ 755627 h 880189"/>
                <a:gd name="connsiteX22-1869" fmla="*/ 465462 w 1407058"/>
                <a:gd name="connsiteY22-1870" fmla="*/ 695526 h 880189"/>
                <a:gd name="connsiteX23-1871" fmla="*/ 567014 w 1407058"/>
                <a:gd name="connsiteY23-1872" fmla="*/ 609014 h 880189"/>
                <a:gd name="connsiteX24-1873" fmla="*/ 360202 w 1407058"/>
                <a:gd name="connsiteY24-1874" fmla="*/ 428355 h 880189"/>
                <a:gd name="connsiteX25-1875" fmla="*/ 58360 w 1407058"/>
                <a:gd name="connsiteY25-1876" fmla="*/ 538278 h 880189"/>
                <a:gd name="connsiteX26-1877" fmla="*/ 41099 w 1407058"/>
                <a:gd name="connsiteY26-1878" fmla="*/ 569422 h 880189"/>
                <a:gd name="connsiteX27-1879" fmla="*/ 442 w 1407058"/>
                <a:gd name="connsiteY27-1880" fmla="*/ 476070 h 880189"/>
                <a:gd name="connsiteX28-1881" fmla="*/ 26549 w 1407058"/>
                <a:gd name="connsiteY28-1882" fmla="*/ 431513 h 880189"/>
                <a:gd name="connsiteX29-1883" fmla="*/ 187347 w 1407058"/>
                <a:gd name="connsiteY29-1884" fmla="*/ 326440 h 880189"/>
                <a:gd name="connsiteX30-1885" fmla="*/ 497389 w 1407058"/>
                <a:gd name="connsiteY30-1886" fmla="*/ 204161 h 880189"/>
                <a:gd name="connsiteX31-1887" fmla="*/ 628505 w 1407058"/>
                <a:gd name="connsiteY31-1888" fmla="*/ 0 h 880189"/>
                <a:gd name="connsiteX32-1889" fmla="*/ 589677 w 1407058"/>
                <a:gd name="connsiteY32-1890" fmla="*/ 361770 h 880189"/>
                <a:gd name="connsiteX33-1891" fmla="*/ 520803 w 1407058"/>
                <a:gd name="connsiteY33-1892" fmla="*/ 386215 h 880189"/>
                <a:gd name="connsiteX34-1893" fmla="*/ 649869 w 1407058"/>
                <a:gd name="connsiteY34-1894" fmla="*/ 502118 h 880189"/>
                <a:gd name="connsiteX35-1895" fmla="*/ 733266 w 1407058"/>
                <a:gd name="connsiteY35-1896" fmla="*/ 337330 h 880189"/>
                <a:gd name="connsiteX36-1897" fmla="*/ 589677 w 1407058"/>
                <a:gd name="connsiteY36-1898" fmla="*/ 361770 h 880189"/>
                <a:gd name="connsiteX0-1899" fmla="*/ 628505 w 1407058"/>
                <a:gd name="connsiteY0-1900" fmla="*/ 0 h 880189"/>
                <a:gd name="connsiteX1-1901" fmla="*/ 733266 w 1407058"/>
                <a:gd name="connsiteY1-1902" fmla="*/ 55695 h 880189"/>
                <a:gd name="connsiteX2-1903" fmla="*/ 722623 w 1407058"/>
                <a:gd name="connsiteY2-1904" fmla="*/ 152455 h 880189"/>
                <a:gd name="connsiteX3-1905" fmla="*/ 1004562 w 1407058"/>
                <a:gd name="connsiteY3-1906" fmla="*/ 115463 h 880189"/>
                <a:gd name="connsiteX4-1907" fmla="*/ 1223894 w 1407058"/>
                <a:gd name="connsiteY4-1908" fmla="*/ 120950 h 880189"/>
                <a:gd name="connsiteX5-1909" fmla="*/ 1407058 w 1407058"/>
                <a:gd name="connsiteY5-1910" fmla="*/ 263430 h 880189"/>
                <a:gd name="connsiteX6-1911" fmla="*/ 1395667 w 1407058"/>
                <a:gd name="connsiteY6-1912" fmla="*/ 321785 h 880189"/>
                <a:gd name="connsiteX7-1913" fmla="*/ 1260061 w 1407058"/>
                <a:gd name="connsiteY7-1914" fmla="*/ 324445 h 880189"/>
                <a:gd name="connsiteX8-1915" fmla="*/ 1077063 w 1407058"/>
                <a:gd name="connsiteY8-1916" fmla="*/ 344313 h 880189"/>
                <a:gd name="connsiteX9-1917" fmla="*/ 953346 w 1407058"/>
                <a:gd name="connsiteY9-1918" fmla="*/ 357281 h 880189"/>
                <a:gd name="connsiteX10-1919" fmla="*/ 1111651 w 1407058"/>
                <a:gd name="connsiteY10-1920" fmla="*/ 294520 h 880189"/>
                <a:gd name="connsiteX11-1921" fmla="*/ 895229 w 1407058"/>
                <a:gd name="connsiteY11-1922" fmla="*/ 309067 h 880189"/>
                <a:gd name="connsiteX12-1923" fmla="*/ 814854 w 1407058"/>
                <a:gd name="connsiteY12-1924" fmla="*/ 581812 h 880189"/>
                <a:gd name="connsiteX13-1925" fmla="*/ 1070260 w 1407058"/>
                <a:gd name="connsiteY13-1926" fmla="*/ 705753 h 880189"/>
                <a:gd name="connsiteX14-1927" fmla="*/ 1176252 w 1407058"/>
                <a:gd name="connsiteY14-1928" fmla="*/ 871091 h 880189"/>
                <a:gd name="connsiteX15-1929" fmla="*/ 1109073 w 1407058"/>
                <a:gd name="connsiteY15-1930" fmla="*/ 875662 h 880189"/>
                <a:gd name="connsiteX16-1931" fmla="*/ 739395 w 1407058"/>
                <a:gd name="connsiteY16-1932" fmla="*/ 697020 h 880189"/>
                <a:gd name="connsiteX17-1933" fmla="*/ 610380 w 1407058"/>
                <a:gd name="connsiteY17-1934" fmla="*/ 791122 h 880189"/>
                <a:gd name="connsiteX18-1935" fmla="*/ 453655 w 1407058"/>
                <a:gd name="connsiteY18-1936" fmla="*/ 821131 h 880189"/>
                <a:gd name="connsiteX19-1937" fmla="*/ 276726 w 1407058"/>
                <a:gd name="connsiteY19-1938" fmla="*/ 761113 h 880189"/>
                <a:gd name="connsiteX20-1939" fmla="*/ 170885 w 1407058"/>
                <a:gd name="connsiteY20-1940" fmla="*/ 684636 h 880189"/>
                <a:gd name="connsiteX21-1941" fmla="*/ 329855 w 1407058"/>
                <a:gd name="connsiteY21-1942" fmla="*/ 755627 h 880189"/>
                <a:gd name="connsiteX22-1943" fmla="*/ 465462 w 1407058"/>
                <a:gd name="connsiteY22-1944" fmla="*/ 695526 h 880189"/>
                <a:gd name="connsiteX23-1945" fmla="*/ 567014 w 1407058"/>
                <a:gd name="connsiteY23-1946" fmla="*/ 609014 h 880189"/>
                <a:gd name="connsiteX24-1947" fmla="*/ 360202 w 1407058"/>
                <a:gd name="connsiteY24-1948" fmla="*/ 428355 h 880189"/>
                <a:gd name="connsiteX25-1949" fmla="*/ 58360 w 1407058"/>
                <a:gd name="connsiteY25-1950" fmla="*/ 538278 h 880189"/>
                <a:gd name="connsiteX26-1951" fmla="*/ 41099 w 1407058"/>
                <a:gd name="connsiteY26-1952" fmla="*/ 569422 h 880189"/>
                <a:gd name="connsiteX27-1953" fmla="*/ 442 w 1407058"/>
                <a:gd name="connsiteY27-1954" fmla="*/ 476070 h 880189"/>
                <a:gd name="connsiteX28-1955" fmla="*/ 26549 w 1407058"/>
                <a:gd name="connsiteY28-1956" fmla="*/ 431513 h 880189"/>
                <a:gd name="connsiteX29-1957" fmla="*/ 187347 w 1407058"/>
                <a:gd name="connsiteY29-1958" fmla="*/ 326440 h 880189"/>
                <a:gd name="connsiteX30-1959" fmla="*/ 497389 w 1407058"/>
                <a:gd name="connsiteY30-1960" fmla="*/ 204161 h 880189"/>
                <a:gd name="connsiteX31-1961" fmla="*/ 628505 w 1407058"/>
                <a:gd name="connsiteY31-1962" fmla="*/ 0 h 880189"/>
                <a:gd name="connsiteX32-1963" fmla="*/ 589677 w 1407058"/>
                <a:gd name="connsiteY32-1964" fmla="*/ 361770 h 880189"/>
                <a:gd name="connsiteX33-1965" fmla="*/ 520803 w 1407058"/>
                <a:gd name="connsiteY33-1966" fmla="*/ 386215 h 880189"/>
                <a:gd name="connsiteX34-1967" fmla="*/ 649869 w 1407058"/>
                <a:gd name="connsiteY34-1968" fmla="*/ 502118 h 880189"/>
                <a:gd name="connsiteX35-1969" fmla="*/ 733266 w 1407058"/>
                <a:gd name="connsiteY35-1970" fmla="*/ 337330 h 880189"/>
                <a:gd name="connsiteX36-1971" fmla="*/ 589677 w 1407058"/>
                <a:gd name="connsiteY36-1972" fmla="*/ 361770 h 880189"/>
                <a:gd name="connsiteX0-1973" fmla="*/ 628505 w 1407058"/>
                <a:gd name="connsiteY0-1974" fmla="*/ 0 h 880189"/>
                <a:gd name="connsiteX1-1975" fmla="*/ 733266 w 1407058"/>
                <a:gd name="connsiteY1-1976" fmla="*/ 55695 h 880189"/>
                <a:gd name="connsiteX2-1977" fmla="*/ 722623 w 1407058"/>
                <a:gd name="connsiteY2-1978" fmla="*/ 152455 h 880189"/>
                <a:gd name="connsiteX3-1979" fmla="*/ 1004562 w 1407058"/>
                <a:gd name="connsiteY3-1980" fmla="*/ 115463 h 880189"/>
                <a:gd name="connsiteX4-1981" fmla="*/ 1223894 w 1407058"/>
                <a:gd name="connsiteY4-1982" fmla="*/ 120950 h 880189"/>
                <a:gd name="connsiteX5-1983" fmla="*/ 1407058 w 1407058"/>
                <a:gd name="connsiteY5-1984" fmla="*/ 263430 h 880189"/>
                <a:gd name="connsiteX6-1985" fmla="*/ 1395667 w 1407058"/>
                <a:gd name="connsiteY6-1986" fmla="*/ 321785 h 880189"/>
                <a:gd name="connsiteX7-1987" fmla="*/ 1260061 w 1407058"/>
                <a:gd name="connsiteY7-1988" fmla="*/ 324445 h 880189"/>
                <a:gd name="connsiteX8-1989" fmla="*/ 1077063 w 1407058"/>
                <a:gd name="connsiteY8-1990" fmla="*/ 344313 h 880189"/>
                <a:gd name="connsiteX9-1991" fmla="*/ 953346 w 1407058"/>
                <a:gd name="connsiteY9-1992" fmla="*/ 357281 h 880189"/>
                <a:gd name="connsiteX10-1993" fmla="*/ 1111651 w 1407058"/>
                <a:gd name="connsiteY10-1994" fmla="*/ 294520 h 880189"/>
                <a:gd name="connsiteX11-1995" fmla="*/ 895229 w 1407058"/>
                <a:gd name="connsiteY11-1996" fmla="*/ 309067 h 880189"/>
                <a:gd name="connsiteX12-1997" fmla="*/ 814854 w 1407058"/>
                <a:gd name="connsiteY12-1998" fmla="*/ 581812 h 880189"/>
                <a:gd name="connsiteX13-1999" fmla="*/ 1070260 w 1407058"/>
                <a:gd name="connsiteY13-2000" fmla="*/ 705753 h 880189"/>
                <a:gd name="connsiteX14-2001" fmla="*/ 1176252 w 1407058"/>
                <a:gd name="connsiteY14-2002" fmla="*/ 871091 h 880189"/>
                <a:gd name="connsiteX15-2003" fmla="*/ 1109073 w 1407058"/>
                <a:gd name="connsiteY15-2004" fmla="*/ 875662 h 880189"/>
                <a:gd name="connsiteX16-2005" fmla="*/ 739395 w 1407058"/>
                <a:gd name="connsiteY16-2006" fmla="*/ 697020 h 880189"/>
                <a:gd name="connsiteX17-2007" fmla="*/ 610380 w 1407058"/>
                <a:gd name="connsiteY17-2008" fmla="*/ 791122 h 880189"/>
                <a:gd name="connsiteX18-2009" fmla="*/ 453655 w 1407058"/>
                <a:gd name="connsiteY18-2010" fmla="*/ 821131 h 880189"/>
                <a:gd name="connsiteX19-2011" fmla="*/ 276726 w 1407058"/>
                <a:gd name="connsiteY19-2012" fmla="*/ 761113 h 880189"/>
                <a:gd name="connsiteX20-2013" fmla="*/ 170885 w 1407058"/>
                <a:gd name="connsiteY20-2014" fmla="*/ 684636 h 880189"/>
                <a:gd name="connsiteX21-2015" fmla="*/ 329855 w 1407058"/>
                <a:gd name="connsiteY21-2016" fmla="*/ 755627 h 880189"/>
                <a:gd name="connsiteX22-2017" fmla="*/ 465462 w 1407058"/>
                <a:gd name="connsiteY22-2018" fmla="*/ 695526 h 880189"/>
                <a:gd name="connsiteX23-2019" fmla="*/ 567014 w 1407058"/>
                <a:gd name="connsiteY23-2020" fmla="*/ 609014 h 880189"/>
                <a:gd name="connsiteX24-2021" fmla="*/ 360202 w 1407058"/>
                <a:gd name="connsiteY24-2022" fmla="*/ 428355 h 880189"/>
                <a:gd name="connsiteX25-2023" fmla="*/ 58360 w 1407058"/>
                <a:gd name="connsiteY25-2024" fmla="*/ 538278 h 880189"/>
                <a:gd name="connsiteX26-2025" fmla="*/ 41099 w 1407058"/>
                <a:gd name="connsiteY26-2026" fmla="*/ 569422 h 880189"/>
                <a:gd name="connsiteX27-2027" fmla="*/ 442 w 1407058"/>
                <a:gd name="connsiteY27-2028" fmla="*/ 476070 h 880189"/>
                <a:gd name="connsiteX28-2029" fmla="*/ 26549 w 1407058"/>
                <a:gd name="connsiteY28-2030" fmla="*/ 431513 h 880189"/>
                <a:gd name="connsiteX29-2031" fmla="*/ 187347 w 1407058"/>
                <a:gd name="connsiteY29-2032" fmla="*/ 326440 h 880189"/>
                <a:gd name="connsiteX30-2033" fmla="*/ 497389 w 1407058"/>
                <a:gd name="connsiteY30-2034" fmla="*/ 204161 h 880189"/>
                <a:gd name="connsiteX31-2035" fmla="*/ 628505 w 1407058"/>
                <a:gd name="connsiteY31-2036" fmla="*/ 0 h 880189"/>
                <a:gd name="connsiteX32-2037" fmla="*/ 589677 w 1407058"/>
                <a:gd name="connsiteY32-2038" fmla="*/ 361770 h 880189"/>
                <a:gd name="connsiteX33-2039" fmla="*/ 520803 w 1407058"/>
                <a:gd name="connsiteY33-2040" fmla="*/ 386215 h 880189"/>
                <a:gd name="connsiteX34-2041" fmla="*/ 649869 w 1407058"/>
                <a:gd name="connsiteY34-2042" fmla="*/ 502118 h 880189"/>
                <a:gd name="connsiteX35-2043" fmla="*/ 733266 w 1407058"/>
                <a:gd name="connsiteY35-2044" fmla="*/ 337330 h 880189"/>
                <a:gd name="connsiteX36-2045" fmla="*/ 589677 w 1407058"/>
                <a:gd name="connsiteY36-2046" fmla="*/ 361770 h 8801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</a:cxnLst>
              <a:rect l="l" t="t" r="r" b="b"/>
              <a:pathLst>
                <a:path w="1407058" h="880189">
                  <a:moveTo>
                    <a:pt x="628505" y="0"/>
                  </a:moveTo>
                  <a:cubicBezTo>
                    <a:pt x="666169" y="12552"/>
                    <a:pt x="701588" y="31837"/>
                    <a:pt x="733266" y="55695"/>
                  </a:cubicBezTo>
                  <a:cubicBezTo>
                    <a:pt x="736176" y="88364"/>
                    <a:pt x="733598" y="121366"/>
                    <a:pt x="722623" y="152455"/>
                  </a:cubicBezTo>
                  <a:cubicBezTo>
                    <a:pt x="815993" y="135996"/>
                    <a:pt x="910111" y="124109"/>
                    <a:pt x="1004562" y="115463"/>
                  </a:cubicBezTo>
                  <a:cubicBezTo>
                    <a:pt x="1077562" y="110144"/>
                    <a:pt x="1151892" y="104158"/>
                    <a:pt x="1223894" y="120950"/>
                  </a:cubicBezTo>
                  <a:cubicBezTo>
                    <a:pt x="1290977" y="145611"/>
                    <a:pt x="1378429" y="229958"/>
                    <a:pt x="1407058" y="263430"/>
                  </a:cubicBezTo>
                  <a:cubicBezTo>
                    <a:pt x="1398245" y="281718"/>
                    <a:pt x="1396083" y="301752"/>
                    <a:pt x="1395667" y="321785"/>
                  </a:cubicBezTo>
                  <a:cubicBezTo>
                    <a:pt x="1350521" y="325277"/>
                    <a:pt x="1305208" y="322118"/>
                    <a:pt x="1260061" y="324445"/>
                  </a:cubicBezTo>
                  <a:cubicBezTo>
                    <a:pt x="1199200" y="332259"/>
                    <a:pt x="1138173" y="339326"/>
                    <a:pt x="1077063" y="344313"/>
                  </a:cubicBezTo>
                  <a:cubicBezTo>
                    <a:pt x="1035242" y="341570"/>
                    <a:pt x="994585" y="353125"/>
                    <a:pt x="953346" y="357281"/>
                  </a:cubicBezTo>
                  <a:cubicBezTo>
                    <a:pt x="1006225" y="336748"/>
                    <a:pt x="1060517" y="319707"/>
                    <a:pt x="1111651" y="294520"/>
                  </a:cubicBezTo>
                  <a:cubicBezTo>
                    <a:pt x="1039149" y="293439"/>
                    <a:pt x="967397" y="305410"/>
                    <a:pt x="895229" y="309067"/>
                  </a:cubicBezTo>
                  <a:cubicBezTo>
                    <a:pt x="891155" y="417548"/>
                    <a:pt x="857506" y="483806"/>
                    <a:pt x="814854" y="581812"/>
                  </a:cubicBezTo>
                  <a:cubicBezTo>
                    <a:pt x="900693" y="629198"/>
                    <a:pt x="1009787" y="658740"/>
                    <a:pt x="1070260" y="705753"/>
                  </a:cubicBezTo>
                  <a:cubicBezTo>
                    <a:pt x="1111693" y="738422"/>
                    <a:pt x="1112636" y="773620"/>
                    <a:pt x="1176252" y="871091"/>
                  </a:cubicBezTo>
                  <a:cubicBezTo>
                    <a:pt x="1153804" y="872420"/>
                    <a:pt x="1130773" y="887550"/>
                    <a:pt x="1109073" y="875662"/>
                  </a:cubicBezTo>
                  <a:cubicBezTo>
                    <a:pt x="1036263" y="846650"/>
                    <a:pt x="944968" y="826365"/>
                    <a:pt x="739395" y="697020"/>
                  </a:cubicBezTo>
                  <a:cubicBezTo>
                    <a:pt x="698322" y="740412"/>
                    <a:pt x="666086" y="767930"/>
                    <a:pt x="610380" y="791122"/>
                  </a:cubicBezTo>
                  <a:cubicBezTo>
                    <a:pt x="560078" y="808495"/>
                    <a:pt x="507615" y="825121"/>
                    <a:pt x="453655" y="821131"/>
                  </a:cubicBezTo>
                  <a:cubicBezTo>
                    <a:pt x="390716" y="817307"/>
                    <a:pt x="328442" y="797357"/>
                    <a:pt x="276726" y="761113"/>
                  </a:cubicBezTo>
                  <a:cubicBezTo>
                    <a:pt x="241474" y="735510"/>
                    <a:pt x="201482" y="716141"/>
                    <a:pt x="170885" y="684636"/>
                  </a:cubicBezTo>
                  <a:cubicBezTo>
                    <a:pt x="221021" y="713398"/>
                    <a:pt x="271987" y="745901"/>
                    <a:pt x="329855" y="755627"/>
                  </a:cubicBezTo>
                  <a:cubicBezTo>
                    <a:pt x="383399" y="763275"/>
                    <a:pt x="426883" y="727031"/>
                    <a:pt x="465462" y="695526"/>
                  </a:cubicBezTo>
                  <a:cubicBezTo>
                    <a:pt x="510608" y="662774"/>
                    <a:pt x="528519" y="649082"/>
                    <a:pt x="567014" y="609014"/>
                  </a:cubicBezTo>
                  <a:cubicBezTo>
                    <a:pt x="494725" y="558723"/>
                    <a:pt x="450741" y="510738"/>
                    <a:pt x="360202" y="428355"/>
                  </a:cubicBezTo>
                  <a:cubicBezTo>
                    <a:pt x="297969" y="434991"/>
                    <a:pt x="111544" y="514767"/>
                    <a:pt x="58360" y="538278"/>
                  </a:cubicBezTo>
                  <a:cubicBezTo>
                    <a:pt x="57945" y="544263"/>
                    <a:pt x="41431" y="563436"/>
                    <a:pt x="41099" y="569422"/>
                  </a:cubicBezTo>
                  <a:cubicBezTo>
                    <a:pt x="23473" y="540327"/>
                    <a:pt x="7509" y="509487"/>
                    <a:pt x="442" y="476070"/>
                  </a:cubicBezTo>
                  <a:cubicBezTo>
                    <a:pt x="-2967" y="456618"/>
                    <a:pt x="14077" y="443317"/>
                    <a:pt x="26549" y="431513"/>
                  </a:cubicBezTo>
                  <a:cubicBezTo>
                    <a:pt x="75520" y="389950"/>
                    <a:pt x="132390" y="359276"/>
                    <a:pt x="187347" y="326440"/>
                  </a:cubicBezTo>
                  <a:cubicBezTo>
                    <a:pt x="284293" y="270828"/>
                    <a:pt x="391131" y="236663"/>
                    <a:pt x="497389" y="204161"/>
                  </a:cubicBezTo>
                  <a:cubicBezTo>
                    <a:pt x="545279" y="138989"/>
                    <a:pt x="581862" y="66086"/>
                    <a:pt x="628505" y="0"/>
                  </a:cubicBezTo>
                  <a:moveTo>
                    <a:pt x="589677" y="361770"/>
                  </a:moveTo>
                  <a:cubicBezTo>
                    <a:pt x="551016" y="371662"/>
                    <a:pt x="560734" y="365544"/>
                    <a:pt x="520803" y="386215"/>
                  </a:cubicBezTo>
                  <a:cubicBezTo>
                    <a:pt x="557084" y="428608"/>
                    <a:pt x="607050" y="475850"/>
                    <a:pt x="649869" y="502118"/>
                  </a:cubicBezTo>
                  <a:cubicBezTo>
                    <a:pt x="688946" y="445841"/>
                    <a:pt x="703085" y="398512"/>
                    <a:pt x="733266" y="337330"/>
                  </a:cubicBezTo>
                  <a:cubicBezTo>
                    <a:pt x="684211" y="336998"/>
                    <a:pt x="636903" y="350714"/>
                    <a:pt x="589677" y="36177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5" name="任意多边形: 形状 4"/>
            <p:cNvSpPr/>
            <p:nvPr/>
          </p:nvSpPr>
          <p:spPr>
            <a:xfrm>
              <a:off x="8593836" y="1162116"/>
              <a:ext cx="1553464" cy="3091416"/>
            </a:xfrm>
            <a:custGeom>
              <a:avLst/>
              <a:gdLst>
                <a:gd name="connsiteX0" fmla="*/ 364251 w 740210"/>
                <a:gd name="connsiteY0" fmla="*/ 0 h 1473029"/>
                <a:gd name="connsiteX1" fmla="*/ 406487 w 740210"/>
                <a:gd name="connsiteY1" fmla="*/ 15378 h 1473029"/>
                <a:gd name="connsiteX2" fmla="*/ 441906 w 740210"/>
                <a:gd name="connsiteY2" fmla="*/ 64091 h 1473029"/>
                <a:gd name="connsiteX3" fmla="*/ 504763 w 740210"/>
                <a:gd name="connsiteY3" fmla="*/ 124691 h 1473029"/>
                <a:gd name="connsiteX4" fmla="*/ 488383 w 740210"/>
                <a:gd name="connsiteY4" fmla="*/ 197926 h 1473029"/>
                <a:gd name="connsiteX5" fmla="*/ 576183 w 740210"/>
                <a:gd name="connsiteY5" fmla="*/ 184376 h 1473029"/>
                <a:gd name="connsiteX6" fmla="*/ 648933 w 740210"/>
                <a:gd name="connsiteY6" fmla="*/ 231592 h 1473029"/>
                <a:gd name="connsiteX7" fmla="*/ 647021 w 740210"/>
                <a:gd name="connsiteY7" fmla="*/ 264428 h 1473029"/>
                <a:gd name="connsiteX8" fmla="*/ 454627 w 740210"/>
                <a:gd name="connsiteY8" fmla="*/ 373740 h 1473029"/>
                <a:gd name="connsiteX9" fmla="*/ 364168 w 740210"/>
                <a:gd name="connsiteY9" fmla="*/ 490700 h 1473029"/>
                <a:gd name="connsiteX10" fmla="*/ 535858 w 740210"/>
                <a:gd name="connsiteY10" fmla="*/ 411729 h 1473029"/>
                <a:gd name="connsiteX11" fmla="*/ 509585 w 740210"/>
                <a:gd name="connsiteY11" fmla="*/ 347056 h 1473029"/>
                <a:gd name="connsiteX12" fmla="*/ 618669 w 740210"/>
                <a:gd name="connsiteY12" fmla="*/ 419377 h 1473029"/>
                <a:gd name="connsiteX13" fmla="*/ 686929 w 740210"/>
                <a:gd name="connsiteY13" fmla="*/ 555207 h 1473029"/>
                <a:gd name="connsiteX14" fmla="*/ 649931 w 740210"/>
                <a:gd name="connsiteY14" fmla="*/ 584717 h 1473029"/>
                <a:gd name="connsiteX15" fmla="*/ 589735 w 740210"/>
                <a:gd name="connsiteY15" fmla="*/ 529604 h 1473029"/>
                <a:gd name="connsiteX16" fmla="*/ 452882 w 740210"/>
                <a:gd name="connsiteY16" fmla="*/ 604086 h 1473029"/>
                <a:gd name="connsiteX17" fmla="*/ 292996 w 740210"/>
                <a:gd name="connsiteY17" fmla="*/ 700597 h 1473029"/>
                <a:gd name="connsiteX18" fmla="*/ 359927 w 740210"/>
                <a:gd name="connsiteY18" fmla="*/ 735261 h 1473029"/>
                <a:gd name="connsiteX19" fmla="*/ 515904 w 740210"/>
                <a:gd name="connsiteY19" fmla="*/ 625034 h 1473029"/>
                <a:gd name="connsiteX20" fmla="*/ 574686 w 740210"/>
                <a:gd name="connsiteY20" fmla="*/ 629689 h 1473029"/>
                <a:gd name="connsiteX21" fmla="*/ 662569 w 740210"/>
                <a:gd name="connsiteY21" fmla="*/ 690039 h 1473029"/>
                <a:gd name="connsiteX22" fmla="*/ 700149 w 740210"/>
                <a:gd name="connsiteY22" fmla="*/ 956795 h 1473029"/>
                <a:gd name="connsiteX23" fmla="*/ 740058 w 740210"/>
                <a:gd name="connsiteY23" fmla="*/ 1334774 h 1473029"/>
                <a:gd name="connsiteX24" fmla="*/ 728169 w 740210"/>
                <a:gd name="connsiteY24" fmla="*/ 1455392 h 1473029"/>
                <a:gd name="connsiteX25" fmla="*/ 709545 w 740210"/>
                <a:gd name="connsiteY25" fmla="*/ 1469856 h 1473029"/>
                <a:gd name="connsiteX26" fmla="*/ 648434 w 740210"/>
                <a:gd name="connsiteY26" fmla="*/ 1462042 h 1473029"/>
                <a:gd name="connsiteX27" fmla="*/ 406404 w 740210"/>
                <a:gd name="connsiteY27" fmla="*/ 1271016 h 1473029"/>
                <a:gd name="connsiteX28" fmla="*/ 551323 w 740210"/>
                <a:gd name="connsiteY28" fmla="*/ 1339928 h 1473029"/>
                <a:gd name="connsiteX29" fmla="*/ 572358 w 740210"/>
                <a:gd name="connsiteY29" fmla="*/ 1251564 h 1473029"/>
                <a:gd name="connsiteX30" fmla="*/ 563046 w 740210"/>
                <a:gd name="connsiteY30" fmla="*/ 1088884 h 1473029"/>
                <a:gd name="connsiteX31" fmla="*/ 486471 w 740210"/>
                <a:gd name="connsiteY31" fmla="*/ 1169933 h 1473029"/>
                <a:gd name="connsiteX32" fmla="*/ 307298 w 740210"/>
                <a:gd name="connsiteY32" fmla="*/ 1265945 h 1473029"/>
                <a:gd name="connsiteX33" fmla="*/ 294910 w 740210"/>
                <a:gd name="connsiteY33" fmla="*/ 1322804 h 1473029"/>
                <a:gd name="connsiteX34" fmla="*/ 253503 w 740210"/>
                <a:gd name="connsiteY34" fmla="*/ 1330036 h 1473029"/>
                <a:gd name="connsiteX35" fmla="*/ 206112 w 740210"/>
                <a:gd name="connsiteY35" fmla="*/ 1263950 h 1473029"/>
                <a:gd name="connsiteX36" fmla="*/ 133445 w 740210"/>
                <a:gd name="connsiteY36" fmla="*/ 1169102 h 1473029"/>
                <a:gd name="connsiteX37" fmla="*/ 230141 w 740210"/>
                <a:gd name="connsiteY37" fmla="*/ 729192 h 1473029"/>
                <a:gd name="connsiteX38" fmla="*/ 178924 w 740210"/>
                <a:gd name="connsiteY38" fmla="*/ 668011 h 1473029"/>
                <a:gd name="connsiteX39" fmla="*/ 142258 w 740210"/>
                <a:gd name="connsiteY39" fmla="*/ 609489 h 1473029"/>
                <a:gd name="connsiteX40" fmla="*/ 246520 w 740210"/>
                <a:gd name="connsiteY40" fmla="*/ 539828 h 1473029"/>
                <a:gd name="connsiteX41" fmla="*/ 411227 w 740210"/>
                <a:gd name="connsiteY41" fmla="*/ 378811 h 1473029"/>
                <a:gd name="connsiteX42" fmla="*/ 219165 w 740210"/>
                <a:gd name="connsiteY42" fmla="*/ 470334 h 1473029"/>
                <a:gd name="connsiteX43" fmla="*/ 99190 w 740210"/>
                <a:gd name="connsiteY43" fmla="*/ 522538 h 1473029"/>
                <a:gd name="connsiteX44" fmla="*/ 36002 w 740210"/>
                <a:gd name="connsiteY44" fmla="*/ 494940 h 1473029"/>
                <a:gd name="connsiteX45" fmla="*/ 0 w 740210"/>
                <a:gd name="connsiteY45" fmla="*/ 404830 h 1473029"/>
                <a:gd name="connsiteX46" fmla="*/ 203119 w 740210"/>
                <a:gd name="connsiteY46" fmla="*/ 305326 h 1473029"/>
                <a:gd name="connsiteX47" fmla="*/ 325506 w 740210"/>
                <a:gd name="connsiteY47" fmla="*/ 194767 h 1473029"/>
                <a:gd name="connsiteX48" fmla="*/ 379216 w 740210"/>
                <a:gd name="connsiteY48" fmla="*/ 46052 h 1473029"/>
                <a:gd name="connsiteX49" fmla="*/ 364251 w 740210"/>
                <a:gd name="connsiteY49" fmla="*/ 0 h 1473029"/>
                <a:gd name="connsiteX50" fmla="*/ 363253 w 740210"/>
                <a:gd name="connsiteY50" fmla="*/ 823708 h 1473029"/>
                <a:gd name="connsiteX51" fmla="*/ 354772 w 740210"/>
                <a:gd name="connsiteY51" fmla="*/ 884890 h 1473029"/>
                <a:gd name="connsiteX52" fmla="*/ 451301 w 740210"/>
                <a:gd name="connsiteY52" fmla="*/ 853634 h 1473029"/>
                <a:gd name="connsiteX53" fmla="*/ 542925 w 740210"/>
                <a:gd name="connsiteY53" fmla="*/ 876743 h 1473029"/>
                <a:gd name="connsiteX54" fmla="*/ 523802 w 740210"/>
                <a:gd name="connsiteY54" fmla="*/ 751387 h 1473029"/>
                <a:gd name="connsiteX55" fmla="*/ 363253 w 740210"/>
                <a:gd name="connsiteY55" fmla="*/ 823708 h 1473029"/>
                <a:gd name="connsiteX56" fmla="*/ 484143 w 740210"/>
                <a:gd name="connsiteY56" fmla="*/ 1010329 h 1473029"/>
                <a:gd name="connsiteX57" fmla="*/ 398921 w 740210"/>
                <a:gd name="connsiteY57" fmla="*/ 1097363 h 1473029"/>
                <a:gd name="connsiteX58" fmla="*/ 561882 w 740210"/>
                <a:gd name="connsiteY58" fmla="*/ 1051975 h 1473029"/>
                <a:gd name="connsiteX59" fmla="*/ 549659 w 740210"/>
                <a:gd name="connsiteY59" fmla="*/ 953054 h 1473029"/>
                <a:gd name="connsiteX60" fmla="*/ 484143 w 740210"/>
                <a:gd name="connsiteY60" fmla="*/ 1010329 h 1473029"/>
                <a:gd name="connsiteX61" fmla="*/ 336980 w 740210"/>
                <a:gd name="connsiteY61" fmla="*/ 1003928 h 1473029"/>
                <a:gd name="connsiteX62" fmla="*/ 319353 w 740210"/>
                <a:gd name="connsiteY62" fmla="*/ 1119226 h 1473029"/>
                <a:gd name="connsiteX63" fmla="*/ 456789 w 740210"/>
                <a:gd name="connsiteY63" fmla="*/ 964609 h 1473029"/>
                <a:gd name="connsiteX64" fmla="*/ 336980 w 740210"/>
                <a:gd name="connsiteY64" fmla="*/ 1003928 h 1473029"/>
                <a:gd name="connsiteX0-1" fmla="*/ 364251 w 740210"/>
                <a:gd name="connsiteY0-2" fmla="*/ 0 h 1473029"/>
                <a:gd name="connsiteX1-3" fmla="*/ 406487 w 740210"/>
                <a:gd name="connsiteY1-4" fmla="*/ 15378 h 1473029"/>
                <a:gd name="connsiteX2-5" fmla="*/ 441906 w 740210"/>
                <a:gd name="connsiteY2-6" fmla="*/ 64091 h 1473029"/>
                <a:gd name="connsiteX3-7" fmla="*/ 504763 w 740210"/>
                <a:gd name="connsiteY3-8" fmla="*/ 124691 h 1473029"/>
                <a:gd name="connsiteX4-9" fmla="*/ 488383 w 740210"/>
                <a:gd name="connsiteY4-10" fmla="*/ 197926 h 1473029"/>
                <a:gd name="connsiteX5-11" fmla="*/ 576183 w 740210"/>
                <a:gd name="connsiteY5-12" fmla="*/ 184376 h 1473029"/>
                <a:gd name="connsiteX6-13" fmla="*/ 648933 w 740210"/>
                <a:gd name="connsiteY6-14" fmla="*/ 231592 h 1473029"/>
                <a:gd name="connsiteX7-15" fmla="*/ 647021 w 740210"/>
                <a:gd name="connsiteY7-16" fmla="*/ 264428 h 1473029"/>
                <a:gd name="connsiteX8-17" fmla="*/ 454627 w 740210"/>
                <a:gd name="connsiteY8-18" fmla="*/ 373740 h 1473029"/>
                <a:gd name="connsiteX9-19" fmla="*/ 364168 w 740210"/>
                <a:gd name="connsiteY9-20" fmla="*/ 490700 h 1473029"/>
                <a:gd name="connsiteX10-21" fmla="*/ 535858 w 740210"/>
                <a:gd name="connsiteY10-22" fmla="*/ 411729 h 1473029"/>
                <a:gd name="connsiteX11-23" fmla="*/ 509585 w 740210"/>
                <a:gd name="connsiteY11-24" fmla="*/ 347056 h 1473029"/>
                <a:gd name="connsiteX12-25" fmla="*/ 618669 w 740210"/>
                <a:gd name="connsiteY12-26" fmla="*/ 419377 h 1473029"/>
                <a:gd name="connsiteX13-27" fmla="*/ 686929 w 740210"/>
                <a:gd name="connsiteY13-28" fmla="*/ 555207 h 1473029"/>
                <a:gd name="connsiteX14-29" fmla="*/ 649931 w 740210"/>
                <a:gd name="connsiteY14-30" fmla="*/ 584717 h 1473029"/>
                <a:gd name="connsiteX15-31" fmla="*/ 589735 w 740210"/>
                <a:gd name="connsiteY15-32" fmla="*/ 529604 h 1473029"/>
                <a:gd name="connsiteX16-33" fmla="*/ 452882 w 740210"/>
                <a:gd name="connsiteY16-34" fmla="*/ 604086 h 1473029"/>
                <a:gd name="connsiteX17-35" fmla="*/ 292996 w 740210"/>
                <a:gd name="connsiteY17-36" fmla="*/ 700597 h 1473029"/>
                <a:gd name="connsiteX18-37" fmla="*/ 359927 w 740210"/>
                <a:gd name="connsiteY18-38" fmla="*/ 735261 h 1473029"/>
                <a:gd name="connsiteX19-39" fmla="*/ 515904 w 740210"/>
                <a:gd name="connsiteY19-40" fmla="*/ 625034 h 1473029"/>
                <a:gd name="connsiteX20-41" fmla="*/ 574686 w 740210"/>
                <a:gd name="connsiteY20-42" fmla="*/ 629689 h 1473029"/>
                <a:gd name="connsiteX21-43" fmla="*/ 662569 w 740210"/>
                <a:gd name="connsiteY21-44" fmla="*/ 690039 h 1473029"/>
                <a:gd name="connsiteX22-45" fmla="*/ 700149 w 740210"/>
                <a:gd name="connsiteY22-46" fmla="*/ 956795 h 1473029"/>
                <a:gd name="connsiteX23-47" fmla="*/ 740058 w 740210"/>
                <a:gd name="connsiteY23-48" fmla="*/ 1334774 h 1473029"/>
                <a:gd name="connsiteX24-49" fmla="*/ 728169 w 740210"/>
                <a:gd name="connsiteY24-50" fmla="*/ 1455392 h 1473029"/>
                <a:gd name="connsiteX25-51" fmla="*/ 709545 w 740210"/>
                <a:gd name="connsiteY25-52" fmla="*/ 1469856 h 1473029"/>
                <a:gd name="connsiteX26-53" fmla="*/ 648434 w 740210"/>
                <a:gd name="connsiteY26-54" fmla="*/ 1462042 h 1473029"/>
                <a:gd name="connsiteX27-55" fmla="*/ 406404 w 740210"/>
                <a:gd name="connsiteY27-56" fmla="*/ 1271016 h 1473029"/>
                <a:gd name="connsiteX28-57" fmla="*/ 551323 w 740210"/>
                <a:gd name="connsiteY28-58" fmla="*/ 1339928 h 1473029"/>
                <a:gd name="connsiteX29-59" fmla="*/ 572358 w 740210"/>
                <a:gd name="connsiteY29-60" fmla="*/ 1251564 h 1473029"/>
                <a:gd name="connsiteX30-61" fmla="*/ 563046 w 740210"/>
                <a:gd name="connsiteY30-62" fmla="*/ 1088884 h 1473029"/>
                <a:gd name="connsiteX31-63" fmla="*/ 486471 w 740210"/>
                <a:gd name="connsiteY31-64" fmla="*/ 1169933 h 1473029"/>
                <a:gd name="connsiteX32-65" fmla="*/ 307298 w 740210"/>
                <a:gd name="connsiteY32-66" fmla="*/ 1265945 h 1473029"/>
                <a:gd name="connsiteX33-67" fmla="*/ 294910 w 740210"/>
                <a:gd name="connsiteY33-68" fmla="*/ 1322804 h 1473029"/>
                <a:gd name="connsiteX34-69" fmla="*/ 253503 w 740210"/>
                <a:gd name="connsiteY34-70" fmla="*/ 1330036 h 1473029"/>
                <a:gd name="connsiteX35-71" fmla="*/ 206112 w 740210"/>
                <a:gd name="connsiteY35-72" fmla="*/ 1263950 h 1473029"/>
                <a:gd name="connsiteX36-73" fmla="*/ 133445 w 740210"/>
                <a:gd name="connsiteY36-74" fmla="*/ 1169102 h 1473029"/>
                <a:gd name="connsiteX37-75" fmla="*/ 230141 w 740210"/>
                <a:gd name="connsiteY37-76" fmla="*/ 729192 h 1473029"/>
                <a:gd name="connsiteX38-77" fmla="*/ 178924 w 740210"/>
                <a:gd name="connsiteY38-78" fmla="*/ 668011 h 1473029"/>
                <a:gd name="connsiteX39-79" fmla="*/ 142258 w 740210"/>
                <a:gd name="connsiteY39-80" fmla="*/ 609489 h 1473029"/>
                <a:gd name="connsiteX40-81" fmla="*/ 246520 w 740210"/>
                <a:gd name="connsiteY40-82" fmla="*/ 539828 h 1473029"/>
                <a:gd name="connsiteX41-83" fmla="*/ 411227 w 740210"/>
                <a:gd name="connsiteY41-84" fmla="*/ 378811 h 1473029"/>
                <a:gd name="connsiteX42-85" fmla="*/ 219165 w 740210"/>
                <a:gd name="connsiteY42-86" fmla="*/ 470334 h 1473029"/>
                <a:gd name="connsiteX43-87" fmla="*/ 99190 w 740210"/>
                <a:gd name="connsiteY43-88" fmla="*/ 522538 h 1473029"/>
                <a:gd name="connsiteX44-89" fmla="*/ 36002 w 740210"/>
                <a:gd name="connsiteY44-90" fmla="*/ 494940 h 1473029"/>
                <a:gd name="connsiteX45-91" fmla="*/ 0 w 740210"/>
                <a:gd name="connsiteY45-92" fmla="*/ 404830 h 1473029"/>
                <a:gd name="connsiteX46-93" fmla="*/ 203119 w 740210"/>
                <a:gd name="connsiteY46-94" fmla="*/ 305326 h 1473029"/>
                <a:gd name="connsiteX47-95" fmla="*/ 325506 w 740210"/>
                <a:gd name="connsiteY47-96" fmla="*/ 194767 h 1473029"/>
                <a:gd name="connsiteX48-97" fmla="*/ 379216 w 740210"/>
                <a:gd name="connsiteY48-98" fmla="*/ 46052 h 1473029"/>
                <a:gd name="connsiteX49-99" fmla="*/ 363253 w 740210"/>
                <a:gd name="connsiteY49-100" fmla="*/ 823708 h 1473029"/>
                <a:gd name="connsiteX50-101" fmla="*/ 354772 w 740210"/>
                <a:gd name="connsiteY50-102" fmla="*/ 884890 h 1473029"/>
                <a:gd name="connsiteX51-103" fmla="*/ 451301 w 740210"/>
                <a:gd name="connsiteY51-104" fmla="*/ 853634 h 1473029"/>
                <a:gd name="connsiteX52-105" fmla="*/ 542925 w 740210"/>
                <a:gd name="connsiteY52-106" fmla="*/ 876743 h 1473029"/>
                <a:gd name="connsiteX53-107" fmla="*/ 523802 w 740210"/>
                <a:gd name="connsiteY53-108" fmla="*/ 751387 h 1473029"/>
                <a:gd name="connsiteX54-109" fmla="*/ 363253 w 740210"/>
                <a:gd name="connsiteY54-110" fmla="*/ 823708 h 1473029"/>
                <a:gd name="connsiteX55-111" fmla="*/ 484143 w 740210"/>
                <a:gd name="connsiteY55-112" fmla="*/ 1010329 h 1473029"/>
                <a:gd name="connsiteX56-113" fmla="*/ 398921 w 740210"/>
                <a:gd name="connsiteY56-114" fmla="*/ 1097363 h 1473029"/>
                <a:gd name="connsiteX57-115" fmla="*/ 561882 w 740210"/>
                <a:gd name="connsiteY57-116" fmla="*/ 1051975 h 1473029"/>
                <a:gd name="connsiteX58-117" fmla="*/ 549659 w 740210"/>
                <a:gd name="connsiteY58-118" fmla="*/ 953054 h 1473029"/>
                <a:gd name="connsiteX59-119" fmla="*/ 484143 w 740210"/>
                <a:gd name="connsiteY59-120" fmla="*/ 1010329 h 1473029"/>
                <a:gd name="connsiteX60-121" fmla="*/ 336980 w 740210"/>
                <a:gd name="connsiteY60-122" fmla="*/ 1003928 h 1473029"/>
                <a:gd name="connsiteX61-123" fmla="*/ 319353 w 740210"/>
                <a:gd name="connsiteY61-124" fmla="*/ 1119226 h 1473029"/>
                <a:gd name="connsiteX62-125" fmla="*/ 456789 w 740210"/>
                <a:gd name="connsiteY62-126" fmla="*/ 964609 h 1473029"/>
                <a:gd name="connsiteX63-127" fmla="*/ 336980 w 740210"/>
                <a:gd name="connsiteY63-128" fmla="*/ 1003928 h 1473029"/>
                <a:gd name="connsiteX0-129" fmla="*/ 364251 w 740210"/>
                <a:gd name="connsiteY0-130" fmla="*/ 0 h 1473029"/>
                <a:gd name="connsiteX1-131" fmla="*/ 406487 w 740210"/>
                <a:gd name="connsiteY1-132" fmla="*/ 15378 h 1473029"/>
                <a:gd name="connsiteX2-133" fmla="*/ 504763 w 740210"/>
                <a:gd name="connsiteY2-134" fmla="*/ 124691 h 1473029"/>
                <a:gd name="connsiteX3-135" fmla="*/ 488383 w 740210"/>
                <a:gd name="connsiteY3-136" fmla="*/ 197926 h 1473029"/>
                <a:gd name="connsiteX4-137" fmla="*/ 576183 w 740210"/>
                <a:gd name="connsiteY4-138" fmla="*/ 184376 h 1473029"/>
                <a:gd name="connsiteX5-139" fmla="*/ 648933 w 740210"/>
                <a:gd name="connsiteY5-140" fmla="*/ 231592 h 1473029"/>
                <a:gd name="connsiteX6-141" fmla="*/ 647021 w 740210"/>
                <a:gd name="connsiteY6-142" fmla="*/ 264428 h 1473029"/>
                <a:gd name="connsiteX7-143" fmla="*/ 454627 w 740210"/>
                <a:gd name="connsiteY7-144" fmla="*/ 373740 h 1473029"/>
                <a:gd name="connsiteX8-145" fmla="*/ 364168 w 740210"/>
                <a:gd name="connsiteY8-146" fmla="*/ 490700 h 1473029"/>
                <a:gd name="connsiteX9-147" fmla="*/ 535858 w 740210"/>
                <a:gd name="connsiteY9-148" fmla="*/ 411729 h 1473029"/>
                <a:gd name="connsiteX10-149" fmla="*/ 509585 w 740210"/>
                <a:gd name="connsiteY10-150" fmla="*/ 347056 h 1473029"/>
                <a:gd name="connsiteX11-151" fmla="*/ 618669 w 740210"/>
                <a:gd name="connsiteY11-152" fmla="*/ 419377 h 1473029"/>
                <a:gd name="connsiteX12-153" fmla="*/ 686929 w 740210"/>
                <a:gd name="connsiteY12-154" fmla="*/ 555207 h 1473029"/>
                <a:gd name="connsiteX13-155" fmla="*/ 649931 w 740210"/>
                <a:gd name="connsiteY13-156" fmla="*/ 584717 h 1473029"/>
                <a:gd name="connsiteX14-157" fmla="*/ 589735 w 740210"/>
                <a:gd name="connsiteY14-158" fmla="*/ 529604 h 1473029"/>
                <a:gd name="connsiteX15-159" fmla="*/ 452882 w 740210"/>
                <a:gd name="connsiteY15-160" fmla="*/ 604086 h 1473029"/>
                <a:gd name="connsiteX16-161" fmla="*/ 292996 w 740210"/>
                <a:gd name="connsiteY16-162" fmla="*/ 700597 h 1473029"/>
                <a:gd name="connsiteX17-163" fmla="*/ 359927 w 740210"/>
                <a:gd name="connsiteY17-164" fmla="*/ 735261 h 1473029"/>
                <a:gd name="connsiteX18-165" fmla="*/ 515904 w 740210"/>
                <a:gd name="connsiteY18-166" fmla="*/ 625034 h 1473029"/>
                <a:gd name="connsiteX19-167" fmla="*/ 574686 w 740210"/>
                <a:gd name="connsiteY19-168" fmla="*/ 629689 h 1473029"/>
                <a:gd name="connsiteX20-169" fmla="*/ 662569 w 740210"/>
                <a:gd name="connsiteY20-170" fmla="*/ 690039 h 1473029"/>
                <a:gd name="connsiteX21-171" fmla="*/ 700149 w 740210"/>
                <a:gd name="connsiteY21-172" fmla="*/ 956795 h 1473029"/>
                <a:gd name="connsiteX22-173" fmla="*/ 740058 w 740210"/>
                <a:gd name="connsiteY22-174" fmla="*/ 1334774 h 1473029"/>
                <a:gd name="connsiteX23-175" fmla="*/ 728169 w 740210"/>
                <a:gd name="connsiteY23-176" fmla="*/ 1455392 h 1473029"/>
                <a:gd name="connsiteX24-177" fmla="*/ 709545 w 740210"/>
                <a:gd name="connsiteY24-178" fmla="*/ 1469856 h 1473029"/>
                <a:gd name="connsiteX25-179" fmla="*/ 648434 w 740210"/>
                <a:gd name="connsiteY25-180" fmla="*/ 1462042 h 1473029"/>
                <a:gd name="connsiteX26-181" fmla="*/ 406404 w 740210"/>
                <a:gd name="connsiteY26-182" fmla="*/ 1271016 h 1473029"/>
                <a:gd name="connsiteX27-183" fmla="*/ 551323 w 740210"/>
                <a:gd name="connsiteY27-184" fmla="*/ 1339928 h 1473029"/>
                <a:gd name="connsiteX28-185" fmla="*/ 572358 w 740210"/>
                <a:gd name="connsiteY28-186" fmla="*/ 1251564 h 1473029"/>
                <a:gd name="connsiteX29-187" fmla="*/ 563046 w 740210"/>
                <a:gd name="connsiteY29-188" fmla="*/ 1088884 h 1473029"/>
                <a:gd name="connsiteX30-189" fmla="*/ 486471 w 740210"/>
                <a:gd name="connsiteY30-190" fmla="*/ 1169933 h 1473029"/>
                <a:gd name="connsiteX31-191" fmla="*/ 307298 w 740210"/>
                <a:gd name="connsiteY31-192" fmla="*/ 1265945 h 1473029"/>
                <a:gd name="connsiteX32-193" fmla="*/ 294910 w 740210"/>
                <a:gd name="connsiteY32-194" fmla="*/ 1322804 h 1473029"/>
                <a:gd name="connsiteX33-195" fmla="*/ 253503 w 740210"/>
                <a:gd name="connsiteY33-196" fmla="*/ 1330036 h 1473029"/>
                <a:gd name="connsiteX34-197" fmla="*/ 206112 w 740210"/>
                <a:gd name="connsiteY34-198" fmla="*/ 1263950 h 1473029"/>
                <a:gd name="connsiteX35-199" fmla="*/ 133445 w 740210"/>
                <a:gd name="connsiteY35-200" fmla="*/ 1169102 h 1473029"/>
                <a:gd name="connsiteX36-201" fmla="*/ 230141 w 740210"/>
                <a:gd name="connsiteY36-202" fmla="*/ 729192 h 1473029"/>
                <a:gd name="connsiteX37-203" fmla="*/ 178924 w 740210"/>
                <a:gd name="connsiteY37-204" fmla="*/ 668011 h 1473029"/>
                <a:gd name="connsiteX38-205" fmla="*/ 142258 w 740210"/>
                <a:gd name="connsiteY38-206" fmla="*/ 609489 h 1473029"/>
                <a:gd name="connsiteX39-207" fmla="*/ 246520 w 740210"/>
                <a:gd name="connsiteY39-208" fmla="*/ 539828 h 1473029"/>
                <a:gd name="connsiteX40-209" fmla="*/ 411227 w 740210"/>
                <a:gd name="connsiteY40-210" fmla="*/ 378811 h 1473029"/>
                <a:gd name="connsiteX41-211" fmla="*/ 219165 w 740210"/>
                <a:gd name="connsiteY41-212" fmla="*/ 470334 h 1473029"/>
                <a:gd name="connsiteX42-213" fmla="*/ 99190 w 740210"/>
                <a:gd name="connsiteY42-214" fmla="*/ 522538 h 1473029"/>
                <a:gd name="connsiteX43-215" fmla="*/ 36002 w 740210"/>
                <a:gd name="connsiteY43-216" fmla="*/ 494940 h 1473029"/>
                <a:gd name="connsiteX44-217" fmla="*/ 0 w 740210"/>
                <a:gd name="connsiteY44-218" fmla="*/ 404830 h 1473029"/>
                <a:gd name="connsiteX45-219" fmla="*/ 203119 w 740210"/>
                <a:gd name="connsiteY45-220" fmla="*/ 305326 h 1473029"/>
                <a:gd name="connsiteX46-221" fmla="*/ 325506 w 740210"/>
                <a:gd name="connsiteY46-222" fmla="*/ 194767 h 1473029"/>
                <a:gd name="connsiteX47-223" fmla="*/ 379216 w 740210"/>
                <a:gd name="connsiteY47-224" fmla="*/ 46052 h 1473029"/>
                <a:gd name="connsiteX48-225" fmla="*/ 363253 w 740210"/>
                <a:gd name="connsiteY48-226" fmla="*/ 823708 h 1473029"/>
                <a:gd name="connsiteX49-227" fmla="*/ 354772 w 740210"/>
                <a:gd name="connsiteY49-228" fmla="*/ 884890 h 1473029"/>
                <a:gd name="connsiteX50-229" fmla="*/ 451301 w 740210"/>
                <a:gd name="connsiteY50-230" fmla="*/ 853634 h 1473029"/>
                <a:gd name="connsiteX51-231" fmla="*/ 542925 w 740210"/>
                <a:gd name="connsiteY51-232" fmla="*/ 876743 h 1473029"/>
                <a:gd name="connsiteX52-233" fmla="*/ 523802 w 740210"/>
                <a:gd name="connsiteY52-234" fmla="*/ 751387 h 1473029"/>
                <a:gd name="connsiteX53-235" fmla="*/ 363253 w 740210"/>
                <a:gd name="connsiteY53-236" fmla="*/ 823708 h 1473029"/>
                <a:gd name="connsiteX54-237" fmla="*/ 484143 w 740210"/>
                <a:gd name="connsiteY54-238" fmla="*/ 1010329 h 1473029"/>
                <a:gd name="connsiteX55-239" fmla="*/ 398921 w 740210"/>
                <a:gd name="connsiteY55-240" fmla="*/ 1097363 h 1473029"/>
                <a:gd name="connsiteX56-241" fmla="*/ 561882 w 740210"/>
                <a:gd name="connsiteY56-242" fmla="*/ 1051975 h 1473029"/>
                <a:gd name="connsiteX57-243" fmla="*/ 549659 w 740210"/>
                <a:gd name="connsiteY57-244" fmla="*/ 953054 h 1473029"/>
                <a:gd name="connsiteX58-245" fmla="*/ 484143 w 740210"/>
                <a:gd name="connsiteY58-246" fmla="*/ 1010329 h 1473029"/>
                <a:gd name="connsiteX59-247" fmla="*/ 336980 w 740210"/>
                <a:gd name="connsiteY59-248" fmla="*/ 1003928 h 1473029"/>
                <a:gd name="connsiteX60-249" fmla="*/ 319353 w 740210"/>
                <a:gd name="connsiteY60-250" fmla="*/ 1119226 h 1473029"/>
                <a:gd name="connsiteX61-251" fmla="*/ 456789 w 740210"/>
                <a:gd name="connsiteY61-252" fmla="*/ 964609 h 1473029"/>
                <a:gd name="connsiteX62-253" fmla="*/ 336980 w 740210"/>
                <a:gd name="connsiteY62-254" fmla="*/ 1003928 h 1473029"/>
                <a:gd name="connsiteX0-255" fmla="*/ 364251 w 740210"/>
                <a:gd name="connsiteY0-256" fmla="*/ 0 h 1473029"/>
                <a:gd name="connsiteX1-257" fmla="*/ 406487 w 740210"/>
                <a:gd name="connsiteY1-258" fmla="*/ 15378 h 1473029"/>
                <a:gd name="connsiteX2-259" fmla="*/ 504763 w 740210"/>
                <a:gd name="connsiteY2-260" fmla="*/ 124691 h 1473029"/>
                <a:gd name="connsiteX3-261" fmla="*/ 488383 w 740210"/>
                <a:gd name="connsiteY3-262" fmla="*/ 197926 h 1473029"/>
                <a:gd name="connsiteX4-263" fmla="*/ 576183 w 740210"/>
                <a:gd name="connsiteY4-264" fmla="*/ 184376 h 1473029"/>
                <a:gd name="connsiteX5-265" fmla="*/ 648933 w 740210"/>
                <a:gd name="connsiteY5-266" fmla="*/ 231592 h 1473029"/>
                <a:gd name="connsiteX6-267" fmla="*/ 647021 w 740210"/>
                <a:gd name="connsiteY6-268" fmla="*/ 264428 h 1473029"/>
                <a:gd name="connsiteX7-269" fmla="*/ 454627 w 740210"/>
                <a:gd name="connsiteY7-270" fmla="*/ 373740 h 1473029"/>
                <a:gd name="connsiteX8-271" fmla="*/ 364168 w 740210"/>
                <a:gd name="connsiteY8-272" fmla="*/ 490700 h 1473029"/>
                <a:gd name="connsiteX9-273" fmla="*/ 535858 w 740210"/>
                <a:gd name="connsiteY9-274" fmla="*/ 411729 h 1473029"/>
                <a:gd name="connsiteX10-275" fmla="*/ 509585 w 740210"/>
                <a:gd name="connsiteY10-276" fmla="*/ 347056 h 1473029"/>
                <a:gd name="connsiteX11-277" fmla="*/ 618669 w 740210"/>
                <a:gd name="connsiteY11-278" fmla="*/ 419377 h 1473029"/>
                <a:gd name="connsiteX12-279" fmla="*/ 686929 w 740210"/>
                <a:gd name="connsiteY12-280" fmla="*/ 555207 h 1473029"/>
                <a:gd name="connsiteX13-281" fmla="*/ 649931 w 740210"/>
                <a:gd name="connsiteY13-282" fmla="*/ 584717 h 1473029"/>
                <a:gd name="connsiteX14-283" fmla="*/ 589735 w 740210"/>
                <a:gd name="connsiteY14-284" fmla="*/ 529604 h 1473029"/>
                <a:gd name="connsiteX15-285" fmla="*/ 452882 w 740210"/>
                <a:gd name="connsiteY15-286" fmla="*/ 604086 h 1473029"/>
                <a:gd name="connsiteX16-287" fmla="*/ 292996 w 740210"/>
                <a:gd name="connsiteY16-288" fmla="*/ 700597 h 1473029"/>
                <a:gd name="connsiteX17-289" fmla="*/ 359927 w 740210"/>
                <a:gd name="connsiteY17-290" fmla="*/ 735261 h 1473029"/>
                <a:gd name="connsiteX18-291" fmla="*/ 515904 w 740210"/>
                <a:gd name="connsiteY18-292" fmla="*/ 625034 h 1473029"/>
                <a:gd name="connsiteX19-293" fmla="*/ 574686 w 740210"/>
                <a:gd name="connsiteY19-294" fmla="*/ 629689 h 1473029"/>
                <a:gd name="connsiteX20-295" fmla="*/ 662569 w 740210"/>
                <a:gd name="connsiteY20-296" fmla="*/ 690039 h 1473029"/>
                <a:gd name="connsiteX21-297" fmla="*/ 700149 w 740210"/>
                <a:gd name="connsiteY21-298" fmla="*/ 956795 h 1473029"/>
                <a:gd name="connsiteX22-299" fmla="*/ 740058 w 740210"/>
                <a:gd name="connsiteY22-300" fmla="*/ 1334774 h 1473029"/>
                <a:gd name="connsiteX23-301" fmla="*/ 728169 w 740210"/>
                <a:gd name="connsiteY23-302" fmla="*/ 1455392 h 1473029"/>
                <a:gd name="connsiteX24-303" fmla="*/ 709545 w 740210"/>
                <a:gd name="connsiteY24-304" fmla="*/ 1469856 h 1473029"/>
                <a:gd name="connsiteX25-305" fmla="*/ 648434 w 740210"/>
                <a:gd name="connsiteY25-306" fmla="*/ 1462042 h 1473029"/>
                <a:gd name="connsiteX26-307" fmla="*/ 406404 w 740210"/>
                <a:gd name="connsiteY26-308" fmla="*/ 1271016 h 1473029"/>
                <a:gd name="connsiteX27-309" fmla="*/ 551323 w 740210"/>
                <a:gd name="connsiteY27-310" fmla="*/ 1339928 h 1473029"/>
                <a:gd name="connsiteX28-311" fmla="*/ 572358 w 740210"/>
                <a:gd name="connsiteY28-312" fmla="*/ 1251564 h 1473029"/>
                <a:gd name="connsiteX29-313" fmla="*/ 563046 w 740210"/>
                <a:gd name="connsiteY29-314" fmla="*/ 1088884 h 1473029"/>
                <a:gd name="connsiteX30-315" fmla="*/ 486471 w 740210"/>
                <a:gd name="connsiteY30-316" fmla="*/ 1169933 h 1473029"/>
                <a:gd name="connsiteX31-317" fmla="*/ 307298 w 740210"/>
                <a:gd name="connsiteY31-318" fmla="*/ 1265945 h 1473029"/>
                <a:gd name="connsiteX32-319" fmla="*/ 294910 w 740210"/>
                <a:gd name="connsiteY32-320" fmla="*/ 1322804 h 1473029"/>
                <a:gd name="connsiteX33-321" fmla="*/ 253503 w 740210"/>
                <a:gd name="connsiteY33-322" fmla="*/ 1330036 h 1473029"/>
                <a:gd name="connsiteX34-323" fmla="*/ 133445 w 740210"/>
                <a:gd name="connsiteY34-324" fmla="*/ 1169102 h 1473029"/>
                <a:gd name="connsiteX35-325" fmla="*/ 230141 w 740210"/>
                <a:gd name="connsiteY35-326" fmla="*/ 729192 h 1473029"/>
                <a:gd name="connsiteX36-327" fmla="*/ 178924 w 740210"/>
                <a:gd name="connsiteY36-328" fmla="*/ 668011 h 1473029"/>
                <a:gd name="connsiteX37-329" fmla="*/ 142258 w 740210"/>
                <a:gd name="connsiteY37-330" fmla="*/ 609489 h 1473029"/>
                <a:gd name="connsiteX38-331" fmla="*/ 246520 w 740210"/>
                <a:gd name="connsiteY38-332" fmla="*/ 539828 h 1473029"/>
                <a:gd name="connsiteX39-333" fmla="*/ 411227 w 740210"/>
                <a:gd name="connsiteY39-334" fmla="*/ 378811 h 1473029"/>
                <a:gd name="connsiteX40-335" fmla="*/ 219165 w 740210"/>
                <a:gd name="connsiteY40-336" fmla="*/ 470334 h 1473029"/>
                <a:gd name="connsiteX41-337" fmla="*/ 99190 w 740210"/>
                <a:gd name="connsiteY41-338" fmla="*/ 522538 h 1473029"/>
                <a:gd name="connsiteX42-339" fmla="*/ 36002 w 740210"/>
                <a:gd name="connsiteY42-340" fmla="*/ 494940 h 1473029"/>
                <a:gd name="connsiteX43-341" fmla="*/ 0 w 740210"/>
                <a:gd name="connsiteY43-342" fmla="*/ 404830 h 1473029"/>
                <a:gd name="connsiteX44-343" fmla="*/ 203119 w 740210"/>
                <a:gd name="connsiteY44-344" fmla="*/ 305326 h 1473029"/>
                <a:gd name="connsiteX45-345" fmla="*/ 325506 w 740210"/>
                <a:gd name="connsiteY45-346" fmla="*/ 194767 h 1473029"/>
                <a:gd name="connsiteX46-347" fmla="*/ 379216 w 740210"/>
                <a:gd name="connsiteY46-348" fmla="*/ 46052 h 1473029"/>
                <a:gd name="connsiteX47-349" fmla="*/ 363253 w 740210"/>
                <a:gd name="connsiteY47-350" fmla="*/ 823708 h 1473029"/>
                <a:gd name="connsiteX48-351" fmla="*/ 354772 w 740210"/>
                <a:gd name="connsiteY48-352" fmla="*/ 884890 h 1473029"/>
                <a:gd name="connsiteX49-353" fmla="*/ 451301 w 740210"/>
                <a:gd name="connsiteY49-354" fmla="*/ 853634 h 1473029"/>
                <a:gd name="connsiteX50-355" fmla="*/ 542925 w 740210"/>
                <a:gd name="connsiteY50-356" fmla="*/ 876743 h 1473029"/>
                <a:gd name="connsiteX51-357" fmla="*/ 523802 w 740210"/>
                <a:gd name="connsiteY51-358" fmla="*/ 751387 h 1473029"/>
                <a:gd name="connsiteX52-359" fmla="*/ 363253 w 740210"/>
                <a:gd name="connsiteY52-360" fmla="*/ 823708 h 1473029"/>
                <a:gd name="connsiteX53-361" fmla="*/ 484143 w 740210"/>
                <a:gd name="connsiteY53-362" fmla="*/ 1010329 h 1473029"/>
                <a:gd name="connsiteX54-363" fmla="*/ 398921 w 740210"/>
                <a:gd name="connsiteY54-364" fmla="*/ 1097363 h 1473029"/>
                <a:gd name="connsiteX55-365" fmla="*/ 561882 w 740210"/>
                <a:gd name="connsiteY55-366" fmla="*/ 1051975 h 1473029"/>
                <a:gd name="connsiteX56-367" fmla="*/ 549659 w 740210"/>
                <a:gd name="connsiteY56-368" fmla="*/ 953054 h 1473029"/>
                <a:gd name="connsiteX57-369" fmla="*/ 484143 w 740210"/>
                <a:gd name="connsiteY57-370" fmla="*/ 1010329 h 1473029"/>
                <a:gd name="connsiteX58-371" fmla="*/ 336980 w 740210"/>
                <a:gd name="connsiteY58-372" fmla="*/ 1003928 h 1473029"/>
                <a:gd name="connsiteX59-373" fmla="*/ 319353 w 740210"/>
                <a:gd name="connsiteY59-374" fmla="*/ 1119226 h 1473029"/>
                <a:gd name="connsiteX60-375" fmla="*/ 456789 w 740210"/>
                <a:gd name="connsiteY60-376" fmla="*/ 964609 h 1473029"/>
                <a:gd name="connsiteX61-377" fmla="*/ 336980 w 740210"/>
                <a:gd name="connsiteY61-378" fmla="*/ 1003928 h 147302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  <a:cxn ang="0">
                  <a:pos x="connsiteX38-77" y="connsiteY38-78"/>
                </a:cxn>
                <a:cxn ang="0">
                  <a:pos x="connsiteX39-79" y="connsiteY39-80"/>
                </a:cxn>
                <a:cxn ang="0">
                  <a:pos x="connsiteX40-81" y="connsiteY40-82"/>
                </a:cxn>
                <a:cxn ang="0">
                  <a:pos x="connsiteX41-83" y="connsiteY41-84"/>
                </a:cxn>
                <a:cxn ang="0">
                  <a:pos x="connsiteX42-85" y="connsiteY42-86"/>
                </a:cxn>
                <a:cxn ang="0">
                  <a:pos x="connsiteX43-87" y="connsiteY43-88"/>
                </a:cxn>
                <a:cxn ang="0">
                  <a:pos x="connsiteX44-89" y="connsiteY44-90"/>
                </a:cxn>
                <a:cxn ang="0">
                  <a:pos x="connsiteX45-91" y="connsiteY45-92"/>
                </a:cxn>
                <a:cxn ang="0">
                  <a:pos x="connsiteX46-93" y="connsiteY46-94"/>
                </a:cxn>
                <a:cxn ang="0">
                  <a:pos x="connsiteX47-95" y="connsiteY47-96"/>
                </a:cxn>
                <a:cxn ang="0">
                  <a:pos x="connsiteX48-97" y="connsiteY48-98"/>
                </a:cxn>
                <a:cxn ang="0">
                  <a:pos x="connsiteX49-99" y="connsiteY49-100"/>
                </a:cxn>
                <a:cxn ang="0">
                  <a:pos x="connsiteX50-101" y="connsiteY50-102"/>
                </a:cxn>
                <a:cxn ang="0">
                  <a:pos x="connsiteX51-103" y="connsiteY51-104"/>
                </a:cxn>
                <a:cxn ang="0">
                  <a:pos x="connsiteX52-105" y="connsiteY52-106"/>
                </a:cxn>
                <a:cxn ang="0">
                  <a:pos x="connsiteX53-107" y="connsiteY53-108"/>
                </a:cxn>
                <a:cxn ang="0">
                  <a:pos x="connsiteX54-109" y="connsiteY54-110"/>
                </a:cxn>
                <a:cxn ang="0">
                  <a:pos x="connsiteX55-111" y="connsiteY55-112"/>
                </a:cxn>
                <a:cxn ang="0">
                  <a:pos x="connsiteX56-113" y="connsiteY56-114"/>
                </a:cxn>
                <a:cxn ang="0">
                  <a:pos x="connsiteX57-115" y="connsiteY57-116"/>
                </a:cxn>
                <a:cxn ang="0">
                  <a:pos x="connsiteX58-117" y="connsiteY58-118"/>
                </a:cxn>
                <a:cxn ang="0">
                  <a:pos x="connsiteX59-119" y="connsiteY59-120"/>
                </a:cxn>
                <a:cxn ang="0">
                  <a:pos x="connsiteX60-121" y="connsiteY60-122"/>
                </a:cxn>
                <a:cxn ang="0">
                  <a:pos x="connsiteX61-123" y="connsiteY61-124"/>
                </a:cxn>
              </a:cxnLst>
              <a:rect l="l" t="t" r="r" b="b"/>
              <a:pathLst>
                <a:path w="740210" h="1473029">
                  <a:moveTo>
                    <a:pt x="364251" y="0"/>
                  </a:moveTo>
                  <a:cubicBezTo>
                    <a:pt x="378135" y="5071"/>
                    <a:pt x="392935" y="8894"/>
                    <a:pt x="406487" y="15378"/>
                  </a:cubicBezTo>
                  <a:cubicBezTo>
                    <a:pt x="429906" y="36160"/>
                    <a:pt x="491114" y="94266"/>
                    <a:pt x="504763" y="124691"/>
                  </a:cubicBezTo>
                  <a:cubicBezTo>
                    <a:pt x="505261" y="150377"/>
                    <a:pt x="504180" y="176396"/>
                    <a:pt x="488383" y="197926"/>
                  </a:cubicBezTo>
                  <a:cubicBezTo>
                    <a:pt x="517234" y="191442"/>
                    <a:pt x="546335" y="183794"/>
                    <a:pt x="576183" y="184376"/>
                  </a:cubicBezTo>
                  <a:cubicBezTo>
                    <a:pt x="602539" y="196180"/>
                    <a:pt x="625652" y="214551"/>
                    <a:pt x="648933" y="231592"/>
                  </a:cubicBezTo>
                  <a:cubicBezTo>
                    <a:pt x="648018" y="242482"/>
                    <a:pt x="647436" y="253455"/>
                    <a:pt x="647021" y="264428"/>
                  </a:cubicBezTo>
                  <a:cubicBezTo>
                    <a:pt x="582668" y="300505"/>
                    <a:pt x="517733" y="335585"/>
                    <a:pt x="454627" y="373740"/>
                  </a:cubicBezTo>
                  <a:cubicBezTo>
                    <a:pt x="411642" y="401172"/>
                    <a:pt x="388113" y="447557"/>
                    <a:pt x="364168" y="490700"/>
                  </a:cubicBezTo>
                  <a:cubicBezTo>
                    <a:pt x="422949" y="468090"/>
                    <a:pt x="480485" y="441904"/>
                    <a:pt x="535858" y="411729"/>
                  </a:cubicBezTo>
                  <a:cubicBezTo>
                    <a:pt x="528292" y="389700"/>
                    <a:pt x="519396" y="368171"/>
                    <a:pt x="509585" y="347056"/>
                  </a:cubicBezTo>
                  <a:cubicBezTo>
                    <a:pt x="548413" y="367173"/>
                    <a:pt x="583083" y="394189"/>
                    <a:pt x="618669" y="419377"/>
                  </a:cubicBezTo>
                  <a:cubicBezTo>
                    <a:pt x="660656" y="449885"/>
                    <a:pt x="697488" y="500842"/>
                    <a:pt x="686929" y="555207"/>
                  </a:cubicBezTo>
                  <a:cubicBezTo>
                    <a:pt x="684102" y="573661"/>
                    <a:pt x="663400" y="576820"/>
                    <a:pt x="649931" y="584717"/>
                  </a:cubicBezTo>
                  <a:cubicBezTo>
                    <a:pt x="628147" y="568175"/>
                    <a:pt x="606197" y="551716"/>
                    <a:pt x="589735" y="529604"/>
                  </a:cubicBezTo>
                  <a:cubicBezTo>
                    <a:pt x="541678" y="549638"/>
                    <a:pt x="493621" y="571167"/>
                    <a:pt x="452882" y="604086"/>
                  </a:cubicBezTo>
                  <a:cubicBezTo>
                    <a:pt x="403661" y="642823"/>
                    <a:pt x="345793" y="667595"/>
                    <a:pt x="292996" y="700597"/>
                  </a:cubicBezTo>
                  <a:cubicBezTo>
                    <a:pt x="315446" y="711735"/>
                    <a:pt x="338560" y="721794"/>
                    <a:pt x="359927" y="735261"/>
                  </a:cubicBezTo>
                  <a:cubicBezTo>
                    <a:pt x="392685" y="676406"/>
                    <a:pt x="463939" y="661444"/>
                    <a:pt x="515904" y="625034"/>
                  </a:cubicBezTo>
                  <a:cubicBezTo>
                    <a:pt x="533613" y="608408"/>
                    <a:pt x="558140" y="614393"/>
                    <a:pt x="574686" y="629689"/>
                  </a:cubicBezTo>
                  <a:cubicBezTo>
                    <a:pt x="600959" y="654128"/>
                    <a:pt x="641783" y="659033"/>
                    <a:pt x="662569" y="690039"/>
                  </a:cubicBezTo>
                  <a:cubicBezTo>
                    <a:pt x="652259" y="781563"/>
                    <a:pt x="693997" y="866768"/>
                    <a:pt x="700149" y="956795"/>
                  </a:cubicBezTo>
                  <a:cubicBezTo>
                    <a:pt x="715780" y="1082483"/>
                    <a:pt x="742469" y="1207590"/>
                    <a:pt x="740058" y="1334774"/>
                  </a:cubicBezTo>
                  <a:cubicBezTo>
                    <a:pt x="740307" y="1375174"/>
                    <a:pt x="738645" y="1416073"/>
                    <a:pt x="728169" y="1455392"/>
                  </a:cubicBezTo>
                  <a:cubicBezTo>
                    <a:pt x="725424" y="1463455"/>
                    <a:pt x="718607" y="1470688"/>
                    <a:pt x="709545" y="1469856"/>
                  </a:cubicBezTo>
                  <a:cubicBezTo>
                    <a:pt x="688759" y="1471020"/>
                    <a:pt x="664814" y="1479748"/>
                    <a:pt x="648434" y="1462042"/>
                  </a:cubicBezTo>
                  <a:cubicBezTo>
                    <a:pt x="568783" y="1397120"/>
                    <a:pt x="490628" y="1329953"/>
                    <a:pt x="406404" y="1271016"/>
                  </a:cubicBezTo>
                  <a:cubicBezTo>
                    <a:pt x="456539" y="1289803"/>
                    <a:pt x="503848" y="1315240"/>
                    <a:pt x="551323" y="1339928"/>
                  </a:cubicBezTo>
                  <a:cubicBezTo>
                    <a:pt x="564959" y="1312496"/>
                    <a:pt x="572025" y="1282155"/>
                    <a:pt x="572358" y="1251564"/>
                  </a:cubicBezTo>
                  <a:cubicBezTo>
                    <a:pt x="572857" y="1197199"/>
                    <a:pt x="571526" y="1142584"/>
                    <a:pt x="563046" y="1088884"/>
                  </a:cubicBezTo>
                  <a:cubicBezTo>
                    <a:pt x="539018" y="1117231"/>
                    <a:pt x="518481" y="1149650"/>
                    <a:pt x="486471" y="1169933"/>
                  </a:cubicBezTo>
                  <a:cubicBezTo>
                    <a:pt x="430682" y="1208089"/>
                    <a:pt x="376889" y="1256552"/>
                    <a:pt x="307298" y="1265945"/>
                  </a:cubicBezTo>
                  <a:cubicBezTo>
                    <a:pt x="293163" y="1278996"/>
                    <a:pt x="299815" y="1304516"/>
                    <a:pt x="294910" y="1322804"/>
                  </a:cubicBezTo>
                  <a:cubicBezTo>
                    <a:pt x="280608" y="1322389"/>
                    <a:pt x="264894" y="1319313"/>
                    <a:pt x="253503" y="1330036"/>
                  </a:cubicBezTo>
                  <a:cubicBezTo>
                    <a:pt x="226592" y="1304419"/>
                    <a:pt x="137339" y="1269243"/>
                    <a:pt x="133445" y="1169102"/>
                  </a:cubicBezTo>
                  <a:cubicBezTo>
                    <a:pt x="154813" y="1020470"/>
                    <a:pt x="179174" y="871008"/>
                    <a:pt x="230141" y="729192"/>
                  </a:cubicBezTo>
                  <a:cubicBezTo>
                    <a:pt x="210186" y="711486"/>
                    <a:pt x="185077" y="695858"/>
                    <a:pt x="178924" y="668011"/>
                  </a:cubicBezTo>
                  <a:cubicBezTo>
                    <a:pt x="173188" y="644901"/>
                    <a:pt x="158138" y="626447"/>
                    <a:pt x="142258" y="609489"/>
                  </a:cubicBezTo>
                  <a:cubicBezTo>
                    <a:pt x="171941" y="578815"/>
                    <a:pt x="216755" y="570336"/>
                    <a:pt x="246520" y="539828"/>
                  </a:cubicBezTo>
                  <a:cubicBezTo>
                    <a:pt x="302891" y="487708"/>
                    <a:pt x="358763" y="434756"/>
                    <a:pt x="411227" y="378811"/>
                  </a:cubicBezTo>
                  <a:cubicBezTo>
                    <a:pt x="346541" y="407989"/>
                    <a:pt x="284267" y="442071"/>
                    <a:pt x="219165" y="470334"/>
                  </a:cubicBezTo>
                  <a:cubicBezTo>
                    <a:pt x="179424" y="488290"/>
                    <a:pt x="141177" y="510318"/>
                    <a:pt x="99190" y="522538"/>
                  </a:cubicBezTo>
                  <a:cubicBezTo>
                    <a:pt x="73831" y="530518"/>
                    <a:pt x="52131" y="511981"/>
                    <a:pt x="36002" y="494940"/>
                  </a:cubicBezTo>
                  <a:cubicBezTo>
                    <a:pt x="19705" y="466926"/>
                    <a:pt x="8564" y="435919"/>
                    <a:pt x="0" y="404830"/>
                  </a:cubicBezTo>
                  <a:cubicBezTo>
                    <a:pt x="66847" y="369999"/>
                    <a:pt x="134859" y="337330"/>
                    <a:pt x="203119" y="305326"/>
                  </a:cubicBezTo>
                  <a:cubicBezTo>
                    <a:pt x="257577" y="287121"/>
                    <a:pt x="292748" y="238991"/>
                    <a:pt x="325506" y="194767"/>
                  </a:cubicBezTo>
                  <a:cubicBezTo>
                    <a:pt x="357599" y="151541"/>
                    <a:pt x="368574" y="97675"/>
                    <a:pt x="379216" y="46052"/>
                  </a:cubicBezTo>
                  <a:moveTo>
                    <a:pt x="363253" y="823708"/>
                  </a:moveTo>
                  <a:cubicBezTo>
                    <a:pt x="359761" y="843991"/>
                    <a:pt x="356768" y="864358"/>
                    <a:pt x="354772" y="884890"/>
                  </a:cubicBezTo>
                  <a:cubicBezTo>
                    <a:pt x="386284" y="872836"/>
                    <a:pt x="417130" y="856793"/>
                    <a:pt x="451301" y="853634"/>
                  </a:cubicBezTo>
                  <a:cubicBezTo>
                    <a:pt x="484143" y="847898"/>
                    <a:pt x="514740" y="861448"/>
                    <a:pt x="542925" y="876743"/>
                  </a:cubicBezTo>
                  <a:cubicBezTo>
                    <a:pt x="535775" y="835013"/>
                    <a:pt x="531868" y="792868"/>
                    <a:pt x="523802" y="751387"/>
                  </a:cubicBezTo>
                  <a:cubicBezTo>
                    <a:pt x="471090" y="777406"/>
                    <a:pt x="416714" y="799435"/>
                    <a:pt x="363253" y="823708"/>
                  </a:cubicBezTo>
                  <a:moveTo>
                    <a:pt x="484143" y="1010329"/>
                  </a:moveTo>
                  <a:cubicBezTo>
                    <a:pt x="453214" y="1036763"/>
                    <a:pt x="426775" y="1067853"/>
                    <a:pt x="398921" y="1097363"/>
                  </a:cubicBezTo>
                  <a:cubicBezTo>
                    <a:pt x="453796" y="1084312"/>
                    <a:pt x="509169" y="1072425"/>
                    <a:pt x="561882" y="1051975"/>
                  </a:cubicBezTo>
                  <a:cubicBezTo>
                    <a:pt x="557808" y="1018974"/>
                    <a:pt x="555064" y="985806"/>
                    <a:pt x="549659" y="953054"/>
                  </a:cubicBezTo>
                  <a:cubicBezTo>
                    <a:pt x="529789" y="974335"/>
                    <a:pt x="508088" y="993786"/>
                    <a:pt x="484143" y="1010329"/>
                  </a:cubicBezTo>
                  <a:moveTo>
                    <a:pt x="336980" y="1003928"/>
                  </a:moveTo>
                  <a:cubicBezTo>
                    <a:pt x="331077" y="1042333"/>
                    <a:pt x="324258" y="1080654"/>
                    <a:pt x="319353" y="1119226"/>
                  </a:cubicBezTo>
                  <a:cubicBezTo>
                    <a:pt x="368906" y="1071344"/>
                    <a:pt x="421037" y="1024294"/>
                    <a:pt x="456789" y="964609"/>
                  </a:cubicBezTo>
                  <a:cubicBezTo>
                    <a:pt x="418460" y="982564"/>
                    <a:pt x="377720" y="993537"/>
                    <a:pt x="336980" y="10039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ym typeface="+mn-lt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 rot="194165">
              <a:off x="3627573" y="1514182"/>
              <a:ext cx="2067411" cy="2409881"/>
              <a:chOff x="3704599" y="1373728"/>
              <a:chExt cx="2067411" cy="2409881"/>
            </a:xfrm>
            <a:grpFill/>
          </p:grpSpPr>
          <p:sp>
            <p:nvSpPr>
              <p:cNvPr id="7" name="任意多边形: 形状 6"/>
              <p:cNvSpPr/>
              <p:nvPr/>
            </p:nvSpPr>
            <p:spPr>
              <a:xfrm>
                <a:off x="3704599" y="1373728"/>
                <a:ext cx="2049452" cy="1074453"/>
              </a:xfrm>
              <a:custGeom>
                <a:avLst/>
                <a:gdLst>
                  <a:gd name="connsiteX0" fmla="*/ 520061 w 929956"/>
                  <a:gd name="connsiteY0" fmla="*/ 4551 h 492092"/>
                  <a:gd name="connsiteX1" fmla="*/ 598631 w 929956"/>
                  <a:gd name="connsiteY1" fmla="*/ 50271 h 492092"/>
                  <a:gd name="connsiteX2" fmla="*/ 562380 w 929956"/>
                  <a:gd name="connsiteY2" fmla="*/ 89756 h 492092"/>
                  <a:gd name="connsiteX3" fmla="*/ 434672 w 929956"/>
                  <a:gd name="connsiteY3" fmla="*/ 214863 h 492092"/>
                  <a:gd name="connsiteX4" fmla="*/ 750367 w 929956"/>
                  <a:gd name="connsiteY4" fmla="*/ 140131 h 492092"/>
                  <a:gd name="connsiteX5" fmla="*/ 841326 w 929956"/>
                  <a:gd name="connsiteY5" fmla="*/ 161329 h 492092"/>
                  <a:gd name="connsiteX6" fmla="*/ 929956 w 929956"/>
                  <a:gd name="connsiteY6" fmla="*/ 228662 h 492092"/>
                  <a:gd name="connsiteX7" fmla="*/ 928377 w 929956"/>
                  <a:gd name="connsiteY7" fmla="*/ 267898 h 492092"/>
                  <a:gd name="connsiteX8" fmla="*/ 758183 w 929956"/>
                  <a:gd name="connsiteY8" fmla="*/ 352771 h 492092"/>
                  <a:gd name="connsiteX9" fmla="*/ 656914 w 929956"/>
                  <a:gd name="connsiteY9" fmla="*/ 396163 h 492092"/>
                  <a:gd name="connsiteX10" fmla="*/ 797759 w 929956"/>
                  <a:gd name="connsiteY10" fmla="*/ 268730 h 492092"/>
                  <a:gd name="connsiteX11" fmla="*/ 134775 w 929956"/>
                  <a:gd name="connsiteY11" fmla="*/ 484029 h 492092"/>
                  <a:gd name="connsiteX12" fmla="*/ 96197 w 929956"/>
                  <a:gd name="connsiteY12" fmla="*/ 492093 h 492092"/>
                  <a:gd name="connsiteX13" fmla="*/ 54376 w 929956"/>
                  <a:gd name="connsiteY13" fmla="*/ 439390 h 492092"/>
                  <a:gd name="connsiteX14" fmla="*/ 0 w 929956"/>
                  <a:gd name="connsiteY14" fmla="*/ 367318 h 492092"/>
                  <a:gd name="connsiteX15" fmla="*/ 520061 w 929956"/>
                  <a:gd name="connsiteY15" fmla="*/ 4551 h 492092"/>
                  <a:gd name="connsiteX0-1" fmla="*/ 520061 w 929956"/>
                  <a:gd name="connsiteY0-2" fmla="*/ 4551 h 492093"/>
                  <a:gd name="connsiteX1-3" fmla="*/ 598631 w 929956"/>
                  <a:gd name="connsiteY1-4" fmla="*/ 50271 h 492093"/>
                  <a:gd name="connsiteX2-5" fmla="*/ 562380 w 929956"/>
                  <a:gd name="connsiteY2-6" fmla="*/ 89756 h 492093"/>
                  <a:gd name="connsiteX3-7" fmla="*/ 434672 w 929956"/>
                  <a:gd name="connsiteY3-8" fmla="*/ 214863 h 492093"/>
                  <a:gd name="connsiteX4-9" fmla="*/ 750367 w 929956"/>
                  <a:gd name="connsiteY4-10" fmla="*/ 140131 h 492093"/>
                  <a:gd name="connsiteX5-11" fmla="*/ 929956 w 929956"/>
                  <a:gd name="connsiteY5-12" fmla="*/ 228662 h 492093"/>
                  <a:gd name="connsiteX6-13" fmla="*/ 928377 w 929956"/>
                  <a:gd name="connsiteY6-14" fmla="*/ 267898 h 492093"/>
                  <a:gd name="connsiteX7-15" fmla="*/ 758183 w 929956"/>
                  <a:gd name="connsiteY7-16" fmla="*/ 352771 h 492093"/>
                  <a:gd name="connsiteX8-17" fmla="*/ 656914 w 929956"/>
                  <a:gd name="connsiteY8-18" fmla="*/ 396163 h 492093"/>
                  <a:gd name="connsiteX9-19" fmla="*/ 797759 w 929956"/>
                  <a:gd name="connsiteY9-20" fmla="*/ 268730 h 492093"/>
                  <a:gd name="connsiteX10-21" fmla="*/ 134775 w 929956"/>
                  <a:gd name="connsiteY10-22" fmla="*/ 484029 h 492093"/>
                  <a:gd name="connsiteX11-23" fmla="*/ 96197 w 929956"/>
                  <a:gd name="connsiteY11-24" fmla="*/ 492093 h 492093"/>
                  <a:gd name="connsiteX12-25" fmla="*/ 54376 w 929956"/>
                  <a:gd name="connsiteY12-26" fmla="*/ 439390 h 492093"/>
                  <a:gd name="connsiteX13-27" fmla="*/ 0 w 929956"/>
                  <a:gd name="connsiteY13-28" fmla="*/ 367318 h 492093"/>
                  <a:gd name="connsiteX14-29" fmla="*/ 520061 w 929956"/>
                  <a:gd name="connsiteY14-30" fmla="*/ 4551 h 492093"/>
                  <a:gd name="connsiteX0-31" fmla="*/ 520061 w 929956"/>
                  <a:gd name="connsiteY0-32" fmla="*/ 0 h 487542"/>
                  <a:gd name="connsiteX1-33" fmla="*/ 598631 w 929956"/>
                  <a:gd name="connsiteY1-34" fmla="*/ 45720 h 487542"/>
                  <a:gd name="connsiteX2-35" fmla="*/ 562380 w 929956"/>
                  <a:gd name="connsiteY2-36" fmla="*/ 85205 h 487542"/>
                  <a:gd name="connsiteX3-37" fmla="*/ 434672 w 929956"/>
                  <a:gd name="connsiteY3-38" fmla="*/ 210312 h 487542"/>
                  <a:gd name="connsiteX4-39" fmla="*/ 750367 w 929956"/>
                  <a:gd name="connsiteY4-40" fmla="*/ 135580 h 487542"/>
                  <a:gd name="connsiteX5-41" fmla="*/ 929956 w 929956"/>
                  <a:gd name="connsiteY5-42" fmla="*/ 224111 h 487542"/>
                  <a:gd name="connsiteX6-43" fmla="*/ 928377 w 929956"/>
                  <a:gd name="connsiteY6-44" fmla="*/ 263347 h 487542"/>
                  <a:gd name="connsiteX7-45" fmla="*/ 758183 w 929956"/>
                  <a:gd name="connsiteY7-46" fmla="*/ 348220 h 487542"/>
                  <a:gd name="connsiteX8-47" fmla="*/ 656914 w 929956"/>
                  <a:gd name="connsiteY8-48" fmla="*/ 391612 h 487542"/>
                  <a:gd name="connsiteX9-49" fmla="*/ 797759 w 929956"/>
                  <a:gd name="connsiteY9-50" fmla="*/ 264179 h 487542"/>
                  <a:gd name="connsiteX10-51" fmla="*/ 134775 w 929956"/>
                  <a:gd name="connsiteY10-52" fmla="*/ 479478 h 487542"/>
                  <a:gd name="connsiteX11-53" fmla="*/ 96197 w 929956"/>
                  <a:gd name="connsiteY11-54" fmla="*/ 487542 h 487542"/>
                  <a:gd name="connsiteX12-55" fmla="*/ 54376 w 929956"/>
                  <a:gd name="connsiteY12-56" fmla="*/ 434839 h 487542"/>
                  <a:gd name="connsiteX13-57" fmla="*/ 0 w 929956"/>
                  <a:gd name="connsiteY13-58" fmla="*/ 362767 h 487542"/>
                  <a:gd name="connsiteX14-59" fmla="*/ 520061 w 929956"/>
                  <a:gd name="connsiteY14-60" fmla="*/ 0 h 487542"/>
                  <a:gd name="connsiteX0-61" fmla="*/ 520061 w 929956"/>
                  <a:gd name="connsiteY0-62" fmla="*/ 0 h 487542"/>
                  <a:gd name="connsiteX1-63" fmla="*/ 598631 w 929956"/>
                  <a:gd name="connsiteY1-64" fmla="*/ 45720 h 487542"/>
                  <a:gd name="connsiteX2-65" fmla="*/ 562380 w 929956"/>
                  <a:gd name="connsiteY2-66" fmla="*/ 85205 h 487542"/>
                  <a:gd name="connsiteX3-67" fmla="*/ 434672 w 929956"/>
                  <a:gd name="connsiteY3-68" fmla="*/ 210312 h 487542"/>
                  <a:gd name="connsiteX4-69" fmla="*/ 750367 w 929956"/>
                  <a:gd name="connsiteY4-70" fmla="*/ 135580 h 487542"/>
                  <a:gd name="connsiteX5-71" fmla="*/ 929956 w 929956"/>
                  <a:gd name="connsiteY5-72" fmla="*/ 224111 h 487542"/>
                  <a:gd name="connsiteX6-73" fmla="*/ 928377 w 929956"/>
                  <a:gd name="connsiteY6-74" fmla="*/ 263347 h 487542"/>
                  <a:gd name="connsiteX7-75" fmla="*/ 758183 w 929956"/>
                  <a:gd name="connsiteY7-76" fmla="*/ 348220 h 487542"/>
                  <a:gd name="connsiteX8-77" fmla="*/ 656914 w 929956"/>
                  <a:gd name="connsiteY8-78" fmla="*/ 391612 h 487542"/>
                  <a:gd name="connsiteX9-79" fmla="*/ 797759 w 929956"/>
                  <a:gd name="connsiteY9-80" fmla="*/ 264179 h 487542"/>
                  <a:gd name="connsiteX10-81" fmla="*/ 134775 w 929956"/>
                  <a:gd name="connsiteY10-82" fmla="*/ 479478 h 487542"/>
                  <a:gd name="connsiteX11-83" fmla="*/ 96197 w 929956"/>
                  <a:gd name="connsiteY11-84" fmla="*/ 487542 h 487542"/>
                  <a:gd name="connsiteX12-85" fmla="*/ 54376 w 929956"/>
                  <a:gd name="connsiteY12-86" fmla="*/ 434839 h 487542"/>
                  <a:gd name="connsiteX13-87" fmla="*/ 0 w 929956"/>
                  <a:gd name="connsiteY13-88" fmla="*/ 362767 h 487542"/>
                  <a:gd name="connsiteX14-89" fmla="*/ 520061 w 929956"/>
                  <a:gd name="connsiteY14-90" fmla="*/ 0 h 48754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</a:cxnLst>
                <a:rect l="l" t="t" r="r" b="b"/>
                <a:pathLst>
                  <a:path w="929956" h="487542">
                    <a:moveTo>
                      <a:pt x="520061" y="0"/>
                    </a:moveTo>
                    <a:cubicBezTo>
                      <a:pt x="610667" y="24102"/>
                      <a:pt x="627809" y="6317"/>
                      <a:pt x="598631" y="45720"/>
                    </a:cubicBezTo>
                    <a:cubicBezTo>
                      <a:pt x="588072" y="60101"/>
                      <a:pt x="575933" y="73485"/>
                      <a:pt x="562380" y="85205"/>
                    </a:cubicBezTo>
                    <a:cubicBezTo>
                      <a:pt x="514407" y="120867"/>
                      <a:pt x="473584" y="165257"/>
                      <a:pt x="434672" y="210312"/>
                    </a:cubicBezTo>
                    <a:cubicBezTo>
                      <a:pt x="539267" y="183379"/>
                      <a:pt x="667820" y="133280"/>
                      <a:pt x="750367" y="135580"/>
                    </a:cubicBezTo>
                    <a:cubicBezTo>
                      <a:pt x="832914" y="137880"/>
                      <a:pt x="900288" y="202816"/>
                      <a:pt x="929956" y="224111"/>
                    </a:cubicBezTo>
                    <a:cubicBezTo>
                      <a:pt x="928543" y="237079"/>
                      <a:pt x="927961" y="250213"/>
                      <a:pt x="928377" y="263347"/>
                    </a:cubicBezTo>
                    <a:cubicBezTo>
                      <a:pt x="869179" y="286540"/>
                      <a:pt x="817880" y="326358"/>
                      <a:pt x="758183" y="348220"/>
                    </a:cubicBezTo>
                    <a:cubicBezTo>
                      <a:pt x="721849" y="356533"/>
                      <a:pt x="692583" y="381638"/>
                      <a:pt x="656914" y="391612"/>
                    </a:cubicBezTo>
                    <a:cubicBezTo>
                      <a:pt x="705054" y="350631"/>
                      <a:pt x="759679" y="315717"/>
                      <a:pt x="797759" y="264179"/>
                    </a:cubicBezTo>
                    <a:cubicBezTo>
                      <a:pt x="566122" y="295102"/>
                      <a:pt x="342550" y="373989"/>
                      <a:pt x="134775" y="479478"/>
                    </a:cubicBezTo>
                    <a:cubicBezTo>
                      <a:pt x="122470" y="484383"/>
                      <a:pt x="109001" y="484715"/>
                      <a:pt x="96197" y="487542"/>
                    </a:cubicBezTo>
                    <a:cubicBezTo>
                      <a:pt x="80316" y="471498"/>
                      <a:pt x="60695" y="457699"/>
                      <a:pt x="54376" y="434839"/>
                    </a:cubicBezTo>
                    <a:cubicBezTo>
                      <a:pt x="45479" y="404747"/>
                      <a:pt x="20786" y="384547"/>
                      <a:pt x="0" y="362767"/>
                    </a:cubicBezTo>
                    <a:cubicBezTo>
                      <a:pt x="191728" y="268834"/>
                      <a:pt x="317773" y="75978"/>
                      <a:pt x="5200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ym typeface="+mn-lt"/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3882152" y="2233354"/>
                <a:ext cx="1889858" cy="1550255"/>
              </a:xfrm>
              <a:custGeom>
                <a:avLst/>
                <a:gdLst>
                  <a:gd name="connsiteX0" fmla="*/ 369322 w 857538"/>
                  <a:gd name="connsiteY0" fmla="*/ 25491 h 731158"/>
                  <a:gd name="connsiteX1" fmla="*/ 495034 w 857538"/>
                  <a:gd name="connsiteY1" fmla="*/ 54 h 731158"/>
                  <a:gd name="connsiteX2" fmla="*/ 577346 w 857538"/>
                  <a:gd name="connsiteY2" fmla="*/ 35882 h 731158"/>
                  <a:gd name="connsiteX3" fmla="*/ 562297 w 857538"/>
                  <a:gd name="connsiteY3" fmla="*/ 83514 h 731158"/>
                  <a:gd name="connsiteX4" fmla="*/ 456373 w 857538"/>
                  <a:gd name="connsiteY4" fmla="*/ 132143 h 731158"/>
                  <a:gd name="connsiteX5" fmla="*/ 491293 w 857538"/>
                  <a:gd name="connsiteY5" fmla="*/ 219676 h 731158"/>
                  <a:gd name="connsiteX6" fmla="*/ 591647 w 857538"/>
                  <a:gd name="connsiteY6" fmla="*/ 250267 h 731158"/>
                  <a:gd name="connsiteX7" fmla="*/ 594224 w 857538"/>
                  <a:gd name="connsiteY7" fmla="*/ 280941 h 731158"/>
                  <a:gd name="connsiteX8" fmla="*/ 490462 w 857538"/>
                  <a:gd name="connsiteY8" fmla="*/ 377369 h 731158"/>
                  <a:gd name="connsiteX9" fmla="*/ 488882 w 857538"/>
                  <a:gd name="connsiteY9" fmla="*/ 437719 h 731158"/>
                  <a:gd name="connsiteX10" fmla="*/ 659076 w 857538"/>
                  <a:gd name="connsiteY10" fmla="*/ 426746 h 731158"/>
                  <a:gd name="connsiteX11" fmla="*/ 737646 w 857538"/>
                  <a:gd name="connsiteY11" fmla="*/ 454511 h 731158"/>
                  <a:gd name="connsiteX12" fmla="*/ 857539 w 857538"/>
                  <a:gd name="connsiteY12" fmla="*/ 542875 h 731158"/>
                  <a:gd name="connsiteX13" fmla="*/ 846730 w 857538"/>
                  <a:gd name="connsiteY13" fmla="*/ 600732 h 731158"/>
                  <a:gd name="connsiteX14" fmla="*/ 698070 w 857538"/>
                  <a:gd name="connsiteY14" fmla="*/ 643875 h 731158"/>
                  <a:gd name="connsiteX15" fmla="*/ 482480 w 857538"/>
                  <a:gd name="connsiteY15" fmla="*/ 700817 h 731158"/>
                  <a:gd name="connsiteX16" fmla="*/ 385036 w 857538"/>
                  <a:gd name="connsiteY16" fmla="*/ 731158 h 731158"/>
                  <a:gd name="connsiteX17" fmla="*/ 652591 w 857538"/>
                  <a:gd name="connsiteY17" fmla="*/ 563491 h 731158"/>
                  <a:gd name="connsiteX18" fmla="*/ 207858 w 857538"/>
                  <a:gd name="connsiteY18" fmla="*/ 667233 h 731158"/>
                  <a:gd name="connsiteX19" fmla="*/ 82727 w 857538"/>
                  <a:gd name="connsiteY19" fmla="*/ 703228 h 731158"/>
                  <a:gd name="connsiteX20" fmla="*/ 43068 w 857538"/>
                  <a:gd name="connsiteY20" fmla="*/ 650109 h 731158"/>
                  <a:gd name="connsiteX21" fmla="*/ 0 w 857538"/>
                  <a:gd name="connsiteY21" fmla="*/ 591837 h 731158"/>
                  <a:gd name="connsiteX22" fmla="*/ 168531 w 857538"/>
                  <a:gd name="connsiteY22" fmla="*/ 513282 h 731158"/>
                  <a:gd name="connsiteX23" fmla="*/ 310124 w 857538"/>
                  <a:gd name="connsiteY23" fmla="*/ 421011 h 731158"/>
                  <a:gd name="connsiteX24" fmla="*/ 237041 w 857538"/>
                  <a:gd name="connsiteY24" fmla="*/ 366147 h 731158"/>
                  <a:gd name="connsiteX25" fmla="*/ 187238 w 857538"/>
                  <a:gd name="connsiteY25" fmla="*/ 305297 h 731158"/>
                  <a:gd name="connsiteX26" fmla="*/ 374144 w 857538"/>
                  <a:gd name="connsiteY26" fmla="*/ 247856 h 731158"/>
                  <a:gd name="connsiteX27" fmla="*/ 381960 w 857538"/>
                  <a:gd name="connsiteY27" fmla="*/ 165228 h 731158"/>
                  <a:gd name="connsiteX28" fmla="*/ 245272 w 857538"/>
                  <a:gd name="connsiteY28" fmla="*/ 200723 h 731158"/>
                  <a:gd name="connsiteX29" fmla="*/ 191479 w 857538"/>
                  <a:gd name="connsiteY29" fmla="*/ 120173 h 731158"/>
                  <a:gd name="connsiteX30" fmla="*/ 369322 w 857538"/>
                  <a:gd name="connsiteY30" fmla="*/ 25491 h 731158"/>
                  <a:gd name="connsiteX31" fmla="*/ 284516 w 857538"/>
                  <a:gd name="connsiteY31" fmla="*/ 358915 h 731158"/>
                  <a:gd name="connsiteX32" fmla="*/ 336647 w 857538"/>
                  <a:gd name="connsiteY32" fmla="*/ 404551 h 731158"/>
                  <a:gd name="connsiteX33" fmla="*/ 369239 w 857538"/>
                  <a:gd name="connsiteY33" fmla="*/ 336719 h 731158"/>
                  <a:gd name="connsiteX34" fmla="*/ 284516 w 857538"/>
                  <a:gd name="connsiteY34" fmla="*/ 358915 h 731158"/>
                  <a:gd name="connsiteX0-1" fmla="*/ 369322 w 857539"/>
                  <a:gd name="connsiteY0-2" fmla="*/ 25491 h 731158"/>
                  <a:gd name="connsiteX1-3" fmla="*/ 495034 w 857539"/>
                  <a:gd name="connsiteY1-4" fmla="*/ 54 h 731158"/>
                  <a:gd name="connsiteX2-5" fmla="*/ 577346 w 857539"/>
                  <a:gd name="connsiteY2-6" fmla="*/ 35882 h 731158"/>
                  <a:gd name="connsiteX3-7" fmla="*/ 562297 w 857539"/>
                  <a:gd name="connsiteY3-8" fmla="*/ 83514 h 731158"/>
                  <a:gd name="connsiteX4-9" fmla="*/ 456373 w 857539"/>
                  <a:gd name="connsiteY4-10" fmla="*/ 132143 h 731158"/>
                  <a:gd name="connsiteX5-11" fmla="*/ 491293 w 857539"/>
                  <a:gd name="connsiteY5-12" fmla="*/ 219676 h 731158"/>
                  <a:gd name="connsiteX6-13" fmla="*/ 591647 w 857539"/>
                  <a:gd name="connsiteY6-14" fmla="*/ 250267 h 731158"/>
                  <a:gd name="connsiteX7-15" fmla="*/ 594224 w 857539"/>
                  <a:gd name="connsiteY7-16" fmla="*/ 280941 h 731158"/>
                  <a:gd name="connsiteX8-17" fmla="*/ 490462 w 857539"/>
                  <a:gd name="connsiteY8-18" fmla="*/ 377369 h 731158"/>
                  <a:gd name="connsiteX9-19" fmla="*/ 488882 w 857539"/>
                  <a:gd name="connsiteY9-20" fmla="*/ 437719 h 731158"/>
                  <a:gd name="connsiteX10-21" fmla="*/ 659076 w 857539"/>
                  <a:gd name="connsiteY10-22" fmla="*/ 426746 h 731158"/>
                  <a:gd name="connsiteX11-23" fmla="*/ 857539 w 857539"/>
                  <a:gd name="connsiteY11-24" fmla="*/ 542875 h 731158"/>
                  <a:gd name="connsiteX12-25" fmla="*/ 846730 w 857539"/>
                  <a:gd name="connsiteY12-26" fmla="*/ 600732 h 731158"/>
                  <a:gd name="connsiteX13-27" fmla="*/ 698070 w 857539"/>
                  <a:gd name="connsiteY13-28" fmla="*/ 643875 h 731158"/>
                  <a:gd name="connsiteX14-29" fmla="*/ 482480 w 857539"/>
                  <a:gd name="connsiteY14-30" fmla="*/ 700817 h 731158"/>
                  <a:gd name="connsiteX15-31" fmla="*/ 385036 w 857539"/>
                  <a:gd name="connsiteY15-32" fmla="*/ 731158 h 731158"/>
                  <a:gd name="connsiteX16-33" fmla="*/ 652591 w 857539"/>
                  <a:gd name="connsiteY16-34" fmla="*/ 563491 h 731158"/>
                  <a:gd name="connsiteX17-35" fmla="*/ 207858 w 857539"/>
                  <a:gd name="connsiteY17-36" fmla="*/ 667233 h 731158"/>
                  <a:gd name="connsiteX18-37" fmla="*/ 82727 w 857539"/>
                  <a:gd name="connsiteY18-38" fmla="*/ 703228 h 731158"/>
                  <a:gd name="connsiteX19-39" fmla="*/ 43068 w 857539"/>
                  <a:gd name="connsiteY19-40" fmla="*/ 650109 h 731158"/>
                  <a:gd name="connsiteX20-41" fmla="*/ 0 w 857539"/>
                  <a:gd name="connsiteY20-42" fmla="*/ 591837 h 731158"/>
                  <a:gd name="connsiteX21-43" fmla="*/ 168531 w 857539"/>
                  <a:gd name="connsiteY21-44" fmla="*/ 513282 h 731158"/>
                  <a:gd name="connsiteX22-45" fmla="*/ 310124 w 857539"/>
                  <a:gd name="connsiteY22-46" fmla="*/ 421011 h 731158"/>
                  <a:gd name="connsiteX23-47" fmla="*/ 237041 w 857539"/>
                  <a:gd name="connsiteY23-48" fmla="*/ 366147 h 731158"/>
                  <a:gd name="connsiteX24-49" fmla="*/ 187238 w 857539"/>
                  <a:gd name="connsiteY24-50" fmla="*/ 305297 h 731158"/>
                  <a:gd name="connsiteX25-51" fmla="*/ 374144 w 857539"/>
                  <a:gd name="connsiteY25-52" fmla="*/ 247856 h 731158"/>
                  <a:gd name="connsiteX26-53" fmla="*/ 381960 w 857539"/>
                  <a:gd name="connsiteY26-54" fmla="*/ 165228 h 731158"/>
                  <a:gd name="connsiteX27-55" fmla="*/ 245272 w 857539"/>
                  <a:gd name="connsiteY27-56" fmla="*/ 200723 h 731158"/>
                  <a:gd name="connsiteX28-57" fmla="*/ 191479 w 857539"/>
                  <a:gd name="connsiteY28-58" fmla="*/ 120173 h 731158"/>
                  <a:gd name="connsiteX29-59" fmla="*/ 369322 w 857539"/>
                  <a:gd name="connsiteY29-60" fmla="*/ 25491 h 731158"/>
                  <a:gd name="connsiteX30-61" fmla="*/ 284516 w 857539"/>
                  <a:gd name="connsiteY30-62" fmla="*/ 358915 h 731158"/>
                  <a:gd name="connsiteX31-63" fmla="*/ 336647 w 857539"/>
                  <a:gd name="connsiteY31-64" fmla="*/ 404551 h 731158"/>
                  <a:gd name="connsiteX32-65" fmla="*/ 369239 w 857539"/>
                  <a:gd name="connsiteY32-66" fmla="*/ 336719 h 731158"/>
                  <a:gd name="connsiteX33-67" fmla="*/ 284516 w 857539"/>
                  <a:gd name="connsiteY33-68" fmla="*/ 358915 h 731158"/>
                  <a:gd name="connsiteX0-69" fmla="*/ 369322 w 857539"/>
                  <a:gd name="connsiteY0-70" fmla="*/ 25491 h 731158"/>
                  <a:gd name="connsiteX1-71" fmla="*/ 495034 w 857539"/>
                  <a:gd name="connsiteY1-72" fmla="*/ 54 h 731158"/>
                  <a:gd name="connsiteX2-73" fmla="*/ 577346 w 857539"/>
                  <a:gd name="connsiteY2-74" fmla="*/ 35882 h 731158"/>
                  <a:gd name="connsiteX3-75" fmla="*/ 562297 w 857539"/>
                  <a:gd name="connsiteY3-76" fmla="*/ 83514 h 731158"/>
                  <a:gd name="connsiteX4-77" fmla="*/ 456373 w 857539"/>
                  <a:gd name="connsiteY4-78" fmla="*/ 132143 h 731158"/>
                  <a:gd name="connsiteX5-79" fmla="*/ 491293 w 857539"/>
                  <a:gd name="connsiteY5-80" fmla="*/ 219676 h 731158"/>
                  <a:gd name="connsiteX6-81" fmla="*/ 591647 w 857539"/>
                  <a:gd name="connsiteY6-82" fmla="*/ 250267 h 731158"/>
                  <a:gd name="connsiteX7-83" fmla="*/ 594224 w 857539"/>
                  <a:gd name="connsiteY7-84" fmla="*/ 280941 h 731158"/>
                  <a:gd name="connsiteX8-85" fmla="*/ 490462 w 857539"/>
                  <a:gd name="connsiteY8-86" fmla="*/ 377369 h 731158"/>
                  <a:gd name="connsiteX9-87" fmla="*/ 488882 w 857539"/>
                  <a:gd name="connsiteY9-88" fmla="*/ 437719 h 731158"/>
                  <a:gd name="connsiteX10-89" fmla="*/ 659076 w 857539"/>
                  <a:gd name="connsiteY10-90" fmla="*/ 426746 h 731158"/>
                  <a:gd name="connsiteX11-91" fmla="*/ 857539 w 857539"/>
                  <a:gd name="connsiteY11-92" fmla="*/ 542875 h 731158"/>
                  <a:gd name="connsiteX12-93" fmla="*/ 846730 w 857539"/>
                  <a:gd name="connsiteY12-94" fmla="*/ 600732 h 731158"/>
                  <a:gd name="connsiteX13-95" fmla="*/ 482480 w 857539"/>
                  <a:gd name="connsiteY13-96" fmla="*/ 700817 h 731158"/>
                  <a:gd name="connsiteX14-97" fmla="*/ 385036 w 857539"/>
                  <a:gd name="connsiteY14-98" fmla="*/ 731158 h 731158"/>
                  <a:gd name="connsiteX15-99" fmla="*/ 652591 w 857539"/>
                  <a:gd name="connsiteY15-100" fmla="*/ 563491 h 731158"/>
                  <a:gd name="connsiteX16-101" fmla="*/ 207858 w 857539"/>
                  <a:gd name="connsiteY16-102" fmla="*/ 667233 h 731158"/>
                  <a:gd name="connsiteX17-103" fmla="*/ 82727 w 857539"/>
                  <a:gd name="connsiteY17-104" fmla="*/ 703228 h 731158"/>
                  <a:gd name="connsiteX18-105" fmla="*/ 43068 w 857539"/>
                  <a:gd name="connsiteY18-106" fmla="*/ 650109 h 731158"/>
                  <a:gd name="connsiteX19-107" fmla="*/ 0 w 857539"/>
                  <a:gd name="connsiteY19-108" fmla="*/ 591837 h 731158"/>
                  <a:gd name="connsiteX20-109" fmla="*/ 168531 w 857539"/>
                  <a:gd name="connsiteY20-110" fmla="*/ 513282 h 731158"/>
                  <a:gd name="connsiteX21-111" fmla="*/ 310124 w 857539"/>
                  <a:gd name="connsiteY21-112" fmla="*/ 421011 h 731158"/>
                  <a:gd name="connsiteX22-113" fmla="*/ 237041 w 857539"/>
                  <a:gd name="connsiteY22-114" fmla="*/ 366147 h 731158"/>
                  <a:gd name="connsiteX23-115" fmla="*/ 187238 w 857539"/>
                  <a:gd name="connsiteY23-116" fmla="*/ 305297 h 731158"/>
                  <a:gd name="connsiteX24-117" fmla="*/ 374144 w 857539"/>
                  <a:gd name="connsiteY24-118" fmla="*/ 247856 h 731158"/>
                  <a:gd name="connsiteX25-119" fmla="*/ 381960 w 857539"/>
                  <a:gd name="connsiteY25-120" fmla="*/ 165228 h 731158"/>
                  <a:gd name="connsiteX26-121" fmla="*/ 245272 w 857539"/>
                  <a:gd name="connsiteY26-122" fmla="*/ 200723 h 731158"/>
                  <a:gd name="connsiteX27-123" fmla="*/ 191479 w 857539"/>
                  <a:gd name="connsiteY27-124" fmla="*/ 120173 h 731158"/>
                  <a:gd name="connsiteX28-125" fmla="*/ 369322 w 857539"/>
                  <a:gd name="connsiteY28-126" fmla="*/ 25491 h 731158"/>
                  <a:gd name="connsiteX29-127" fmla="*/ 284516 w 857539"/>
                  <a:gd name="connsiteY29-128" fmla="*/ 358915 h 731158"/>
                  <a:gd name="connsiteX30-129" fmla="*/ 336647 w 857539"/>
                  <a:gd name="connsiteY30-130" fmla="*/ 404551 h 731158"/>
                  <a:gd name="connsiteX31-131" fmla="*/ 369239 w 857539"/>
                  <a:gd name="connsiteY31-132" fmla="*/ 336719 h 731158"/>
                  <a:gd name="connsiteX32-133" fmla="*/ 284516 w 857539"/>
                  <a:gd name="connsiteY32-134" fmla="*/ 358915 h 731158"/>
                  <a:gd name="connsiteX0-135" fmla="*/ 369322 w 857539"/>
                  <a:gd name="connsiteY0-136" fmla="*/ 25491 h 703441"/>
                  <a:gd name="connsiteX1-137" fmla="*/ 495034 w 857539"/>
                  <a:gd name="connsiteY1-138" fmla="*/ 54 h 703441"/>
                  <a:gd name="connsiteX2-139" fmla="*/ 577346 w 857539"/>
                  <a:gd name="connsiteY2-140" fmla="*/ 35882 h 703441"/>
                  <a:gd name="connsiteX3-141" fmla="*/ 562297 w 857539"/>
                  <a:gd name="connsiteY3-142" fmla="*/ 83514 h 703441"/>
                  <a:gd name="connsiteX4-143" fmla="*/ 456373 w 857539"/>
                  <a:gd name="connsiteY4-144" fmla="*/ 132143 h 703441"/>
                  <a:gd name="connsiteX5-145" fmla="*/ 491293 w 857539"/>
                  <a:gd name="connsiteY5-146" fmla="*/ 219676 h 703441"/>
                  <a:gd name="connsiteX6-147" fmla="*/ 591647 w 857539"/>
                  <a:gd name="connsiteY6-148" fmla="*/ 250267 h 703441"/>
                  <a:gd name="connsiteX7-149" fmla="*/ 594224 w 857539"/>
                  <a:gd name="connsiteY7-150" fmla="*/ 280941 h 703441"/>
                  <a:gd name="connsiteX8-151" fmla="*/ 490462 w 857539"/>
                  <a:gd name="connsiteY8-152" fmla="*/ 377369 h 703441"/>
                  <a:gd name="connsiteX9-153" fmla="*/ 488882 w 857539"/>
                  <a:gd name="connsiteY9-154" fmla="*/ 437719 h 703441"/>
                  <a:gd name="connsiteX10-155" fmla="*/ 659076 w 857539"/>
                  <a:gd name="connsiteY10-156" fmla="*/ 426746 h 703441"/>
                  <a:gd name="connsiteX11-157" fmla="*/ 857539 w 857539"/>
                  <a:gd name="connsiteY11-158" fmla="*/ 542875 h 703441"/>
                  <a:gd name="connsiteX12-159" fmla="*/ 846730 w 857539"/>
                  <a:gd name="connsiteY12-160" fmla="*/ 600732 h 703441"/>
                  <a:gd name="connsiteX13-161" fmla="*/ 482480 w 857539"/>
                  <a:gd name="connsiteY13-162" fmla="*/ 700817 h 703441"/>
                  <a:gd name="connsiteX14-163" fmla="*/ 652591 w 857539"/>
                  <a:gd name="connsiteY14-164" fmla="*/ 563491 h 703441"/>
                  <a:gd name="connsiteX15-165" fmla="*/ 207858 w 857539"/>
                  <a:gd name="connsiteY15-166" fmla="*/ 667233 h 703441"/>
                  <a:gd name="connsiteX16-167" fmla="*/ 82727 w 857539"/>
                  <a:gd name="connsiteY16-168" fmla="*/ 703228 h 703441"/>
                  <a:gd name="connsiteX17-169" fmla="*/ 43068 w 857539"/>
                  <a:gd name="connsiteY17-170" fmla="*/ 650109 h 703441"/>
                  <a:gd name="connsiteX18-171" fmla="*/ 0 w 857539"/>
                  <a:gd name="connsiteY18-172" fmla="*/ 591837 h 703441"/>
                  <a:gd name="connsiteX19-173" fmla="*/ 168531 w 857539"/>
                  <a:gd name="connsiteY19-174" fmla="*/ 513282 h 703441"/>
                  <a:gd name="connsiteX20-175" fmla="*/ 310124 w 857539"/>
                  <a:gd name="connsiteY20-176" fmla="*/ 421011 h 703441"/>
                  <a:gd name="connsiteX21-177" fmla="*/ 237041 w 857539"/>
                  <a:gd name="connsiteY21-178" fmla="*/ 366147 h 703441"/>
                  <a:gd name="connsiteX22-179" fmla="*/ 187238 w 857539"/>
                  <a:gd name="connsiteY22-180" fmla="*/ 305297 h 703441"/>
                  <a:gd name="connsiteX23-181" fmla="*/ 374144 w 857539"/>
                  <a:gd name="connsiteY23-182" fmla="*/ 247856 h 703441"/>
                  <a:gd name="connsiteX24-183" fmla="*/ 381960 w 857539"/>
                  <a:gd name="connsiteY24-184" fmla="*/ 165228 h 703441"/>
                  <a:gd name="connsiteX25-185" fmla="*/ 245272 w 857539"/>
                  <a:gd name="connsiteY25-186" fmla="*/ 200723 h 703441"/>
                  <a:gd name="connsiteX26-187" fmla="*/ 191479 w 857539"/>
                  <a:gd name="connsiteY26-188" fmla="*/ 120173 h 703441"/>
                  <a:gd name="connsiteX27-189" fmla="*/ 369322 w 857539"/>
                  <a:gd name="connsiteY27-190" fmla="*/ 25491 h 703441"/>
                  <a:gd name="connsiteX28-191" fmla="*/ 284516 w 857539"/>
                  <a:gd name="connsiteY28-192" fmla="*/ 358915 h 703441"/>
                  <a:gd name="connsiteX29-193" fmla="*/ 336647 w 857539"/>
                  <a:gd name="connsiteY29-194" fmla="*/ 404551 h 703441"/>
                  <a:gd name="connsiteX30-195" fmla="*/ 369239 w 857539"/>
                  <a:gd name="connsiteY30-196" fmla="*/ 336719 h 703441"/>
                  <a:gd name="connsiteX31-197" fmla="*/ 284516 w 857539"/>
                  <a:gd name="connsiteY31-198" fmla="*/ 358915 h 703441"/>
                  <a:gd name="connsiteX0-199" fmla="*/ 369322 w 857539"/>
                  <a:gd name="connsiteY0-200" fmla="*/ 25491 h 703441"/>
                  <a:gd name="connsiteX1-201" fmla="*/ 495034 w 857539"/>
                  <a:gd name="connsiteY1-202" fmla="*/ 54 h 703441"/>
                  <a:gd name="connsiteX2-203" fmla="*/ 577346 w 857539"/>
                  <a:gd name="connsiteY2-204" fmla="*/ 35882 h 703441"/>
                  <a:gd name="connsiteX3-205" fmla="*/ 562297 w 857539"/>
                  <a:gd name="connsiteY3-206" fmla="*/ 83514 h 703441"/>
                  <a:gd name="connsiteX4-207" fmla="*/ 456373 w 857539"/>
                  <a:gd name="connsiteY4-208" fmla="*/ 132143 h 703441"/>
                  <a:gd name="connsiteX5-209" fmla="*/ 491293 w 857539"/>
                  <a:gd name="connsiteY5-210" fmla="*/ 219676 h 703441"/>
                  <a:gd name="connsiteX6-211" fmla="*/ 591647 w 857539"/>
                  <a:gd name="connsiteY6-212" fmla="*/ 250267 h 703441"/>
                  <a:gd name="connsiteX7-213" fmla="*/ 594224 w 857539"/>
                  <a:gd name="connsiteY7-214" fmla="*/ 280941 h 703441"/>
                  <a:gd name="connsiteX8-215" fmla="*/ 490462 w 857539"/>
                  <a:gd name="connsiteY8-216" fmla="*/ 377369 h 703441"/>
                  <a:gd name="connsiteX9-217" fmla="*/ 488882 w 857539"/>
                  <a:gd name="connsiteY9-218" fmla="*/ 437719 h 703441"/>
                  <a:gd name="connsiteX10-219" fmla="*/ 659076 w 857539"/>
                  <a:gd name="connsiteY10-220" fmla="*/ 426746 h 703441"/>
                  <a:gd name="connsiteX11-221" fmla="*/ 857539 w 857539"/>
                  <a:gd name="connsiteY11-222" fmla="*/ 542875 h 703441"/>
                  <a:gd name="connsiteX12-223" fmla="*/ 846730 w 857539"/>
                  <a:gd name="connsiteY12-224" fmla="*/ 600732 h 703441"/>
                  <a:gd name="connsiteX13-225" fmla="*/ 482480 w 857539"/>
                  <a:gd name="connsiteY13-226" fmla="*/ 700817 h 703441"/>
                  <a:gd name="connsiteX14-227" fmla="*/ 652591 w 857539"/>
                  <a:gd name="connsiteY14-228" fmla="*/ 563491 h 703441"/>
                  <a:gd name="connsiteX15-229" fmla="*/ 207858 w 857539"/>
                  <a:gd name="connsiteY15-230" fmla="*/ 667233 h 703441"/>
                  <a:gd name="connsiteX16-231" fmla="*/ 82727 w 857539"/>
                  <a:gd name="connsiteY16-232" fmla="*/ 703228 h 703441"/>
                  <a:gd name="connsiteX17-233" fmla="*/ 43068 w 857539"/>
                  <a:gd name="connsiteY17-234" fmla="*/ 650109 h 703441"/>
                  <a:gd name="connsiteX18-235" fmla="*/ 0 w 857539"/>
                  <a:gd name="connsiteY18-236" fmla="*/ 591837 h 703441"/>
                  <a:gd name="connsiteX19-237" fmla="*/ 168531 w 857539"/>
                  <a:gd name="connsiteY19-238" fmla="*/ 513282 h 703441"/>
                  <a:gd name="connsiteX20-239" fmla="*/ 310124 w 857539"/>
                  <a:gd name="connsiteY20-240" fmla="*/ 421011 h 703441"/>
                  <a:gd name="connsiteX21-241" fmla="*/ 237041 w 857539"/>
                  <a:gd name="connsiteY21-242" fmla="*/ 366147 h 703441"/>
                  <a:gd name="connsiteX22-243" fmla="*/ 187238 w 857539"/>
                  <a:gd name="connsiteY22-244" fmla="*/ 305297 h 703441"/>
                  <a:gd name="connsiteX23-245" fmla="*/ 374144 w 857539"/>
                  <a:gd name="connsiteY23-246" fmla="*/ 247856 h 703441"/>
                  <a:gd name="connsiteX24-247" fmla="*/ 381960 w 857539"/>
                  <a:gd name="connsiteY24-248" fmla="*/ 165228 h 703441"/>
                  <a:gd name="connsiteX25-249" fmla="*/ 245272 w 857539"/>
                  <a:gd name="connsiteY25-250" fmla="*/ 200723 h 703441"/>
                  <a:gd name="connsiteX26-251" fmla="*/ 191479 w 857539"/>
                  <a:gd name="connsiteY26-252" fmla="*/ 120173 h 703441"/>
                  <a:gd name="connsiteX27-253" fmla="*/ 369322 w 857539"/>
                  <a:gd name="connsiteY27-254" fmla="*/ 25491 h 703441"/>
                  <a:gd name="connsiteX28-255" fmla="*/ 284516 w 857539"/>
                  <a:gd name="connsiteY28-256" fmla="*/ 358915 h 703441"/>
                  <a:gd name="connsiteX29-257" fmla="*/ 336647 w 857539"/>
                  <a:gd name="connsiteY29-258" fmla="*/ 404551 h 703441"/>
                  <a:gd name="connsiteX30-259" fmla="*/ 369239 w 857539"/>
                  <a:gd name="connsiteY30-260" fmla="*/ 336719 h 703441"/>
                  <a:gd name="connsiteX31-261" fmla="*/ 284516 w 857539"/>
                  <a:gd name="connsiteY31-262" fmla="*/ 358915 h 70344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  <a:cxn ang="0">
                    <a:pos x="connsiteX23-47" y="connsiteY23-48"/>
                  </a:cxn>
                  <a:cxn ang="0">
                    <a:pos x="connsiteX24-49" y="connsiteY24-50"/>
                  </a:cxn>
                  <a:cxn ang="0">
                    <a:pos x="connsiteX25-51" y="connsiteY25-52"/>
                  </a:cxn>
                  <a:cxn ang="0">
                    <a:pos x="connsiteX26-53" y="connsiteY26-54"/>
                  </a:cxn>
                  <a:cxn ang="0">
                    <a:pos x="connsiteX27-55" y="connsiteY27-56"/>
                  </a:cxn>
                  <a:cxn ang="0">
                    <a:pos x="connsiteX28-57" y="connsiteY28-58"/>
                  </a:cxn>
                  <a:cxn ang="0">
                    <a:pos x="connsiteX29-59" y="connsiteY29-60"/>
                  </a:cxn>
                  <a:cxn ang="0">
                    <a:pos x="connsiteX30-61" y="connsiteY30-62"/>
                  </a:cxn>
                  <a:cxn ang="0">
                    <a:pos x="connsiteX31-63" y="connsiteY31-64"/>
                  </a:cxn>
                </a:cxnLst>
                <a:rect l="l" t="t" r="r" b="b"/>
                <a:pathLst>
                  <a:path w="857539" h="703441">
                    <a:moveTo>
                      <a:pt x="369322" y="25491"/>
                    </a:moveTo>
                    <a:cubicBezTo>
                      <a:pt x="409979" y="12357"/>
                      <a:pt x="451966" y="220"/>
                      <a:pt x="495034" y="54"/>
                    </a:cubicBezTo>
                    <a:cubicBezTo>
                      <a:pt x="526629" y="-1276"/>
                      <a:pt x="550823" y="22332"/>
                      <a:pt x="577346" y="35882"/>
                    </a:cubicBezTo>
                    <a:cubicBezTo>
                      <a:pt x="574852" y="52092"/>
                      <a:pt x="578261" y="73123"/>
                      <a:pt x="562297" y="83514"/>
                    </a:cubicBezTo>
                    <a:cubicBezTo>
                      <a:pt x="530869" y="106706"/>
                      <a:pt x="493704" y="121586"/>
                      <a:pt x="456373" y="132143"/>
                    </a:cubicBezTo>
                    <a:cubicBezTo>
                      <a:pt x="473667" y="158744"/>
                      <a:pt x="485307" y="188421"/>
                      <a:pt x="491293" y="219676"/>
                    </a:cubicBezTo>
                    <a:cubicBezTo>
                      <a:pt x="528541" y="209784"/>
                      <a:pt x="561965" y="230732"/>
                      <a:pt x="591647" y="250267"/>
                    </a:cubicBezTo>
                    <a:cubicBezTo>
                      <a:pt x="592395" y="260409"/>
                      <a:pt x="593227" y="270633"/>
                      <a:pt x="594224" y="280941"/>
                    </a:cubicBezTo>
                    <a:cubicBezTo>
                      <a:pt x="566538" y="319928"/>
                      <a:pt x="530786" y="351849"/>
                      <a:pt x="490462" y="377369"/>
                    </a:cubicBezTo>
                    <a:cubicBezTo>
                      <a:pt x="489464" y="397402"/>
                      <a:pt x="488965" y="417519"/>
                      <a:pt x="488882" y="437719"/>
                    </a:cubicBezTo>
                    <a:cubicBezTo>
                      <a:pt x="545502" y="432814"/>
                      <a:pt x="602123" y="423504"/>
                      <a:pt x="659076" y="426746"/>
                    </a:cubicBezTo>
                    <a:cubicBezTo>
                      <a:pt x="720519" y="444272"/>
                      <a:pt x="826263" y="513877"/>
                      <a:pt x="857539" y="542875"/>
                    </a:cubicBezTo>
                    <a:cubicBezTo>
                      <a:pt x="852134" y="561745"/>
                      <a:pt x="848476" y="581114"/>
                      <a:pt x="846730" y="600732"/>
                    </a:cubicBezTo>
                    <a:cubicBezTo>
                      <a:pt x="612779" y="624175"/>
                      <a:pt x="559429" y="679079"/>
                      <a:pt x="482480" y="700817"/>
                    </a:cubicBezTo>
                    <a:cubicBezTo>
                      <a:pt x="450124" y="694610"/>
                      <a:pt x="698361" y="569088"/>
                      <a:pt x="652591" y="563491"/>
                    </a:cubicBezTo>
                    <a:cubicBezTo>
                      <a:pt x="498610" y="562992"/>
                      <a:pt x="348952" y="608712"/>
                      <a:pt x="207858" y="667233"/>
                    </a:cubicBezTo>
                    <a:cubicBezTo>
                      <a:pt x="166952" y="681698"/>
                      <a:pt x="127625" y="705971"/>
                      <a:pt x="82727" y="703228"/>
                    </a:cubicBezTo>
                    <a:cubicBezTo>
                      <a:pt x="66681" y="687683"/>
                      <a:pt x="48888" y="672637"/>
                      <a:pt x="43068" y="650109"/>
                    </a:cubicBezTo>
                    <a:cubicBezTo>
                      <a:pt x="36915" y="625338"/>
                      <a:pt x="16629" y="609460"/>
                      <a:pt x="0" y="591837"/>
                    </a:cubicBezTo>
                    <a:cubicBezTo>
                      <a:pt x="54209" y="561496"/>
                      <a:pt x="111495" y="537472"/>
                      <a:pt x="168531" y="513282"/>
                    </a:cubicBezTo>
                    <a:cubicBezTo>
                      <a:pt x="217004" y="484686"/>
                      <a:pt x="262400" y="450936"/>
                      <a:pt x="310124" y="421011"/>
                    </a:cubicBezTo>
                    <a:cubicBezTo>
                      <a:pt x="290170" y="398234"/>
                      <a:pt x="269716" y="369638"/>
                      <a:pt x="237041" y="366147"/>
                    </a:cubicBezTo>
                    <a:cubicBezTo>
                      <a:pt x="206195" y="362821"/>
                      <a:pt x="199959" y="327742"/>
                      <a:pt x="187238" y="305297"/>
                    </a:cubicBezTo>
                    <a:cubicBezTo>
                      <a:pt x="249014" y="284432"/>
                      <a:pt x="312702" y="269802"/>
                      <a:pt x="374144" y="247856"/>
                    </a:cubicBezTo>
                    <a:cubicBezTo>
                      <a:pt x="376472" y="220258"/>
                      <a:pt x="379549" y="192743"/>
                      <a:pt x="381960" y="165228"/>
                    </a:cubicBezTo>
                    <a:cubicBezTo>
                      <a:pt x="337977" y="181770"/>
                      <a:pt x="293329" y="202303"/>
                      <a:pt x="245272" y="200723"/>
                    </a:cubicBezTo>
                    <a:cubicBezTo>
                      <a:pt x="210685" y="192494"/>
                      <a:pt x="186906" y="154754"/>
                      <a:pt x="191479" y="120173"/>
                    </a:cubicBezTo>
                    <a:cubicBezTo>
                      <a:pt x="242778" y="75949"/>
                      <a:pt x="305884" y="47686"/>
                      <a:pt x="369322" y="25491"/>
                    </a:cubicBezTo>
                    <a:moveTo>
                      <a:pt x="284516" y="358915"/>
                    </a:moveTo>
                    <a:cubicBezTo>
                      <a:pt x="301311" y="374792"/>
                      <a:pt x="318854" y="389755"/>
                      <a:pt x="336647" y="404551"/>
                    </a:cubicBezTo>
                    <a:cubicBezTo>
                      <a:pt x="362837" y="391002"/>
                      <a:pt x="370320" y="364318"/>
                      <a:pt x="369239" y="336719"/>
                    </a:cubicBezTo>
                    <a:cubicBezTo>
                      <a:pt x="340471" y="341956"/>
                      <a:pt x="312618" y="350851"/>
                      <a:pt x="284516" y="3589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ym typeface="+mn-lt"/>
                </a:endParaRPr>
              </a:p>
            </p:txBody>
          </p:sp>
        </p:grpSp>
        <p:sp>
          <p:nvSpPr>
            <p:cNvPr id="9" name="任意多边形: 形状 8"/>
            <p:cNvSpPr/>
            <p:nvPr/>
          </p:nvSpPr>
          <p:spPr>
            <a:xfrm>
              <a:off x="5536240" y="1292811"/>
              <a:ext cx="3312618" cy="2593631"/>
            </a:xfrm>
            <a:custGeom>
              <a:avLst/>
              <a:gdLst>
                <a:gd name="connsiteX0" fmla="*/ 890877 w 3312618"/>
                <a:gd name="connsiteY0" fmla="*/ 0 h 2593631"/>
                <a:gd name="connsiteX1" fmla="*/ 991471 w 3312618"/>
                <a:gd name="connsiteY1" fmla="*/ 68332 h 2593631"/>
                <a:gd name="connsiteX2" fmla="*/ 1101774 w 3312618"/>
                <a:gd name="connsiteY2" fmla="*/ 26746 h 2593631"/>
                <a:gd name="connsiteX3" fmla="*/ 1206585 w 3312618"/>
                <a:gd name="connsiteY3" fmla="*/ 95079 h 2593631"/>
                <a:gd name="connsiteX4" fmla="*/ 1327885 w 3312618"/>
                <a:gd name="connsiteY4" fmla="*/ 185577 h 2593631"/>
                <a:gd name="connsiteX5" fmla="*/ 1559674 w 3312618"/>
                <a:gd name="connsiteY5" fmla="*/ 218187 h 2593631"/>
                <a:gd name="connsiteX6" fmla="*/ 1583676 w 3312618"/>
                <a:gd name="connsiteY6" fmla="*/ 310886 h 2593631"/>
                <a:gd name="connsiteX7" fmla="*/ 1430678 w 3312618"/>
                <a:gd name="connsiteY7" fmla="*/ 564980 h 2593631"/>
                <a:gd name="connsiteX8" fmla="*/ 1630401 w 3312618"/>
                <a:gd name="connsiteY8" fmla="*/ 518265 h 2593631"/>
                <a:gd name="connsiteX9" fmla="*/ 1593388 w 3312618"/>
                <a:gd name="connsiteY9" fmla="*/ 439856 h 2593631"/>
                <a:gd name="connsiteX10" fmla="*/ 1940246 w 3312618"/>
                <a:gd name="connsiteY10" fmla="*/ 685158 h 2593631"/>
                <a:gd name="connsiteX11" fmla="*/ 2166904 w 3312618"/>
                <a:gd name="connsiteY11" fmla="*/ 214707 h 2593631"/>
                <a:gd name="connsiteX12" fmla="*/ 2168738 w 3312618"/>
                <a:gd name="connsiteY12" fmla="*/ 153335 h 2593631"/>
                <a:gd name="connsiteX13" fmla="*/ 2345191 w 3312618"/>
                <a:gd name="connsiteY13" fmla="*/ 313634 h 2593631"/>
                <a:gd name="connsiteX14" fmla="*/ 2291136 w 3312618"/>
                <a:gd name="connsiteY14" fmla="*/ 694500 h 2593631"/>
                <a:gd name="connsiteX15" fmla="*/ 2760943 w 3312618"/>
                <a:gd name="connsiteY15" fmla="*/ 412193 h 2593631"/>
                <a:gd name="connsiteX16" fmla="*/ 3093510 w 3312618"/>
                <a:gd name="connsiteY16" fmla="*/ 589162 h 2593631"/>
                <a:gd name="connsiteX17" fmla="*/ 3051734 w 3312618"/>
                <a:gd name="connsiteY17" fmla="*/ 704393 h 2593631"/>
                <a:gd name="connsiteX18" fmla="*/ 2514863 w 3312618"/>
                <a:gd name="connsiteY18" fmla="*/ 1042393 h 2593631"/>
                <a:gd name="connsiteX19" fmla="*/ 2600983 w 3312618"/>
                <a:gd name="connsiteY19" fmla="*/ 1520172 h 2593631"/>
                <a:gd name="connsiteX20" fmla="*/ 2526453 w 3312618"/>
                <a:gd name="connsiteY20" fmla="*/ 1825645 h 2593631"/>
                <a:gd name="connsiteX21" fmla="*/ 3166406 w 3312618"/>
                <a:gd name="connsiteY21" fmla="*/ 2170159 h 2593631"/>
                <a:gd name="connsiteX22" fmla="*/ 3200426 w 3312618"/>
                <a:gd name="connsiteY22" fmla="*/ 2207837 h 2593631"/>
                <a:gd name="connsiteX23" fmla="*/ 3214968 w 3312618"/>
                <a:gd name="connsiteY23" fmla="*/ 2279138 h 2593631"/>
                <a:gd name="connsiteX24" fmla="*/ 3236418 w 3312618"/>
                <a:gd name="connsiteY24" fmla="*/ 2371151 h 2593631"/>
                <a:gd name="connsiteX25" fmla="*/ 3312618 w 3312618"/>
                <a:gd name="connsiteY25" fmla="*/ 2566413 h 2593631"/>
                <a:gd name="connsiteX26" fmla="*/ 3137969 w 3312618"/>
                <a:gd name="connsiteY26" fmla="*/ 2593631 h 2593631"/>
                <a:gd name="connsiteX27" fmla="*/ 3129518 w 3312618"/>
                <a:gd name="connsiteY27" fmla="*/ 2591841 h 2593631"/>
                <a:gd name="connsiteX28" fmla="*/ 2388249 w 3312618"/>
                <a:gd name="connsiteY28" fmla="*/ 2142858 h 2593631"/>
                <a:gd name="connsiteX29" fmla="*/ 1970256 w 3312618"/>
                <a:gd name="connsiteY29" fmla="*/ 2382550 h 2593631"/>
                <a:gd name="connsiteX30" fmla="*/ 1603684 w 3312618"/>
                <a:gd name="connsiteY30" fmla="*/ 2329407 h 2593631"/>
                <a:gd name="connsiteX31" fmla="*/ 2031498 w 3312618"/>
                <a:gd name="connsiteY31" fmla="*/ 1814020 h 2593631"/>
                <a:gd name="connsiteX32" fmla="*/ 1756466 w 3312618"/>
                <a:gd name="connsiteY32" fmla="*/ 1517973 h 2593631"/>
                <a:gd name="connsiteX33" fmla="*/ 1429395 w 3312618"/>
                <a:gd name="connsiteY33" fmla="*/ 1883817 h 2593631"/>
                <a:gd name="connsiteX34" fmla="*/ 1514597 w 3312618"/>
                <a:gd name="connsiteY34" fmla="*/ 2340347 h 2593631"/>
                <a:gd name="connsiteX35" fmla="*/ 1459812 w 3312618"/>
                <a:gd name="connsiteY35" fmla="*/ 2537285 h 2593631"/>
                <a:gd name="connsiteX36" fmla="*/ 1143552 w 3312618"/>
                <a:gd name="connsiteY36" fmla="*/ 2575754 h 2593631"/>
                <a:gd name="connsiteX37" fmla="*/ 769758 w 3312618"/>
                <a:gd name="connsiteY37" fmla="*/ 2447885 h 2593631"/>
                <a:gd name="connsiteX38" fmla="*/ 643329 w 3312618"/>
                <a:gd name="connsiteY38" fmla="*/ 2467668 h 2593631"/>
                <a:gd name="connsiteX39" fmla="*/ 526060 w 3312618"/>
                <a:gd name="connsiteY39" fmla="*/ 2314699 h 2593631"/>
                <a:gd name="connsiteX40" fmla="*/ 394865 w 3312618"/>
                <a:gd name="connsiteY40" fmla="*/ 2202765 h 2593631"/>
                <a:gd name="connsiteX41" fmla="*/ 323772 w 3312618"/>
                <a:gd name="connsiteY41" fmla="*/ 2334851 h 2593631"/>
                <a:gd name="connsiteX42" fmla="*/ 229772 w 3312618"/>
                <a:gd name="connsiteY42" fmla="*/ 2337965 h 2593631"/>
                <a:gd name="connsiteX43" fmla="*/ 0 w 3312618"/>
                <a:gd name="connsiteY43" fmla="*/ 2065000 h 2593631"/>
                <a:gd name="connsiteX44" fmla="*/ 214566 w 3312618"/>
                <a:gd name="connsiteY44" fmla="*/ 1694941 h 2593631"/>
                <a:gd name="connsiteX45" fmla="*/ 580481 w 3312618"/>
                <a:gd name="connsiteY45" fmla="*/ 1158907 h 2593631"/>
                <a:gd name="connsiteX46" fmla="*/ 240218 w 3312618"/>
                <a:gd name="connsiteY46" fmla="*/ 1277069 h 2593631"/>
                <a:gd name="connsiteX47" fmla="*/ 169489 w 3312618"/>
                <a:gd name="connsiteY47" fmla="*/ 1205072 h 2593631"/>
                <a:gd name="connsiteX48" fmla="*/ 21439 w 3312618"/>
                <a:gd name="connsiteY48" fmla="*/ 989999 h 2593631"/>
                <a:gd name="connsiteX49" fmla="*/ 474387 w 3312618"/>
                <a:gd name="connsiteY49" fmla="*/ 818893 h 2593631"/>
                <a:gd name="connsiteX50" fmla="*/ 868888 w 3312618"/>
                <a:gd name="connsiteY50" fmla="*/ 704393 h 2593631"/>
                <a:gd name="connsiteX51" fmla="*/ 874933 w 3312618"/>
                <a:gd name="connsiteY51" fmla="*/ 497748 h 2593631"/>
                <a:gd name="connsiteX52" fmla="*/ 626104 w 3312618"/>
                <a:gd name="connsiteY52" fmla="*/ 513318 h 2593631"/>
                <a:gd name="connsiteX53" fmla="*/ 502973 w 3312618"/>
                <a:gd name="connsiteY53" fmla="*/ 292200 h 2593631"/>
                <a:gd name="connsiteX54" fmla="*/ 877498 w 3312618"/>
                <a:gd name="connsiteY54" fmla="*/ 120176 h 2593631"/>
                <a:gd name="connsiteX55" fmla="*/ 890877 w 3312618"/>
                <a:gd name="connsiteY55" fmla="*/ 0 h 2593631"/>
                <a:gd name="connsiteX56" fmla="*/ 1160623 w 3312618"/>
                <a:gd name="connsiteY56" fmla="*/ 381509 h 2593631"/>
                <a:gd name="connsiteX57" fmla="*/ 1145568 w 3312618"/>
                <a:gd name="connsiteY57" fmla="*/ 383980 h 2593631"/>
                <a:gd name="connsiteX58" fmla="*/ 1115885 w 3312618"/>
                <a:gd name="connsiteY58" fmla="*/ 449566 h 2593631"/>
                <a:gd name="connsiteX59" fmla="*/ 1160623 w 3312618"/>
                <a:gd name="connsiteY59" fmla="*/ 381509 h 2593631"/>
                <a:gd name="connsiteX60" fmla="*/ 1838919 w 3312618"/>
                <a:gd name="connsiteY60" fmla="*/ 827686 h 2593631"/>
                <a:gd name="connsiteX61" fmla="*/ 1194676 w 3312618"/>
                <a:gd name="connsiteY61" fmla="*/ 984686 h 2593631"/>
                <a:gd name="connsiteX62" fmla="*/ 1039842 w 3312618"/>
                <a:gd name="connsiteY62" fmla="*/ 1155425 h 2593631"/>
                <a:gd name="connsiteX63" fmla="*/ 1281711 w 3312618"/>
                <a:gd name="connsiteY63" fmla="*/ 1066025 h 2593631"/>
                <a:gd name="connsiteX64" fmla="*/ 1413089 w 3312618"/>
                <a:gd name="connsiteY64" fmla="*/ 1133259 h 2593631"/>
                <a:gd name="connsiteX65" fmla="*/ 1527608 w 3312618"/>
                <a:gd name="connsiteY65" fmla="*/ 1219179 h 2593631"/>
                <a:gd name="connsiteX66" fmla="*/ 1408873 w 3312618"/>
                <a:gd name="connsiteY66" fmla="*/ 1616900 h 2593631"/>
                <a:gd name="connsiteX67" fmla="*/ 1870619 w 3312618"/>
                <a:gd name="connsiteY67" fmla="*/ 1334042 h 2593631"/>
                <a:gd name="connsiteX68" fmla="*/ 1803555 w 3312618"/>
                <a:gd name="connsiteY68" fmla="*/ 1221742 h 2593631"/>
                <a:gd name="connsiteX69" fmla="*/ 1694349 w 3312618"/>
                <a:gd name="connsiteY69" fmla="*/ 1073352 h 2593631"/>
                <a:gd name="connsiteX70" fmla="*/ 1838919 w 3312618"/>
                <a:gd name="connsiteY70" fmla="*/ 827686 h 2593631"/>
                <a:gd name="connsiteX71" fmla="*/ 2319904 w 3312618"/>
                <a:gd name="connsiteY71" fmla="*/ 1189500 h 2593631"/>
                <a:gd name="connsiteX72" fmla="*/ 2063195 w 3312618"/>
                <a:gd name="connsiteY72" fmla="*/ 1346683 h 2593631"/>
                <a:gd name="connsiteX73" fmla="*/ 1872450 w 3312618"/>
                <a:gd name="connsiteY73" fmla="*/ 1360607 h 2593631"/>
                <a:gd name="connsiteX74" fmla="*/ 1780285 w 3312618"/>
                <a:gd name="connsiteY74" fmla="*/ 1496721 h 2593631"/>
                <a:gd name="connsiteX75" fmla="*/ 1798058 w 3312618"/>
                <a:gd name="connsiteY75" fmla="*/ 1508813 h 2593631"/>
                <a:gd name="connsiteX76" fmla="*/ 1882694 w 3312618"/>
                <a:gd name="connsiteY76" fmla="*/ 1439997 h 2593631"/>
                <a:gd name="connsiteX77" fmla="*/ 2155471 w 3312618"/>
                <a:gd name="connsiteY77" fmla="*/ 1604331 h 2593631"/>
                <a:gd name="connsiteX78" fmla="*/ 2319904 w 3312618"/>
                <a:gd name="connsiteY78" fmla="*/ 1189500 h 2593631"/>
                <a:gd name="connsiteX79" fmla="*/ 1223991 w 3312618"/>
                <a:gd name="connsiteY79" fmla="*/ 1364087 h 2593631"/>
                <a:gd name="connsiteX80" fmla="*/ 808239 w 3312618"/>
                <a:gd name="connsiteY80" fmla="*/ 1525668 h 2593631"/>
                <a:gd name="connsiteX81" fmla="*/ 575531 w 3312618"/>
                <a:gd name="connsiteY81" fmla="*/ 1894993 h 2593631"/>
                <a:gd name="connsiteX82" fmla="*/ 461012 w 3312618"/>
                <a:gd name="connsiteY82" fmla="*/ 2107686 h 2593631"/>
                <a:gd name="connsiteX83" fmla="*/ 610713 w 3312618"/>
                <a:gd name="connsiteY83" fmla="*/ 2001614 h 2593631"/>
                <a:gd name="connsiteX84" fmla="*/ 1135858 w 3312618"/>
                <a:gd name="connsiteY84" fmla="*/ 1735979 h 2593631"/>
                <a:gd name="connsiteX85" fmla="*/ 1109104 w 3312618"/>
                <a:gd name="connsiteY85" fmla="*/ 1637785 h 2593631"/>
                <a:gd name="connsiteX86" fmla="*/ 1223991 w 3312618"/>
                <a:gd name="connsiteY86" fmla="*/ 1364087 h 2593631"/>
                <a:gd name="connsiteX87" fmla="*/ 1267234 w 3312618"/>
                <a:gd name="connsiteY87" fmla="*/ 2058772 h 2593631"/>
                <a:gd name="connsiteX88" fmla="*/ 856244 w 3312618"/>
                <a:gd name="connsiteY88" fmla="*/ 2398054 h 2593631"/>
                <a:gd name="connsiteX89" fmla="*/ 1107455 w 3312618"/>
                <a:gd name="connsiteY89" fmla="*/ 2314699 h 2593631"/>
                <a:gd name="connsiteX90" fmla="*/ 1267234 w 3312618"/>
                <a:gd name="connsiteY90" fmla="*/ 2058772 h 259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312618" h="2593631">
                  <a:moveTo>
                    <a:pt x="890877" y="0"/>
                  </a:moveTo>
                  <a:cubicBezTo>
                    <a:pt x="924223" y="22717"/>
                    <a:pt x="957572" y="45983"/>
                    <a:pt x="991471" y="68332"/>
                  </a:cubicBezTo>
                  <a:cubicBezTo>
                    <a:pt x="1027750" y="53676"/>
                    <a:pt x="1063297" y="36090"/>
                    <a:pt x="1101774" y="26746"/>
                  </a:cubicBezTo>
                  <a:cubicBezTo>
                    <a:pt x="1145385" y="31510"/>
                    <a:pt x="1175985" y="66866"/>
                    <a:pt x="1206585" y="95079"/>
                  </a:cubicBezTo>
                  <a:cubicBezTo>
                    <a:pt x="1245430" y="126955"/>
                    <a:pt x="1291055" y="150221"/>
                    <a:pt x="1327885" y="185577"/>
                  </a:cubicBezTo>
                  <a:cubicBezTo>
                    <a:pt x="1405025" y="155900"/>
                    <a:pt x="1493892" y="167442"/>
                    <a:pt x="1559674" y="218187"/>
                  </a:cubicBezTo>
                  <a:cubicBezTo>
                    <a:pt x="1592471" y="235408"/>
                    <a:pt x="1595587" y="279193"/>
                    <a:pt x="1583676" y="310886"/>
                  </a:cubicBezTo>
                  <a:cubicBezTo>
                    <a:pt x="1551244" y="405783"/>
                    <a:pt x="1479235" y="478694"/>
                    <a:pt x="1430678" y="564980"/>
                  </a:cubicBezTo>
                  <a:cubicBezTo>
                    <a:pt x="1498657" y="556004"/>
                    <a:pt x="1563522" y="533104"/>
                    <a:pt x="1630401" y="518265"/>
                  </a:cubicBezTo>
                  <a:cubicBezTo>
                    <a:pt x="1617575" y="492069"/>
                    <a:pt x="1605117" y="466053"/>
                    <a:pt x="1593388" y="439856"/>
                  </a:cubicBezTo>
                  <a:cubicBezTo>
                    <a:pt x="1696180" y="538783"/>
                    <a:pt x="1825725" y="601620"/>
                    <a:pt x="1940246" y="685158"/>
                  </a:cubicBezTo>
                  <a:cubicBezTo>
                    <a:pt x="2031861" y="535852"/>
                    <a:pt x="2079320" y="365479"/>
                    <a:pt x="2166904" y="214707"/>
                  </a:cubicBezTo>
                  <a:cubicBezTo>
                    <a:pt x="2167270" y="199318"/>
                    <a:pt x="2168187" y="168724"/>
                    <a:pt x="2168738" y="153335"/>
                  </a:cubicBezTo>
                  <a:cubicBezTo>
                    <a:pt x="2242762" y="184297"/>
                    <a:pt x="2317156" y="234676"/>
                    <a:pt x="2345191" y="313634"/>
                  </a:cubicBezTo>
                  <a:cubicBezTo>
                    <a:pt x="2375057" y="443887"/>
                    <a:pt x="2314591" y="568828"/>
                    <a:pt x="2291136" y="694500"/>
                  </a:cubicBezTo>
                  <a:cubicBezTo>
                    <a:pt x="2450366" y="604917"/>
                    <a:pt x="2597684" y="494815"/>
                    <a:pt x="2760943" y="412193"/>
                  </a:cubicBezTo>
                  <a:cubicBezTo>
                    <a:pt x="2894673" y="394638"/>
                    <a:pt x="3045044" y="540462"/>
                    <a:pt x="3093510" y="589162"/>
                  </a:cubicBezTo>
                  <a:cubicBezTo>
                    <a:pt x="3085631" y="629831"/>
                    <a:pt x="3097908" y="683327"/>
                    <a:pt x="3051734" y="704393"/>
                  </a:cubicBezTo>
                  <a:cubicBezTo>
                    <a:pt x="2874913" y="820173"/>
                    <a:pt x="2696263" y="933756"/>
                    <a:pt x="2514863" y="1042393"/>
                  </a:cubicBezTo>
                  <a:cubicBezTo>
                    <a:pt x="2612527" y="1179790"/>
                    <a:pt x="2622786" y="1358224"/>
                    <a:pt x="2600983" y="1520172"/>
                  </a:cubicBezTo>
                  <a:cubicBezTo>
                    <a:pt x="2590356" y="1684683"/>
                    <a:pt x="2586368" y="1673408"/>
                    <a:pt x="2526453" y="1825645"/>
                  </a:cubicBezTo>
                  <a:cubicBezTo>
                    <a:pt x="2959884" y="2113363"/>
                    <a:pt x="2953946" y="2061626"/>
                    <a:pt x="3166406" y="2170159"/>
                  </a:cubicBezTo>
                  <a:lnTo>
                    <a:pt x="3200426" y="2207837"/>
                  </a:lnTo>
                  <a:lnTo>
                    <a:pt x="3214968" y="2279138"/>
                  </a:lnTo>
                  <a:cubicBezTo>
                    <a:pt x="3222304" y="2313158"/>
                    <a:pt x="3229473" y="2344164"/>
                    <a:pt x="3236418" y="2371151"/>
                  </a:cubicBezTo>
                  <a:cubicBezTo>
                    <a:pt x="3264199" y="2479101"/>
                    <a:pt x="3288408" y="2522757"/>
                    <a:pt x="3312618" y="2566413"/>
                  </a:cubicBezTo>
                  <a:lnTo>
                    <a:pt x="3137969" y="2593631"/>
                  </a:lnTo>
                  <a:lnTo>
                    <a:pt x="3129518" y="2591841"/>
                  </a:lnTo>
                  <a:cubicBezTo>
                    <a:pt x="2798658" y="2505921"/>
                    <a:pt x="2592113" y="2339139"/>
                    <a:pt x="2388249" y="2142858"/>
                  </a:cubicBezTo>
                  <a:cubicBezTo>
                    <a:pt x="2306346" y="2270914"/>
                    <a:pt x="2132600" y="2360750"/>
                    <a:pt x="1970256" y="2382550"/>
                  </a:cubicBezTo>
                  <a:cubicBezTo>
                    <a:pt x="1858544" y="2402001"/>
                    <a:pt x="1633581" y="2398197"/>
                    <a:pt x="1603684" y="2329407"/>
                  </a:cubicBezTo>
                  <a:cubicBezTo>
                    <a:pt x="1614950" y="2226185"/>
                    <a:pt x="1894910" y="1969367"/>
                    <a:pt x="2031498" y="1814020"/>
                  </a:cubicBezTo>
                  <a:cubicBezTo>
                    <a:pt x="1935848" y="1718941"/>
                    <a:pt x="1854494" y="1610304"/>
                    <a:pt x="1756466" y="1517973"/>
                  </a:cubicBezTo>
                  <a:cubicBezTo>
                    <a:pt x="1648175" y="1640716"/>
                    <a:pt x="1522844" y="1748069"/>
                    <a:pt x="1429395" y="1883817"/>
                  </a:cubicBezTo>
                  <a:cubicBezTo>
                    <a:pt x="1523392" y="2015354"/>
                    <a:pt x="1520461" y="2185729"/>
                    <a:pt x="1514597" y="2340347"/>
                  </a:cubicBezTo>
                  <a:cubicBezTo>
                    <a:pt x="1507084" y="2407396"/>
                    <a:pt x="1500671" y="2481043"/>
                    <a:pt x="1459812" y="2537285"/>
                  </a:cubicBezTo>
                  <a:cubicBezTo>
                    <a:pt x="1363799" y="2588579"/>
                    <a:pt x="1249094" y="2595723"/>
                    <a:pt x="1143552" y="2575754"/>
                  </a:cubicBezTo>
                  <a:cubicBezTo>
                    <a:pt x="1011259" y="2557802"/>
                    <a:pt x="895091" y="2488005"/>
                    <a:pt x="769758" y="2447885"/>
                  </a:cubicBezTo>
                  <a:cubicBezTo>
                    <a:pt x="726700" y="2449348"/>
                    <a:pt x="684556" y="2456678"/>
                    <a:pt x="643329" y="2467668"/>
                  </a:cubicBezTo>
                  <a:cubicBezTo>
                    <a:pt x="596604" y="2422602"/>
                    <a:pt x="553912" y="2373872"/>
                    <a:pt x="526060" y="2314699"/>
                  </a:cubicBezTo>
                  <a:cubicBezTo>
                    <a:pt x="482819" y="2276778"/>
                    <a:pt x="436642" y="2242337"/>
                    <a:pt x="394865" y="2202765"/>
                  </a:cubicBezTo>
                  <a:cubicBezTo>
                    <a:pt x="369580" y="2245816"/>
                    <a:pt x="346310" y="2290334"/>
                    <a:pt x="323772" y="2334851"/>
                  </a:cubicBezTo>
                  <a:cubicBezTo>
                    <a:pt x="292255" y="2332834"/>
                    <a:pt x="260923" y="2334117"/>
                    <a:pt x="229772" y="2337965"/>
                  </a:cubicBezTo>
                  <a:cubicBezTo>
                    <a:pt x="175810" y="2292989"/>
                    <a:pt x="2535" y="2172169"/>
                    <a:pt x="0" y="2065000"/>
                  </a:cubicBezTo>
                  <a:cubicBezTo>
                    <a:pt x="58267" y="1934197"/>
                    <a:pt x="142005" y="1817685"/>
                    <a:pt x="214566" y="1694941"/>
                  </a:cubicBezTo>
                  <a:cubicBezTo>
                    <a:pt x="329268" y="1511379"/>
                    <a:pt x="453682" y="1334042"/>
                    <a:pt x="580481" y="1158907"/>
                  </a:cubicBezTo>
                  <a:cubicBezTo>
                    <a:pt x="459729" y="1176861"/>
                    <a:pt x="359319" y="1253437"/>
                    <a:pt x="240218" y="1277069"/>
                  </a:cubicBezTo>
                  <a:cubicBezTo>
                    <a:pt x="217863" y="1251604"/>
                    <a:pt x="191845" y="1229986"/>
                    <a:pt x="169489" y="1205072"/>
                  </a:cubicBezTo>
                  <a:cubicBezTo>
                    <a:pt x="133027" y="1157227"/>
                    <a:pt x="-29377" y="1054362"/>
                    <a:pt x="21439" y="989999"/>
                  </a:cubicBezTo>
                  <a:cubicBezTo>
                    <a:pt x="163444" y="911041"/>
                    <a:pt x="321940" y="871469"/>
                    <a:pt x="474387" y="818893"/>
                  </a:cubicBezTo>
                  <a:cubicBezTo>
                    <a:pt x="604302" y="775658"/>
                    <a:pt x="736595" y="740300"/>
                    <a:pt x="868888" y="704393"/>
                  </a:cubicBezTo>
                  <a:cubicBezTo>
                    <a:pt x="871085" y="635511"/>
                    <a:pt x="877498" y="566630"/>
                    <a:pt x="874933" y="497748"/>
                  </a:cubicBezTo>
                  <a:cubicBezTo>
                    <a:pt x="792479" y="507639"/>
                    <a:pt x="709109" y="524310"/>
                    <a:pt x="626104" y="513318"/>
                  </a:cubicBezTo>
                  <a:cubicBezTo>
                    <a:pt x="541086" y="477228"/>
                    <a:pt x="490878" y="383614"/>
                    <a:pt x="502973" y="292200"/>
                  </a:cubicBezTo>
                  <a:cubicBezTo>
                    <a:pt x="626472" y="231928"/>
                    <a:pt x="756200" y="185213"/>
                    <a:pt x="877498" y="120176"/>
                  </a:cubicBezTo>
                  <a:cubicBezTo>
                    <a:pt x="879697" y="79873"/>
                    <a:pt x="881165" y="39204"/>
                    <a:pt x="890877" y="0"/>
                  </a:cubicBezTo>
                  <a:close/>
                  <a:moveTo>
                    <a:pt x="1160623" y="381509"/>
                  </a:moveTo>
                  <a:cubicBezTo>
                    <a:pt x="1157097" y="380786"/>
                    <a:pt x="1152164" y="381461"/>
                    <a:pt x="1145568" y="383980"/>
                  </a:cubicBezTo>
                  <a:cubicBezTo>
                    <a:pt x="1125046" y="396438"/>
                    <a:pt x="1101593" y="424835"/>
                    <a:pt x="1115885" y="449566"/>
                  </a:cubicBezTo>
                  <a:cubicBezTo>
                    <a:pt x="1141057" y="460145"/>
                    <a:pt x="1185306" y="386570"/>
                    <a:pt x="1160623" y="381509"/>
                  </a:cubicBezTo>
                  <a:close/>
                  <a:moveTo>
                    <a:pt x="1838919" y="827686"/>
                  </a:moveTo>
                  <a:cubicBezTo>
                    <a:pt x="1624719" y="882279"/>
                    <a:pt x="1408688" y="929727"/>
                    <a:pt x="1194676" y="984686"/>
                  </a:cubicBezTo>
                  <a:cubicBezTo>
                    <a:pt x="1110571" y="998607"/>
                    <a:pt x="1066411" y="1083062"/>
                    <a:pt x="1039842" y="1155425"/>
                  </a:cubicBezTo>
                  <a:cubicBezTo>
                    <a:pt x="1122296" y="1130878"/>
                    <a:pt x="1195773" y="1079948"/>
                    <a:pt x="1281711" y="1066025"/>
                  </a:cubicBezTo>
                  <a:cubicBezTo>
                    <a:pt x="1327885" y="1082879"/>
                    <a:pt x="1368012" y="1112924"/>
                    <a:pt x="1413089" y="1133259"/>
                  </a:cubicBezTo>
                  <a:cubicBezTo>
                    <a:pt x="1454497" y="1155425"/>
                    <a:pt x="1504521" y="1175210"/>
                    <a:pt x="1527608" y="1219179"/>
                  </a:cubicBezTo>
                  <a:cubicBezTo>
                    <a:pt x="1520827" y="1358958"/>
                    <a:pt x="1468606" y="1491959"/>
                    <a:pt x="1408873" y="1616900"/>
                  </a:cubicBezTo>
                  <a:cubicBezTo>
                    <a:pt x="1571215" y="1537393"/>
                    <a:pt x="1722201" y="1436817"/>
                    <a:pt x="1870619" y="1334042"/>
                  </a:cubicBezTo>
                  <a:cubicBezTo>
                    <a:pt x="1832506" y="1307296"/>
                    <a:pt x="1816932" y="1264062"/>
                    <a:pt x="1803555" y="1221742"/>
                  </a:cubicBezTo>
                  <a:cubicBezTo>
                    <a:pt x="1787432" y="1159455"/>
                    <a:pt x="1729346" y="1123731"/>
                    <a:pt x="1694349" y="1073352"/>
                  </a:cubicBezTo>
                  <a:cubicBezTo>
                    <a:pt x="1710106" y="976807"/>
                    <a:pt x="1795859" y="911956"/>
                    <a:pt x="1838919" y="827686"/>
                  </a:cubicBezTo>
                  <a:close/>
                  <a:moveTo>
                    <a:pt x="2319904" y="1189500"/>
                  </a:moveTo>
                  <a:cubicBezTo>
                    <a:pt x="2230487" y="1235666"/>
                    <a:pt x="2154629" y="1304365"/>
                    <a:pt x="2063195" y="1346683"/>
                  </a:cubicBezTo>
                  <a:cubicBezTo>
                    <a:pt x="2003463" y="1375079"/>
                    <a:pt x="1935665" y="1366286"/>
                    <a:pt x="1872450" y="1360607"/>
                  </a:cubicBezTo>
                  <a:cubicBezTo>
                    <a:pt x="1840568" y="1405124"/>
                    <a:pt x="1810702" y="1451106"/>
                    <a:pt x="1780285" y="1496721"/>
                  </a:cubicBezTo>
                  <a:cubicBezTo>
                    <a:pt x="1784681" y="1499654"/>
                    <a:pt x="1793660" y="1505699"/>
                    <a:pt x="1798058" y="1508813"/>
                  </a:cubicBezTo>
                  <a:lnTo>
                    <a:pt x="1882694" y="1439997"/>
                  </a:lnTo>
                  <a:cubicBezTo>
                    <a:pt x="1983106" y="1503383"/>
                    <a:pt x="2057990" y="1536731"/>
                    <a:pt x="2155471" y="1604331"/>
                  </a:cubicBezTo>
                  <a:cubicBezTo>
                    <a:pt x="2253867" y="1452460"/>
                    <a:pt x="2273730" y="1363538"/>
                    <a:pt x="2319904" y="1189500"/>
                  </a:cubicBezTo>
                  <a:close/>
                  <a:moveTo>
                    <a:pt x="1223991" y="1364087"/>
                  </a:moveTo>
                  <a:cubicBezTo>
                    <a:pt x="1081620" y="1409703"/>
                    <a:pt x="965635" y="1536110"/>
                    <a:pt x="808239" y="1525668"/>
                  </a:cubicBezTo>
                  <a:cubicBezTo>
                    <a:pt x="723949" y="1644379"/>
                    <a:pt x="655239" y="1773168"/>
                    <a:pt x="575531" y="1894993"/>
                  </a:cubicBezTo>
                  <a:cubicBezTo>
                    <a:pt x="536504" y="1965341"/>
                    <a:pt x="480437" y="2027996"/>
                    <a:pt x="461012" y="2107686"/>
                  </a:cubicBezTo>
                  <a:cubicBezTo>
                    <a:pt x="515431" y="2079106"/>
                    <a:pt x="560142" y="2036238"/>
                    <a:pt x="610713" y="2001614"/>
                  </a:cubicBezTo>
                  <a:cubicBezTo>
                    <a:pt x="768109" y="1882535"/>
                    <a:pt x="951892" y="1804310"/>
                    <a:pt x="1135858" y="1735979"/>
                  </a:cubicBezTo>
                  <a:cubicBezTo>
                    <a:pt x="1119918" y="1705934"/>
                    <a:pt x="1092432" y="1673692"/>
                    <a:pt x="1109104" y="1637785"/>
                  </a:cubicBezTo>
                  <a:cubicBezTo>
                    <a:pt x="1139155" y="1543255"/>
                    <a:pt x="1198338" y="1460448"/>
                    <a:pt x="1223991" y="1364087"/>
                  </a:cubicBezTo>
                  <a:close/>
                  <a:moveTo>
                    <a:pt x="1267234" y="2058772"/>
                  </a:moveTo>
                  <a:cubicBezTo>
                    <a:pt x="1127794" y="2169240"/>
                    <a:pt x="1005214" y="2299676"/>
                    <a:pt x="856244" y="2398054"/>
                  </a:cubicBezTo>
                  <a:cubicBezTo>
                    <a:pt x="948410" y="2407213"/>
                    <a:pt x="1027384" y="2351155"/>
                    <a:pt x="1107455" y="2314699"/>
                  </a:cubicBezTo>
                  <a:cubicBezTo>
                    <a:pt x="1205117" y="2269267"/>
                    <a:pt x="1260638" y="2163195"/>
                    <a:pt x="1267234" y="205877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ym typeface="+mn-lt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940326" y="1200290"/>
            <a:ext cx="289694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dirty="0">
                <a:solidFill>
                  <a:srgbClr val="FC7643"/>
                </a:solidFill>
                <a:latin typeface="优设标题黑" panose="00000500000000000000" pitchFamily="2" charset="-122"/>
                <a:ea typeface="优设标题黑" panose="00000500000000000000" pitchFamily="2" charset="-122"/>
                <a:cs typeface="+mn-ea"/>
                <a:sym typeface="+mn-lt"/>
              </a:rPr>
              <a:t>暑假</a:t>
            </a:r>
            <a:endParaRPr lang="zh-CN" altLang="en-US" sz="11500" dirty="0">
              <a:solidFill>
                <a:srgbClr val="FC7643"/>
              </a:solidFill>
              <a:latin typeface="优设标题黑" panose="00000500000000000000" pitchFamily="2" charset="-122"/>
              <a:ea typeface="优设标题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52925" y="1119696"/>
            <a:ext cx="22843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1400" i="1" dirty="0">
                <a:solidFill>
                  <a:srgbClr val="FC7643"/>
                </a:solidFill>
                <a:latin typeface="MiSans Light" panose="00000400000000000000" pitchFamily="2" charset="-122"/>
                <a:ea typeface="MiSans Light" panose="00000400000000000000" pitchFamily="2" charset="-122"/>
              </a:rPr>
              <a:t>SAFETY EDUCATION</a:t>
            </a:r>
            <a:endParaRPr lang="zh-CN" altLang="en-US" sz="1400" i="1" dirty="0">
              <a:solidFill>
                <a:srgbClr val="FC7643"/>
              </a:solidFill>
              <a:latin typeface="MiSans Light" panose="00000400000000000000" pitchFamily="2" charset="-122"/>
              <a:ea typeface="MiSans Light" panose="00000400000000000000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0" y="-624115"/>
            <a:ext cx="304800" cy="304800"/>
          </a:xfrm>
          <a:prstGeom prst="ellipse">
            <a:avLst/>
          </a:prstGeom>
          <a:solidFill>
            <a:srgbClr val="FC7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550155" y="-624115"/>
            <a:ext cx="304800" cy="304800"/>
          </a:xfrm>
          <a:prstGeom prst="ellipse">
            <a:avLst/>
          </a:prstGeom>
          <a:solidFill>
            <a:srgbClr val="FFA3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100310" y="-624115"/>
            <a:ext cx="304800" cy="304800"/>
          </a:xfrm>
          <a:prstGeom prst="ellipse">
            <a:avLst/>
          </a:prstGeom>
          <a:solidFill>
            <a:srgbClr val="FFDA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650465" y="-624115"/>
            <a:ext cx="304800" cy="304800"/>
          </a:xfrm>
          <a:prstGeom prst="ellipse">
            <a:avLst/>
          </a:prstGeom>
          <a:solidFill>
            <a:srgbClr val="FFEB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任意多边形: 形状 105" descr="D:\51PPT模板网\51pptmoban.com\图片.jpg"/>
          <p:cNvSpPr/>
          <p:nvPr/>
        </p:nvSpPr>
        <p:spPr>
          <a:xfrm>
            <a:off x="8236355" y="5586542"/>
            <a:ext cx="3799928" cy="1271458"/>
          </a:xfrm>
          <a:custGeom>
            <a:avLst/>
            <a:gdLst>
              <a:gd name="connsiteX0" fmla="*/ 1899964 w 3799928"/>
              <a:gd name="connsiteY0" fmla="*/ 0 h 1271458"/>
              <a:gd name="connsiteX1" fmla="*/ 3794092 w 3799928"/>
              <a:gd name="connsiteY1" fmla="*/ 1255513 h 1271458"/>
              <a:gd name="connsiteX2" fmla="*/ 3799928 w 3799928"/>
              <a:gd name="connsiteY2" fmla="*/ 1271458 h 1271458"/>
              <a:gd name="connsiteX3" fmla="*/ 0 w 3799928"/>
              <a:gd name="connsiteY3" fmla="*/ 1271458 h 1271458"/>
              <a:gd name="connsiteX4" fmla="*/ 5836 w 3799928"/>
              <a:gd name="connsiteY4" fmla="*/ 1255513 h 1271458"/>
              <a:gd name="connsiteX5" fmla="*/ 1899964 w 3799928"/>
              <a:gd name="connsiteY5" fmla="*/ 0 h 127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9928" h="1271458">
                <a:moveTo>
                  <a:pt x="1899964" y="0"/>
                </a:moveTo>
                <a:cubicBezTo>
                  <a:pt x="2751450" y="0"/>
                  <a:pt x="3482023" y="517702"/>
                  <a:pt x="3794092" y="1255513"/>
                </a:cubicBezTo>
                <a:lnTo>
                  <a:pt x="3799928" y="1271458"/>
                </a:lnTo>
                <a:lnTo>
                  <a:pt x="0" y="1271458"/>
                </a:lnTo>
                <a:lnTo>
                  <a:pt x="5836" y="1255513"/>
                </a:lnTo>
                <a:cubicBezTo>
                  <a:pt x="317905" y="517702"/>
                  <a:pt x="1048478" y="0"/>
                  <a:pt x="1899964" y="0"/>
                </a:cubicBezTo>
                <a:close/>
              </a:path>
            </a:pathLst>
          </a:custGeom>
          <a:solidFill>
            <a:srgbClr val="FFEB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任意多边形: 形状 111"/>
          <p:cNvSpPr/>
          <p:nvPr/>
        </p:nvSpPr>
        <p:spPr>
          <a:xfrm rot="18900000">
            <a:off x="-245284" y="3449824"/>
            <a:ext cx="616881" cy="616881"/>
          </a:xfrm>
          <a:custGeom>
            <a:avLst/>
            <a:gdLst>
              <a:gd name="connsiteX0" fmla="*/ 527566 w 616881"/>
              <a:gd name="connsiteY0" fmla="*/ 0 h 616881"/>
              <a:gd name="connsiteX1" fmla="*/ 552636 w 616881"/>
              <a:gd name="connsiteY1" fmla="*/ 30385 h 616881"/>
              <a:gd name="connsiteX2" fmla="*/ 616881 w 616881"/>
              <a:gd name="connsiteY2" fmla="*/ 240707 h 616881"/>
              <a:gd name="connsiteX3" fmla="*/ 240707 w 616881"/>
              <a:gd name="connsiteY3" fmla="*/ 616881 h 616881"/>
              <a:gd name="connsiteX4" fmla="*/ 30385 w 616881"/>
              <a:gd name="connsiteY4" fmla="*/ 552636 h 616881"/>
              <a:gd name="connsiteX5" fmla="*/ 0 w 616881"/>
              <a:gd name="connsiteY5" fmla="*/ 527566 h 61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6881" h="616881">
                <a:moveTo>
                  <a:pt x="527566" y="0"/>
                </a:moveTo>
                <a:lnTo>
                  <a:pt x="552636" y="30385"/>
                </a:lnTo>
                <a:cubicBezTo>
                  <a:pt x="593197" y="90423"/>
                  <a:pt x="616880" y="162799"/>
                  <a:pt x="616881" y="240707"/>
                </a:cubicBezTo>
                <a:cubicBezTo>
                  <a:pt x="616881" y="448462"/>
                  <a:pt x="448462" y="616880"/>
                  <a:pt x="240707" y="616881"/>
                </a:cubicBezTo>
                <a:cubicBezTo>
                  <a:pt x="162799" y="616881"/>
                  <a:pt x="90422" y="593197"/>
                  <a:pt x="30385" y="552636"/>
                </a:cubicBezTo>
                <a:lnTo>
                  <a:pt x="0" y="527566"/>
                </a:lnTo>
                <a:close/>
              </a:path>
            </a:pathLst>
          </a:custGeom>
          <a:solidFill>
            <a:srgbClr val="FFDAC3"/>
          </a:solidFill>
          <a:ln w="17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4" name="任意多边形: 形状 113" descr="D:\51PPT模板网\51pptmoban.com\图片.jpg"/>
          <p:cNvSpPr/>
          <p:nvPr/>
        </p:nvSpPr>
        <p:spPr>
          <a:xfrm rot="18900000">
            <a:off x="11807732" y="2664661"/>
            <a:ext cx="628855" cy="629700"/>
          </a:xfrm>
          <a:custGeom>
            <a:avLst/>
            <a:gdLst>
              <a:gd name="connsiteX0" fmla="*/ 628855 w 628855"/>
              <a:gd name="connsiteY0" fmla="*/ 99194 h 629700"/>
              <a:gd name="connsiteX1" fmla="*/ 98348 w 628855"/>
              <a:gd name="connsiteY1" fmla="*/ 629700 h 629700"/>
              <a:gd name="connsiteX2" fmla="*/ 97723 w 628855"/>
              <a:gd name="connsiteY2" fmla="*/ 629105 h 629700"/>
              <a:gd name="connsiteX3" fmla="*/ 0 w 628855"/>
              <a:gd name="connsiteY3" fmla="*/ 376174 h 629700"/>
              <a:gd name="connsiteX4" fmla="*/ 376174 w 628855"/>
              <a:gd name="connsiteY4" fmla="*/ 0 h 629700"/>
              <a:gd name="connsiteX5" fmla="*/ 586496 w 628855"/>
              <a:gd name="connsiteY5" fmla="*/ 64245 h 6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855" h="629700">
                <a:moveTo>
                  <a:pt x="628855" y="99194"/>
                </a:moveTo>
                <a:lnTo>
                  <a:pt x="98348" y="629700"/>
                </a:lnTo>
                <a:lnTo>
                  <a:pt x="97723" y="629105"/>
                </a:lnTo>
                <a:cubicBezTo>
                  <a:pt x="37006" y="562301"/>
                  <a:pt x="0" y="473559"/>
                  <a:pt x="0" y="376174"/>
                </a:cubicBezTo>
                <a:cubicBezTo>
                  <a:pt x="0" y="168419"/>
                  <a:pt x="168419" y="0"/>
                  <a:pt x="376174" y="0"/>
                </a:cubicBezTo>
                <a:cubicBezTo>
                  <a:pt x="454082" y="0"/>
                  <a:pt x="526458" y="23684"/>
                  <a:pt x="586496" y="64245"/>
                </a:cubicBezTo>
                <a:close/>
              </a:path>
            </a:pathLst>
          </a:custGeom>
          <a:solidFill>
            <a:srgbClr val="FFDAC3"/>
          </a:solidFill>
          <a:ln w="17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>
            <a:off x="10813498" y="4365914"/>
            <a:ext cx="1378490" cy="2035729"/>
          </a:xfrm>
          <a:custGeom>
            <a:avLst/>
            <a:gdLst>
              <a:gd name="connsiteX0" fmla="*/ 25344 w 943635"/>
              <a:gd name="connsiteY0" fmla="*/ 883387 h 1393543"/>
              <a:gd name="connsiteX1" fmla="*/ 551310 w 943635"/>
              <a:gd name="connsiteY1" fmla="*/ 1378317 h 1393543"/>
              <a:gd name="connsiteX2" fmla="*/ 424312 w 943635"/>
              <a:gd name="connsiteY2" fmla="*/ 1338268 h 1393543"/>
              <a:gd name="connsiteX3" fmla="*/ 73031 w 943635"/>
              <a:gd name="connsiteY3" fmla="*/ 1007719 h 1393543"/>
              <a:gd name="connsiteX4" fmla="*/ 25344 w 943635"/>
              <a:gd name="connsiteY4" fmla="*/ 883387 h 1393543"/>
              <a:gd name="connsiteX5" fmla="*/ 25344 w 943635"/>
              <a:gd name="connsiteY5" fmla="*/ 883387 h 1393543"/>
              <a:gd name="connsiteX6" fmla="*/ 943636 w 943635"/>
              <a:gd name="connsiteY6" fmla="*/ 45000 h 1393543"/>
              <a:gd name="connsiteX7" fmla="*/ 943636 w 943635"/>
              <a:gd name="connsiteY7" fmla="*/ 96860 h 1393543"/>
              <a:gd name="connsiteX8" fmla="*/ 861568 w 943635"/>
              <a:gd name="connsiteY8" fmla="*/ 19634 h 1393543"/>
              <a:gd name="connsiteX9" fmla="*/ 943636 w 943635"/>
              <a:gd name="connsiteY9" fmla="*/ 45000 h 1393543"/>
              <a:gd name="connsiteX10" fmla="*/ 943636 w 943635"/>
              <a:gd name="connsiteY10" fmla="*/ 45000 h 1393543"/>
              <a:gd name="connsiteX11" fmla="*/ 943636 w 943635"/>
              <a:gd name="connsiteY11" fmla="*/ 209634 h 1393543"/>
              <a:gd name="connsiteX12" fmla="*/ 721308 w 943635"/>
              <a:gd name="connsiteY12" fmla="*/ 426 h 1393543"/>
              <a:gd name="connsiteX13" fmla="*/ 638959 w 943635"/>
              <a:gd name="connsiteY13" fmla="*/ 2393 h 1393543"/>
              <a:gd name="connsiteX14" fmla="*/ 943636 w 943635"/>
              <a:gd name="connsiteY14" fmla="*/ 289088 h 1393543"/>
              <a:gd name="connsiteX15" fmla="*/ 943636 w 943635"/>
              <a:gd name="connsiteY15" fmla="*/ 209634 h 1393543"/>
              <a:gd name="connsiteX16" fmla="*/ 943636 w 943635"/>
              <a:gd name="connsiteY16" fmla="*/ 209634 h 1393543"/>
              <a:gd name="connsiteX17" fmla="*/ 943636 w 943635"/>
              <a:gd name="connsiteY17" fmla="*/ 401864 h 1393543"/>
              <a:gd name="connsiteX18" fmla="*/ 536389 w 943635"/>
              <a:gd name="connsiteY18" fmla="*/ 18650 h 1393543"/>
              <a:gd name="connsiteX19" fmla="*/ 471696 w 943635"/>
              <a:gd name="connsiteY19" fmla="*/ 37230 h 1393543"/>
              <a:gd name="connsiteX20" fmla="*/ 943636 w 943635"/>
              <a:gd name="connsiteY20" fmla="*/ 481323 h 1393543"/>
              <a:gd name="connsiteX21" fmla="*/ 943636 w 943635"/>
              <a:gd name="connsiteY21" fmla="*/ 401864 h 1393543"/>
              <a:gd name="connsiteX22" fmla="*/ 943636 w 943635"/>
              <a:gd name="connsiteY22" fmla="*/ 401864 h 1393543"/>
              <a:gd name="connsiteX23" fmla="*/ 943636 w 943635"/>
              <a:gd name="connsiteY23" fmla="*/ 594096 h 1393543"/>
              <a:gd name="connsiteX24" fmla="*/ 388496 w 943635"/>
              <a:gd name="connsiteY24" fmla="*/ 71713 h 1393543"/>
              <a:gd name="connsiteX25" fmla="*/ 335170 w 943635"/>
              <a:gd name="connsiteY25" fmla="*/ 100994 h 1393543"/>
              <a:gd name="connsiteX26" fmla="*/ 943636 w 943635"/>
              <a:gd name="connsiteY26" fmla="*/ 673556 h 1393543"/>
              <a:gd name="connsiteX27" fmla="*/ 943636 w 943635"/>
              <a:gd name="connsiteY27" fmla="*/ 594096 h 1393543"/>
              <a:gd name="connsiteX28" fmla="*/ 943636 w 943635"/>
              <a:gd name="connsiteY28" fmla="*/ 594096 h 1393543"/>
              <a:gd name="connsiteX29" fmla="*/ 943636 w 943635"/>
              <a:gd name="connsiteY29" fmla="*/ 786331 h 1393543"/>
              <a:gd name="connsiteX30" fmla="*/ 943636 w 943635"/>
              <a:gd name="connsiteY30" fmla="*/ 865787 h 1393543"/>
              <a:gd name="connsiteX31" fmla="*/ 222039 w 943635"/>
              <a:gd name="connsiteY31" fmla="*/ 186770 h 1393543"/>
              <a:gd name="connsiteX32" fmla="*/ 266185 w 943635"/>
              <a:gd name="connsiteY32" fmla="*/ 148854 h 1393543"/>
              <a:gd name="connsiteX33" fmla="*/ 943636 w 943635"/>
              <a:gd name="connsiteY33" fmla="*/ 786331 h 1393543"/>
              <a:gd name="connsiteX34" fmla="*/ 943636 w 943635"/>
              <a:gd name="connsiteY34" fmla="*/ 786331 h 1393543"/>
              <a:gd name="connsiteX35" fmla="*/ 943636 w 943635"/>
              <a:gd name="connsiteY35" fmla="*/ 978562 h 1393543"/>
              <a:gd name="connsiteX36" fmla="*/ 165292 w 943635"/>
              <a:gd name="connsiteY36" fmla="*/ 246148 h 1393543"/>
              <a:gd name="connsiteX37" fmla="*/ 129574 w 943635"/>
              <a:gd name="connsiteY37" fmla="*/ 291994 h 1393543"/>
              <a:gd name="connsiteX38" fmla="*/ 943636 w 943635"/>
              <a:gd name="connsiteY38" fmla="*/ 1058019 h 1393543"/>
              <a:gd name="connsiteX39" fmla="*/ 943636 w 943635"/>
              <a:gd name="connsiteY39" fmla="*/ 978562 h 1393543"/>
              <a:gd name="connsiteX40" fmla="*/ 943636 w 943635"/>
              <a:gd name="connsiteY40" fmla="*/ 978562 h 1393543"/>
              <a:gd name="connsiteX41" fmla="*/ 943636 w 943635"/>
              <a:gd name="connsiteY41" fmla="*/ 1170790 h 1393543"/>
              <a:gd name="connsiteX42" fmla="*/ 85042 w 943635"/>
              <a:gd name="connsiteY42" fmla="*/ 362858 h 1393543"/>
              <a:gd name="connsiteX43" fmla="*/ 58369 w 943635"/>
              <a:gd name="connsiteY43" fmla="*/ 417221 h 1393543"/>
              <a:gd name="connsiteX44" fmla="*/ 943636 w 943635"/>
              <a:gd name="connsiteY44" fmla="*/ 1250251 h 1393543"/>
              <a:gd name="connsiteX45" fmla="*/ 943636 w 943635"/>
              <a:gd name="connsiteY45" fmla="*/ 1170790 h 1393543"/>
              <a:gd name="connsiteX46" fmla="*/ 943636 w 943635"/>
              <a:gd name="connsiteY46" fmla="*/ 1170790 h 1393543"/>
              <a:gd name="connsiteX47" fmla="*/ 27842 w 943635"/>
              <a:gd name="connsiteY47" fmla="*/ 501271 h 1393543"/>
              <a:gd name="connsiteX48" fmla="*/ 12290 w 943635"/>
              <a:gd name="connsiteY48" fmla="*/ 566091 h 1393543"/>
              <a:gd name="connsiteX49" fmla="*/ 868810 w 943635"/>
              <a:gd name="connsiteY49" fmla="*/ 1372073 h 1393543"/>
              <a:gd name="connsiteX50" fmla="*/ 932568 w 943635"/>
              <a:gd name="connsiteY50" fmla="*/ 1352611 h 1393543"/>
              <a:gd name="connsiteX51" fmla="*/ 27842 w 943635"/>
              <a:gd name="connsiteY51" fmla="*/ 501271 h 1393543"/>
              <a:gd name="connsiteX52" fmla="*/ 27842 w 943635"/>
              <a:gd name="connsiteY52" fmla="*/ 501271 h 1393543"/>
              <a:gd name="connsiteX53" fmla="*/ 584 w 943635"/>
              <a:gd name="connsiteY53" fmla="*/ 667850 h 1393543"/>
              <a:gd name="connsiteX54" fmla="*/ 1948 w 943635"/>
              <a:gd name="connsiteY54" fmla="*/ 748593 h 1393543"/>
              <a:gd name="connsiteX55" fmla="*/ 687277 w 943635"/>
              <a:gd name="connsiteY55" fmla="*/ 1393480 h 1393543"/>
              <a:gd name="connsiteX56" fmla="*/ 767951 w 943635"/>
              <a:gd name="connsiteY56" fmla="*/ 1389938 h 1393543"/>
              <a:gd name="connsiteX57" fmla="*/ 584 w 943635"/>
              <a:gd name="connsiteY57" fmla="*/ 667850 h 139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943635" h="1393543">
                <a:moveTo>
                  <a:pt x="25344" y="883387"/>
                </a:moveTo>
                <a:lnTo>
                  <a:pt x="551310" y="1378317"/>
                </a:lnTo>
                <a:cubicBezTo>
                  <a:pt x="508087" y="1369129"/>
                  <a:pt x="465547" y="1355780"/>
                  <a:pt x="424312" y="1338268"/>
                </a:cubicBezTo>
                <a:lnTo>
                  <a:pt x="73031" y="1007719"/>
                </a:lnTo>
                <a:cubicBezTo>
                  <a:pt x="53050" y="967618"/>
                  <a:pt x="37138" y="925968"/>
                  <a:pt x="25344" y="883387"/>
                </a:cubicBezTo>
                <a:lnTo>
                  <a:pt x="25344" y="883387"/>
                </a:lnTo>
                <a:close/>
                <a:moveTo>
                  <a:pt x="943636" y="45000"/>
                </a:moveTo>
                <a:lnTo>
                  <a:pt x="943636" y="96860"/>
                </a:lnTo>
                <a:lnTo>
                  <a:pt x="861568" y="19634"/>
                </a:lnTo>
                <a:cubicBezTo>
                  <a:pt x="889305" y="26355"/>
                  <a:pt x="916715" y="34812"/>
                  <a:pt x="943636" y="45000"/>
                </a:cubicBezTo>
                <a:lnTo>
                  <a:pt x="943636" y="45000"/>
                </a:lnTo>
                <a:close/>
                <a:moveTo>
                  <a:pt x="943636" y="209634"/>
                </a:moveTo>
                <a:lnTo>
                  <a:pt x="721308" y="426"/>
                </a:lnTo>
                <a:cubicBezTo>
                  <a:pt x="693843" y="-530"/>
                  <a:pt x="666341" y="123"/>
                  <a:pt x="638959" y="2393"/>
                </a:cubicBezTo>
                <a:lnTo>
                  <a:pt x="943636" y="289088"/>
                </a:lnTo>
                <a:lnTo>
                  <a:pt x="943636" y="209634"/>
                </a:lnTo>
                <a:lnTo>
                  <a:pt x="943636" y="209634"/>
                </a:lnTo>
                <a:close/>
                <a:moveTo>
                  <a:pt x="943636" y="401864"/>
                </a:moveTo>
                <a:lnTo>
                  <a:pt x="536389" y="18650"/>
                </a:lnTo>
                <a:cubicBezTo>
                  <a:pt x="514590" y="23784"/>
                  <a:pt x="492998" y="29981"/>
                  <a:pt x="471696" y="37230"/>
                </a:cubicBezTo>
                <a:lnTo>
                  <a:pt x="943636" y="481323"/>
                </a:lnTo>
                <a:lnTo>
                  <a:pt x="943636" y="401864"/>
                </a:lnTo>
                <a:lnTo>
                  <a:pt x="943636" y="401864"/>
                </a:lnTo>
                <a:close/>
                <a:moveTo>
                  <a:pt x="943636" y="594096"/>
                </a:moveTo>
                <a:lnTo>
                  <a:pt x="388496" y="71713"/>
                </a:lnTo>
                <a:cubicBezTo>
                  <a:pt x="370386" y="80643"/>
                  <a:pt x="352594" y="90410"/>
                  <a:pt x="335170" y="100994"/>
                </a:cubicBezTo>
                <a:lnTo>
                  <a:pt x="943636" y="673556"/>
                </a:lnTo>
                <a:lnTo>
                  <a:pt x="943636" y="594096"/>
                </a:lnTo>
                <a:lnTo>
                  <a:pt x="943636" y="594096"/>
                </a:lnTo>
                <a:close/>
                <a:moveTo>
                  <a:pt x="943636" y="786331"/>
                </a:moveTo>
                <a:lnTo>
                  <a:pt x="943636" y="865787"/>
                </a:lnTo>
                <a:lnTo>
                  <a:pt x="222039" y="186770"/>
                </a:lnTo>
                <a:cubicBezTo>
                  <a:pt x="236343" y="173437"/>
                  <a:pt x="251056" y="160771"/>
                  <a:pt x="266185" y="148854"/>
                </a:cubicBezTo>
                <a:lnTo>
                  <a:pt x="943636" y="786331"/>
                </a:lnTo>
                <a:lnTo>
                  <a:pt x="943636" y="786331"/>
                </a:lnTo>
                <a:close/>
                <a:moveTo>
                  <a:pt x="943636" y="978562"/>
                </a:moveTo>
                <a:lnTo>
                  <a:pt x="165292" y="246148"/>
                </a:lnTo>
                <a:cubicBezTo>
                  <a:pt x="152646" y="261044"/>
                  <a:pt x="140761" y="276351"/>
                  <a:pt x="129574" y="291994"/>
                </a:cubicBezTo>
                <a:lnTo>
                  <a:pt x="943636" y="1058019"/>
                </a:lnTo>
                <a:lnTo>
                  <a:pt x="943636" y="978562"/>
                </a:lnTo>
                <a:lnTo>
                  <a:pt x="943636" y="978562"/>
                </a:lnTo>
                <a:close/>
                <a:moveTo>
                  <a:pt x="943636" y="1170790"/>
                </a:moveTo>
                <a:lnTo>
                  <a:pt x="85042" y="362858"/>
                </a:lnTo>
                <a:cubicBezTo>
                  <a:pt x="75305" y="380670"/>
                  <a:pt x="66429" y="398814"/>
                  <a:pt x="58369" y="417221"/>
                </a:cubicBezTo>
                <a:lnTo>
                  <a:pt x="943636" y="1250251"/>
                </a:lnTo>
                <a:lnTo>
                  <a:pt x="943636" y="1170790"/>
                </a:lnTo>
                <a:lnTo>
                  <a:pt x="943636" y="1170790"/>
                </a:lnTo>
                <a:close/>
                <a:moveTo>
                  <a:pt x="27842" y="501271"/>
                </a:moveTo>
                <a:cubicBezTo>
                  <a:pt x="21607" y="522673"/>
                  <a:pt x="16427" y="544309"/>
                  <a:pt x="12290" y="566091"/>
                </a:cubicBezTo>
                <a:lnTo>
                  <a:pt x="868810" y="1372073"/>
                </a:lnTo>
                <a:cubicBezTo>
                  <a:pt x="890305" y="1366615"/>
                  <a:pt x="911583" y="1360134"/>
                  <a:pt x="932568" y="1352611"/>
                </a:cubicBezTo>
                <a:lnTo>
                  <a:pt x="27842" y="501271"/>
                </a:lnTo>
                <a:lnTo>
                  <a:pt x="27842" y="501271"/>
                </a:lnTo>
                <a:close/>
                <a:moveTo>
                  <a:pt x="584" y="667850"/>
                </a:moveTo>
                <a:cubicBezTo>
                  <a:pt x="-524" y="694771"/>
                  <a:pt x="-48" y="721733"/>
                  <a:pt x="1948" y="748593"/>
                </a:cubicBezTo>
                <a:lnTo>
                  <a:pt x="687277" y="1393480"/>
                </a:lnTo>
                <a:cubicBezTo>
                  <a:pt x="714210" y="1393840"/>
                  <a:pt x="741148" y="1392676"/>
                  <a:pt x="767951" y="1389938"/>
                </a:cubicBezTo>
                <a:lnTo>
                  <a:pt x="584" y="667850"/>
                </a:lnTo>
                <a:close/>
              </a:path>
            </a:pathLst>
          </a:custGeom>
          <a:solidFill>
            <a:srgbClr val="FFDAC3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3" name="任意多边形: 形状 42"/>
          <p:cNvSpPr/>
          <p:nvPr/>
        </p:nvSpPr>
        <p:spPr>
          <a:xfrm>
            <a:off x="0" y="524557"/>
            <a:ext cx="1378490" cy="2035731"/>
          </a:xfrm>
          <a:custGeom>
            <a:avLst/>
            <a:gdLst>
              <a:gd name="connsiteX0" fmla="*/ 918291 w 943635"/>
              <a:gd name="connsiteY0" fmla="*/ 883386 h 1393544"/>
              <a:gd name="connsiteX1" fmla="*/ 392326 w 943635"/>
              <a:gd name="connsiteY1" fmla="*/ 1378316 h 1393544"/>
              <a:gd name="connsiteX2" fmla="*/ 519324 w 943635"/>
              <a:gd name="connsiteY2" fmla="*/ 1338269 h 1393544"/>
              <a:gd name="connsiteX3" fmla="*/ 870604 w 943635"/>
              <a:gd name="connsiteY3" fmla="*/ 1007720 h 1393544"/>
              <a:gd name="connsiteX4" fmla="*/ 918291 w 943635"/>
              <a:gd name="connsiteY4" fmla="*/ 883386 h 1393544"/>
              <a:gd name="connsiteX5" fmla="*/ 918291 w 943635"/>
              <a:gd name="connsiteY5" fmla="*/ 883386 h 1393544"/>
              <a:gd name="connsiteX6" fmla="*/ 0 w 943635"/>
              <a:gd name="connsiteY6" fmla="*/ 45001 h 1393544"/>
              <a:gd name="connsiteX7" fmla="*/ 0 w 943635"/>
              <a:gd name="connsiteY7" fmla="*/ 96861 h 1393544"/>
              <a:gd name="connsiteX8" fmla="*/ 82068 w 943635"/>
              <a:gd name="connsiteY8" fmla="*/ 19635 h 1393544"/>
              <a:gd name="connsiteX9" fmla="*/ 0 w 943635"/>
              <a:gd name="connsiteY9" fmla="*/ 45001 h 1393544"/>
              <a:gd name="connsiteX10" fmla="*/ 0 w 943635"/>
              <a:gd name="connsiteY10" fmla="*/ 45001 h 1393544"/>
              <a:gd name="connsiteX11" fmla="*/ 0 w 943635"/>
              <a:gd name="connsiteY11" fmla="*/ 209636 h 1393544"/>
              <a:gd name="connsiteX12" fmla="*/ 222326 w 943635"/>
              <a:gd name="connsiteY12" fmla="*/ 427 h 1393544"/>
              <a:gd name="connsiteX13" fmla="*/ 304675 w 943635"/>
              <a:gd name="connsiteY13" fmla="*/ 2392 h 1393544"/>
              <a:gd name="connsiteX14" fmla="*/ 0 w 943635"/>
              <a:gd name="connsiteY14" fmla="*/ 289089 h 1393544"/>
              <a:gd name="connsiteX15" fmla="*/ 0 w 943635"/>
              <a:gd name="connsiteY15" fmla="*/ 209636 h 1393544"/>
              <a:gd name="connsiteX16" fmla="*/ 0 w 943635"/>
              <a:gd name="connsiteY16" fmla="*/ 209636 h 1393544"/>
              <a:gd name="connsiteX17" fmla="*/ 0 w 943635"/>
              <a:gd name="connsiteY17" fmla="*/ 401865 h 1393544"/>
              <a:gd name="connsiteX18" fmla="*/ 407247 w 943635"/>
              <a:gd name="connsiteY18" fmla="*/ 18651 h 1393544"/>
              <a:gd name="connsiteX19" fmla="*/ 471940 w 943635"/>
              <a:gd name="connsiteY19" fmla="*/ 37231 h 1393544"/>
              <a:gd name="connsiteX20" fmla="*/ 0 w 943635"/>
              <a:gd name="connsiteY20" fmla="*/ 481324 h 1393544"/>
              <a:gd name="connsiteX21" fmla="*/ 0 w 943635"/>
              <a:gd name="connsiteY21" fmla="*/ 401865 h 1393544"/>
              <a:gd name="connsiteX22" fmla="*/ 0 w 943635"/>
              <a:gd name="connsiteY22" fmla="*/ 401865 h 1393544"/>
              <a:gd name="connsiteX23" fmla="*/ 0 w 943635"/>
              <a:gd name="connsiteY23" fmla="*/ 594097 h 1393544"/>
              <a:gd name="connsiteX24" fmla="*/ 555140 w 943635"/>
              <a:gd name="connsiteY24" fmla="*/ 71716 h 1393544"/>
              <a:gd name="connsiteX25" fmla="*/ 608466 w 943635"/>
              <a:gd name="connsiteY25" fmla="*/ 100996 h 1393544"/>
              <a:gd name="connsiteX26" fmla="*/ 0 w 943635"/>
              <a:gd name="connsiteY26" fmla="*/ 673557 h 1393544"/>
              <a:gd name="connsiteX27" fmla="*/ 0 w 943635"/>
              <a:gd name="connsiteY27" fmla="*/ 594097 h 1393544"/>
              <a:gd name="connsiteX28" fmla="*/ 0 w 943635"/>
              <a:gd name="connsiteY28" fmla="*/ 594097 h 1393544"/>
              <a:gd name="connsiteX29" fmla="*/ 0 w 943635"/>
              <a:gd name="connsiteY29" fmla="*/ 786332 h 1393544"/>
              <a:gd name="connsiteX30" fmla="*/ 0 w 943635"/>
              <a:gd name="connsiteY30" fmla="*/ 865789 h 1393544"/>
              <a:gd name="connsiteX31" fmla="*/ 721597 w 943635"/>
              <a:gd name="connsiteY31" fmla="*/ 186771 h 1393544"/>
              <a:gd name="connsiteX32" fmla="*/ 677450 w 943635"/>
              <a:gd name="connsiteY32" fmla="*/ 148853 h 1393544"/>
              <a:gd name="connsiteX33" fmla="*/ 0 w 943635"/>
              <a:gd name="connsiteY33" fmla="*/ 786332 h 1393544"/>
              <a:gd name="connsiteX34" fmla="*/ 0 w 943635"/>
              <a:gd name="connsiteY34" fmla="*/ 786332 h 1393544"/>
              <a:gd name="connsiteX35" fmla="*/ 0 w 943635"/>
              <a:gd name="connsiteY35" fmla="*/ 978562 h 1393544"/>
              <a:gd name="connsiteX36" fmla="*/ 778344 w 943635"/>
              <a:gd name="connsiteY36" fmla="*/ 246149 h 1393544"/>
              <a:gd name="connsiteX37" fmla="*/ 814062 w 943635"/>
              <a:gd name="connsiteY37" fmla="*/ 291995 h 1393544"/>
              <a:gd name="connsiteX38" fmla="*/ 0 w 943635"/>
              <a:gd name="connsiteY38" fmla="*/ 1058020 h 1393544"/>
              <a:gd name="connsiteX39" fmla="*/ 0 w 943635"/>
              <a:gd name="connsiteY39" fmla="*/ 978562 h 1393544"/>
              <a:gd name="connsiteX40" fmla="*/ 0 w 943635"/>
              <a:gd name="connsiteY40" fmla="*/ 978562 h 1393544"/>
              <a:gd name="connsiteX41" fmla="*/ 0 w 943635"/>
              <a:gd name="connsiteY41" fmla="*/ 1170793 h 1393544"/>
              <a:gd name="connsiteX42" fmla="*/ 858594 w 943635"/>
              <a:gd name="connsiteY42" fmla="*/ 362861 h 1393544"/>
              <a:gd name="connsiteX43" fmla="*/ 885267 w 943635"/>
              <a:gd name="connsiteY43" fmla="*/ 417224 h 1393544"/>
              <a:gd name="connsiteX44" fmla="*/ 0 w 943635"/>
              <a:gd name="connsiteY44" fmla="*/ 1250253 h 1393544"/>
              <a:gd name="connsiteX45" fmla="*/ 0 w 943635"/>
              <a:gd name="connsiteY45" fmla="*/ 1170793 h 1393544"/>
              <a:gd name="connsiteX46" fmla="*/ 0 w 943635"/>
              <a:gd name="connsiteY46" fmla="*/ 1170793 h 1393544"/>
              <a:gd name="connsiteX47" fmla="*/ 915793 w 943635"/>
              <a:gd name="connsiteY47" fmla="*/ 501272 h 1393544"/>
              <a:gd name="connsiteX48" fmla="*/ 931346 w 943635"/>
              <a:gd name="connsiteY48" fmla="*/ 566094 h 1393544"/>
              <a:gd name="connsiteX49" fmla="*/ 74826 w 943635"/>
              <a:gd name="connsiteY49" fmla="*/ 1372074 h 1393544"/>
              <a:gd name="connsiteX50" fmla="*/ 11067 w 943635"/>
              <a:gd name="connsiteY50" fmla="*/ 1352612 h 1393544"/>
              <a:gd name="connsiteX51" fmla="*/ 915793 w 943635"/>
              <a:gd name="connsiteY51" fmla="*/ 501272 h 1393544"/>
              <a:gd name="connsiteX52" fmla="*/ 915793 w 943635"/>
              <a:gd name="connsiteY52" fmla="*/ 501272 h 1393544"/>
              <a:gd name="connsiteX53" fmla="*/ 943052 w 943635"/>
              <a:gd name="connsiteY53" fmla="*/ 667851 h 1393544"/>
              <a:gd name="connsiteX54" fmla="*/ 941687 w 943635"/>
              <a:gd name="connsiteY54" fmla="*/ 748594 h 1393544"/>
              <a:gd name="connsiteX55" fmla="*/ 256359 w 943635"/>
              <a:gd name="connsiteY55" fmla="*/ 1393481 h 1393544"/>
              <a:gd name="connsiteX56" fmla="*/ 175685 w 943635"/>
              <a:gd name="connsiteY56" fmla="*/ 1389939 h 1393544"/>
              <a:gd name="connsiteX57" fmla="*/ 943052 w 943635"/>
              <a:gd name="connsiteY57" fmla="*/ 667851 h 139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943635" h="1393544">
                <a:moveTo>
                  <a:pt x="918291" y="883386"/>
                </a:moveTo>
                <a:lnTo>
                  <a:pt x="392326" y="1378316"/>
                </a:lnTo>
                <a:cubicBezTo>
                  <a:pt x="435548" y="1369130"/>
                  <a:pt x="478088" y="1355781"/>
                  <a:pt x="519324" y="1338269"/>
                </a:cubicBezTo>
                <a:lnTo>
                  <a:pt x="870604" y="1007720"/>
                </a:lnTo>
                <a:cubicBezTo>
                  <a:pt x="890585" y="967620"/>
                  <a:pt x="906497" y="925969"/>
                  <a:pt x="918291" y="883386"/>
                </a:cubicBezTo>
                <a:lnTo>
                  <a:pt x="918291" y="883386"/>
                </a:lnTo>
                <a:close/>
                <a:moveTo>
                  <a:pt x="0" y="45001"/>
                </a:moveTo>
                <a:lnTo>
                  <a:pt x="0" y="96861"/>
                </a:lnTo>
                <a:lnTo>
                  <a:pt x="82068" y="19635"/>
                </a:lnTo>
                <a:cubicBezTo>
                  <a:pt x="54331" y="26356"/>
                  <a:pt x="26921" y="34813"/>
                  <a:pt x="0" y="45001"/>
                </a:cubicBezTo>
                <a:lnTo>
                  <a:pt x="0" y="45001"/>
                </a:lnTo>
                <a:close/>
                <a:moveTo>
                  <a:pt x="0" y="209636"/>
                </a:moveTo>
                <a:lnTo>
                  <a:pt x="222326" y="427"/>
                </a:lnTo>
                <a:cubicBezTo>
                  <a:pt x="249791" y="-531"/>
                  <a:pt x="277293" y="122"/>
                  <a:pt x="304675" y="2392"/>
                </a:cubicBezTo>
                <a:lnTo>
                  <a:pt x="0" y="289089"/>
                </a:lnTo>
                <a:lnTo>
                  <a:pt x="0" y="209636"/>
                </a:lnTo>
                <a:lnTo>
                  <a:pt x="0" y="209636"/>
                </a:lnTo>
                <a:close/>
                <a:moveTo>
                  <a:pt x="0" y="401865"/>
                </a:moveTo>
                <a:lnTo>
                  <a:pt x="407247" y="18651"/>
                </a:lnTo>
                <a:cubicBezTo>
                  <a:pt x="429045" y="23786"/>
                  <a:pt x="450637" y="29982"/>
                  <a:pt x="471940" y="37231"/>
                </a:cubicBezTo>
                <a:lnTo>
                  <a:pt x="0" y="481324"/>
                </a:lnTo>
                <a:lnTo>
                  <a:pt x="0" y="401865"/>
                </a:lnTo>
                <a:lnTo>
                  <a:pt x="0" y="401865"/>
                </a:lnTo>
                <a:close/>
                <a:moveTo>
                  <a:pt x="0" y="594097"/>
                </a:moveTo>
                <a:lnTo>
                  <a:pt x="555140" y="71716"/>
                </a:lnTo>
                <a:cubicBezTo>
                  <a:pt x="573250" y="80645"/>
                  <a:pt x="591043" y="90411"/>
                  <a:pt x="608466" y="100996"/>
                </a:cubicBezTo>
                <a:lnTo>
                  <a:pt x="0" y="673557"/>
                </a:lnTo>
                <a:lnTo>
                  <a:pt x="0" y="594097"/>
                </a:lnTo>
                <a:lnTo>
                  <a:pt x="0" y="594097"/>
                </a:lnTo>
                <a:close/>
                <a:moveTo>
                  <a:pt x="0" y="786332"/>
                </a:moveTo>
                <a:lnTo>
                  <a:pt x="0" y="865789"/>
                </a:lnTo>
                <a:lnTo>
                  <a:pt x="721597" y="186771"/>
                </a:lnTo>
                <a:cubicBezTo>
                  <a:pt x="707293" y="173438"/>
                  <a:pt x="692579" y="160774"/>
                  <a:pt x="677450" y="148853"/>
                </a:cubicBezTo>
                <a:lnTo>
                  <a:pt x="0" y="786332"/>
                </a:lnTo>
                <a:lnTo>
                  <a:pt x="0" y="786332"/>
                </a:lnTo>
                <a:close/>
                <a:moveTo>
                  <a:pt x="0" y="978562"/>
                </a:moveTo>
                <a:lnTo>
                  <a:pt x="778344" y="246149"/>
                </a:lnTo>
                <a:cubicBezTo>
                  <a:pt x="790990" y="261047"/>
                  <a:pt x="802875" y="276354"/>
                  <a:pt x="814062" y="291995"/>
                </a:cubicBezTo>
                <a:lnTo>
                  <a:pt x="0" y="1058020"/>
                </a:lnTo>
                <a:lnTo>
                  <a:pt x="0" y="978562"/>
                </a:lnTo>
                <a:lnTo>
                  <a:pt x="0" y="978562"/>
                </a:lnTo>
                <a:close/>
                <a:moveTo>
                  <a:pt x="0" y="1170793"/>
                </a:moveTo>
                <a:lnTo>
                  <a:pt x="858594" y="362861"/>
                </a:lnTo>
                <a:cubicBezTo>
                  <a:pt x="868331" y="380673"/>
                  <a:pt x="877209" y="398817"/>
                  <a:pt x="885267" y="417224"/>
                </a:cubicBezTo>
                <a:lnTo>
                  <a:pt x="0" y="1250253"/>
                </a:lnTo>
                <a:lnTo>
                  <a:pt x="0" y="1170793"/>
                </a:lnTo>
                <a:lnTo>
                  <a:pt x="0" y="1170793"/>
                </a:lnTo>
                <a:close/>
                <a:moveTo>
                  <a:pt x="915793" y="501272"/>
                </a:moveTo>
                <a:cubicBezTo>
                  <a:pt x="922029" y="522674"/>
                  <a:pt x="927209" y="544308"/>
                  <a:pt x="931346" y="566094"/>
                </a:cubicBezTo>
                <a:lnTo>
                  <a:pt x="74826" y="1372074"/>
                </a:lnTo>
                <a:cubicBezTo>
                  <a:pt x="53333" y="1366618"/>
                  <a:pt x="32054" y="1360136"/>
                  <a:pt x="11067" y="1352612"/>
                </a:cubicBezTo>
                <a:lnTo>
                  <a:pt x="915793" y="501272"/>
                </a:lnTo>
                <a:lnTo>
                  <a:pt x="915793" y="501272"/>
                </a:lnTo>
                <a:close/>
                <a:moveTo>
                  <a:pt x="943052" y="667851"/>
                </a:moveTo>
                <a:cubicBezTo>
                  <a:pt x="944160" y="694772"/>
                  <a:pt x="943683" y="721735"/>
                  <a:pt x="941687" y="748594"/>
                </a:cubicBezTo>
                <a:lnTo>
                  <a:pt x="256359" y="1393481"/>
                </a:lnTo>
                <a:cubicBezTo>
                  <a:pt x="229426" y="1393841"/>
                  <a:pt x="202488" y="1392679"/>
                  <a:pt x="175685" y="1389939"/>
                </a:cubicBezTo>
                <a:lnTo>
                  <a:pt x="943052" y="667851"/>
                </a:lnTo>
                <a:close/>
              </a:path>
            </a:pathLst>
          </a:custGeom>
          <a:solidFill>
            <a:srgbClr val="FFDAC3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83" name="图形 45"/>
          <p:cNvGrpSpPr/>
          <p:nvPr/>
        </p:nvGrpSpPr>
        <p:grpSpPr>
          <a:xfrm>
            <a:off x="413421" y="5586542"/>
            <a:ext cx="1737351" cy="1273304"/>
            <a:chOff x="3120968" y="2876756"/>
            <a:chExt cx="529068" cy="387754"/>
          </a:xfrm>
        </p:grpSpPr>
        <p:sp>
          <p:nvSpPr>
            <p:cNvPr id="84" name="任意多边形: 形状 83"/>
            <p:cNvSpPr/>
            <p:nvPr/>
          </p:nvSpPr>
          <p:spPr>
            <a:xfrm>
              <a:off x="3209587" y="2932300"/>
              <a:ext cx="440449" cy="332210"/>
            </a:xfrm>
            <a:custGeom>
              <a:avLst/>
              <a:gdLst>
                <a:gd name="connsiteX0" fmla="*/ 187001 w 440449"/>
                <a:gd name="connsiteY0" fmla="*/ 61864 h 332210"/>
                <a:gd name="connsiteX1" fmla="*/ 168556 w 440449"/>
                <a:gd name="connsiteY1" fmla="*/ 93418 h 332210"/>
                <a:gd name="connsiteX2" fmla="*/ 105044 w 440449"/>
                <a:gd name="connsiteY2" fmla="*/ 68818 h 332210"/>
                <a:gd name="connsiteX3" fmla="*/ 129788 w 440449"/>
                <a:gd name="connsiteY3" fmla="*/ 39284 h 332210"/>
                <a:gd name="connsiteX4" fmla="*/ 137201 w 440449"/>
                <a:gd name="connsiteY4" fmla="*/ 37134 h 332210"/>
                <a:gd name="connsiteX5" fmla="*/ 183122 w 440449"/>
                <a:gd name="connsiteY5" fmla="*/ 51769 h 332210"/>
                <a:gd name="connsiteX6" fmla="*/ 187001 w 440449"/>
                <a:gd name="connsiteY6" fmla="*/ 61864 h 332210"/>
                <a:gd name="connsiteX7" fmla="*/ 78078 w 440449"/>
                <a:gd name="connsiteY7" fmla="*/ 14962 h 332210"/>
                <a:gd name="connsiteX8" fmla="*/ 32157 w 440449"/>
                <a:gd name="connsiteY8" fmla="*/ 327 h 332210"/>
                <a:gd name="connsiteX9" fmla="*/ 24744 w 440449"/>
                <a:gd name="connsiteY9" fmla="*/ 2477 h 332210"/>
                <a:gd name="connsiteX10" fmla="*/ 0 w 440449"/>
                <a:gd name="connsiteY10" fmla="*/ 32011 h 332210"/>
                <a:gd name="connsiteX11" fmla="*/ 63512 w 440449"/>
                <a:gd name="connsiteY11" fmla="*/ 56611 h 332210"/>
                <a:gd name="connsiteX12" fmla="*/ 81957 w 440449"/>
                <a:gd name="connsiteY12" fmla="*/ 25057 h 332210"/>
                <a:gd name="connsiteX13" fmla="*/ 78078 w 440449"/>
                <a:gd name="connsiteY13" fmla="*/ 14962 h 332210"/>
                <a:gd name="connsiteX14" fmla="*/ 439821 w 440449"/>
                <a:gd name="connsiteY14" fmla="*/ 319317 h 332210"/>
                <a:gd name="connsiteX15" fmla="*/ 419692 w 440449"/>
                <a:gd name="connsiteY15" fmla="*/ 275529 h 332210"/>
                <a:gd name="connsiteX16" fmla="*/ 409200 w 440449"/>
                <a:gd name="connsiteY16" fmla="*/ 272888 h 332210"/>
                <a:gd name="connsiteX17" fmla="*/ 380122 w 440449"/>
                <a:gd name="connsiteY17" fmla="*/ 295040 h 332210"/>
                <a:gd name="connsiteX18" fmla="*/ 400044 w 440449"/>
                <a:gd name="connsiteY18" fmla="*/ 332210 h 332210"/>
                <a:gd name="connsiteX19" fmla="*/ 433649 w 440449"/>
                <a:gd name="connsiteY19" fmla="*/ 332210 h 332210"/>
                <a:gd name="connsiteX20" fmla="*/ 438586 w 440449"/>
                <a:gd name="connsiteY20" fmla="*/ 326929 h 332210"/>
                <a:gd name="connsiteX21" fmla="*/ 439821 w 440449"/>
                <a:gd name="connsiteY21" fmla="*/ 319317 h 332210"/>
                <a:gd name="connsiteX22" fmla="*/ 390512 w 440449"/>
                <a:gd name="connsiteY22" fmla="*/ 219533 h 332210"/>
                <a:gd name="connsiteX23" fmla="*/ 370383 w 440449"/>
                <a:gd name="connsiteY23" fmla="*/ 175745 h 332210"/>
                <a:gd name="connsiteX24" fmla="*/ 359891 w 440449"/>
                <a:gd name="connsiteY24" fmla="*/ 173104 h 332210"/>
                <a:gd name="connsiteX25" fmla="*/ 330813 w 440449"/>
                <a:gd name="connsiteY25" fmla="*/ 195256 h 332210"/>
                <a:gd name="connsiteX26" fmla="*/ 362977 w 440449"/>
                <a:gd name="connsiteY26" fmla="*/ 255298 h 332210"/>
                <a:gd name="connsiteX27" fmla="*/ 389277 w 440449"/>
                <a:gd name="connsiteY27" fmla="*/ 227146 h 332210"/>
                <a:gd name="connsiteX28" fmla="*/ 390512 w 440449"/>
                <a:gd name="connsiteY28" fmla="*/ 219533 h 332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40449" h="332210">
                  <a:moveTo>
                    <a:pt x="187001" y="61864"/>
                  </a:moveTo>
                  <a:lnTo>
                    <a:pt x="168556" y="93418"/>
                  </a:lnTo>
                  <a:lnTo>
                    <a:pt x="105044" y="68818"/>
                  </a:lnTo>
                  <a:lnTo>
                    <a:pt x="129788" y="39284"/>
                  </a:lnTo>
                  <a:cubicBezTo>
                    <a:pt x="131595" y="37131"/>
                    <a:pt x="134523" y="36281"/>
                    <a:pt x="137201" y="37134"/>
                  </a:cubicBezTo>
                  <a:lnTo>
                    <a:pt x="183122" y="51769"/>
                  </a:lnTo>
                  <a:cubicBezTo>
                    <a:pt x="187350" y="53117"/>
                    <a:pt x="189240" y="58034"/>
                    <a:pt x="187001" y="61864"/>
                  </a:cubicBezTo>
                  <a:close/>
                  <a:moveTo>
                    <a:pt x="78078" y="14962"/>
                  </a:moveTo>
                  <a:lnTo>
                    <a:pt x="32157" y="327"/>
                  </a:lnTo>
                  <a:cubicBezTo>
                    <a:pt x="29479" y="-526"/>
                    <a:pt x="26551" y="324"/>
                    <a:pt x="24744" y="2477"/>
                  </a:cubicBezTo>
                  <a:lnTo>
                    <a:pt x="0" y="32011"/>
                  </a:lnTo>
                  <a:lnTo>
                    <a:pt x="63512" y="56611"/>
                  </a:lnTo>
                  <a:lnTo>
                    <a:pt x="81957" y="25057"/>
                  </a:lnTo>
                  <a:cubicBezTo>
                    <a:pt x="84196" y="21231"/>
                    <a:pt x="82306" y="16310"/>
                    <a:pt x="78078" y="14962"/>
                  </a:cubicBezTo>
                  <a:close/>
                  <a:moveTo>
                    <a:pt x="439821" y="319317"/>
                  </a:moveTo>
                  <a:lnTo>
                    <a:pt x="419692" y="275529"/>
                  </a:lnTo>
                  <a:cubicBezTo>
                    <a:pt x="417841" y="271483"/>
                    <a:pt x="412732" y="270214"/>
                    <a:pt x="409200" y="272888"/>
                  </a:cubicBezTo>
                  <a:lnTo>
                    <a:pt x="380122" y="295040"/>
                  </a:lnTo>
                  <a:lnTo>
                    <a:pt x="400044" y="332210"/>
                  </a:lnTo>
                  <a:lnTo>
                    <a:pt x="433649" y="332210"/>
                  </a:lnTo>
                  <a:lnTo>
                    <a:pt x="438586" y="326929"/>
                  </a:lnTo>
                  <a:cubicBezTo>
                    <a:pt x="440507" y="324872"/>
                    <a:pt x="440987" y="321855"/>
                    <a:pt x="439821" y="319317"/>
                  </a:cubicBezTo>
                  <a:close/>
                  <a:moveTo>
                    <a:pt x="390512" y="219533"/>
                  </a:moveTo>
                  <a:lnTo>
                    <a:pt x="370383" y="175745"/>
                  </a:lnTo>
                  <a:cubicBezTo>
                    <a:pt x="368532" y="171698"/>
                    <a:pt x="363423" y="170430"/>
                    <a:pt x="359891" y="173104"/>
                  </a:cubicBezTo>
                  <a:lnTo>
                    <a:pt x="330813" y="195256"/>
                  </a:lnTo>
                  <a:lnTo>
                    <a:pt x="362977" y="255298"/>
                  </a:lnTo>
                  <a:lnTo>
                    <a:pt x="389277" y="227146"/>
                  </a:lnTo>
                  <a:cubicBezTo>
                    <a:pt x="391198" y="225088"/>
                    <a:pt x="391678" y="222070"/>
                    <a:pt x="390512" y="219533"/>
                  </a:cubicBez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5" name="任意多边形: 形状 84"/>
            <p:cNvSpPr/>
            <p:nvPr/>
          </p:nvSpPr>
          <p:spPr>
            <a:xfrm>
              <a:off x="3120972" y="2876756"/>
              <a:ext cx="507617" cy="387744"/>
            </a:xfrm>
            <a:custGeom>
              <a:avLst/>
              <a:gdLst>
                <a:gd name="connsiteX0" fmla="*/ 125155 w 507617"/>
                <a:gd name="connsiteY0" fmla="*/ 387744 h 387744"/>
                <a:gd name="connsiteX1" fmla="*/ 206635 w 507617"/>
                <a:gd name="connsiteY1" fmla="*/ 263460 h 387744"/>
                <a:gd name="connsiteX2" fmla="*/ 0 w 507617"/>
                <a:gd name="connsiteY2" fmla="*/ 77399 h 387744"/>
                <a:gd name="connsiteX3" fmla="*/ 5366 w 507617"/>
                <a:gd name="connsiteY3" fmla="*/ 45197 h 387744"/>
                <a:gd name="connsiteX4" fmla="*/ 287141 w 507617"/>
                <a:gd name="connsiteY4" fmla="*/ 149857 h 387744"/>
                <a:gd name="connsiteX5" fmla="*/ 407454 w 507617"/>
                <a:gd name="connsiteY5" fmla="*/ 18811 h 387744"/>
                <a:gd name="connsiteX6" fmla="*/ 493999 w 507617"/>
                <a:gd name="connsiteY6" fmla="*/ 5393 h 387744"/>
                <a:gd name="connsiteX7" fmla="*/ 502208 w 507617"/>
                <a:gd name="connsiteY7" fmla="*/ 90282 h 387744"/>
                <a:gd name="connsiteX8" fmla="*/ 410139 w 507617"/>
                <a:gd name="connsiteY8" fmla="*/ 222761 h 387744"/>
                <a:gd name="connsiteX9" fmla="*/ 498100 w 507617"/>
                <a:gd name="connsiteY9" fmla="*/ 387744 h 387744"/>
                <a:gd name="connsiteX10" fmla="*/ 363923 w 507617"/>
                <a:gd name="connsiteY10" fmla="*/ 387744 h 387744"/>
                <a:gd name="connsiteX11" fmla="*/ 337012 w 507617"/>
                <a:gd name="connsiteY11" fmla="*/ 352244 h 387744"/>
                <a:gd name="connsiteX12" fmla="*/ 309505 w 507617"/>
                <a:gd name="connsiteY12" fmla="*/ 387744 h 387744"/>
                <a:gd name="connsiteX13" fmla="*/ 125155 w 507617"/>
                <a:gd name="connsiteY13" fmla="*/ 387744 h 38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7617" h="387744">
                  <a:moveTo>
                    <a:pt x="125155" y="387744"/>
                  </a:moveTo>
                  <a:lnTo>
                    <a:pt x="206635" y="263460"/>
                  </a:lnTo>
                  <a:lnTo>
                    <a:pt x="0" y="77399"/>
                  </a:lnTo>
                  <a:lnTo>
                    <a:pt x="5366" y="45197"/>
                  </a:lnTo>
                  <a:lnTo>
                    <a:pt x="287141" y="149857"/>
                  </a:lnTo>
                  <a:cubicBezTo>
                    <a:pt x="287141" y="149857"/>
                    <a:pt x="384477" y="31728"/>
                    <a:pt x="407454" y="18811"/>
                  </a:cubicBezTo>
                  <a:cubicBezTo>
                    <a:pt x="437870" y="1711"/>
                    <a:pt x="474543" y="-6011"/>
                    <a:pt x="493999" y="5393"/>
                  </a:cubicBezTo>
                  <a:cubicBezTo>
                    <a:pt x="513455" y="16799"/>
                    <a:pt x="508044" y="76110"/>
                    <a:pt x="502208" y="90282"/>
                  </a:cubicBezTo>
                  <a:cubicBezTo>
                    <a:pt x="491249" y="116894"/>
                    <a:pt x="410139" y="222761"/>
                    <a:pt x="410139" y="222761"/>
                  </a:cubicBezTo>
                  <a:lnTo>
                    <a:pt x="498100" y="387744"/>
                  </a:lnTo>
                  <a:lnTo>
                    <a:pt x="363923" y="387744"/>
                  </a:lnTo>
                  <a:lnTo>
                    <a:pt x="337012" y="352244"/>
                  </a:lnTo>
                  <a:lnTo>
                    <a:pt x="309505" y="387744"/>
                  </a:lnTo>
                  <a:lnTo>
                    <a:pt x="125155" y="387744"/>
                  </a:lnTo>
                  <a:close/>
                </a:path>
              </a:pathLst>
            </a:custGeom>
            <a:solidFill>
              <a:srgbClr val="717282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>
              <a:off x="3120968" y="2921953"/>
              <a:ext cx="244107" cy="218266"/>
            </a:xfrm>
            <a:custGeom>
              <a:avLst/>
              <a:gdLst>
                <a:gd name="connsiteX0" fmla="*/ 206635 w 244107"/>
                <a:gd name="connsiteY0" fmla="*/ 218266 h 218266"/>
                <a:gd name="connsiteX1" fmla="*/ 244107 w 244107"/>
                <a:gd name="connsiteY1" fmla="*/ 210136 h 218266"/>
                <a:gd name="connsiteX2" fmla="*/ 5366 w 244107"/>
                <a:gd name="connsiteY2" fmla="*/ 0 h 218266"/>
                <a:gd name="connsiteX3" fmla="*/ 0 w 244107"/>
                <a:gd name="connsiteY3" fmla="*/ 32205 h 218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107" h="218266">
                  <a:moveTo>
                    <a:pt x="206635" y="218266"/>
                  </a:moveTo>
                  <a:lnTo>
                    <a:pt x="244107" y="210136"/>
                  </a:lnTo>
                  <a:lnTo>
                    <a:pt x="5366" y="0"/>
                  </a:lnTo>
                  <a:lnTo>
                    <a:pt x="0" y="32205"/>
                  </a:ln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7" name="任意多边形: 形状 86"/>
            <p:cNvSpPr/>
            <p:nvPr/>
          </p:nvSpPr>
          <p:spPr>
            <a:xfrm>
              <a:off x="3457981" y="3195690"/>
              <a:ext cx="66100" cy="68809"/>
            </a:xfrm>
            <a:custGeom>
              <a:avLst/>
              <a:gdLst>
                <a:gd name="connsiteX0" fmla="*/ 0 w 66100"/>
                <a:gd name="connsiteY0" fmla="*/ 33309 h 68809"/>
                <a:gd name="connsiteX1" fmla="*/ 9567 w 66100"/>
                <a:gd name="connsiteY1" fmla="*/ 0 h 68809"/>
                <a:gd name="connsiteX2" fmla="*/ 66101 w 66100"/>
                <a:gd name="connsiteY2" fmla="*/ 68810 h 68809"/>
                <a:gd name="connsiteX3" fmla="*/ 26911 w 66100"/>
                <a:gd name="connsiteY3" fmla="*/ 68810 h 6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100" h="68809">
                  <a:moveTo>
                    <a:pt x="0" y="33309"/>
                  </a:moveTo>
                  <a:lnTo>
                    <a:pt x="9567" y="0"/>
                  </a:lnTo>
                  <a:lnTo>
                    <a:pt x="66101" y="68810"/>
                  </a:lnTo>
                  <a:lnTo>
                    <a:pt x="26911" y="68810"/>
                  </a:ln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8" name="任意多边形: 形状 87"/>
            <p:cNvSpPr/>
            <p:nvPr/>
          </p:nvSpPr>
          <p:spPr>
            <a:xfrm>
              <a:off x="3405364" y="3050586"/>
              <a:ext cx="128599" cy="170069"/>
            </a:xfrm>
            <a:custGeom>
              <a:avLst/>
              <a:gdLst>
                <a:gd name="connsiteX0" fmla="*/ 113098 w 128599"/>
                <a:gd name="connsiteY0" fmla="*/ 3524 h 170069"/>
                <a:gd name="connsiteX1" fmla="*/ 1645 w 128599"/>
                <a:gd name="connsiteY1" fmla="*/ 156447 h 170069"/>
                <a:gd name="connsiteX2" fmla="*/ 3524 w 128599"/>
                <a:gd name="connsiteY2" fmla="*/ 168425 h 170069"/>
                <a:gd name="connsiteX3" fmla="*/ 3524 w 128599"/>
                <a:gd name="connsiteY3" fmla="*/ 168425 h 170069"/>
                <a:gd name="connsiteX4" fmla="*/ 15502 w 128599"/>
                <a:gd name="connsiteY4" fmla="*/ 166546 h 170069"/>
                <a:gd name="connsiteX5" fmla="*/ 126954 w 128599"/>
                <a:gd name="connsiteY5" fmla="*/ 13623 h 170069"/>
                <a:gd name="connsiteX6" fmla="*/ 125075 w 128599"/>
                <a:gd name="connsiteY6" fmla="*/ 1645 h 170069"/>
                <a:gd name="connsiteX7" fmla="*/ 125075 w 128599"/>
                <a:gd name="connsiteY7" fmla="*/ 1645 h 170069"/>
                <a:gd name="connsiteX8" fmla="*/ 113098 w 128599"/>
                <a:gd name="connsiteY8" fmla="*/ 3524 h 17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599" h="170069">
                  <a:moveTo>
                    <a:pt x="113098" y="3524"/>
                  </a:moveTo>
                  <a:lnTo>
                    <a:pt x="1645" y="156447"/>
                  </a:lnTo>
                  <a:cubicBezTo>
                    <a:pt x="-1143" y="160274"/>
                    <a:pt x="-303" y="165637"/>
                    <a:pt x="3524" y="168425"/>
                  </a:cubicBezTo>
                  <a:lnTo>
                    <a:pt x="3524" y="168425"/>
                  </a:lnTo>
                  <a:cubicBezTo>
                    <a:pt x="7351" y="171212"/>
                    <a:pt x="12714" y="170372"/>
                    <a:pt x="15502" y="166546"/>
                  </a:cubicBezTo>
                  <a:lnTo>
                    <a:pt x="126954" y="13623"/>
                  </a:lnTo>
                  <a:cubicBezTo>
                    <a:pt x="129742" y="9796"/>
                    <a:pt x="128902" y="4433"/>
                    <a:pt x="125075" y="1645"/>
                  </a:cubicBezTo>
                  <a:lnTo>
                    <a:pt x="125075" y="1645"/>
                  </a:lnTo>
                  <a:cubicBezTo>
                    <a:pt x="121252" y="-1143"/>
                    <a:pt x="115889" y="-303"/>
                    <a:pt x="113098" y="3524"/>
                  </a:cubicBezTo>
                  <a:close/>
                </a:path>
              </a:pathLst>
            </a:custGeom>
            <a:solidFill>
              <a:srgbClr val="A1A3AF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9" name="任意多边形: 形状 88"/>
            <p:cNvSpPr/>
            <p:nvPr/>
          </p:nvSpPr>
          <p:spPr>
            <a:xfrm>
              <a:off x="3522946" y="2918168"/>
              <a:ext cx="75087" cy="68525"/>
            </a:xfrm>
            <a:custGeom>
              <a:avLst/>
              <a:gdLst>
                <a:gd name="connsiteX0" fmla="*/ 74729 w 75087"/>
                <a:gd name="connsiteY0" fmla="*/ 42272 h 68525"/>
                <a:gd name="connsiteX1" fmla="*/ 22968 w 75087"/>
                <a:gd name="connsiteY1" fmla="*/ 51 h 68525"/>
                <a:gd name="connsiteX2" fmla="*/ 16274 w 75087"/>
                <a:gd name="connsiteY2" fmla="*/ 2626 h 68525"/>
                <a:gd name="connsiteX3" fmla="*/ 1129 w 75087"/>
                <a:gd name="connsiteY3" fmla="*/ 19675 h 68525"/>
                <a:gd name="connsiteX4" fmla="*/ 3621 w 75087"/>
                <a:gd name="connsiteY4" fmla="*/ 26958 h 68525"/>
                <a:gd name="connsiteX5" fmla="*/ 50390 w 75087"/>
                <a:gd name="connsiteY5" fmla="*/ 65651 h 68525"/>
                <a:gd name="connsiteX6" fmla="*/ 57903 w 75087"/>
                <a:gd name="connsiteY6" fmla="*/ 67012 h 68525"/>
                <a:gd name="connsiteX7" fmla="*/ 73127 w 75087"/>
                <a:gd name="connsiteY7" fmla="*/ 49871 h 68525"/>
                <a:gd name="connsiteX8" fmla="*/ 74729 w 75087"/>
                <a:gd name="connsiteY8" fmla="*/ 42272 h 6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087" h="68525">
                  <a:moveTo>
                    <a:pt x="74729" y="42272"/>
                  </a:moveTo>
                  <a:cubicBezTo>
                    <a:pt x="64243" y="7948"/>
                    <a:pt x="34044" y="1327"/>
                    <a:pt x="22968" y="51"/>
                  </a:cubicBezTo>
                  <a:cubicBezTo>
                    <a:pt x="20448" y="-240"/>
                    <a:pt x="17962" y="730"/>
                    <a:pt x="16274" y="2626"/>
                  </a:cubicBezTo>
                  <a:lnTo>
                    <a:pt x="1129" y="19675"/>
                  </a:lnTo>
                  <a:cubicBezTo>
                    <a:pt x="-1165" y="22257"/>
                    <a:pt x="223" y="26351"/>
                    <a:pt x="3621" y="26958"/>
                  </a:cubicBezTo>
                  <a:cubicBezTo>
                    <a:pt x="16305" y="29235"/>
                    <a:pt x="40329" y="37276"/>
                    <a:pt x="50390" y="65651"/>
                  </a:cubicBezTo>
                  <a:cubicBezTo>
                    <a:pt x="51507" y="68809"/>
                    <a:pt x="55681" y="69516"/>
                    <a:pt x="57903" y="67012"/>
                  </a:cubicBezTo>
                  <a:lnTo>
                    <a:pt x="73127" y="49871"/>
                  </a:lnTo>
                  <a:cubicBezTo>
                    <a:pt x="74969" y="47807"/>
                    <a:pt x="75538" y="44919"/>
                    <a:pt x="74729" y="42272"/>
                  </a:cubicBezTo>
                  <a:close/>
                </a:path>
              </a:pathLst>
            </a:custGeom>
            <a:solidFill>
              <a:srgbClr val="A1A3AF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64" name="任意多边形: 形状 63"/>
          <p:cNvSpPr/>
          <p:nvPr/>
        </p:nvSpPr>
        <p:spPr>
          <a:xfrm>
            <a:off x="9107885" y="-899101"/>
            <a:ext cx="4789714" cy="2002972"/>
          </a:xfrm>
          <a:custGeom>
            <a:avLst/>
            <a:gdLst>
              <a:gd name="connsiteX0" fmla="*/ 0 w 4789714"/>
              <a:gd name="connsiteY0" fmla="*/ 0 h 2002972"/>
              <a:gd name="connsiteX1" fmla="*/ 2119086 w 4789714"/>
              <a:gd name="connsiteY1" fmla="*/ 1291772 h 2002972"/>
              <a:gd name="connsiteX2" fmla="*/ 3599543 w 4789714"/>
              <a:gd name="connsiteY2" fmla="*/ 1277257 h 2002972"/>
              <a:gd name="connsiteX3" fmla="*/ 4789714 w 4789714"/>
              <a:gd name="connsiteY3" fmla="*/ 2002972 h 2002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9714" h="2002972">
                <a:moveTo>
                  <a:pt x="0" y="0"/>
                </a:moveTo>
                <a:cubicBezTo>
                  <a:pt x="759581" y="539448"/>
                  <a:pt x="1519162" y="1078896"/>
                  <a:pt x="2119086" y="1291772"/>
                </a:cubicBezTo>
                <a:cubicBezTo>
                  <a:pt x="2719010" y="1504648"/>
                  <a:pt x="3154438" y="1158724"/>
                  <a:pt x="3599543" y="1277257"/>
                </a:cubicBezTo>
                <a:cubicBezTo>
                  <a:pt x="4044648" y="1395790"/>
                  <a:pt x="4417181" y="1699381"/>
                  <a:pt x="4789714" y="2002972"/>
                </a:cubicBez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图形 45"/>
          <p:cNvGrpSpPr/>
          <p:nvPr/>
        </p:nvGrpSpPr>
        <p:grpSpPr>
          <a:xfrm rot="10800000">
            <a:off x="10121900" y="0"/>
            <a:ext cx="1518964" cy="1607546"/>
            <a:chOff x="3063126" y="5517609"/>
            <a:chExt cx="677197" cy="716689"/>
          </a:xfrm>
        </p:grpSpPr>
        <p:sp>
          <p:nvSpPr>
            <p:cNvPr id="48" name="任意多边形: 形状 47"/>
            <p:cNvSpPr/>
            <p:nvPr/>
          </p:nvSpPr>
          <p:spPr>
            <a:xfrm>
              <a:off x="3225618" y="6072765"/>
              <a:ext cx="167397" cy="161533"/>
            </a:xfrm>
            <a:custGeom>
              <a:avLst/>
              <a:gdLst>
                <a:gd name="connsiteX0" fmla="*/ 167061 w 167397"/>
                <a:gd name="connsiteY0" fmla="*/ 40970 h 161533"/>
                <a:gd name="connsiteX1" fmla="*/ 141858 w 167397"/>
                <a:gd name="connsiteY1" fmla="*/ 161534 h 161533"/>
                <a:gd name="connsiteX2" fmla="*/ 0 w 167397"/>
                <a:gd name="connsiteY2" fmla="*/ 161534 h 161533"/>
                <a:gd name="connsiteX3" fmla="*/ 31101 w 167397"/>
                <a:gd name="connsiteY3" fmla="*/ 12544 h 161533"/>
                <a:gd name="connsiteX4" fmla="*/ 49755 w 167397"/>
                <a:gd name="connsiteY4" fmla="*/ 336 h 161533"/>
                <a:gd name="connsiteX5" fmla="*/ 70775 w 167397"/>
                <a:gd name="connsiteY5" fmla="*/ 4726 h 161533"/>
                <a:gd name="connsiteX6" fmla="*/ 133834 w 167397"/>
                <a:gd name="connsiteY6" fmla="*/ 17893 h 161533"/>
                <a:gd name="connsiteX7" fmla="*/ 154854 w 167397"/>
                <a:gd name="connsiteY7" fmla="*/ 22282 h 161533"/>
                <a:gd name="connsiteX8" fmla="*/ 167061 w 167397"/>
                <a:gd name="connsiteY8" fmla="*/ 40970 h 16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397" h="161533">
                  <a:moveTo>
                    <a:pt x="167061" y="40970"/>
                  </a:moveTo>
                  <a:lnTo>
                    <a:pt x="141858" y="161534"/>
                  </a:lnTo>
                  <a:lnTo>
                    <a:pt x="0" y="161534"/>
                  </a:lnTo>
                  <a:lnTo>
                    <a:pt x="31101" y="12544"/>
                  </a:lnTo>
                  <a:cubicBezTo>
                    <a:pt x="32884" y="4040"/>
                    <a:pt x="41251" y="-1447"/>
                    <a:pt x="49755" y="336"/>
                  </a:cubicBezTo>
                  <a:lnTo>
                    <a:pt x="70775" y="4726"/>
                  </a:lnTo>
                  <a:lnTo>
                    <a:pt x="133834" y="17893"/>
                  </a:lnTo>
                  <a:lnTo>
                    <a:pt x="154854" y="22282"/>
                  </a:lnTo>
                  <a:cubicBezTo>
                    <a:pt x="163358" y="24065"/>
                    <a:pt x="168844" y="32432"/>
                    <a:pt x="167061" y="40970"/>
                  </a:cubicBez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3063126" y="5517609"/>
              <a:ext cx="660105" cy="508420"/>
            </a:xfrm>
            <a:custGeom>
              <a:avLst/>
              <a:gdLst>
                <a:gd name="connsiteX0" fmla="*/ 613398 w 660105"/>
                <a:gd name="connsiteY0" fmla="*/ 101980 h 508420"/>
                <a:gd name="connsiteX1" fmla="*/ 131377 w 660105"/>
                <a:gd name="connsiteY1" fmla="*/ 1253 h 508420"/>
                <a:gd name="connsiteX2" fmla="*/ 61909 w 660105"/>
                <a:gd name="connsiteY2" fmla="*/ 46708 h 508420"/>
                <a:gd name="connsiteX3" fmla="*/ 1253 w 660105"/>
                <a:gd name="connsiteY3" fmla="*/ 336973 h 508420"/>
                <a:gd name="connsiteX4" fmla="*/ 46708 w 660105"/>
                <a:gd name="connsiteY4" fmla="*/ 406441 h 508420"/>
                <a:gd name="connsiteX5" fmla="*/ 528729 w 660105"/>
                <a:gd name="connsiteY5" fmla="*/ 507168 h 508420"/>
                <a:gd name="connsiteX6" fmla="*/ 598197 w 660105"/>
                <a:gd name="connsiteY6" fmla="*/ 461713 h 508420"/>
                <a:gd name="connsiteX7" fmla="*/ 658853 w 660105"/>
                <a:gd name="connsiteY7" fmla="*/ 171448 h 508420"/>
                <a:gd name="connsiteX8" fmla="*/ 613398 w 660105"/>
                <a:gd name="connsiteY8" fmla="*/ 101980 h 50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0105" h="508420">
                  <a:moveTo>
                    <a:pt x="613398" y="101980"/>
                  </a:moveTo>
                  <a:lnTo>
                    <a:pt x="131377" y="1253"/>
                  </a:lnTo>
                  <a:cubicBezTo>
                    <a:pt x="99641" y="-5379"/>
                    <a:pt x="68540" y="14972"/>
                    <a:pt x="61909" y="46708"/>
                  </a:cubicBezTo>
                  <a:lnTo>
                    <a:pt x="1253" y="336973"/>
                  </a:lnTo>
                  <a:cubicBezTo>
                    <a:pt x="-5379" y="368708"/>
                    <a:pt x="14972" y="399809"/>
                    <a:pt x="46708" y="406441"/>
                  </a:cubicBezTo>
                  <a:lnTo>
                    <a:pt x="528729" y="507168"/>
                  </a:lnTo>
                  <a:cubicBezTo>
                    <a:pt x="560465" y="513799"/>
                    <a:pt x="591566" y="493448"/>
                    <a:pt x="598197" y="461713"/>
                  </a:cubicBezTo>
                  <a:lnTo>
                    <a:pt x="658853" y="171448"/>
                  </a:lnTo>
                  <a:cubicBezTo>
                    <a:pt x="665485" y="139716"/>
                    <a:pt x="645134" y="108612"/>
                    <a:pt x="613398" y="101980"/>
                  </a:cubicBezTo>
                  <a:close/>
                </a:path>
              </a:pathLst>
            </a:custGeom>
            <a:solidFill>
              <a:srgbClr val="717282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 rot="-149239">
              <a:off x="3353649" y="5655588"/>
              <a:ext cx="273734" cy="273734"/>
            </a:xfrm>
            <a:custGeom>
              <a:avLst/>
              <a:gdLst>
                <a:gd name="connsiteX0" fmla="*/ 273735 w 273734"/>
                <a:gd name="connsiteY0" fmla="*/ 136868 h 273734"/>
                <a:gd name="connsiteX1" fmla="*/ 136867 w 273734"/>
                <a:gd name="connsiteY1" fmla="*/ 273735 h 273734"/>
                <a:gd name="connsiteX2" fmla="*/ 0 w 273734"/>
                <a:gd name="connsiteY2" fmla="*/ 136868 h 273734"/>
                <a:gd name="connsiteX3" fmla="*/ 136867 w 273734"/>
                <a:gd name="connsiteY3" fmla="*/ 0 h 273734"/>
                <a:gd name="connsiteX4" fmla="*/ 273735 w 273734"/>
                <a:gd name="connsiteY4" fmla="*/ 136868 h 27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734" h="273734">
                  <a:moveTo>
                    <a:pt x="273735" y="136868"/>
                  </a:moveTo>
                  <a:cubicBezTo>
                    <a:pt x="273735" y="212457"/>
                    <a:pt x="212457" y="273735"/>
                    <a:pt x="136867" y="273735"/>
                  </a:cubicBezTo>
                  <a:cubicBezTo>
                    <a:pt x="61278" y="273735"/>
                    <a:pt x="0" y="212457"/>
                    <a:pt x="0" y="136868"/>
                  </a:cubicBezTo>
                  <a:cubicBezTo>
                    <a:pt x="0" y="61278"/>
                    <a:pt x="61278" y="0"/>
                    <a:pt x="136867" y="0"/>
                  </a:cubicBezTo>
                  <a:cubicBezTo>
                    <a:pt x="212457" y="0"/>
                    <a:pt x="273735" y="61278"/>
                    <a:pt x="273735" y="136868"/>
                  </a:cubicBezTo>
                  <a:close/>
                </a:path>
              </a:pathLst>
            </a:custGeom>
            <a:solidFill>
              <a:srgbClr val="A1A3AF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3422519" y="5724075"/>
              <a:ext cx="136218" cy="136219"/>
            </a:xfrm>
            <a:custGeom>
              <a:avLst/>
              <a:gdLst>
                <a:gd name="connsiteX0" fmla="*/ 82038 w 136218"/>
                <a:gd name="connsiteY0" fmla="*/ 1453 h 136219"/>
                <a:gd name="connsiteX1" fmla="*/ 1453 w 136218"/>
                <a:gd name="connsiteY1" fmla="*/ 54181 h 136219"/>
                <a:gd name="connsiteX2" fmla="*/ 54181 w 136218"/>
                <a:gd name="connsiteY2" fmla="*/ 134766 h 136219"/>
                <a:gd name="connsiteX3" fmla="*/ 134766 w 136218"/>
                <a:gd name="connsiteY3" fmla="*/ 82038 h 136219"/>
                <a:gd name="connsiteX4" fmla="*/ 82038 w 136218"/>
                <a:gd name="connsiteY4" fmla="*/ 1453 h 136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18" h="136219">
                  <a:moveTo>
                    <a:pt x="82038" y="1453"/>
                  </a:moveTo>
                  <a:cubicBezTo>
                    <a:pt x="45224" y="-6238"/>
                    <a:pt x="9148" y="17367"/>
                    <a:pt x="1453" y="54181"/>
                  </a:cubicBezTo>
                  <a:cubicBezTo>
                    <a:pt x="-6238" y="90994"/>
                    <a:pt x="17367" y="127074"/>
                    <a:pt x="54181" y="134766"/>
                  </a:cubicBezTo>
                  <a:cubicBezTo>
                    <a:pt x="90995" y="142460"/>
                    <a:pt x="127071" y="118852"/>
                    <a:pt x="134766" y="82038"/>
                  </a:cubicBezTo>
                  <a:cubicBezTo>
                    <a:pt x="142457" y="45224"/>
                    <a:pt x="118848" y="9144"/>
                    <a:pt x="82038" y="1453"/>
                  </a:cubicBezTo>
                  <a:close/>
                </a:path>
              </a:pathLst>
            </a:custGeom>
            <a:solidFill>
              <a:srgbClr val="5D5F6D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3422507" y="5724087"/>
              <a:ext cx="124980" cy="132466"/>
            </a:xfrm>
            <a:custGeom>
              <a:avLst/>
              <a:gdLst>
                <a:gd name="connsiteX0" fmla="*/ 36180 w 124980"/>
                <a:gd name="connsiteY0" fmla="*/ 81097 h 132466"/>
                <a:gd name="connsiteX1" fmla="*/ 45973 w 124980"/>
                <a:gd name="connsiteY1" fmla="*/ 132466 h 132466"/>
                <a:gd name="connsiteX2" fmla="*/ 1454 w 124980"/>
                <a:gd name="connsiteY2" fmla="*/ 54151 h 132466"/>
                <a:gd name="connsiteX3" fmla="*/ 82036 w 124980"/>
                <a:gd name="connsiteY3" fmla="*/ 1454 h 132466"/>
                <a:gd name="connsiteX4" fmla="*/ 124981 w 124980"/>
                <a:gd name="connsiteY4" fmla="*/ 30642 h 132466"/>
                <a:gd name="connsiteX5" fmla="*/ 116768 w 124980"/>
                <a:gd name="connsiteY5" fmla="*/ 28365 h 132466"/>
                <a:gd name="connsiteX6" fmla="*/ 36180 w 124980"/>
                <a:gd name="connsiteY6" fmla="*/ 81097 h 132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980" h="132466">
                  <a:moveTo>
                    <a:pt x="36180" y="81097"/>
                  </a:moveTo>
                  <a:cubicBezTo>
                    <a:pt x="32322" y="99558"/>
                    <a:pt x="36341" y="117876"/>
                    <a:pt x="45973" y="132466"/>
                  </a:cubicBezTo>
                  <a:cubicBezTo>
                    <a:pt x="13929" y="121531"/>
                    <a:pt x="-5651" y="88153"/>
                    <a:pt x="1454" y="54151"/>
                  </a:cubicBezTo>
                  <a:cubicBezTo>
                    <a:pt x="9142" y="17365"/>
                    <a:pt x="45215" y="-6240"/>
                    <a:pt x="82036" y="1454"/>
                  </a:cubicBezTo>
                  <a:cubicBezTo>
                    <a:pt x="100395" y="5291"/>
                    <a:pt x="115434" y="16141"/>
                    <a:pt x="124981" y="30642"/>
                  </a:cubicBezTo>
                  <a:cubicBezTo>
                    <a:pt x="122340" y="29706"/>
                    <a:pt x="119587" y="28955"/>
                    <a:pt x="116768" y="28365"/>
                  </a:cubicBezTo>
                  <a:cubicBezTo>
                    <a:pt x="79951" y="20670"/>
                    <a:pt x="43868" y="44310"/>
                    <a:pt x="36180" y="81097"/>
                  </a:cubicBez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3502258" y="5771327"/>
              <a:ext cx="32882" cy="32880"/>
            </a:xfrm>
            <a:custGeom>
              <a:avLst/>
              <a:gdLst>
                <a:gd name="connsiteX0" fmla="*/ 19804 w 32882"/>
                <a:gd name="connsiteY0" fmla="*/ 351 h 32880"/>
                <a:gd name="connsiteX1" fmla="*/ 351 w 32882"/>
                <a:gd name="connsiteY1" fmla="*/ 13080 h 32880"/>
                <a:gd name="connsiteX2" fmla="*/ 13080 w 32882"/>
                <a:gd name="connsiteY2" fmla="*/ 32529 h 32880"/>
                <a:gd name="connsiteX3" fmla="*/ 32533 w 32882"/>
                <a:gd name="connsiteY3" fmla="*/ 19801 h 32880"/>
                <a:gd name="connsiteX4" fmla="*/ 19804 w 32882"/>
                <a:gd name="connsiteY4" fmla="*/ 351 h 3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82" h="32880">
                  <a:moveTo>
                    <a:pt x="19804" y="351"/>
                  </a:moveTo>
                  <a:cubicBezTo>
                    <a:pt x="10920" y="-1507"/>
                    <a:pt x="2210" y="4192"/>
                    <a:pt x="351" y="13080"/>
                  </a:cubicBezTo>
                  <a:cubicBezTo>
                    <a:pt x="-1507" y="21964"/>
                    <a:pt x="4192" y="30674"/>
                    <a:pt x="13080" y="32529"/>
                  </a:cubicBezTo>
                  <a:cubicBezTo>
                    <a:pt x="21968" y="34387"/>
                    <a:pt x="30674" y="28688"/>
                    <a:pt x="32533" y="19801"/>
                  </a:cubicBezTo>
                  <a:cubicBezTo>
                    <a:pt x="34388" y="10919"/>
                    <a:pt x="28689" y="2210"/>
                    <a:pt x="19804" y="351"/>
                  </a:cubicBezTo>
                  <a:close/>
                </a:path>
              </a:pathLst>
            </a:custGeom>
            <a:solidFill>
              <a:srgbClr val="A1A3AF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3147167" y="5595535"/>
              <a:ext cx="184464" cy="184464"/>
            </a:xfrm>
            <a:custGeom>
              <a:avLst/>
              <a:gdLst>
                <a:gd name="connsiteX0" fmla="*/ 172989 w 184464"/>
                <a:gd name="connsiteY0" fmla="*/ 27205 h 184464"/>
                <a:gd name="connsiteX1" fmla="*/ 44274 w 184464"/>
                <a:gd name="connsiteY1" fmla="*/ 308 h 184464"/>
                <a:gd name="connsiteX2" fmla="*/ 27205 w 184464"/>
                <a:gd name="connsiteY2" fmla="*/ 11476 h 184464"/>
                <a:gd name="connsiteX3" fmla="*/ 308 w 184464"/>
                <a:gd name="connsiteY3" fmla="*/ 140191 h 184464"/>
                <a:gd name="connsiteX4" fmla="*/ 11476 w 184464"/>
                <a:gd name="connsiteY4" fmla="*/ 157260 h 184464"/>
                <a:gd name="connsiteX5" fmla="*/ 140190 w 184464"/>
                <a:gd name="connsiteY5" fmla="*/ 184157 h 184464"/>
                <a:gd name="connsiteX6" fmla="*/ 157260 w 184464"/>
                <a:gd name="connsiteY6" fmla="*/ 172989 h 184464"/>
                <a:gd name="connsiteX7" fmla="*/ 184157 w 184464"/>
                <a:gd name="connsiteY7" fmla="*/ 44274 h 184464"/>
                <a:gd name="connsiteX8" fmla="*/ 172989 w 184464"/>
                <a:gd name="connsiteY8" fmla="*/ 27205 h 184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464" h="184464">
                  <a:moveTo>
                    <a:pt x="172989" y="27205"/>
                  </a:moveTo>
                  <a:lnTo>
                    <a:pt x="44274" y="308"/>
                  </a:lnTo>
                  <a:cubicBezTo>
                    <a:pt x="36477" y="-1321"/>
                    <a:pt x="28834" y="3678"/>
                    <a:pt x="27205" y="11476"/>
                  </a:cubicBezTo>
                  <a:lnTo>
                    <a:pt x="308" y="140191"/>
                  </a:lnTo>
                  <a:cubicBezTo>
                    <a:pt x="-1321" y="147988"/>
                    <a:pt x="3678" y="155631"/>
                    <a:pt x="11476" y="157260"/>
                  </a:cubicBezTo>
                  <a:lnTo>
                    <a:pt x="140190" y="184157"/>
                  </a:lnTo>
                  <a:cubicBezTo>
                    <a:pt x="147988" y="185786"/>
                    <a:pt x="155631" y="180786"/>
                    <a:pt x="157260" y="172989"/>
                  </a:cubicBezTo>
                  <a:lnTo>
                    <a:pt x="184157" y="44274"/>
                  </a:lnTo>
                  <a:cubicBezTo>
                    <a:pt x="185786" y="36477"/>
                    <a:pt x="180786" y="28833"/>
                    <a:pt x="172989" y="27205"/>
                  </a:cubicBezTo>
                  <a:close/>
                </a:path>
              </a:pathLst>
            </a:custGeom>
            <a:solidFill>
              <a:srgbClr val="A1A3AF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3231083" y="5821761"/>
              <a:ext cx="58422" cy="58421"/>
            </a:xfrm>
            <a:custGeom>
              <a:avLst/>
              <a:gdLst>
                <a:gd name="connsiteX0" fmla="*/ 49948 w 58422"/>
                <a:gd name="connsiteY0" fmla="*/ 6643 h 58421"/>
                <a:gd name="connsiteX1" fmla="*/ 19248 w 58422"/>
                <a:gd name="connsiteY1" fmla="*/ 228 h 58421"/>
                <a:gd name="connsiteX2" fmla="*/ 6643 w 58422"/>
                <a:gd name="connsiteY2" fmla="*/ 8474 h 58421"/>
                <a:gd name="connsiteX3" fmla="*/ 227 w 58422"/>
                <a:gd name="connsiteY3" fmla="*/ 39174 h 58421"/>
                <a:gd name="connsiteX4" fmla="*/ 8474 w 58422"/>
                <a:gd name="connsiteY4" fmla="*/ 51779 h 58421"/>
                <a:gd name="connsiteX5" fmla="*/ 39174 w 58422"/>
                <a:gd name="connsiteY5" fmla="*/ 58194 h 58421"/>
                <a:gd name="connsiteX6" fmla="*/ 51779 w 58422"/>
                <a:gd name="connsiteY6" fmla="*/ 49948 h 58421"/>
                <a:gd name="connsiteX7" fmla="*/ 58195 w 58422"/>
                <a:gd name="connsiteY7" fmla="*/ 19248 h 58421"/>
                <a:gd name="connsiteX8" fmla="*/ 49948 w 58422"/>
                <a:gd name="connsiteY8" fmla="*/ 6643 h 5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422" h="58421">
                  <a:moveTo>
                    <a:pt x="49948" y="6643"/>
                  </a:moveTo>
                  <a:lnTo>
                    <a:pt x="19248" y="228"/>
                  </a:lnTo>
                  <a:cubicBezTo>
                    <a:pt x="13491" y="-976"/>
                    <a:pt x="7847" y="2717"/>
                    <a:pt x="6643" y="8474"/>
                  </a:cubicBezTo>
                  <a:lnTo>
                    <a:pt x="227" y="39174"/>
                  </a:lnTo>
                  <a:cubicBezTo>
                    <a:pt x="-976" y="44931"/>
                    <a:pt x="2717" y="50575"/>
                    <a:pt x="8474" y="51779"/>
                  </a:cubicBezTo>
                  <a:lnTo>
                    <a:pt x="39174" y="58194"/>
                  </a:lnTo>
                  <a:cubicBezTo>
                    <a:pt x="44931" y="59398"/>
                    <a:pt x="50575" y="55705"/>
                    <a:pt x="51779" y="49948"/>
                  </a:cubicBezTo>
                  <a:lnTo>
                    <a:pt x="58195" y="19248"/>
                  </a:lnTo>
                  <a:cubicBezTo>
                    <a:pt x="59398" y="13487"/>
                    <a:pt x="55709" y="7843"/>
                    <a:pt x="49948" y="6643"/>
                  </a:cubicBezTo>
                  <a:close/>
                </a:path>
              </a:pathLst>
            </a:custGeom>
            <a:solidFill>
              <a:srgbClr val="A1A3AF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3667842" y="5720254"/>
              <a:ext cx="72481" cy="231443"/>
            </a:xfrm>
            <a:custGeom>
              <a:avLst/>
              <a:gdLst>
                <a:gd name="connsiteX0" fmla="*/ 47619 w 72481"/>
                <a:gd name="connsiteY0" fmla="*/ 0 h 231443"/>
                <a:gd name="connsiteX1" fmla="*/ 0 w 72481"/>
                <a:gd name="connsiteY1" fmla="*/ 227878 h 231443"/>
                <a:gd name="connsiteX2" fmla="*/ 15924 w 72481"/>
                <a:gd name="connsiteY2" fmla="*/ 231204 h 231443"/>
                <a:gd name="connsiteX3" fmla="*/ 29222 w 72481"/>
                <a:gd name="connsiteY3" fmla="*/ 222505 h 231443"/>
                <a:gd name="connsiteX4" fmla="*/ 72242 w 72481"/>
                <a:gd name="connsiteY4" fmla="*/ 16627 h 231443"/>
                <a:gd name="connsiteX5" fmla="*/ 63539 w 72481"/>
                <a:gd name="connsiteY5" fmla="*/ 3330 h 231443"/>
                <a:gd name="connsiteX6" fmla="*/ 47619 w 72481"/>
                <a:gd name="connsiteY6" fmla="*/ 0 h 23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481" h="231443">
                  <a:moveTo>
                    <a:pt x="47619" y="0"/>
                  </a:moveTo>
                  <a:lnTo>
                    <a:pt x="0" y="227878"/>
                  </a:lnTo>
                  <a:lnTo>
                    <a:pt x="15924" y="231204"/>
                  </a:lnTo>
                  <a:cubicBezTo>
                    <a:pt x="22000" y="232473"/>
                    <a:pt x="27953" y="228577"/>
                    <a:pt x="29222" y="222505"/>
                  </a:cubicBezTo>
                  <a:lnTo>
                    <a:pt x="72242" y="16627"/>
                  </a:lnTo>
                  <a:cubicBezTo>
                    <a:pt x="73511" y="10551"/>
                    <a:pt x="69616" y="4599"/>
                    <a:pt x="63539" y="3330"/>
                  </a:cubicBezTo>
                  <a:lnTo>
                    <a:pt x="47619" y="0"/>
                  </a:ln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3159673" y="5936356"/>
              <a:ext cx="373296" cy="131911"/>
            </a:xfrm>
            <a:custGeom>
              <a:avLst/>
              <a:gdLst>
                <a:gd name="connsiteX0" fmla="*/ 9044 w 373296"/>
                <a:gd name="connsiteY0" fmla="*/ 0 h 131911"/>
                <a:gd name="connsiteX1" fmla="*/ 385 w 373296"/>
                <a:gd name="connsiteY1" fmla="*/ 41426 h 131911"/>
                <a:gd name="connsiteX2" fmla="*/ 14369 w 373296"/>
                <a:gd name="connsiteY2" fmla="*/ 62796 h 131911"/>
                <a:gd name="connsiteX3" fmla="*/ 343268 w 373296"/>
                <a:gd name="connsiteY3" fmla="*/ 131526 h 131911"/>
                <a:gd name="connsiteX4" fmla="*/ 364638 w 373296"/>
                <a:gd name="connsiteY4" fmla="*/ 117543 h 131911"/>
                <a:gd name="connsiteX5" fmla="*/ 373296 w 373296"/>
                <a:gd name="connsiteY5" fmla="*/ 76117 h 131911"/>
                <a:gd name="connsiteX6" fmla="*/ 9044 w 373296"/>
                <a:gd name="connsiteY6" fmla="*/ 0 h 131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96" h="131911">
                  <a:moveTo>
                    <a:pt x="9044" y="0"/>
                  </a:moveTo>
                  <a:lnTo>
                    <a:pt x="385" y="41426"/>
                  </a:lnTo>
                  <a:cubicBezTo>
                    <a:pt x="-1655" y="51188"/>
                    <a:pt x="4607" y="60755"/>
                    <a:pt x="14369" y="62796"/>
                  </a:cubicBezTo>
                  <a:lnTo>
                    <a:pt x="343268" y="131526"/>
                  </a:lnTo>
                  <a:cubicBezTo>
                    <a:pt x="353031" y="133567"/>
                    <a:pt x="362598" y="127305"/>
                    <a:pt x="364638" y="117543"/>
                  </a:cubicBezTo>
                  <a:lnTo>
                    <a:pt x="373296" y="76117"/>
                  </a:lnTo>
                  <a:lnTo>
                    <a:pt x="9044" y="0"/>
                  </a:ln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3289247" y="6026930"/>
              <a:ext cx="80765" cy="110896"/>
            </a:xfrm>
            <a:custGeom>
              <a:avLst/>
              <a:gdLst>
                <a:gd name="connsiteX0" fmla="*/ 17724 w 80765"/>
                <a:gd name="connsiteY0" fmla="*/ 0 h 110896"/>
                <a:gd name="connsiteX1" fmla="*/ 397 w 80765"/>
                <a:gd name="connsiteY1" fmla="*/ 82910 h 110896"/>
                <a:gd name="connsiteX2" fmla="*/ 14813 w 80765"/>
                <a:gd name="connsiteY2" fmla="*/ 104941 h 110896"/>
                <a:gd name="connsiteX3" fmla="*/ 41408 w 80765"/>
                <a:gd name="connsiteY3" fmla="*/ 110499 h 110896"/>
                <a:gd name="connsiteX4" fmla="*/ 63439 w 80765"/>
                <a:gd name="connsiteY4" fmla="*/ 96084 h 110896"/>
                <a:gd name="connsiteX5" fmla="*/ 80766 w 80765"/>
                <a:gd name="connsiteY5" fmla="*/ 13174 h 110896"/>
                <a:gd name="connsiteX6" fmla="*/ 17724 w 80765"/>
                <a:gd name="connsiteY6" fmla="*/ 0 h 11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65" h="110896">
                  <a:moveTo>
                    <a:pt x="17724" y="0"/>
                  </a:moveTo>
                  <a:lnTo>
                    <a:pt x="397" y="82910"/>
                  </a:lnTo>
                  <a:cubicBezTo>
                    <a:pt x="-1705" y="92974"/>
                    <a:pt x="4748" y="102839"/>
                    <a:pt x="14813" y="104941"/>
                  </a:cubicBezTo>
                  <a:lnTo>
                    <a:pt x="41408" y="110499"/>
                  </a:lnTo>
                  <a:cubicBezTo>
                    <a:pt x="51472" y="112602"/>
                    <a:pt x="61337" y="106148"/>
                    <a:pt x="63439" y="96084"/>
                  </a:cubicBezTo>
                  <a:lnTo>
                    <a:pt x="80766" y="13174"/>
                  </a:lnTo>
                  <a:lnTo>
                    <a:pt x="17724" y="0"/>
                  </a:lnTo>
                  <a:close/>
                </a:path>
              </a:pathLst>
            </a:custGeom>
            <a:solidFill>
              <a:srgbClr val="717282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0" name="图形 45"/>
          <p:cNvGrpSpPr/>
          <p:nvPr/>
        </p:nvGrpSpPr>
        <p:grpSpPr>
          <a:xfrm>
            <a:off x="421888" y="219965"/>
            <a:ext cx="1380977" cy="1380965"/>
            <a:chOff x="8786571" y="4992349"/>
            <a:chExt cx="332204" cy="332201"/>
          </a:xfrm>
          <a:solidFill>
            <a:srgbClr val="EFA014"/>
          </a:solidFill>
        </p:grpSpPr>
        <p:sp>
          <p:nvSpPr>
            <p:cNvPr id="71" name="任意多边形: 形状 70"/>
            <p:cNvSpPr/>
            <p:nvPr/>
          </p:nvSpPr>
          <p:spPr>
            <a:xfrm>
              <a:off x="8848012" y="5053787"/>
              <a:ext cx="209326" cy="209326"/>
            </a:xfrm>
            <a:custGeom>
              <a:avLst/>
              <a:gdLst>
                <a:gd name="connsiteX0" fmla="*/ 209327 w 209326"/>
                <a:gd name="connsiteY0" fmla="*/ 104663 h 209326"/>
                <a:gd name="connsiteX1" fmla="*/ 104663 w 209326"/>
                <a:gd name="connsiteY1" fmla="*/ 209327 h 209326"/>
                <a:gd name="connsiteX2" fmla="*/ 0 w 209326"/>
                <a:gd name="connsiteY2" fmla="*/ 104663 h 209326"/>
                <a:gd name="connsiteX3" fmla="*/ 104663 w 209326"/>
                <a:gd name="connsiteY3" fmla="*/ 0 h 209326"/>
                <a:gd name="connsiteX4" fmla="*/ 209327 w 209326"/>
                <a:gd name="connsiteY4" fmla="*/ 104663 h 20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326" h="209326">
                  <a:moveTo>
                    <a:pt x="209327" y="104663"/>
                  </a:moveTo>
                  <a:cubicBezTo>
                    <a:pt x="209327" y="162467"/>
                    <a:pt x="162467" y="209327"/>
                    <a:pt x="104663" y="209327"/>
                  </a:cubicBezTo>
                  <a:cubicBezTo>
                    <a:pt x="46859" y="209327"/>
                    <a:pt x="0" y="162467"/>
                    <a:pt x="0" y="104663"/>
                  </a:cubicBezTo>
                  <a:cubicBezTo>
                    <a:pt x="0" y="46859"/>
                    <a:pt x="46860" y="0"/>
                    <a:pt x="104663" y="0"/>
                  </a:cubicBezTo>
                  <a:cubicBezTo>
                    <a:pt x="162468" y="0"/>
                    <a:pt x="209327" y="46860"/>
                    <a:pt x="209327" y="104663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8945090" y="4992349"/>
              <a:ext cx="15166" cy="42955"/>
            </a:xfrm>
            <a:custGeom>
              <a:avLst/>
              <a:gdLst>
                <a:gd name="connsiteX0" fmla="*/ 7585 w 15166"/>
                <a:gd name="connsiteY0" fmla="*/ 42955 h 42955"/>
                <a:gd name="connsiteX1" fmla="*/ 15166 w 15166"/>
                <a:gd name="connsiteY1" fmla="*/ 35370 h 42955"/>
                <a:gd name="connsiteX2" fmla="*/ 15166 w 15166"/>
                <a:gd name="connsiteY2" fmla="*/ 7585 h 42955"/>
                <a:gd name="connsiteX3" fmla="*/ 7585 w 15166"/>
                <a:gd name="connsiteY3" fmla="*/ 0 h 42955"/>
                <a:gd name="connsiteX4" fmla="*/ 0 w 15166"/>
                <a:gd name="connsiteY4" fmla="*/ 7585 h 42955"/>
                <a:gd name="connsiteX5" fmla="*/ 0 w 15166"/>
                <a:gd name="connsiteY5" fmla="*/ 35370 h 42955"/>
                <a:gd name="connsiteX6" fmla="*/ 7585 w 15166"/>
                <a:gd name="connsiteY6" fmla="*/ 42955 h 42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166" h="42955">
                  <a:moveTo>
                    <a:pt x="7585" y="42955"/>
                  </a:moveTo>
                  <a:cubicBezTo>
                    <a:pt x="11772" y="42955"/>
                    <a:pt x="15166" y="39560"/>
                    <a:pt x="15166" y="35370"/>
                  </a:cubicBezTo>
                  <a:lnTo>
                    <a:pt x="15166" y="7585"/>
                  </a:lnTo>
                  <a:cubicBezTo>
                    <a:pt x="15166" y="3395"/>
                    <a:pt x="11772" y="0"/>
                    <a:pt x="7585" y="0"/>
                  </a:cubicBezTo>
                  <a:cubicBezTo>
                    <a:pt x="3395" y="0"/>
                    <a:pt x="0" y="3395"/>
                    <a:pt x="0" y="7585"/>
                  </a:cubicBezTo>
                  <a:lnTo>
                    <a:pt x="0" y="35370"/>
                  </a:lnTo>
                  <a:cubicBezTo>
                    <a:pt x="0" y="39560"/>
                    <a:pt x="3395" y="42955"/>
                    <a:pt x="7585" y="42955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8945090" y="5281595"/>
              <a:ext cx="15166" cy="42955"/>
            </a:xfrm>
            <a:custGeom>
              <a:avLst/>
              <a:gdLst>
                <a:gd name="connsiteX0" fmla="*/ 7585 w 15166"/>
                <a:gd name="connsiteY0" fmla="*/ 0 h 42955"/>
                <a:gd name="connsiteX1" fmla="*/ 0 w 15166"/>
                <a:gd name="connsiteY1" fmla="*/ 7582 h 42955"/>
                <a:gd name="connsiteX2" fmla="*/ 0 w 15166"/>
                <a:gd name="connsiteY2" fmla="*/ 35370 h 42955"/>
                <a:gd name="connsiteX3" fmla="*/ 7585 w 15166"/>
                <a:gd name="connsiteY3" fmla="*/ 42955 h 42955"/>
                <a:gd name="connsiteX4" fmla="*/ 15166 w 15166"/>
                <a:gd name="connsiteY4" fmla="*/ 35370 h 42955"/>
                <a:gd name="connsiteX5" fmla="*/ 15166 w 15166"/>
                <a:gd name="connsiteY5" fmla="*/ 7582 h 42955"/>
                <a:gd name="connsiteX6" fmla="*/ 7585 w 15166"/>
                <a:gd name="connsiteY6" fmla="*/ 0 h 42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166" h="42955">
                  <a:moveTo>
                    <a:pt x="7585" y="0"/>
                  </a:moveTo>
                  <a:cubicBezTo>
                    <a:pt x="3395" y="0"/>
                    <a:pt x="0" y="3395"/>
                    <a:pt x="0" y="7582"/>
                  </a:cubicBezTo>
                  <a:lnTo>
                    <a:pt x="0" y="35370"/>
                  </a:lnTo>
                  <a:cubicBezTo>
                    <a:pt x="0" y="39561"/>
                    <a:pt x="3395" y="42955"/>
                    <a:pt x="7585" y="42955"/>
                  </a:cubicBezTo>
                  <a:cubicBezTo>
                    <a:pt x="11772" y="42955"/>
                    <a:pt x="15166" y="39561"/>
                    <a:pt x="15166" y="35370"/>
                  </a:cubicBezTo>
                  <a:lnTo>
                    <a:pt x="15166" y="7582"/>
                  </a:lnTo>
                  <a:cubicBezTo>
                    <a:pt x="15166" y="3395"/>
                    <a:pt x="11772" y="0"/>
                    <a:pt x="7585" y="0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9075821" y="5150869"/>
              <a:ext cx="42955" cy="15163"/>
            </a:xfrm>
            <a:custGeom>
              <a:avLst/>
              <a:gdLst>
                <a:gd name="connsiteX0" fmla="*/ 35370 w 42955"/>
                <a:gd name="connsiteY0" fmla="*/ 0 h 15163"/>
                <a:gd name="connsiteX1" fmla="*/ 7582 w 42955"/>
                <a:gd name="connsiteY1" fmla="*/ 0 h 15163"/>
                <a:gd name="connsiteX2" fmla="*/ 0 w 42955"/>
                <a:gd name="connsiteY2" fmla="*/ 7581 h 15163"/>
                <a:gd name="connsiteX3" fmla="*/ 7582 w 42955"/>
                <a:gd name="connsiteY3" fmla="*/ 15163 h 15163"/>
                <a:gd name="connsiteX4" fmla="*/ 35370 w 42955"/>
                <a:gd name="connsiteY4" fmla="*/ 15163 h 15163"/>
                <a:gd name="connsiteX5" fmla="*/ 42955 w 42955"/>
                <a:gd name="connsiteY5" fmla="*/ 7581 h 15163"/>
                <a:gd name="connsiteX6" fmla="*/ 35370 w 42955"/>
                <a:gd name="connsiteY6" fmla="*/ 0 h 1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955" h="15163">
                  <a:moveTo>
                    <a:pt x="35370" y="0"/>
                  </a:moveTo>
                  <a:lnTo>
                    <a:pt x="7582" y="0"/>
                  </a:lnTo>
                  <a:cubicBezTo>
                    <a:pt x="3395" y="0"/>
                    <a:pt x="0" y="3395"/>
                    <a:pt x="0" y="7581"/>
                  </a:cubicBezTo>
                  <a:cubicBezTo>
                    <a:pt x="0" y="11768"/>
                    <a:pt x="3395" y="15163"/>
                    <a:pt x="7582" y="15163"/>
                  </a:cubicBezTo>
                  <a:lnTo>
                    <a:pt x="35370" y="15163"/>
                  </a:lnTo>
                  <a:cubicBezTo>
                    <a:pt x="39560" y="15163"/>
                    <a:pt x="42955" y="11768"/>
                    <a:pt x="42955" y="7581"/>
                  </a:cubicBezTo>
                  <a:cubicBezTo>
                    <a:pt x="42955" y="3395"/>
                    <a:pt x="39557" y="0"/>
                    <a:pt x="35370" y="0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8786571" y="5150869"/>
              <a:ext cx="42955" cy="15163"/>
            </a:xfrm>
            <a:custGeom>
              <a:avLst/>
              <a:gdLst>
                <a:gd name="connsiteX0" fmla="*/ 35374 w 42955"/>
                <a:gd name="connsiteY0" fmla="*/ 0 h 15163"/>
                <a:gd name="connsiteX1" fmla="*/ 7585 w 42955"/>
                <a:gd name="connsiteY1" fmla="*/ 0 h 15163"/>
                <a:gd name="connsiteX2" fmla="*/ 0 w 42955"/>
                <a:gd name="connsiteY2" fmla="*/ 7581 h 15163"/>
                <a:gd name="connsiteX3" fmla="*/ 7585 w 42955"/>
                <a:gd name="connsiteY3" fmla="*/ 15163 h 15163"/>
                <a:gd name="connsiteX4" fmla="*/ 35374 w 42955"/>
                <a:gd name="connsiteY4" fmla="*/ 15163 h 15163"/>
                <a:gd name="connsiteX5" fmla="*/ 42955 w 42955"/>
                <a:gd name="connsiteY5" fmla="*/ 7581 h 15163"/>
                <a:gd name="connsiteX6" fmla="*/ 35374 w 42955"/>
                <a:gd name="connsiteY6" fmla="*/ 0 h 1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955" h="15163">
                  <a:moveTo>
                    <a:pt x="35374" y="0"/>
                  </a:moveTo>
                  <a:lnTo>
                    <a:pt x="7585" y="0"/>
                  </a:lnTo>
                  <a:cubicBezTo>
                    <a:pt x="3395" y="0"/>
                    <a:pt x="0" y="3395"/>
                    <a:pt x="0" y="7581"/>
                  </a:cubicBezTo>
                  <a:cubicBezTo>
                    <a:pt x="0" y="11768"/>
                    <a:pt x="3395" y="15163"/>
                    <a:pt x="7585" y="15163"/>
                  </a:cubicBezTo>
                  <a:lnTo>
                    <a:pt x="35374" y="15163"/>
                  </a:lnTo>
                  <a:cubicBezTo>
                    <a:pt x="39560" y="15163"/>
                    <a:pt x="42955" y="11768"/>
                    <a:pt x="42955" y="7581"/>
                  </a:cubicBezTo>
                  <a:cubicBezTo>
                    <a:pt x="42955" y="3395"/>
                    <a:pt x="39564" y="0"/>
                    <a:pt x="35374" y="0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9037530" y="5038781"/>
              <a:ext cx="34817" cy="34814"/>
            </a:xfrm>
            <a:custGeom>
              <a:avLst/>
              <a:gdLst>
                <a:gd name="connsiteX0" fmla="*/ 21870 w 34817"/>
                <a:gd name="connsiteY0" fmla="*/ 2222 h 34814"/>
                <a:gd name="connsiteX1" fmla="*/ 2222 w 34817"/>
                <a:gd name="connsiteY1" fmla="*/ 21870 h 34814"/>
                <a:gd name="connsiteX2" fmla="*/ 2222 w 34817"/>
                <a:gd name="connsiteY2" fmla="*/ 32592 h 34814"/>
                <a:gd name="connsiteX3" fmla="*/ 7585 w 34817"/>
                <a:gd name="connsiteY3" fmla="*/ 34815 h 34814"/>
                <a:gd name="connsiteX4" fmla="*/ 12948 w 34817"/>
                <a:gd name="connsiteY4" fmla="*/ 32592 h 34814"/>
                <a:gd name="connsiteX5" fmla="*/ 32596 w 34817"/>
                <a:gd name="connsiteY5" fmla="*/ 12944 h 34814"/>
                <a:gd name="connsiteX6" fmla="*/ 32596 w 34817"/>
                <a:gd name="connsiteY6" fmla="*/ 2222 h 34814"/>
                <a:gd name="connsiteX7" fmla="*/ 21870 w 34817"/>
                <a:gd name="connsiteY7" fmla="*/ 2222 h 3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17" h="34814">
                  <a:moveTo>
                    <a:pt x="21870" y="2222"/>
                  </a:moveTo>
                  <a:lnTo>
                    <a:pt x="2222" y="21870"/>
                  </a:lnTo>
                  <a:cubicBezTo>
                    <a:pt x="-741" y="24829"/>
                    <a:pt x="-741" y="29634"/>
                    <a:pt x="2222" y="32592"/>
                  </a:cubicBezTo>
                  <a:cubicBezTo>
                    <a:pt x="3703" y="34074"/>
                    <a:pt x="5644" y="34815"/>
                    <a:pt x="7585" y="34815"/>
                  </a:cubicBezTo>
                  <a:cubicBezTo>
                    <a:pt x="9525" y="34815"/>
                    <a:pt x="11466" y="34074"/>
                    <a:pt x="12948" y="32592"/>
                  </a:cubicBezTo>
                  <a:lnTo>
                    <a:pt x="32596" y="12944"/>
                  </a:lnTo>
                  <a:cubicBezTo>
                    <a:pt x="35559" y="9982"/>
                    <a:pt x="35559" y="5181"/>
                    <a:pt x="32596" y="2222"/>
                  </a:cubicBezTo>
                  <a:cubicBezTo>
                    <a:pt x="29633" y="-741"/>
                    <a:pt x="24829" y="-741"/>
                    <a:pt x="21870" y="2222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8833003" y="5243307"/>
              <a:ext cx="34817" cy="34814"/>
            </a:xfrm>
            <a:custGeom>
              <a:avLst/>
              <a:gdLst>
                <a:gd name="connsiteX0" fmla="*/ 21870 w 34817"/>
                <a:gd name="connsiteY0" fmla="*/ 2222 h 34814"/>
                <a:gd name="connsiteX1" fmla="*/ 2222 w 34817"/>
                <a:gd name="connsiteY1" fmla="*/ 21870 h 34814"/>
                <a:gd name="connsiteX2" fmla="*/ 2222 w 34817"/>
                <a:gd name="connsiteY2" fmla="*/ 32593 h 34814"/>
                <a:gd name="connsiteX3" fmla="*/ 7585 w 34817"/>
                <a:gd name="connsiteY3" fmla="*/ 34815 h 34814"/>
                <a:gd name="connsiteX4" fmla="*/ 12948 w 34817"/>
                <a:gd name="connsiteY4" fmla="*/ 32593 h 34814"/>
                <a:gd name="connsiteX5" fmla="*/ 32596 w 34817"/>
                <a:gd name="connsiteY5" fmla="*/ 12944 h 34814"/>
                <a:gd name="connsiteX6" fmla="*/ 32596 w 34817"/>
                <a:gd name="connsiteY6" fmla="*/ 2222 h 34814"/>
                <a:gd name="connsiteX7" fmla="*/ 21870 w 34817"/>
                <a:gd name="connsiteY7" fmla="*/ 2222 h 3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17" h="34814">
                  <a:moveTo>
                    <a:pt x="21870" y="2222"/>
                  </a:moveTo>
                  <a:lnTo>
                    <a:pt x="2222" y="21870"/>
                  </a:lnTo>
                  <a:cubicBezTo>
                    <a:pt x="-741" y="24833"/>
                    <a:pt x="-741" y="29634"/>
                    <a:pt x="2222" y="32593"/>
                  </a:cubicBezTo>
                  <a:cubicBezTo>
                    <a:pt x="3703" y="34074"/>
                    <a:pt x="5644" y="34815"/>
                    <a:pt x="7585" y="34815"/>
                  </a:cubicBezTo>
                  <a:cubicBezTo>
                    <a:pt x="9526" y="34815"/>
                    <a:pt x="11466" y="34074"/>
                    <a:pt x="12948" y="32593"/>
                  </a:cubicBezTo>
                  <a:lnTo>
                    <a:pt x="32596" y="12944"/>
                  </a:lnTo>
                  <a:cubicBezTo>
                    <a:pt x="35559" y="9985"/>
                    <a:pt x="35559" y="5181"/>
                    <a:pt x="32596" y="2222"/>
                  </a:cubicBezTo>
                  <a:cubicBezTo>
                    <a:pt x="29633" y="-741"/>
                    <a:pt x="24829" y="-741"/>
                    <a:pt x="21870" y="2222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9037530" y="5243307"/>
              <a:ext cx="34817" cy="34814"/>
            </a:xfrm>
            <a:custGeom>
              <a:avLst/>
              <a:gdLst>
                <a:gd name="connsiteX0" fmla="*/ 12944 w 34817"/>
                <a:gd name="connsiteY0" fmla="*/ 2222 h 34814"/>
                <a:gd name="connsiteX1" fmla="*/ 2222 w 34817"/>
                <a:gd name="connsiteY1" fmla="*/ 2222 h 34814"/>
                <a:gd name="connsiteX2" fmla="*/ 2222 w 34817"/>
                <a:gd name="connsiteY2" fmla="*/ 12944 h 34814"/>
                <a:gd name="connsiteX3" fmla="*/ 21870 w 34817"/>
                <a:gd name="connsiteY3" fmla="*/ 32593 h 34814"/>
                <a:gd name="connsiteX4" fmla="*/ 27233 w 34817"/>
                <a:gd name="connsiteY4" fmla="*/ 34815 h 34814"/>
                <a:gd name="connsiteX5" fmla="*/ 32596 w 34817"/>
                <a:gd name="connsiteY5" fmla="*/ 32593 h 34814"/>
                <a:gd name="connsiteX6" fmla="*/ 32596 w 34817"/>
                <a:gd name="connsiteY6" fmla="*/ 21870 h 34814"/>
                <a:gd name="connsiteX7" fmla="*/ 12944 w 34817"/>
                <a:gd name="connsiteY7" fmla="*/ 2222 h 3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17" h="34814">
                  <a:moveTo>
                    <a:pt x="12944" y="2222"/>
                  </a:moveTo>
                  <a:cubicBezTo>
                    <a:pt x="9985" y="-741"/>
                    <a:pt x="5181" y="-741"/>
                    <a:pt x="2222" y="2222"/>
                  </a:cubicBezTo>
                  <a:cubicBezTo>
                    <a:pt x="-741" y="5185"/>
                    <a:pt x="-741" y="9985"/>
                    <a:pt x="2222" y="12944"/>
                  </a:cubicBezTo>
                  <a:lnTo>
                    <a:pt x="21870" y="32593"/>
                  </a:lnTo>
                  <a:cubicBezTo>
                    <a:pt x="23351" y="34074"/>
                    <a:pt x="25292" y="34815"/>
                    <a:pt x="27233" y="34815"/>
                  </a:cubicBezTo>
                  <a:cubicBezTo>
                    <a:pt x="29174" y="34815"/>
                    <a:pt x="31114" y="34074"/>
                    <a:pt x="32596" y="32593"/>
                  </a:cubicBezTo>
                  <a:cubicBezTo>
                    <a:pt x="35559" y="29634"/>
                    <a:pt x="35559" y="24829"/>
                    <a:pt x="32596" y="21870"/>
                  </a:cubicBezTo>
                  <a:lnTo>
                    <a:pt x="12944" y="2222"/>
                  </a:ln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8833007" y="5038781"/>
              <a:ext cx="34814" cy="34814"/>
            </a:xfrm>
            <a:custGeom>
              <a:avLst/>
              <a:gdLst>
                <a:gd name="connsiteX0" fmla="*/ 21867 w 34814"/>
                <a:gd name="connsiteY0" fmla="*/ 32592 h 34814"/>
                <a:gd name="connsiteX1" fmla="*/ 27230 w 34814"/>
                <a:gd name="connsiteY1" fmla="*/ 34815 h 34814"/>
                <a:gd name="connsiteX2" fmla="*/ 32592 w 34814"/>
                <a:gd name="connsiteY2" fmla="*/ 32592 h 34814"/>
                <a:gd name="connsiteX3" fmla="*/ 32592 w 34814"/>
                <a:gd name="connsiteY3" fmla="*/ 21870 h 34814"/>
                <a:gd name="connsiteX4" fmla="*/ 12944 w 34814"/>
                <a:gd name="connsiteY4" fmla="*/ 2222 h 34814"/>
                <a:gd name="connsiteX5" fmla="*/ 2222 w 34814"/>
                <a:gd name="connsiteY5" fmla="*/ 2222 h 34814"/>
                <a:gd name="connsiteX6" fmla="*/ 2222 w 34814"/>
                <a:gd name="connsiteY6" fmla="*/ 12944 h 34814"/>
                <a:gd name="connsiteX7" fmla="*/ 21867 w 34814"/>
                <a:gd name="connsiteY7" fmla="*/ 32592 h 3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14" h="34814">
                  <a:moveTo>
                    <a:pt x="21867" y="32592"/>
                  </a:moveTo>
                  <a:cubicBezTo>
                    <a:pt x="23348" y="34074"/>
                    <a:pt x="25289" y="34815"/>
                    <a:pt x="27230" y="34815"/>
                  </a:cubicBezTo>
                  <a:cubicBezTo>
                    <a:pt x="29171" y="34815"/>
                    <a:pt x="31111" y="34074"/>
                    <a:pt x="32592" y="32592"/>
                  </a:cubicBezTo>
                  <a:cubicBezTo>
                    <a:pt x="35555" y="29630"/>
                    <a:pt x="35555" y="24829"/>
                    <a:pt x="32592" y="21870"/>
                  </a:cubicBezTo>
                  <a:lnTo>
                    <a:pt x="12944" y="2222"/>
                  </a:lnTo>
                  <a:cubicBezTo>
                    <a:pt x="9985" y="-741"/>
                    <a:pt x="5181" y="-741"/>
                    <a:pt x="2222" y="2222"/>
                  </a:cubicBezTo>
                  <a:cubicBezTo>
                    <a:pt x="-741" y="5181"/>
                    <a:pt x="-741" y="9985"/>
                    <a:pt x="2222" y="12944"/>
                  </a:cubicBezTo>
                  <a:lnTo>
                    <a:pt x="21867" y="32592"/>
                  </a:ln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92" name="图形 45"/>
          <p:cNvGrpSpPr/>
          <p:nvPr/>
        </p:nvGrpSpPr>
        <p:grpSpPr>
          <a:xfrm>
            <a:off x="3075867" y="6167397"/>
            <a:ext cx="324560" cy="468492"/>
            <a:chOff x="5245752" y="2774950"/>
            <a:chExt cx="274770" cy="396622"/>
          </a:xfrm>
        </p:grpSpPr>
        <p:sp>
          <p:nvSpPr>
            <p:cNvPr id="93" name="任意多边形: 形状 92"/>
            <p:cNvSpPr/>
            <p:nvPr/>
          </p:nvSpPr>
          <p:spPr>
            <a:xfrm>
              <a:off x="5245752" y="2774950"/>
              <a:ext cx="274770" cy="396622"/>
            </a:xfrm>
            <a:custGeom>
              <a:avLst/>
              <a:gdLst>
                <a:gd name="connsiteX0" fmla="*/ 109289 w 274770"/>
                <a:gd name="connsiteY0" fmla="*/ 2979 h 396622"/>
                <a:gd name="connsiteX1" fmla="*/ 2980 w 274770"/>
                <a:gd name="connsiteY1" fmla="*/ 165980 h 396622"/>
                <a:gd name="connsiteX2" fmla="*/ 192110 w 274770"/>
                <a:gd name="connsiteY2" fmla="*/ 396402 h 396622"/>
                <a:gd name="connsiteX3" fmla="*/ 272293 w 274770"/>
                <a:gd name="connsiteY3" fmla="*/ 109288 h 396622"/>
                <a:gd name="connsiteX4" fmla="*/ 109289 w 274770"/>
                <a:gd name="connsiteY4" fmla="*/ 2979 h 39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770" h="396622">
                  <a:moveTo>
                    <a:pt x="109289" y="2979"/>
                  </a:moveTo>
                  <a:cubicBezTo>
                    <a:pt x="34921" y="18632"/>
                    <a:pt x="-12677" y="91612"/>
                    <a:pt x="2980" y="165980"/>
                  </a:cubicBezTo>
                  <a:cubicBezTo>
                    <a:pt x="18633" y="240348"/>
                    <a:pt x="158646" y="403445"/>
                    <a:pt x="192110" y="396402"/>
                  </a:cubicBezTo>
                  <a:cubicBezTo>
                    <a:pt x="225570" y="389358"/>
                    <a:pt x="287950" y="183656"/>
                    <a:pt x="272293" y="109288"/>
                  </a:cubicBezTo>
                  <a:cubicBezTo>
                    <a:pt x="256637" y="34920"/>
                    <a:pt x="183657" y="-12675"/>
                    <a:pt x="109289" y="2979"/>
                  </a:cubicBezTo>
                  <a:close/>
                </a:path>
              </a:pathLst>
            </a:custGeom>
            <a:solidFill>
              <a:srgbClr val="FFDAC3"/>
            </a:solidFill>
            <a:ln w="17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/>
          </p:nvSpPr>
          <p:spPr>
            <a:xfrm rot="-3286003">
              <a:off x="5311033" y="2840407"/>
              <a:ext cx="144654" cy="144654"/>
            </a:xfrm>
            <a:custGeom>
              <a:avLst/>
              <a:gdLst>
                <a:gd name="connsiteX0" fmla="*/ 144654 w 144654"/>
                <a:gd name="connsiteY0" fmla="*/ 72327 h 144654"/>
                <a:gd name="connsiteX1" fmla="*/ 72327 w 144654"/>
                <a:gd name="connsiteY1" fmla="*/ 144654 h 144654"/>
                <a:gd name="connsiteX2" fmla="*/ 0 w 144654"/>
                <a:gd name="connsiteY2" fmla="*/ 72327 h 144654"/>
                <a:gd name="connsiteX3" fmla="*/ 72327 w 144654"/>
                <a:gd name="connsiteY3" fmla="*/ 0 h 144654"/>
                <a:gd name="connsiteX4" fmla="*/ 144654 w 144654"/>
                <a:gd name="connsiteY4" fmla="*/ 72327 h 14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654" h="144654">
                  <a:moveTo>
                    <a:pt x="144654" y="72327"/>
                  </a:moveTo>
                  <a:cubicBezTo>
                    <a:pt x="144654" y="112272"/>
                    <a:pt x="112272" y="144654"/>
                    <a:pt x="72327" y="144654"/>
                  </a:cubicBezTo>
                  <a:cubicBezTo>
                    <a:pt x="32382" y="144654"/>
                    <a:pt x="0" y="112272"/>
                    <a:pt x="0" y="72327"/>
                  </a:cubicBezTo>
                  <a:cubicBezTo>
                    <a:pt x="0" y="32382"/>
                    <a:pt x="32382" y="0"/>
                    <a:pt x="72327" y="0"/>
                  </a:cubicBezTo>
                  <a:cubicBezTo>
                    <a:pt x="112272" y="0"/>
                    <a:pt x="144654" y="32382"/>
                    <a:pt x="144654" y="72327"/>
                  </a:cubicBezTo>
                  <a:close/>
                </a:path>
              </a:pathLst>
            </a:custGeom>
            <a:solidFill>
              <a:srgbClr val="FC7643"/>
            </a:solidFill>
            <a:ln w="17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6889275" y="5795809"/>
            <a:ext cx="1979040" cy="307778"/>
            <a:chOff x="4093610" y="3704370"/>
            <a:chExt cx="1979040" cy="307778"/>
          </a:xfrm>
        </p:grpSpPr>
        <p:sp>
          <p:nvSpPr>
            <p:cNvPr id="119" name="文本框 118"/>
            <p:cNvSpPr txBox="1"/>
            <p:nvPr/>
          </p:nvSpPr>
          <p:spPr>
            <a:xfrm>
              <a:off x="4404445" y="3704370"/>
              <a:ext cx="166820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时间：</a:t>
              </a:r>
              <a:r>
                <a:rPr lang="en-US" altLang="zh-CN" sz="140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2025.07.02</a:t>
              </a:r>
              <a:endParaRPr lang="zh-CN" altLang="en-US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0" name="iconfont-11899-5651509"/>
            <p:cNvSpPr/>
            <p:nvPr/>
          </p:nvSpPr>
          <p:spPr>
            <a:xfrm>
              <a:off x="4093610" y="3704374"/>
              <a:ext cx="307836" cy="307774"/>
            </a:xfrm>
            <a:custGeom>
              <a:avLst/>
              <a:gdLst>
                <a:gd name="T0" fmla="*/ 5872 w 10378"/>
                <a:gd name="T1" fmla="*/ 5277 h 10377"/>
                <a:gd name="T2" fmla="*/ 5872 w 10378"/>
                <a:gd name="T3" fmla="*/ 2783 h 10377"/>
                <a:gd name="T4" fmla="*/ 5223 w 10378"/>
                <a:gd name="T5" fmla="*/ 2135 h 10377"/>
                <a:gd name="T6" fmla="*/ 4574 w 10378"/>
                <a:gd name="T7" fmla="*/ 2783 h 10377"/>
                <a:gd name="T8" fmla="*/ 4574 w 10378"/>
                <a:gd name="T9" fmla="*/ 6026 h 10377"/>
                <a:gd name="T10" fmla="*/ 7383 w 10378"/>
                <a:gd name="T11" fmla="*/ 7647 h 10377"/>
                <a:gd name="T12" fmla="*/ 8267 w 10378"/>
                <a:gd name="T13" fmla="*/ 7403 h 10377"/>
                <a:gd name="T14" fmla="*/ 8031 w 10378"/>
                <a:gd name="T15" fmla="*/ 6523 h 10377"/>
                <a:gd name="T16" fmla="*/ 5872 w 10378"/>
                <a:gd name="T17" fmla="*/ 5277 h 10377"/>
                <a:gd name="T18" fmla="*/ 5189 w 10378"/>
                <a:gd name="T19" fmla="*/ 10377 h 10377"/>
                <a:gd name="T20" fmla="*/ 0 w 10378"/>
                <a:gd name="T21" fmla="*/ 5188 h 10377"/>
                <a:gd name="T22" fmla="*/ 5189 w 10378"/>
                <a:gd name="T23" fmla="*/ 0 h 10377"/>
                <a:gd name="T24" fmla="*/ 10378 w 10378"/>
                <a:gd name="T25" fmla="*/ 5188 h 10377"/>
                <a:gd name="T26" fmla="*/ 5189 w 10378"/>
                <a:gd name="T27" fmla="*/ 10377 h 10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78" h="10377">
                  <a:moveTo>
                    <a:pt x="5872" y="5277"/>
                  </a:moveTo>
                  <a:lnTo>
                    <a:pt x="5872" y="2783"/>
                  </a:lnTo>
                  <a:cubicBezTo>
                    <a:pt x="5872" y="2425"/>
                    <a:pt x="5582" y="2135"/>
                    <a:pt x="5223" y="2135"/>
                  </a:cubicBezTo>
                  <a:cubicBezTo>
                    <a:pt x="4864" y="2135"/>
                    <a:pt x="4574" y="2425"/>
                    <a:pt x="4574" y="2783"/>
                  </a:cubicBezTo>
                  <a:lnTo>
                    <a:pt x="4574" y="6026"/>
                  </a:lnTo>
                  <a:lnTo>
                    <a:pt x="7383" y="7647"/>
                  </a:lnTo>
                  <a:cubicBezTo>
                    <a:pt x="7694" y="7825"/>
                    <a:pt x="8091" y="7716"/>
                    <a:pt x="8267" y="7403"/>
                  </a:cubicBezTo>
                  <a:cubicBezTo>
                    <a:pt x="8442" y="7095"/>
                    <a:pt x="8337" y="6703"/>
                    <a:pt x="8031" y="6523"/>
                  </a:cubicBezTo>
                  <a:lnTo>
                    <a:pt x="5872" y="5277"/>
                  </a:lnTo>
                  <a:close/>
                  <a:moveTo>
                    <a:pt x="5189" y="10377"/>
                  </a:moveTo>
                  <a:cubicBezTo>
                    <a:pt x="2324" y="10377"/>
                    <a:pt x="0" y="8054"/>
                    <a:pt x="0" y="5188"/>
                  </a:cubicBezTo>
                  <a:cubicBezTo>
                    <a:pt x="0" y="2322"/>
                    <a:pt x="2324" y="0"/>
                    <a:pt x="5189" y="0"/>
                  </a:cubicBezTo>
                  <a:cubicBezTo>
                    <a:pt x="8054" y="0"/>
                    <a:pt x="10378" y="2322"/>
                    <a:pt x="10378" y="5188"/>
                  </a:cubicBezTo>
                  <a:cubicBezTo>
                    <a:pt x="10378" y="8054"/>
                    <a:pt x="8056" y="10377"/>
                    <a:pt x="5189" y="10377"/>
                  </a:cubicBez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 dirty="0">
                <a:sym typeface="+mn-lt"/>
              </a:endParaRPr>
            </a:p>
          </p:txBody>
        </p:sp>
      </p:grpSp>
      <p:grpSp>
        <p:nvGrpSpPr>
          <p:cNvPr id="144" name="组合 143"/>
          <p:cNvGrpSpPr/>
          <p:nvPr/>
        </p:nvGrpSpPr>
        <p:grpSpPr>
          <a:xfrm rot="18862211">
            <a:off x="9496776" y="309928"/>
            <a:ext cx="398518" cy="519132"/>
            <a:chOff x="9402916" y="-44797"/>
            <a:chExt cx="523535" cy="681986"/>
          </a:xfrm>
        </p:grpSpPr>
        <p:sp>
          <p:nvSpPr>
            <p:cNvPr id="134" name="矩形: 圆角 133"/>
            <p:cNvSpPr/>
            <p:nvPr/>
          </p:nvSpPr>
          <p:spPr>
            <a:xfrm rot="1517586">
              <a:off x="9402916" y="-44797"/>
              <a:ext cx="523535" cy="681986"/>
            </a:xfrm>
            <a:prstGeom prst="roundRect">
              <a:avLst>
                <a:gd name="adj" fmla="val 0"/>
              </a:avLst>
            </a:prstGeom>
            <a:solidFill>
              <a:srgbClr val="FFDAC3"/>
            </a:solidFill>
            <a:ln w="17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Rounded Rectangle 133+"/>
            <p:cNvSpPr/>
            <p:nvPr/>
          </p:nvSpPr>
          <p:spPr>
            <a:xfrm rot="1517586">
              <a:off x="9456232" y="4829"/>
              <a:ext cx="418984" cy="582696"/>
            </a:xfrm>
            <a:prstGeom prst="roundRect">
              <a:avLst>
                <a:gd name="adj" fmla="val 0"/>
              </a:avLst>
            </a:prstGeom>
            <a:solidFill>
              <a:srgbClr val="FC7643"/>
            </a:solidFill>
            <a:ln w="17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42" name="组合 141"/>
            <p:cNvGrpSpPr/>
            <p:nvPr/>
          </p:nvGrpSpPr>
          <p:grpSpPr>
            <a:xfrm rot="1532823">
              <a:off x="9452186" y="197647"/>
              <a:ext cx="345423" cy="383251"/>
              <a:chOff x="9419575" y="-117848"/>
              <a:chExt cx="609600" cy="676358"/>
            </a:xfrm>
            <a:solidFill>
              <a:srgbClr val="FFEBD2"/>
            </a:solidFill>
          </p:grpSpPr>
          <p:sp>
            <p:nvSpPr>
              <p:cNvPr id="139" name="任意多边形: 形状 138"/>
              <p:cNvSpPr/>
              <p:nvPr/>
            </p:nvSpPr>
            <p:spPr>
              <a:xfrm>
                <a:off x="9419575" y="253710"/>
                <a:ext cx="609600" cy="304800"/>
              </a:xfrm>
              <a:custGeom>
                <a:avLst/>
                <a:gdLst>
                  <a:gd name="connsiteX0" fmla="*/ 609600 w 609600"/>
                  <a:gd name="connsiteY0" fmla="*/ 152400 h 304800"/>
                  <a:gd name="connsiteX1" fmla="*/ 579120 w 609600"/>
                  <a:gd name="connsiteY1" fmla="*/ 91440 h 304800"/>
                  <a:gd name="connsiteX2" fmla="*/ 430530 w 609600"/>
                  <a:gd name="connsiteY2" fmla="*/ 19050 h 304800"/>
                  <a:gd name="connsiteX3" fmla="*/ 304800 w 609600"/>
                  <a:gd name="connsiteY3" fmla="*/ 0 h 304800"/>
                  <a:gd name="connsiteX4" fmla="*/ 179070 w 609600"/>
                  <a:gd name="connsiteY4" fmla="*/ 19050 h 304800"/>
                  <a:gd name="connsiteX5" fmla="*/ 30480 w 609600"/>
                  <a:gd name="connsiteY5" fmla="*/ 91440 h 304800"/>
                  <a:gd name="connsiteX6" fmla="*/ 0 w 609600"/>
                  <a:gd name="connsiteY6" fmla="*/ 152400 h 304800"/>
                  <a:gd name="connsiteX7" fmla="*/ 0 w 609600"/>
                  <a:gd name="connsiteY7" fmla="*/ 304800 h 304800"/>
                  <a:gd name="connsiteX8" fmla="*/ 609600 w 609600"/>
                  <a:gd name="connsiteY8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600" h="304800">
                    <a:moveTo>
                      <a:pt x="609600" y="152400"/>
                    </a:moveTo>
                    <a:cubicBezTo>
                      <a:pt x="609103" y="128536"/>
                      <a:pt x="597913" y="106157"/>
                      <a:pt x="579120" y="91440"/>
                    </a:cubicBezTo>
                    <a:cubicBezTo>
                      <a:pt x="537210" y="57150"/>
                      <a:pt x="483870" y="34290"/>
                      <a:pt x="430530" y="19050"/>
                    </a:cubicBezTo>
                    <a:cubicBezTo>
                      <a:pt x="389779" y="6575"/>
                      <a:pt x="347417" y="157"/>
                      <a:pt x="304800" y="0"/>
                    </a:cubicBezTo>
                    <a:cubicBezTo>
                      <a:pt x="262230" y="734"/>
                      <a:pt x="219947" y="7141"/>
                      <a:pt x="179070" y="19050"/>
                    </a:cubicBezTo>
                    <a:cubicBezTo>
                      <a:pt x="125800" y="34595"/>
                      <a:pt x="75555" y="59073"/>
                      <a:pt x="30480" y="91440"/>
                    </a:cubicBezTo>
                    <a:cubicBezTo>
                      <a:pt x="11687" y="106157"/>
                      <a:pt x="497" y="128536"/>
                      <a:pt x="0" y="152400"/>
                    </a:cubicBezTo>
                    <a:lnTo>
                      <a:pt x="0" y="304800"/>
                    </a:lnTo>
                    <a:lnTo>
                      <a:pt x="609600" y="304800"/>
                    </a:lnTo>
                    <a:close/>
                  </a:path>
                </a:pathLst>
              </a:custGeom>
              <a:solidFill>
                <a:srgbClr val="FFDAC3"/>
              </a:solidFill>
              <a:ln w="171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40" name="任意多边形: 形状 139"/>
              <p:cNvSpPr/>
              <p:nvPr/>
            </p:nvSpPr>
            <p:spPr>
              <a:xfrm>
                <a:off x="9554398" y="-117848"/>
                <a:ext cx="326044" cy="171533"/>
              </a:xfrm>
              <a:custGeom>
                <a:avLst/>
                <a:gdLst>
                  <a:gd name="connsiteX0" fmla="*/ 141402 w 326044"/>
                  <a:gd name="connsiteY0" fmla="*/ 140577 h 171533"/>
                  <a:gd name="connsiteX1" fmla="*/ 227127 w 326044"/>
                  <a:gd name="connsiteY1" fmla="*/ 78951 h 171533"/>
                  <a:gd name="connsiteX2" fmla="*/ 227127 w 326044"/>
                  <a:gd name="connsiteY2" fmla="*/ 78951 h 171533"/>
                  <a:gd name="connsiteX3" fmla="*/ 253416 w 326044"/>
                  <a:gd name="connsiteY3" fmla="*/ 89523 h 171533"/>
                  <a:gd name="connsiteX4" fmla="*/ 298945 w 326044"/>
                  <a:gd name="connsiteY4" fmla="*/ 137815 h 171533"/>
                  <a:gd name="connsiteX5" fmla="*/ 321329 w 326044"/>
                  <a:gd name="connsiteY5" fmla="*/ 170200 h 171533"/>
                  <a:gd name="connsiteX6" fmla="*/ 321329 w 326044"/>
                  <a:gd name="connsiteY6" fmla="*/ 170200 h 171533"/>
                  <a:gd name="connsiteX7" fmla="*/ 322377 w 326044"/>
                  <a:gd name="connsiteY7" fmla="*/ 171534 h 171533"/>
                  <a:gd name="connsiteX8" fmla="*/ 322377 w 326044"/>
                  <a:gd name="connsiteY8" fmla="*/ 171534 h 171533"/>
                  <a:gd name="connsiteX9" fmla="*/ 323615 w 326044"/>
                  <a:gd name="connsiteY9" fmla="*/ 111240 h 171533"/>
                  <a:gd name="connsiteX10" fmla="*/ 293802 w 326044"/>
                  <a:gd name="connsiteY10" fmla="*/ 50090 h 171533"/>
                  <a:gd name="connsiteX11" fmla="*/ 243795 w 326044"/>
                  <a:gd name="connsiteY11" fmla="*/ 33421 h 171533"/>
                  <a:gd name="connsiteX12" fmla="*/ 157880 w 326044"/>
                  <a:gd name="connsiteY12" fmla="*/ 84 h 171533"/>
                  <a:gd name="connsiteX13" fmla="*/ 36150 w 326044"/>
                  <a:gd name="connsiteY13" fmla="*/ 52376 h 171533"/>
                  <a:gd name="connsiteX14" fmla="*/ 6432 w 326044"/>
                  <a:gd name="connsiteY14" fmla="*/ 134958 h 171533"/>
                  <a:gd name="connsiteX15" fmla="*/ 2908 w 326044"/>
                  <a:gd name="connsiteY15" fmla="*/ 162866 h 171533"/>
                  <a:gd name="connsiteX16" fmla="*/ 18815 w 326044"/>
                  <a:gd name="connsiteY16" fmla="*/ 162866 h 171533"/>
                  <a:gd name="connsiteX17" fmla="*/ 18815 w 326044"/>
                  <a:gd name="connsiteY17" fmla="*/ 162866 h 171533"/>
                  <a:gd name="connsiteX18" fmla="*/ 141402 w 326044"/>
                  <a:gd name="connsiteY18" fmla="*/ 140577 h 171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6044" h="171533">
                    <a:moveTo>
                      <a:pt x="141402" y="140577"/>
                    </a:moveTo>
                    <a:cubicBezTo>
                      <a:pt x="166167" y="126004"/>
                      <a:pt x="227127" y="78951"/>
                      <a:pt x="227127" y="78951"/>
                    </a:cubicBezTo>
                    <a:lnTo>
                      <a:pt x="227127" y="78951"/>
                    </a:lnTo>
                    <a:cubicBezTo>
                      <a:pt x="236746" y="79784"/>
                      <a:pt x="245898" y="83465"/>
                      <a:pt x="253416" y="89523"/>
                    </a:cubicBezTo>
                    <a:cubicBezTo>
                      <a:pt x="271708" y="102368"/>
                      <a:pt x="287199" y="118799"/>
                      <a:pt x="298945" y="137815"/>
                    </a:cubicBezTo>
                    <a:cubicBezTo>
                      <a:pt x="309518" y="153627"/>
                      <a:pt x="318567" y="166390"/>
                      <a:pt x="321329" y="170200"/>
                    </a:cubicBezTo>
                    <a:lnTo>
                      <a:pt x="321329" y="170200"/>
                    </a:lnTo>
                    <a:lnTo>
                      <a:pt x="322377" y="171534"/>
                    </a:lnTo>
                    <a:lnTo>
                      <a:pt x="322377" y="171534"/>
                    </a:lnTo>
                    <a:cubicBezTo>
                      <a:pt x="327139" y="162009"/>
                      <a:pt x="326949" y="135434"/>
                      <a:pt x="323615" y="111240"/>
                    </a:cubicBezTo>
                    <a:cubicBezTo>
                      <a:pt x="318948" y="77903"/>
                      <a:pt x="315138" y="67997"/>
                      <a:pt x="293802" y="50090"/>
                    </a:cubicBezTo>
                    <a:cubicBezTo>
                      <a:pt x="280207" y="37769"/>
                      <a:pt x="262063" y="31721"/>
                      <a:pt x="243795" y="33421"/>
                    </a:cubicBezTo>
                    <a:cubicBezTo>
                      <a:pt x="219009" y="14187"/>
                      <a:pt x="189151" y="2602"/>
                      <a:pt x="157880" y="84"/>
                    </a:cubicBezTo>
                    <a:cubicBezTo>
                      <a:pt x="110255" y="-1631"/>
                      <a:pt x="58248" y="23229"/>
                      <a:pt x="36150" y="52376"/>
                    </a:cubicBezTo>
                    <a:cubicBezTo>
                      <a:pt x="2718" y="96191"/>
                      <a:pt x="6432" y="124766"/>
                      <a:pt x="6432" y="134958"/>
                    </a:cubicBezTo>
                    <a:cubicBezTo>
                      <a:pt x="6432" y="145149"/>
                      <a:pt x="-5283" y="162866"/>
                      <a:pt x="2908" y="162866"/>
                    </a:cubicBezTo>
                    <a:cubicBezTo>
                      <a:pt x="8242" y="162866"/>
                      <a:pt x="13481" y="162866"/>
                      <a:pt x="18815" y="162866"/>
                    </a:cubicBezTo>
                    <a:lnTo>
                      <a:pt x="18815" y="162866"/>
                    </a:lnTo>
                    <a:cubicBezTo>
                      <a:pt x="49009" y="162009"/>
                      <a:pt x="110636" y="158675"/>
                      <a:pt x="141402" y="1405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1" name="任意多边形: 形状 140"/>
              <p:cNvSpPr/>
              <p:nvPr/>
            </p:nvSpPr>
            <p:spPr>
              <a:xfrm>
                <a:off x="9572070" y="-18705"/>
                <a:ext cx="303276" cy="233186"/>
              </a:xfrm>
              <a:custGeom>
                <a:avLst/>
                <a:gdLst>
                  <a:gd name="connsiteX0" fmla="*/ 289655 w 303276"/>
                  <a:gd name="connsiteY0" fmla="*/ 83534 h 233186"/>
                  <a:gd name="connsiteX1" fmla="*/ 265938 w 303276"/>
                  <a:gd name="connsiteY1" fmla="*/ 49340 h 233186"/>
                  <a:gd name="connsiteX2" fmla="*/ 225076 w 303276"/>
                  <a:gd name="connsiteY2" fmla="*/ 5715 h 233186"/>
                  <a:gd name="connsiteX3" fmla="*/ 214694 w 303276"/>
                  <a:gd name="connsiteY3" fmla="*/ 0 h 233186"/>
                  <a:gd name="connsiteX4" fmla="*/ 133350 w 303276"/>
                  <a:gd name="connsiteY4" fmla="*/ 57721 h 233186"/>
                  <a:gd name="connsiteX5" fmla="*/ 0 w 303276"/>
                  <a:gd name="connsiteY5" fmla="*/ 82677 h 233186"/>
                  <a:gd name="connsiteX6" fmla="*/ 154278 w 303276"/>
                  <a:gd name="connsiteY6" fmla="*/ 233175 h 233186"/>
                  <a:gd name="connsiteX7" fmla="*/ 303276 w 303276"/>
                  <a:gd name="connsiteY7" fmla="*/ 102203 h 233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3276" h="233186">
                    <a:moveTo>
                      <a:pt x="289655" y="83534"/>
                    </a:moveTo>
                    <a:cubicBezTo>
                      <a:pt x="289179" y="82868"/>
                      <a:pt x="278702" y="68294"/>
                      <a:pt x="265938" y="49340"/>
                    </a:cubicBezTo>
                    <a:cubicBezTo>
                      <a:pt x="255456" y="32148"/>
                      <a:pt x="241546" y="17297"/>
                      <a:pt x="225076" y="5715"/>
                    </a:cubicBezTo>
                    <a:cubicBezTo>
                      <a:pt x="221870" y="3380"/>
                      <a:pt x="218382" y="1460"/>
                      <a:pt x="214694" y="0"/>
                    </a:cubicBezTo>
                    <a:cubicBezTo>
                      <a:pt x="197739" y="12859"/>
                      <a:pt x="154115" y="45625"/>
                      <a:pt x="133350" y="57721"/>
                    </a:cubicBezTo>
                    <a:cubicBezTo>
                      <a:pt x="100394" y="76771"/>
                      <a:pt x="40291" y="81820"/>
                      <a:pt x="0" y="82677"/>
                    </a:cubicBezTo>
                    <a:cubicBezTo>
                      <a:pt x="1044" y="166839"/>
                      <a:pt x="70116" y="234219"/>
                      <a:pt x="154278" y="233175"/>
                    </a:cubicBezTo>
                    <a:cubicBezTo>
                      <a:pt x="229450" y="232243"/>
                      <a:pt x="292712" y="176634"/>
                      <a:pt x="303276" y="102203"/>
                    </a:cubicBezTo>
                    <a:close/>
                  </a:path>
                </a:pathLst>
              </a:custGeom>
              <a:solidFill>
                <a:srgbClr val="FFDAC3"/>
              </a:solidFill>
              <a:ln w="171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46" name="Text 1"/>
          <p:cNvSpPr/>
          <p:nvPr/>
        </p:nvSpPr>
        <p:spPr>
          <a:xfrm>
            <a:off x="1805985" y="192866"/>
            <a:ext cx="4104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600" i="1" dirty="0" err="1">
                <a:solidFill>
                  <a:srgbClr val="FFA364"/>
                </a:solidFill>
                <a:cs typeface="+mn-ea"/>
                <a:sym typeface="+mn-lt"/>
              </a:rPr>
              <a:t>确保学生度过一个既愉快又安全的假期</a:t>
            </a:r>
            <a:endParaRPr lang="en-US" sz="1600" i="1" dirty="0">
              <a:solidFill>
                <a:srgbClr val="FFA364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/>
        </p:nvSpPr>
        <p:spPr>
          <a:xfrm>
            <a:off x="947738" y="836657"/>
            <a:ext cx="4538662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4200"/>
              </a:lnSpc>
            </a:pPr>
            <a:r>
              <a:rPr lang="en-US" altLang="zh-CN" sz="3000" b="1" dirty="0" err="1">
                <a:solidFill>
                  <a:srgbClr val="000000"/>
                </a:solidFill>
                <a:cs typeface="+mn-ea"/>
                <a:sym typeface="+mn-lt"/>
              </a:rPr>
              <a:t>居家安全提示</a:t>
            </a:r>
            <a:endParaRPr lang="en-US" altLang="zh-CN" sz="3000" dirty="0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439353" y="172794"/>
            <a:ext cx="5316539" cy="488083"/>
            <a:chOff x="3437730" y="2379060"/>
            <a:chExt cx="5316539" cy="488083"/>
          </a:xfrm>
        </p:grpSpPr>
        <p:sp>
          <p:nvSpPr>
            <p:cNvPr id="4" name="任意多边形: 形状 3"/>
            <p:cNvSpPr/>
            <p:nvPr/>
          </p:nvSpPr>
          <p:spPr>
            <a:xfrm>
              <a:off x="3437730" y="2380533"/>
              <a:ext cx="5316539" cy="486610"/>
            </a:xfrm>
            <a:custGeom>
              <a:avLst/>
              <a:gdLst>
                <a:gd name="connsiteX0" fmla="*/ 0 w 5316539"/>
                <a:gd name="connsiteY0" fmla="*/ 0 h 486610"/>
                <a:gd name="connsiteX1" fmla="*/ 5311748 w 5316539"/>
                <a:gd name="connsiteY1" fmla="*/ 0 h 486610"/>
                <a:gd name="connsiteX2" fmla="*/ 5226051 w 5316539"/>
                <a:gd name="connsiteY2" fmla="*/ 64795 h 486610"/>
                <a:gd name="connsiteX3" fmla="*/ 5292726 w 5316539"/>
                <a:gd name="connsiteY3" fmla="*/ 145757 h 486610"/>
                <a:gd name="connsiteX4" fmla="*/ 5240339 w 5316539"/>
                <a:gd name="connsiteY4" fmla="*/ 174332 h 486610"/>
                <a:gd name="connsiteX5" fmla="*/ 5316539 w 5316539"/>
                <a:gd name="connsiteY5" fmla="*/ 241007 h 486610"/>
                <a:gd name="connsiteX6" fmla="*/ 5254626 w 5316539"/>
                <a:gd name="connsiteY6" fmla="*/ 264820 h 486610"/>
                <a:gd name="connsiteX7" fmla="*/ 5307014 w 5316539"/>
                <a:gd name="connsiteY7" fmla="*/ 302920 h 486610"/>
                <a:gd name="connsiteX8" fmla="*/ 5230814 w 5316539"/>
                <a:gd name="connsiteY8" fmla="*/ 364832 h 486610"/>
                <a:gd name="connsiteX9" fmla="*/ 5316539 w 5316539"/>
                <a:gd name="connsiteY9" fmla="*/ 421982 h 486610"/>
                <a:gd name="connsiteX10" fmla="*/ 5291919 w 5316539"/>
                <a:gd name="connsiteY10" fmla="*/ 486610 h 486610"/>
                <a:gd name="connsiteX11" fmla="*/ 52995 w 5316539"/>
                <a:gd name="connsiteY11" fmla="*/ 486610 h 486610"/>
                <a:gd name="connsiteX12" fmla="*/ 82551 w 5316539"/>
                <a:gd name="connsiteY12" fmla="*/ 445795 h 486610"/>
                <a:gd name="connsiteX13" fmla="*/ 30164 w 5316539"/>
                <a:gd name="connsiteY13" fmla="*/ 379120 h 486610"/>
                <a:gd name="connsiteX14" fmla="*/ 53976 w 5316539"/>
                <a:gd name="connsiteY14" fmla="*/ 336257 h 486610"/>
                <a:gd name="connsiteX15" fmla="*/ 15876 w 5316539"/>
                <a:gd name="connsiteY15" fmla="*/ 241007 h 486610"/>
                <a:gd name="connsiteX16" fmla="*/ 120651 w 5316539"/>
                <a:gd name="connsiteY16" fmla="*/ 202907 h 486610"/>
                <a:gd name="connsiteX17" fmla="*/ 25401 w 5316539"/>
                <a:gd name="connsiteY17" fmla="*/ 112420 h 486610"/>
                <a:gd name="connsiteX18" fmla="*/ 68264 w 5316539"/>
                <a:gd name="connsiteY18" fmla="*/ 55270 h 486610"/>
                <a:gd name="connsiteX19" fmla="*/ 0 w 5316539"/>
                <a:gd name="connsiteY19" fmla="*/ 2176 h 486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316539" h="486610">
                  <a:moveTo>
                    <a:pt x="0" y="0"/>
                  </a:moveTo>
                  <a:lnTo>
                    <a:pt x="5311748" y="0"/>
                  </a:lnTo>
                  <a:lnTo>
                    <a:pt x="5226051" y="64795"/>
                  </a:lnTo>
                  <a:lnTo>
                    <a:pt x="5292726" y="145757"/>
                  </a:lnTo>
                  <a:lnTo>
                    <a:pt x="5240339" y="174332"/>
                  </a:lnTo>
                  <a:lnTo>
                    <a:pt x="5316539" y="241007"/>
                  </a:lnTo>
                  <a:lnTo>
                    <a:pt x="5254626" y="264820"/>
                  </a:lnTo>
                  <a:lnTo>
                    <a:pt x="5307014" y="302920"/>
                  </a:lnTo>
                  <a:lnTo>
                    <a:pt x="5230814" y="364832"/>
                  </a:lnTo>
                  <a:lnTo>
                    <a:pt x="5316539" y="421982"/>
                  </a:lnTo>
                  <a:lnTo>
                    <a:pt x="5291919" y="486610"/>
                  </a:lnTo>
                  <a:lnTo>
                    <a:pt x="52995" y="486610"/>
                  </a:lnTo>
                  <a:lnTo>
                    <a:pt x="82551" y="445795"/>
                  </a:lnTo>
                  <a:lnTo>
                    <a:pt x="30164" y="379120"/>
                  </a:lnTo>
                  <a:lnTo>
                    <a:pt x="53976" y="336257"/>
                  </a:lnTo>
                  <a:lnTo>
                    <a:pt x="15876" y="241007"/>
                  </a:lnTo>
                  <a:lnTo>
                    <a:pt x="120651" y="202907"/>
                  </a:lnTo>
                  <a:lnTo>
                    <a:pt x="25401" y="112420"/>
                  </a:lnTo>
                  <a:lnTo>
                    <a:pt x="68264" y="55270"/>
                  </a:lnTo>
                  <a:lnTo>
                    <a:pt x="0" y="2176"/>
                  </a:ln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" name="Text 3"/>
            <p:cNvSpPr/>
            <p:nvPr/>
          </p:nvSpPr>
          <p:spPr>
            <a:xfrm>
              <a:off x="4205471" y="2379060"/>
              <a:ext cx="469900" cy="4445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>
                <a:lnSpc>
                  <a:spcPts val="4050"/>
                </a:lnSpc>
              </a:pPr>
              <a:r>
                <a:rPr lang="en-US" sz="2500" b="1" dirty="0">
                  <a:solidFill>
                    <a:schemeClr val="bg1"/>
                  </a:solidFill>
                  <a:latin typeface="MiSans Normal" panose="00000500000000000000" pitchFamily="2" charset="-122"/>
                  <a:ea typeface="MiSans Normal" panose="00000500000000000000" pitchFamily="2" charset="-122"/>
                  <a:cs typeface="+mn-ea"/>
                  <a:sym typeface="+mn-lt"/>
                </a:rPr>
                <a:t>02</a:t>
              </a:r>
              <a:endParaRPr lang="en-US" sz="2500" dirty="0">
                <a:solidFill>
                  <a:schemeClr val="bg1"/>
                </a:solidFill>
                <a:latin typeface="MiSans Normal" panose="00000500000000000000" pitchFamily="2" charset="-122"/>
                <a:ea typeface="MiSans Normal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" name="Text 4"/>
            <p:cNvSpPr/>
            <p:nvPr/>
          </p:nvSpPr>
          <p:spPr>
            <a:xfrm>
              <a:off x="4827771" y="2469229"/>
              <a:ext cx="2618739" cy="2794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>
                <a:lnSpc>
                  <a:spcPts val="22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cs typeface="+mn-ea"/>
                  <a:sym typeface="+mn-lt"/>
                </a:rPr>
                <a:t>日常活动安全</a:t>
              </a:r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480268" y="1967730"/>
            <a:ext cx="2668687" cy="1746710"/>
            <a:chOff x="870963" y="1589905"/>
            <a:chExt cx="2668687" cy="1746710"/>
          </a:xfrm>
        </p:grpSpPr>
        <p:sp>
          <p:nvSpPr>
            <p:cNvPr id="8" name="任意多边形: 形状 7"/>
            <p:cNvSpPr/>
            <p:nvPr/>
          </p:nvSpPr>
          <p:spPr>
            <a:xfrm>
              <a:off x="870963" y="2150016"/>
              <a:ext cx="350520" cy="289560"/>
            </a:xfrm>
            <a:custGeom>
              <a:avLst/>
              <a:gdLst>
                <a:gd name="connsiteX0" fmla="*/ 0 w 350520"/>
                <a:gd name="connsiteY0" fmla="*/ 99060 h 289560"/>
                <a:gd name="connsiteX1" fmla="*/ 350520 w 350520"/>
                <a:gd name="connsiteY1" fmla="*/ 289560 h 289560"/>
                <a:gd name="connsiteX2" fmla="*/ 342900 w 350520"/>
                <a:gd name="connsiteY2" fmla="*/ 0 h 289560"/>
                <a:gd name="connsiteX3" fmla="*/ 0 w 350520"/>
                <a:gd name="connsiteY3" fmla="*/ 99060 h 28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0520" h="289560">
                  <a:moveTo>
                    <a:pt x="0" y="99060"/>
                  </a:moveTo>
                  <a:lnTo>
                    <a:pt x="350520" y="289560"/>
                  </a:lnTo>
                  <a:lnTo>
                    <a:pt x="342900" y="0"/>
                  </a:lnTo>
                  <a:lnTo>
                    <a:pt x="0" y="9906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8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圆角矩形 3"/>
            <p:cNvSpPr/>
            <p:nvPr/>
          </p:nvSpPr>
          <p:spPr>
            <a:xfrm>
              <a:off x="1078358" y="1589905"/>
              <a:ext cx="2461292" cy="1746710"/>
            </a:xfrm>
            <a:prstGeom prst="roundRect">
              <a:avLst>
                <a:gd name="adj" fmla="val 8335"/>
              </a:avLst>
            </a:prstGeom>
            <a:blipFill dpi="0" rotWithShape="0">
              <a:blip r:embed="rId1" cstate="screen"/>
              <a:srcRect/>
              <a:stretch>
                <a:fillRect/>
              </a:stretch>
            </a:blipFill>
            <a:ln w="83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ym typeface="+mn-lt"/>
              </a:endParaRPr>
            </a:p>
          </p:txBody>
        </p:sp>
        <p:sp>
          <p:nvSpPr>
            <p:cNvPr id="10" name="任意多边形 8"/>
            <p:cNvSpPr/>
            <p:nvPr/>
          </p:nvSpPr>
          <p:spPr>
            <a:xfrm rot="5400000">
              <a:off x="1063550" y="1590862"/>
              <a:ext cx="470082" cy="847757"/>
            </a:xfrm>
            <a:custGeom>
              <a:avLst/>
              <a:gdLst>
                <a:gd name="connsiteX0" fmla="*/ 0 w 618069"/>
                <a:gd name="connsiteY0" fmla="*/ 1272646 h 1272646"/>
                <a:gd name="connsiteX1" fmla="*/ 0 w 618069"/>
                <a:gd name="connsiteY1" fmla="*/ 330200 h 1272646"/>
                <a:gd name="connsiteX2" fmla="*/ 3 w 618069"/>
                <a:gd name="connsiteY2" fmla="*/ 330200 h 1272646"/>
                <a:gd name="connsiteX3" fmla="*/ 309036 w 618069"/>
                <a:gd name="connsiteY3" fmla="*/ 0 h 1272646"/>
                <a:gd name="connsiteX4" fmla="*/ 618069 w 618069"/>
                <a:gd name="connsiteY4" fmla="*/ 330200 h 1272646"/>
                <a:gd name="connsiteX5" fmla="*/ 618066 w 618069"/>
                <a:gd name="connsiteY5" fmla="*/ 330200 h 1272646"/>
                <a:gd name="connsiteX6" fmla="*/ 618066 w 618069"/>
                <a:gd name="connsiteY6" fmla="*/ 1272646 h 127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069" h="1272646">
                  <a:moveTo>
                    <a:pt x="0" y="1272646"/>
                  </a:moveTo>
                  <a:lnTo>
                    <a:pt x="0" y="330200"/>
                  </a:lnTo>
                  <a:lnTo>
                    <a:pt x="3" y="330200"/>
                  </a:lnTo>
                  <a:lnTo>
                    <a:pt x="309036" y="0"/>
                  </a:lnTo>
                  <a:lnTo>
                    <a:pt x="618069" y="330200"/>
                  </a:lnTo>
                  <a:lnTo>
                    <a:pt x="618066" y="330200"/>
                  </a:lnTo>
                  <a:lnTo>
                    <a:pt x="618066" y="1272646"/>
                  </a:ln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sym typeface="+mn-lt"/>
              </a:endParaRPr>
            </a:p>
          </p:txBody>
        </p:sp>
        <p:sp>
          <p:nvSpPr>
            <p:cNvPr id="11" name="1"/>
            <p:cNvSpPr txBox="1">
              <a:spLocks noChangeArrowheads="1"/>
            </p:cNvSpPr>
            <p:nvPr/>
          </p:nvSpPr>
          <p:spPr bwMode="auto">
            <a:xfrm>
              <a:off x="931309" y="1863933"/>
              <a:ext cx="5803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marL="0" marR="0" lvl="0" indent="0" algn="ctr" defTabSz="1216025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kumimoji="0" lang="en-US" altLang="zh-CN" sz="200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60056" y="1967730"/>
            <a:ext cx="2668687" cy="1746710"/>
            <a:chOff x="870963" y="1589905"/>
            <a:chExt cx="2668687" cy="1746710"/>
          </a:xfrm>
        </p:grpSpPr>
        <p:sp>
          <p:nvSpPr>
            <p:cNvPr id="13" name="任意多边形: 形状 12"/>
            <p:cNvSpPr/>
            <p:nvPr/>
          </p:nvSpPr>
          <p:spPr>
            <a:xfrm>
              <a:off x="870963" y="2150016"/>
              <a:ext cx="350520" cy="289560"/>
            </a:xfrm>
            <a:custGeom>
              <a:avLst/>
              <a:gdLst>
                <a:gd name="connsiteX0" fmla="*/ 0 w 350520"/>
                <a:gd name="connsiteY0" fmla="*/ 99060 h 289560"/>
                <a:gd name="connsiteX1" fmla="*/ 350520 w 350520"/>
                <a:gd name="connsiteY1" fmla="*/ 289560 h 289560"/>
                <a:gd name="connsiteX2" fmla="*/ 342900 w 350520"/>
                <a:gd name="connsiteY2" fmla="*/ 0 h 289560"/>
                <a:gd name="connsiteX3" fmla="*/ 0 w 350520"/>
                <a:gd name="connsiteY3" fmla="*/ 99060 h 28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0520" h="289560">
                  <a:moveTo>
                    <a:pt x="0" y="99060"/>
                  </a:moveTo>
                  <a:lnTo>
                    <a:pt x="350520" y="289560"/>
                  </a:lnTo>
                  <a:lnTo>
                    <a:pt x="342900" y="0"/>
                  </a:lnTo>
                  <a:lnTo>
                    <a:pt x="0" y="9906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8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圆角矩形 3"/>
            <p:cNvSpPr/>
            <p:nvPr/>
          </p:nvSpPr>
          <p:spPr>
            <a:xfrm>
              <a:off x="1078358" y="1589905"/>
              <a:ext cx="2461292" cy="1746710"/>
            </a:xfrm>
            <a:prstGeom prst="roundRect">
              <a:avLst>
                <a:gd name="adj" fmla="val 8335"/>
              </a:avLst>
            </a:prstGeom>
            <a:blipFill dpi="0" rotWithShape="0">
              <a:blip r:embed="rId2" cstate="screen"/>
              <a:srcRect/>
              <a:stretch>
                <a:fillRect/>
              </a:stretch>
            </a:blipFill>
            <a:ln w="83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ym typeface="+mn-lt"/>
              </a:endParaRPr>
            </a:p>
          </p:txBody>
        </p:sp>
        <p:sp>
          <p:nvSpPr>
            <p:cNvPr id="15" name="任意多边形 8"/>
            <p:cNvSpPr/>
            <p:nvPr/>
          </p:nvSpPr>
          <p:spPr>
            <a:xfrm rot="5400000">
              <a:off x="1063550" y="1590862"/>
              <a:ext cx="470082" cy="847757"/>
            </a:xfrm>
            <a:custGeom>
              <a:avLst/>
              <a:gdLst>
                <a:gd name="connsiteX0" fmla="*/ 0 w 618069"/>
                <a:gd name="connsiteY0" fmla="*/ 1272646 h 1272646"/>
                <a:gd name="connsiteX1" fmla="*/ 0 w 618069"/>
                <a:gd name="connsiteY1" fmla="*/ 330200 h 1272646"/>
                <a:gd name="connsiteX2" fmla="*/ 3 w 618069"/>
                <a:gd name="connsiteY2" fmla="*/ 330200 h 1272646"/>
                <a:gd name="connsiteX3" fmla="*/ 309036 w 618069"/>
                <a:gd name="connsiteY3" fmla="*/ 0 h 1272646"/>
                <a:gd name="connsiteX4" fmla="*/ 618069 w 618069"/>
                <a:gd name="connsiteY4" fmla="*/ 330200 h 1272646"/>
                <a:gd name="connsiteX5" fmla="*/ 618066 w 618069"/>
                <a:gd name="connsiteY5" fmla="*/ 330200 h 1272646"/>
                <a:gd name="connsiteX6" fmla="*/ 618066 w 618069"/>
                <a:gd name="connsiteY6" fmla="*/ 1272646 h 127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069" h="1272646">
                  <a:moveTo>
                    <a:pt x="0" y="1272646"/>
                  </a:moveTo>
                  <a:lnTo>
                    <a:pt x="0" y="330200"/>
                  </a:lnTo>
                  <a:lnTo>
                    <a:pt x="3" y="330200"/>
                  </a:lnTo>
                  <a:lnTo>
                    <a:pt x="309036" y="0"/>
                  </a:lnTo>
                  <a:lnTo>
                    <a:pt x="618069" y="330200"/>
                  </a:lnTo>
                  <a:lnTo>
                    <a:pt x="618066" y="330200"/>
                  </a:lnTo>
                  <a:lnTo>
                    <a:pt x="618066" y="1272646"/>
                  </a:ln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sym typeface="+mn-lt"/>
              </a:endParaRPr>
            </a:p>
          </p:txBody>
        </p:sp>
        <p:sp>
          <p:nvSpPr>
            <p:cNvPr id="16" name="1"/>
            <p:cNvSpPr txBox="1">
              <a:spLocks noChangeArrowheads="1"/>
            </p:cNvSpPr>
            <p:nvPr/>
          </p:nvSpPr>
          <p:spPr bwMode="auto">
            <a:xfrm>
              <a:off x="931309" y="1863933"/>
              <a:ext cx="5803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marL="0" marR="0" lvl="0" indent="0" algn="ctr" defTabSz="1216025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839844" y="1967730"/>
            <a:ext cx="2668687" cy="1746710"/>
            <a:chOff x="870963" y="1589905"/>
            <a:chExt cx="2668687" cy="1746710"/>
          </a:xfrm>
        </p:grpSpPr>
        <p:sp>
          <p:nvSpPr>
            <p:cNvPr id="18" name="任意多边形: 形状 17"/>
            <p:cNvSpPr/>
            <p:nvPr/>
          </p:nvSpPr>
          <p:spPr>
            <a:xfrm>
              <a:off x="870963" y="2150016"/>
              <a:ext cx="350520" cy="289560"/>
            </a:xfrm>
            <a:custGeom>
              <a:avLst/>
              <a:gdLst>
                <a:gd name="connsiteX0" fmla="*/ 0 w 350520"/>
                <a:gd name="connsiteY0" fmla="*/ 99060 h 289560"/>
                <a:gd name="connsiteX1" fmla="*/ 350520 w 350520"/>
                <a:gd name="connsiteY1" fmla="*/ 289560 h 289560"/>
                <a:gd name="connsiteX2" fmla="*/ 342900 w 350520"/>
                <a:gd name="connsiteY2" fmla="*/ 0 h 289560"/>
                <a:gd name="connsiteX3" fmla="*/ 0 w 350520"/>
                <a:gd name="connsiteY3" fmla="*/ 99060 h 28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0520" h="289560">
                  <a:moveTo>
                    <a:pt x="0" y="99060"/>
                  </a:moveTo>
                  <a:lnTo>
                    <a:pt x="350520" y="289560"/>
                  </a:lnTo>
                  <a:lnTo>
                    <a:pt x="342900" y="0"/>
                  </a:lnTo>
                  <a:lnTo>
                    <a:pt x="0" y="9906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8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圆角矩形 3" descr="D:\51PPT模板网\51pptmoban.com\图片.jpg"/>
            <p:cNvSpPr/>
            <p:nvPr/>
          </p:nvSpPr>
          <p:spPr>
            <a:xfrm>
              <a:off x="1078358" y="1589905"/>
              <a:ext cx="2461292" cy="1746710"/>
            </a:xfrm>
            <a:prstGeom prst="roundRect">
              <a:avLst>
                <a:gd name="adj" fmla="val 8335"/>
              </a:avLst>
            </a:prstGeom>
            <a:blipFill dpi="0" rotWithShape="0">
              <a:blip r:embed="rId3" cstate="screen"/>
              <a:srcRect/>
              <a:stretch>
                <a:fillRect/>
              </a:stretch>
            </a:blipFill>
            <a:ln w="83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ym typeface="+mn-lt"/>
              </a:endParaRPr>
            </a:p>
          </p:txBody>
        </p:sp>
        <p:sp>
          <p:nvSpPr>
            <p:cNvPr id="20" name="任意多边形 8"/>
            <p:cNvSpPr/>
            <p:nvPr/>
          </p:nvSpPr>
          <p:spPr>
            <a:xfrm rot="5400000">
              <a:off x="1063550" y="1590862"/>
              <a:ext cx="470082" cy="847757"/>
            </a:xfrm>
            <a:custGeom>
              <a:avLst/>
              <a:gdLst>
                <a:gd name="connsiteX0" fmla="*/ 0 w 618069"/>
                <a:gd name="connsiteY0" fmla="*/ 1272646 h 1272646"/>
                <a:gd name="connsiteX1" fmla="*/ 0 w 618069"/>
                <a:gd name="connsiteY1" fmla="*/ 330200 h 1272646"/>
                <a:gd name="connsiteX2" fmla="*/ 3 w 618069"/>
                <a:gd name="connsiteY2" fmla="*/ 330200 h 1272646"/>
                <a:gd name="connsiteX3" fmla="*/ 309036 w 618069"/>
                <a:gd name="connsiteY3" fmla="*/ 0 h 1272646"/>
                <a:gd name="connsiteX4" fmla="*/ 618069 w 618069"/>
                <a:gd name="connsiteY4" fmla="*/ 330200 h 1272646"/>
                <a:gd name="connsiteX5" fmla="*/ 618066 w 618069"/>
                <a:gd name="connsiteY5" fmla="*/ 330200 h 1272646"/>
                <a:gd name="connsiteX6" fmla="*/ 618066 w 618069"/>
                <a:gd name="connsiteY6" fmla="*/ 1272646 h 127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069" h="1272646">
                  <a:moveTo>
                    <a:pt x="0" y="1272646"/>
                  </a:moveTo>
                  <a:lnTo>
                    <a:pt x="0" y="330200"/>
                  </a:lnTo>
                  <a:lnTo>
                    <a:pt x="3" y="330200"/>
                  </a:lnTo>
                  <a:lnTo>
                    <a:pt x="309036" y="0"/>
                  </a:lnTo>
                  <a:lnTo>
                    <a:pt x="618069" y="330200"/>
                  </a:lnTo>
                  <a:lnTo>
                    <a:pt x="618066" y="330200"/>
                  </a:lnTo>
                  <a:lnTo>
                    <a:pt x="618066" y="1272646"/>
                  </a:ln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sym typeface="+mn-lt"/>
              </a:endParaRPr>
            </a:p>
          </p:txBody>
        </p:sp>
        <p:sp>
          <p:nvSpPr>
            <p:cNvPr id="21" name="1"/>
            <p:cNvSpPr txBox="1">
              <a:spLocks noChangeArrowheads="1"/>
            </p:cNvSpPr>
            <p:nvPr/>
          </p:nvSpPr>
          <p:spPr bwMode="auto">
            <a:xfrm>
              <a:off x="931309" y="1863933"/>
              <a:ext cx="5803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marL="0" marR="0" lvl="0" indent="0" algn="ctr" defTabSz="1216025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8" name="Text 4"/>
          <p:cNvSpPr/>
          <p:nvPr/>
        </p:nvSpPr>
        <p:spPr>
          <a:xfrm>
            <a:off x="846138" y="4084757"/>
            <a:ext cx="3217333" cy="279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r">
              <a:lnSpc>
                <a:spcPts val="2200"/>
              </a:lnSpc>
            </a:pPr>
            <a:r>
              <a:rPr lang="en-US" sz="1600" b="1" dirty="0">
                <a:solidFill>
                  <a:srgbClr val="000000"/>
                </a:solidFill>
                <a:cs typeface="+mn-ea"/>
                <a:sym typeface="+mn-lt"/>
              </a:rPr>
              <a:t>防火安全</a:t>
            </a:r>
            <a:endParaRPr lang="en-US" sz="1600" dirty="0">
              <a:cs typeface="+mn-ea"/>
              <a:sym typeface="+mn-lt"/>
            </a:endParaRPr>
          </a:p>
        </p:txBody>
      </p:sp>
      <p:sp>
        <p:nvSpPr>
          <p:cNvPr id="49" name="Text 5"/>
          <p:cNvSpPr/>
          <p:nvPr/>
        </p:nvSpPr>
        <p:spPr>
          <a:xfrm>
            <a:off x="1650471" y="4612790"/>
            <a:ext cx="2413000" cy="558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r">
              <a:lnSpc>
                <a:spcPts val="2200"/>
              </a:lnSpc>
            </a:pPr>
            <a:r>
              <a:rPr lang="en-US" sz="1400" dirty="0">
                <a:cs typeface="+mn-ea"/>
                <a:sym typeface="+mn-lt"/>
              </a:rPr>
              <a:t>不随意玩火，检查家中电器线路，避免过载使用插座，确保烟雾报警器正常工作.</a:t>
            </a:r>
            <a:endParaRPr lang="en-US" sz="1400" dirty="0">
              <a:cs typeface="+mn-ea"/>
              <a:sym typeface="+mn-lt"/>
            </a:endParaRPr>
          </a:p>
        </p:txBody>
      </p:sp>
      <p:sp>
        <p:nvSpPr>
          <p:cNvPr id="50" name="Text 7"/>
          <p:cNvSpPr/>
          <p:nvPr/>
        </p:nvSpPr>
        <p:spPr>
          <a:xfrm>
            <a:off x="4478602" y="4084757"/>
            <a:ext cx="3217333" cy="279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00"/>
              </a:lnSpc>
            </a:pPr>
            <a:r>
              <a:rPr lang="en-US" sz="1600" b="1" dirty="0">
                <a:solidFill>
                  <a:srgbClr val="000000"/>
                </a:solidFill>
                <a:cs typeface="+mn-ea"/>
                <a:sym typeface="+mn-lt"/>
              </a:rPr>
              <a:t>防溺水教育</a:t>
            </a:r>
            <a:endParaRPr lang="en-US" sz="1600" dirty="0">
              <a:cs typeface="+mn-ea"/>
              <a:sym typeface="+mn-lt"/>
            </a:endParaRPr>
          </a:p>
        </p:txBody>
      </p:sp>
      <p:sp>
        <p:nvSpPr>
          <p:cNvPr id="51" name="Text 8"/>
          <p:cNvSpPr/>
          <p:nvPr/>
        </p:nvSpPr>
        <p:spPr>
          <a:xfrm>
            <a:off x="4880769" y="4612790"/>
            <a:ext cx="2413000" cy="558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00"/>
              </a:lnSpc>
            </a:pPr>
            <a:r>
              <a:rPr lang="en-US" sz="1400" dirty="0">
                <a:cs typeface="+mn-ea"/>
                <a:sym typeface="+mn-lt"/>
              </a:rPr>
              <a:t>不在无大人陪同下游泳，学会基本游泳技能和自救方法，远离深水区域.</a:t>
            </a:r>
            <a:endParaRPr lang="en-US" sz="1400" dirty="0">
              <a:cs typeface="+mn-ea"/>
              <a:sym typeface="+mn-lt"/>
            </a:endParaRPr>
          </a:p>
        </p:txBody>
      </p:sp>
      <p:sp>
        <p:nvSpPr>
          <p:cNvPr id="52" name="Text 10"/>
          <p:cNvSpPr/>
          <p:nvPr/>
        </p:nvSpPr>
        <p:spPr>
          <a:xfrm>
            <a:off x="8111067" y="4084757"/>
            <a:ext cx="3217333" cy="279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1600" b="1" dirty="0">
                <a:solidFill>
                  <a:srgbClr val="000000"/>
                </a:solidFill>
                <a:cs typeface="+mn-ea"/>
                <a:sym typeface="+mn-lt"/>
              </a:rPr>
              <a:t>网络安全</a:t>
            </a:r>
            <a:endParaRPr lang="en-US" sz="1600" dirty="0">
              <a:cs typeface="+mn-ea"/>
              <a:sym typeface="+mn-lt"/>
            </a:endParaRPr>
          </a:p>
        </p:txBody>
      </p:sp>
      <p:sp>
        <p:nvSpPr>
          <p:cNvPr id="53" name="Text 11"/>
          <p:cNvSpPr/>
          <p:nvPr/>
        </p:nvSpPr>
        <p:spPr>
          <a:xfrm>
            <a:off x="8111067" y="4612790"/>
            <a:ext cx="2413000" cy="558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1400" dirty="0">
                <a:cs typeface="+mn-ea"/>
                <a:sym typeface="+mn-lt"/>
              </a:rPr>
              <a:t>警惕网络诈骗，不轻易透露个人信息，合理安排上网时间，避免沉迷网络游戏.</a:t>
            </a:r>
            <a:endParaRPr lang="en-US" sz="14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任意多边形: 形状 40"/>
          <p:cNvSpPr/>
          <p:nvPr/>
        </p:nvSpPr>
        <p:spPr>
          <a:xfrm>
            <a:off x="3923098" y="1847207"/>
            <a:ext cx="4345804" cy="3166150"/>
          </a:xfrm>
          <a:custGeom>
            <a:avLst/>
            <a:gdLst>
              <a:gd name="connsiteX0" fmla="*/ 2869597 w 2974887"/>
              <a:gd name="connsiteY0" fmla="*/ 53734 h 2167364"/>
              <a:gd name="connsiteX1" fmla="*/ 2876986 w 2974887"/>
              <a:gd name="connsiteY1" fmla="*/ 46033 h 2167364"/>
              <a:gd name="connsiteX2" fmla="*/ 2914299 w 2974887"/>
              <a:gd name="connsiteY2" fmla="*/ 45157 h 2167364"/>
              <a:gd name="connsiteX3" fmla="*/ 2913531 w 2974887"/>
              <a:gd name="connsiteY3" fmla="*/ 7947 h 2167364"/>
              <a:gd name="connsiteX4" fmla="*/ 2921153 w 2974887"/>
              <a:gd name="connsiteY4" fmla="*/ 0 h 2167364"/>
              <a:gd name="connsiteX5" fmla="*/ 2928853 w 2974887"/>
              <a:gd name="connsiteY5" fmla="*/ 7386 h 2167364"/>
              <a:gd name="connsiteX6" fmla="*/ 2929626 w 2974887"/>
              <a:gd name="connsiteY6" fmla="*/ 44812 h 2167364"/>
              <a:gd name="connsiteX7" fmla="*/ 2966943 w 2974887"/>
              <a:gd name="connsiteY7" fmla="*/ 43932 h 2167364"/>
              <a:gd name="connsiteX8" fmla="*/ 2974887 w 2974887"/>
              <a:gd name="connsiteY8" fmla="*/ 51555 h 2167364"/>
              <a:gd name="connsiteX9" fmla="*/ 2967263 w 2974887"/>
              <a:gd name="connsiteY9" fmla="*/ 59500 h 2167364"/>
              <a:gd name="connsiteX10" fmla="*/ 2929947 w 2974887"/>
              <a:gd name="connsiteY10" fmla="*/ 60299 h 2167364"/>
              <a:gd name="connsiteX11" fmla="*/ 2930718 w 2974887"/>
              <a:gd name="connsiteY11" fmla="*/ 97588 h 2167364"/>
              <a:gd name="connsiteX12" fmla="*/ 2923329 w 2974887"/>
              <a:gd name="connsiteY12" fmla="*/ 105287 h 2167364"/>
              <a:gd name="connsiteX13" fmla="*/ 2915384 w 2974887"/>
              <a:gd name="connsiteY13" fmla="*/ 97665 h 2167364"/>
              <a:gd name="connsiteX14" fmla="*/ 2914629 w 2974887"/>
              <a:gd name="connsiteY14" fmla="*/ 60601 h 2167364"/>
              <a:gd name="connsiteX15" fmla="*/ 2877540 w 2974887"/>
              <a:gd name="connsiteY15" fmla="*/ 61357 h 2167364"/>
              <a:gd name="connsiteX16" fmla="*/ 2869597 w 2974887"/>
              <a:gd name="connsiteY16" fmla="*/ 53734 h 2167364"/>
              <a:gd name="connsiteX17" fmla="*/ 2869597 w 2974887"/>
              <a:gd name="connsiteY17" fmla="*/ 53734 h 2167364"/>
              <a:gd name="connsiteX18" fmla="*/ 0 w 2974887"/>
              <a:gd name="connsiteY18" fmla="*/ 2115808 h 2167364"/>
              <a:gd name="connsiteX19" fmla="*/ 7390 w 2974887"/>
              <a:gd name="connsiteY19" fmla="*/ 2108104 h 2167364"/>
              <a:gd name="connsiteX20" fmla="*/ 44702 w 2974887"/>
              <a:gd name="connsiteY20" fmla="*/ 2107228 h 2167364"/>
              <a:gd name="connsiteX21" fmla="*/ 43932 w 2974887"/>
              <a:gd name="connsiteY21" fmla="*/ 2070017 h 2167364"/>
              <a:gd name="connsiteX22" fmla="*/ 51557 w 2974887"/>
              <a:gd name="connsiteY22" fmla="*/ 2062072 h 2167364"/>
              <a:gd name="connsiteX23" fmla="*/ 59260 w 2974887"/>
              <a:gd name="connsiteY23" fmla="*/ 2069462 h 2167364"/>
              <a:gd name="connsiteX24" fmla="*/ 60032 w 2974887"/>
              <a:gd name="connsiteY24" fmla="*/ 2106884 h 2167364"/>
              <a:gd name="connsiteX25" fmla="*/ 97348 w 2974887"/>
              <a:gd name="connsiteY25" fmla="*/ 2106006 h 2167364"/>
              <a:gd name="connsiteX26" fmla="*/ 105294 w 2974887"/>
              <a:gd name="connsiteY26" fmla="*/ 2113631 h 2167364"/>
              <a:gd name="connsiteX27" fmla="*/ 97672 w 2974887"/>
              <a:gd name="connsiteY27" fmla="*/ 2121576 h 2167364"/>
              <a:gd name="connsiteX28" fmla="*/ 60356 w 2974887"/>
              <a:gd name="connsiteY28" fmla="*/ 2122374 h 2167364"/>
              <a:gd name="connsiteX29" fmla="*/ 61127 w 2974887"/>
              <a:gd name="connsiteY29" fmla="*/ 2159663 h 2167364"/>
              <a:gd name="connsiteX30" fmla="*/ 53738 w 2974887"/>
              <a:gd name="connsiteY30" fmla="*/ 2167365 h 2167364"/>
              <a:gd name="connsiteX31" fmla="*/ 45791 w 2974887"/>
              <a:gd name="connsiteY31" fmla="*/ 2159740 h 2167364"/>
              <a:gd name="connsiteX32" fmla="*/ 45040 w 2974887"/>
              <a:gd name="connsiteY32" fmla="*/ 2122676 h 2167364"/>
              <a:gd name="connsiteX33" fmla="*/ 7948 w 2974887"/>
              <a:gd name="connsiteY33" fmla="*/ 2123432 h 2167364"/>
              <a:gd name="connsiteX34" fmla="*/ 0 w 2974887"/>
              <a:gd name="connsiteY34" fmla="*/ 2115808 h 2167364"/>
              <a:gd name="connsiteX35" fmla="*/ 0 w 2974887"/>
              <a:gd name="connsiteY35" fmla="*/ 2115808 h 2167364"/>
              <a:gd name="connsiteX36" fmla="*/ 0 w 2974887"/>
              <a:gd name="connsiteY36" fmla="*/ 1703392 h 2167364"/>
              <a:gd name="connsiteX37" fmla="*/ 7390 w 2974887"/>
              <a:gd name="connsiteY37" fmla="*/ 1695692 h 2167364"/>
              <a:gd name="connsiteX38" fmla="*/ 44702 w 2974887"/>
              <a:gd name="connsiteY38" fmla="*/ 1694814 h 2167364"/>
              <a:gd name="connsiteX39" fmla="*/ 43932 w 2974887"/>
              <a:gd name="connsiteY39" fmla="*/ 1657603 h 2167364"/>
              <a:gd name="connsiteX40" fmla="*/ 51557 w 2974887"/>
              <a:gd name="connsiteY40" fmla="*/ 1649658 h 2167364"/>
              <a:gd name="connsiteX41" fmla="*/ 59260 w 2974887"/>
              <a:gd name="connsiteY41" fmla="*/ 1657045 h 2167364"/>
              <a:gd name="connsiteX42" fmla="*/ 60032 w 2974887"/>
              <a:gd name="connsiteY42" fmla="*/ 1694468 h 2167364"/>
              <a:gd name="connsiteX43" fmla="*/ 97348 w 2974887"/>
              <a:gd name="connsiteY43" fmla="*/ 1693590 h 2167364"/>
              <a:gd name="connsiteX44" fmla="*/ 105294 w 2974887"/>
              <a:gd name="connsiteY44" fmla="*/ 1701214 h 2167364"/>
              <a:gd name="connsiteX45" fmla="*/ 97672 w 2974887"/>
              <a:gd name="connsiteY45" fmla="*/ 1709159 h 2167364"/>
              <a:gd name="connsiteX46" fmla="*/ 60356 w 2974887"/>
              <a:gd name="connsiteY46" fmla="*/ 1709958 h 2167364"/>
              <a:gd name="connsiteX47" fmla="*/ 61127 w 2974887"/>
              <a:gd name="connsiteY47" fmla="*/ 1747247 h 2167364"/>
              <a:gd name="connsiteX48" fmla="*/ 53738 w 2974887"/>
              <a:gd name="connsiteY48" fmla="*/ 1754948 h 2167364"/>
              <a:gd name="connsiteX49" fmla="*/ 45791 w 2974887"/>
              <a:gd name="connsiteY49" fmla="*/ 1747324 h 2167364"/>
              <a:gd name="connsiteX50" fmla="*/ 45040 w 2974887"/>
              <a:gd name="connsiteY50" fmla="*/ 1710260 h 2167364"/>
              <a:gd name="connsiteX51" fmla="*/ 7948 w 2974887"/>
              <a:gd name="connsiteY51" fmla="*/ 1711014 h 2167364"/>
              <a:gd name="connsiteX52" fmla="*/ 0 w 2974887"/>
              <a:gd name="connsiteY52" fmla="*/ 1703392 h 2167364"/>
              <a:gd name="connsiteX53" fmla="*/ 0 w 2974887"/>
              <a:gd name="connsiteY53" fmla="*/ 1703392 h 2167364"/>
              <a:gd name="connsiteX54" fmla="*/ 0 w 2974887"/>
              <a:gd name="connsiteY54" fmla="*/ 1290977 h 2167364"/>
              <a:gd name="connsiteX55" fmla="*/ 7390 w 2974887"/>
              <a:gd name="connsiteY55" fmla="*/ 1283278 h 2167364"/>
              <a:gd name="connsiteX56" fmla="*/ 44702 w 2974887"/>
              <a:gd name="connsiteY56" fmla="*/ 1282400 h 2167364"/>
              <a:gd name="connsiteX57" fmla="*/ 43932 w 2974887"/>
              <a:gd name="connsiteY57" fmla="*/ 1245190 h 2167364"/>
              <a:gd name="connsiteX58" fmla="*/ 51557 w 2974887"/>
              <a:gd name="connsiteY58" fmla="*/ 1237243 h 2167364"/>
              <a:gd name="connsiteX59" fmla="*/ 59260 w 2974887"/>
              <a:gd name="connsiteY59" fmla="*/ 1244633 h 2167364"/>
              <a:gd name="connsiteX60" fmla="*/ 60032 w 2974887"/>
              <a:gd name="connsiteY60" fmla="*/ 1282055 h 2167364"/>
              <a:gd name="connsiteX61" fmla="*/ 97348 w 2974887"/>
              <a:gd name="connsiteY61" fmla="*/ 1281175 h 2167364"/>
              <a:gd name="connsiteX62" fmla="*/ 105294 w 2974887"/>
              <a:gd name="connsiteY62" fmla="*/ 1288800 h 2167364"/>
              <a:gd name="connsiteX63" fmla="*/ 97672 w 2974887"/>
              <a:gd name="connsiteY63" fmla="*/ 1296747 h 2167364"/>
              <a:gd name="connsiteX64" fmla="*/ 60356 w 2974887"/>
              <a:gd name="connsiteY64" fmla="*/ 1297546 h 2167364"/>
              <a:gd name="connsiteX65" fmla="*/ 61127 w 2974887"/>
              <a:gd name="connsiteY65" fmla="*/ 1334836 h 2167364"/>
              <a:gd name="connsiteX66" fmla="*/ 53738 w 2974887"/>
              <a:gd name="connsiteY66" fmla="*/ 1342536 h 2167364"/>
              <a:gd name="connsiteX67" fmla="*/ 45791 w 2974887"/>
              <a:gd name="connsiteY67" fmla="*/ 1334913 h 2167364"/>
              <a:gd name="connsiteX68" fmla="*/ 45040 w 2974887"/>
              <a:gd name="connsiteY68" fmla="*/ 1297849 h 2167364"/>
              <a:gd name="connsiteX69" fmla="*/ 7948 w 2974887"/>
              <a:gd name="connsiteY69" fmla="*/ 1298602 h 2167364"/>
              <a:gd name="connsiteX70" fmla="*/ 0 w 2974887"/>
              <a:gd name="connsiteY70" fmla="*/ 1290977 h 2167364"/>
              <a:gd name="connsiteX71" fmla="*/ 0 w 2974887"/>
              <a:gd name="connsiteY71" fmla="*/ 1290977 h 2167364"/>
              <a:gd name="connsiteX72" fmla="*/ 0 w 2974887"/>
              <a:gd name="connsiteY72" fmla="*/ 878561 h 2167364"/>
              <a:gd name="connsiteX73" fmla="*/ 7390 w 2974887"/>
              <a:gd name="connsiteY73" fmla="*/ 870861 h 2167364"/>
              <a:gd name="connsiteX74" fmla="*/ 44702 w 2974887"/>
              <a:gd name="connsiteY74" fmla="*/ 869982 h 2167364"/>
              <a:gd name="connsiteX75" fmla="*/ 43932 w 2974887"/>
              <a:gd name="connsiteY75" fmla="*/ 832770 h 2167364"/>
              <a:gd name="connsiteX76" fmla="*/ 51557 w 2974887"/>
              <a:gd name="connsiteY76" fmla="*/ 824825 h 2167364"/>
              <a:gd name="connsiteX77" fmla="*/ 59260 w 2974887"/>
              <a:gd name="connsiteY77" fmla="*/ 832215 h 2167364"/>
              <a:gd name="connsiteX78" fmla="*/ 60032 w 2974887"/>
              <a:gd name="connsiteY78" fmla="*/ 869639 h 2167364"/>
              <a:gd name="connsiteX79" fmla="*/ 97348 w 2974887"/>
              <a:gd name="connsiteY79" fmla="*/ 868759 h 2167364"/>
              <a:gd name="connsiteX80" fmla="*/ 105294 w 2974887"/>
              <a:gd name="connsiteY80" fmla="*/ 876382 h 2167364"/>
              <a:gd name="connsiteX81" fmla="*/ 97672 w 2974887"/>
              <a:gd name="connsiteY81" fmla="*/ 884327 h 2167364"/>
              <a:gd name="connsiteX82" fmla="*/ 60356 w 2974887"/>
              <a:gd name="connsiteY82" fmla="*/ 885128 h 2167364"/>
              <a:gd name="connsiteX83" fmla="*/ 61127 w 2974887"/>
              <a:gd name="connsiteY83" fmla="*/ 922416 h 2167364"/>
              <a:gd name="connsiteX84" fmla="*/ 53738 w 2974887"/>
              <a:gd name="connsiteY84" fmla="*/ 930116 h 2167364"/>
              <a:gd name="connsiteX85" fmla="*/ 45791 w 2974887"/>
              <a:gd name="connsiteY85" fmla="*/ 922492 h 2167364"/>
              <a:gd name="connsiteX86" fmla="*/ 45040 w 2974887"/>
              <a:gd name="connsiteY86" fmla="*/ 885429 h 2167364"/>
              <a:gd name="connsiteX87" fmla="*/ 7948 w 2974887"/>
              <a:gd name="connsiteY87" fmla="*/ 886182 h 2167364"/>
              <a:gd name="connsiteX88" fmla="*/ 0 w 2974887"/>
              <a:gd name="connsiteY88" fmla="*/ 878561 h 2167364"/>
              <a:gd name="connsiteX89" fmla="*/ 0 w 2974887"/>
              <a:gd name="connsiteY89" fmla="*/ 878561 h 2167364"/>
              <a:gd name="connsiteX90" fmla="*/ 0 w 2974887"/>
              <a:gd name="connsiteY90" fmla="*/ 466147 h 2167364"/>
              <a:gd name="connsiteX91" fmla="*/ 7390 w 2974887"/>
              <a:gd name="connsiteY91" fmla="*/ 458447 h 2167364"/>
              <a:gd name="connsiteX92" fmla="*/ 44702 w 2974887"/>
              <a:gd name="connsiteY92" fmla="*/ 457567 h 2167364"/>
              <a:gd name="connsiteX93" fmla="*/ 43932 w 2974887"/>
              <a:gd name="connsiteY93" fmla="*/ 420359 h 2167364"/>
              <a:gd name="connsiteX94" fmla="*/ 51557 w 2974887"/>
              <a:gd name="connsiteY94" fmla="*/ 412411 h 2167364"/>
              <a:gd name="connsiteX95" fmla="*/ 59260 w 2974887"/>
              <a:gd name="connsiteY95" fmla="*/ 419799 h 2167364"/>
              <a:gd name="connsiteX96" fmla="*/ 60032 w 2974887"/>
              <a:gd name="connsiteY96" fmla="*/ 457225 h 2167364"/>
              <a:gd name="connsiteX97" fmla="*/ 97348 w 2974887"/>
              <a:gd name="connsiteY97" fmla="*/ 456343 h 2167364"/>
              <a:gd name="connsiteX98" fmla="*/ 105294 w 2974887"/>
              <a:gd name="connsiteY98" fmla="*/ 463968 h 2167364"/>
              <a:gd name="connsiteX99" fmla="*/ 97672 w 2974887"/>
              <a:gd name="connsiteY99" fmla="*/ 471916 h 2167364"/>
              <a:gd name="connsiteX100" fmla="*/ 60356 w 2974887"/>
              <a:gd name="connsiteY100" fmla="*/ 472715 h 2167364"/>
              <a:gd name="connsiteX101" fmla="*/ 61127 w 2974887"/>
              <a:gd name="connsiteY101" fmla="*/ 510004 h 2167364"/>
              <a:gd name="connsiteX102" fmla="*/ 53738 w 2974887"/>
              <a:gd name="connsiteY102" fmla="*/ 517703 h 2167364"/>
              <a:gd name="connsiteX103" fmla="*/ 45791 w 2974887"/>
              <a:gd name="connsiteY103" fmla="*/ 510081 h 2167364"/>
              <a:gd name="connsiteX104" fmla="*/ 45040 w 2974887"/>
              <a:gd name="connsiteY104" fmla="*/ 473017 h 2167364"/>
              <a:gd name="connsiteX105" fmla="*/ 7948 w 2974887"/>
              <a:gd name="connsiteY105" fmla="*/ 473771 h 2167364"/>
              <a:gd name="connsiteX106" fmla="*/ 0 w 2974887"/>
              <a:gd name="connsiteY106" fmla="*/ 466147 h 2167364"/>
              <a:gd name="connsiteX107" fmla="*/ 0 w 2974887"/>
              <a:gd name="connsiteY107" fmla="*/ 466147 h 2167364"/>
              <a:gd name="connsiteX108" fmla="*/ 0 w 2974887"/>
              <a:gd name="connsiteY108" fmla="*/ 53734 h 2167364"/>
              <a:gd name="connsiteX109" fmla="*/ 7390 w 2974887"/>
              <a:gd name="connsiteY109" fmla="*/ 46033 h 2167364"/>
              <a:gd name="connsiteX110" fmla="*/ 44702 w 2974887"/>
              <a:gd name="connsiteY110" fmla="*/ 45157 h 2167364"/>
              <a:gd name="connsiteX111" fmla="*/ 43932 w 2974887"/>
              <a:gd name="connsiteY111" fmla="*/ 7947 h 2167364"/>
              <a:gd name="connsiteX112" fmla="*/ 51557 w 2974887"/>
              <a:gd name="connsiteY112" fmla="*/ 0 h 2167364"/>
              <a:gd name="connsiteX113" fmla="*/ 59260 w 2974887"/>
              <a:gd name="connsiteY113" fmla="*/ 7386 h 2167364"/>
              <a:gd name="connsiteX114" fmla="*/ 60032 w 2974887"/>
              <a:gd name="connsiteY114" fmla="*/ 44812 h 2167364"/>
              <a:gd name="connsiteX115" fmla="*/ 97348 w 2974887"/>
              <a:gd name="connsiteY115" fmla="*/ 43932 h 2167364"/>
              <a:gd name="connsiteX116" fmla="*/ 105294 w 2974887"/>
              <a:gd name="connsiteY116" fmla="*/ 51555 h 2167364"/>
              <a:gd name="connsiteX117" fmla="*/ 97672 w 2974887"/>
              <a:gd name="connsiteY117" fmla="*/ 59500 h 2167364"/>
              <a:gd name="connsiteX118" fmla="*/ 60356 w 2974887"/>
              <a:gd name="connsiteY118" fmla="*/ 60299 h 2167364"/>
              <a:gd name="connsiteX119" fmla="*/ 61127 w 2974887"/>
              <a:gd name="connsiteY119" fmla="*/ 97588 h 2167364"/>
              <a:gd name="connsiteX120" fmla="*/ 53738 w 2974887"/>
              <a:gd name="connsiteY120" fmla="*/ 105287 h 2167364"/>
              <a:gd name="connsiteX121" fmla="*/ 45791 w 2974887"/>
              <a:gd name="connsiteY121" fmla="*/ 97665 h 2167364"/>
              <a:gd name="connsiteX122" fmla="*/ 45040 w 2974887"/>
              <a:gd name="connsiteY122" fmla="*/ 60601 h 2167364"/>
              <a:gd name="connsiteX123" fmla="*/ 7948 w 2974887"/>
              <a:gd name="connsiteY123" fmla="*/ 61357 h 2167364"/>
              <a:gd name="connsiteX124" fmla="*/ 0 w 2974887"/>
              <a:gd name="connsiteY124" fmla="*/ 53734 h 2167364"/>
              <a:gd name="connsiteX125" fmla="*/ 0 w 2974887"/>
              <a:gd name="connsiteY125" fmla="*/ 53734 h 2167364"/>
              <a:gd name="connsiteX126" fmla="*/ 409944 w 2974887"/>
              <a:gd name="connsiteY126" fmla="*/ 2115808 h 2167364"/>
              <a:gd name="connsiteX127" fmla="*/ 417330 w 2974887"/>
              <a:gd name="connsiteY127" fmla="*/ 2108104 h 2167364"/>
              <a:gd name="connsiteX128" fmla="*/ 454646 w 2974887"/>
              <a:gd name="connsiteY128" fmla="*/ 2107228 h 2167364"/>
              <a:gd name="connsiteX129" fmla="*/ 453875 w 2974887"/>
              <a:gd name="connsiteY129" fmla="*/ 2070017 h 2167364"/>
              <a:gd name="connsiteX130" fmla="*/ 461497 w 2974887"/>
              <a:gd name="connsiteY130" fmla="*/ 2062072 h 2167364"/>
              <a:gd name="connsiteX131" fmla="*/ 469200 w 2974887"/>
              <a:gd name="connsiteY131" fmla="*/ 2069462 h 2167364"/>
              <a:gd name="connsiteX132" fmla="*/ 469972 w 2974887"/>
              <a:gd name="connsiteY132" fmla="*/ 2106884 h 2167364"/>
              <a:gd name="connsiteX133" fmla="*/ 507288 w 2974887"/>
              <a:gd name="connsiteY133" fmla="*/ 2106006 h 2167364"/>
              <a:gd name="connsiteX134" fmla="*/ 515233 w 2974887"/>
              <a:gd name="connsiteY134" fmla="*/ 2113631 h 2167364"/>
              <a:gd name="connsiteX135" fmla="*/ 507609 w 2974887"/>
              <a:gd name="connsiteY135" fmla="*/ 2121576 h 2167364"/>
              <a:gd name="connsiteX136" fmla="*/ 470292 w 2974887"/>
              <a:gd name="connsiteY136" fmla="*/ 2122374 h 2167364"/>
              <a:gd name="connsiteX137" fmla="*/ 471064 w 2974887"/>
              <a:gd name="connsiteY137" fmla="*/ 2159663 h 2167364"/>
              <a:gd name="connsiteX138" fmla="*/ 463675 w 2974887"/>
              <a:gd name="connsiteY138" fmla="*/ 2167365 h 2167364"/>
              <a:gd name="connsiteX139" fmla="*/ 455729 w 2974887"/>
              <a:gd name="connsiteY139" fmla="*/ 2159740 h 2167364"/>
              <a:gd name="connsiteX140" fmla="*/ 454979 w 2974887"/>
              <a:gd name="connsiteY140" fmla="*/ 2122676 h 2167364"/>
              <a:gd name="connsiteX141" fmla="*/ 417889 w 2974887"/>
              <a:gd name="connsiteY141" fmla="*/ 2123432 h 2167364"/>
              <a:gd name="connsiteX142" fmla="*/ 409944 w 2974887"/>
              <a:gd name="connsiteY142" fmla="*/ 2115808 h 2167364"/>
              <a:gd name="connsiteX143" fmla="*/ 409944 w 2974887"/>
              <a:gd name="connsiteY143" fmla="*/ 2115808 h 2167364"/>
              <a:gd name="connsiteX144" fmla="*/ 409944 w 2974887"/>
              <a:gd name="connsiteY144" fmla="*/ 1703392 h 2167364"/>
              <a:gd name="connsiteX145" fmla="*/ 417330 w 2974887"/>
              <a:gd name="connsiteY145" fmla="*/ 1695692 h 2167364"/>
              <a:gd name="connsiteX146" fmla="*/ 454646 w 2974887"/>
              <a:gd name="connsiteY146" fmla="*/ 1694814 h 2167364"/>
              <a:gd name="connsiteX147" fmla="*/ 453875 w 2974887"/>
              <a:gd name="connsiteY147" fmla="*/ 1657603 h 2167364"/>
              <a:gd name="connsiteX148" fmla="*/ 461497 w 2974887"/>
              <a:gd name="connsiteY148" fmla="*/ 1649658 h 2167364"/>
              <a:gd name="connsiteX149" fmla="*/ 469200 w 2974887"/>
              <a:gd name="connsiteY149" fmla="*/ 1657045 h 2167364"/>
              <a:gd name="connsiteX150" fmla="*/ 469972 w 2974887"/>
              <a:gd name="connsiteY150" fmla="*/ 1694468 h 2167364"/>
              <a:gd name="connsiteX151" fmla="*/ 507288 w 2974887"/>
              <a:gd name="connsiteY151" fmla="*/ 1693590 h 2167364"/>
              <a:gd name="connsiteX152" fmla="*/ 515233 w 2974887"/>
              <a:gd name="connsiteY152" fmla="*/ 1701214 h 2167364"/>
              <a:gd name="connsiteX153" fmla="*/ 507609 w 2974887"/>
              <a:gd name="connsiteY153" fmla="*/ 1709159 h 2167364"/>
              <a:gd name="connsiteX154" fmla="*/ 470292 w 2974887"/>
              <a:gd name="connsiteY154" fmla="*/ 1709958 h 2167364"/>
              <a:gd name="connsiteX155" fmla="*/ 471064 w 2974887"/>
              <a:gd name="connsiteY155" fmla="*/ 1747247 h 2167364"/>
              <a:gd name="connsiteX156" fmla="*/ 463675 w 2974887"/>
              <a:gd name="connsiteY156" fmla="*/ 1754948 h 2167364"/>
              <a:gd name="connsiteX157" fmla="*/ 455729 w 2974887"/>
              <a:gd name="connsiteY157" fmla="*/ 1747324 h 2167364"/>
              <a:gd name="connsiteX158" fmla="*/ 454979 w 2974887"/>
              <a:gd name="connsiteY158" fmla="*/ 1710260 h 2167364"/>
              <a:gd name="connsiteX159" fmla="*/ 417889 w 2974887"/>
              <a:gd name="connsiteY159" fmla="*/ 1711014 h 2167364"/>
              <a:gd name="connsiteX160" fmla="*/ 409944 w 2974887"/>
              <a:gd name="connsiteY160" fmla="*/ 1703392 h 2167364"/>
              <a:gd name="connsiteX161" fmla="*/ 409944 w 2974887"/>
              <a:gd name="connsiteY161" fmla="*/ 1703392 h 2167364"/>
              <a:gd name="connsiteX162" fmla="*/ 409944 w 2974887"/>
              <a:gd name="connsiteY162" fmla="*/ 1290977 h 2167364"/>
              <a:gd name="connsiteX163" fmla="*/ 417330 w 2974887"/>
              <a:gd name="connsiteY163" fmla="*/ 1283278 h 2167364"/>
              <a:gd name="connsiteX164" fmla="*/ 454646 w 2974887"/>
              <a:gd name="connsiteY164" fmla="*/ 1282400 h 2167364"/>
              <a:gd name="connsiteX165" fmla="*/ 453875 w 2974887"/>
              <a:gd name="connsiteY165" fmla="*/ 1245190 h 2167364"/>
              <a:gd name="connsiteX166" fmla="*/ 461497 w 2974887"/>
              <a:gd name="connsiteY166" fmla="*/ 1237243 h 2167364"/>
              <a:gd name="connsiteX167" fmla="*/ 469200 w 2974887"/>
              <a:gd name="connsiteY167" fmla="*/ 1244633 h 2167364"/>
              <a:gd name="connsiteX168" fmla="*/ 469972 w 2974887"/>
              <a:gd name="connsiteY168" fmla="*/ 1282055 h 2167364"/>
              <a:gd name="connsiteX169" fmla="*/ 507288 w 2974887"/>
              <a:gd name="connsiteY169" fmla="*/ 1281175 h 2167364"/>
              <a:gd name="connsiteX170" fmla="*/ 515233 w 2974887"/>
              <a:gd name="connsiteY170" fmla="*/ 1288800 h 2167364"/>
              <a:gd name="connsiteX171" fmla="*/ 507609 w 2974887"/>
              <a:gd name="connsiteY171" fmla="*/ 1296747 h 2167364"/>
              <a:gd name="connsiteX172" fmla="*/ 470292 w 2974887"/>
              <a:gd name="connsiteY172" fmla="*/ 1297546 h 2167364"/>
              <a:gd name="connsiteX173" fmla="*/ 471064 w 2974887"/>
              <a:gd name="connsiteY173" fmla="*/ 1334836 h 2167364"/>
              <a:gd name="connsiteX174" fmla="*/ 463675 w 2974887"/>
              <a:gd name="connsiteY174" fmla="*/ 1342536 h 2167364"/>
              <a:gd name="connsiteX175" fmla="*/ 455729 w 2974887"/>
              <a:gd name="connsiteY175" fmla="*/ 1334913 h 2167364"/>
              <a:gd name="connsiteX176" fmla="*/ 454979 w 2974887"/>
              <a:gd name="connsiteY176" fmla="*/ 1297849 h 2167364"/>
              <a:gd name="connsiteX177" fmla="*/ 417889 w 2974887"/>
              <a:gd name="connsiteY177" fmla="*/ 1298602 h 2167364"/>
              <a:gd name="connsiteX178" fmla="*/ 409944 w 2974887"/>
              <a:gd name="connsiteY178" fmla="*/ 1290977 h 2167364"/>
              <a:gd name="connsiteX179" fmla="*/ 409944 w 2974887"/>
              <a:gd name="connsiteY179" fmla="*/ 1290977 h 2167364"/>
              <a:gd name="connsiteX180" fmla="*/ 409944 w 2974887"/>
              <a:gd name="connsiteY180" fmla="*/ 878561 h 2167364"/>
              <a:gd name="connsiteX181" fmla="*/ 417330 w 2974887"/>
              <a:gd name="connsiteY181" fmla="*/ 870861 h 2167364"/>
              <a:gd name="connsiteX182" fmla="*/ 454646 w 2974887"/>
              <a:gd name="connsiteY182" fmla="*/ 869982 h 2167364"/>
              <a:gd name="connsiteX183" fmla="*/ 453875 w 2974887"/>
              <a:gd name="connsiteY183" fmla="*/ 832770 h 2167364"/>
              <a:gd name="connsiteX184" fmla="*/ 461497 w 2974887"/>
              <a:gd name="connsiteY184" fmla="*/ 824825 h 2167364"/>
              <a:gd name="connsiteX185" fmla="*/ 469200 w 2974887"/>
              <a:gd name="connsiteY185" fmla="*/ 832215 h 2167364"/>
              <a:gd name="connsiteX186" fmla="*/ 469972 w 2974887"/>
              <a:gd name="connsiteY186" fmla="*/ 869639 h 2167364"/>
              <a:gd name="connsiteX187" fmla="*/ 507288 w 2974887"/>
              <a:gd name="connsiteY187" fmla="*/ 868759 h 2167364"/>
              <a:gd name="connsiteX188" fmla="*/ 515233 w 2974887"/>
              <a:gd name="connsiteY188" fmla="*/ 876382 h 2167364"/>
              <a:gd name="connsiteX189" fmla="*/ 507609 w 2974887"/>
              <a:gd name="connsiteY189" fmla="*/ 884327 h 2167364"/>
              <a:gd name="connsiteX190" fmla="*/ 470292 w 2974887"/>
              <a:gd name="connsiteY190" fmla="*/ 885128 h 2167364"/>
              <a:gd name="connsiteX191" fmla="*/ 471064 w 2974887"/>
              <a:gd name="connsiteY191" fmla="*/ 922416 h 2167364"/>
              <a:gd name="connsiteX192" fmla="*/ 463675 w 2974887"/>
              <a:gd name="connsiteY192" fmla="*/ 930116 h 2167364"/>
              <a:gd name="connsiteX193" fmla="*/ 455729 w 2974887"/>
              <a:gd name="connsiteY193" fmla="*/ 922492 h 2167364"/>
              <a:gd name="connsiteX194" fmla="*/ 454979 w 2974887"/>
              <a:gd name="connsiteY194" fmla="*/ 885429 h 2167364"/>
              <a:gd name="connsiteX195" fmla="*/ 417889 w 2974887"/>
              <a:gd name="connsiteY195" fmla="*/ 886182 h 2167364"/>
              <a:gd name="connsiteX196" fmla="*/ 409944 w 2974887"/>
              <a:gd name="connsiteY196" fmla="*/ 878561 h 2167364"/>
              <a:gd name="connsiteX197" fmla="*/ 409944 w 2974887"/>
              <a:gd name="connsiteY197" fmla="*/ 878561 h 2167364"/>
              <a:gd name="connsiteX198" fmla="*/ 409944 w 2974887"/>
              <a:gd name="connsiteY198" fmla="*/ 466147 h 2167364"/>
              <a:gd name="connsiteX199" fmla="*/ 417330 w 2974887"/>
              <a:gd name="connsiteY199" fmla="*/ 458447 h 2167364"/>
              <a:gd name="connsiteX200" fmla="*/ 454646 w 2974887"/>
              <a:gd name="connsiteY200" fmla="*/ 457567 h 2167364"/>
              <a:gd name="connsiteX201" fmla="*/ 453875 w 2974887"/>
              <a:gd name="connsiteY201" fmla="*/ 420359 h 2167364"/>
              <a:gd name="connsiteX202" fmla="*/ 461497 w 2974887"/>
              <a:gd name="connsiteY202" fmla="*/ 412411 h 2167364"/>
              <a:gd name="connsiteX203" fmla="*/ 469200 w 2974887"/>
              <a:gd name="connsiteY203" fmla="*/ 419799 h 2167364"/>
              <a:gd name="connsiteX204" fmla="*/ 469972 w 2974887"/>
              <a:gd name="connsiteY204" fmla="*/ 457225 h 2167364"/>
              <a:gd name="connsiteX205" fmla="*/ 507288 w 2974887"/>
              <a:gd name="connsiteY205" fmla="*/ 456343 h 2167364"/>
              <a:gd name="connsiteX206" fmla="*/ 515233 w 2974887"/>
              <a:gd name="connsiteY206" fmla="*/ 463968 h 2167364"/>
              <a:gd name="connsiteX207" fmla="*/ 507609 w 2974887"/>
              <a:gd name="connsiteY207" fmla="*/ 471916 h 2167364"/>
              <a:gd name="connsiteX208" fmla="*/ 470292 w 2974887"/>
              <a:gd name="connsiteY208" fmla="*/ 472715 h 2167364"/>
              <a:gd name="connsiteX209" fmla="*/ 471064 w 2974887"/>
              <a:gd name="connsiteY209" fmla="*/ 510004 h 2167364"/>
              <a:gd name="connsiteX210" fmla="*/ 463675 w 2974887"/>
              <a:gd name="connsiteY210" fmla="*/ 517703 h 2167364"/>
              <a:gd name="connsiteX211" fmla="*/ 455729 w 2974887"/>
              <a:gd name="connsiteY211" fmla="*/ 510081 h 2167364"/>
              <a:gd name="connsiteX212" fmla="*/ 454979 w 2974887"/>
              <a:gd name="connsiteY212" fmla="*/ 473017 h 2167364"/>
              <a:gd name="connsiteX213" fmla="*/ 417889 w 2974887"/>
              <a:gd name="connsiteY213" fmla="*/ 473771 h 2167364"/>
              <a:gd name="connsiteX214" fmla="*/ 409944 w 2974887"/>
              <a:gd name="connsiteY214" fmla="*/ 466147 h 2167364"/>
              <a:gd name="connsiteX215" fmla="*/ 409944 w 2974887"/>
              <a:gd name="connsiteY215" fmla="*/ 466147 h 2167364"/>
              <a:gd name="connsiteX216" fmla="*/ 409944 w 2974887"/>
              <a:gd name="connsiteY216" fmla="*/ 53734 h 2167364"/>
              <a:gd name="connsiteX217" fmla="*/ 417330 w 2974887"/>
              <a:gd name="connsiteY217" fmla="*/ 46033 h 2167364"/>
              <a:gd name="connsiteX218" fmla="*/ 454646 w 2974887"/>
              <a:gd name="connsiteY218" fmla="*/ 45157 h 2167364"/>
              <a:gd name="connsiteX219" fmla="*/ 453875 w 2974887"/>
              <a:gd name="connsiteY219" fmla="*/ 7947 h 2167364"/>
              <a:gd name="connsiteX220" fmla="*/ 461497 w 2974887"/>
              <a:gd name="connsiteY220" fmla="*/ 0 h 2167364"/>
              <a:gd name="connsiteX221" fmla="*/ 469200 w 2974887"/>
              <a:gd name="connsiteY221" fmla="*/ 7386 h 2167364"/>
              <a:gd name="connsiteX222" fmla="*/ 469972 w 2974887"/>
              <a:gd name="connsiteY222" fmla="*/ 44812 h 2167364"/>
              <a:gd name="connsiteX223" fmla="*/ 507288 w 2974887"/>
              <a:gd name="connsiteY223" fmla="*/ 43932 h 2167364"/>
              <a:gd name="connsiteX224" fmla="*/ 515233 w 2974887"/>
              <a:gd name="connsiteY224" fmla="*/ 51555 h 2167364"/>
              <a:gd name="connsiteX225" fmla="*/ 507609 w 2974887"/>
              <a:gd name="connsiteY225" fmla="*/ 59500 h 2167364"/>
              <a:gd name="connsiteX226" fmla="*/ 470292 w 2974887"/>
              <a:gd name="connsiteY226" fmla="*/ 60299 h 2167364"/>
              <a:gd name="connsiteX227" fmla="*/ 471064 w 2974887"/>
              <a:gd name="connsiteY227" fmla="*/ 97588 h 2167364"/>
              <a:gd name="connsiteX228" fmla="*/ 463675 w 2974887"/>
              <a:gd name="connsiteY228" fmla="*/ 105287 h 2167364"/>
              <a:gd name="connsiteX229" fmla="*/ 455729 w 2974887"/>
              <a:gd name="connsiteY229" fmla="*/ 97665 h 2167364"/>
              <a:gd name="connsiteX230" fmla="*/ 454979 w 2974887"/>
              <a:gd name="connsiteY230" fmla="*/ 60601 h 2167364"/>
              <a:gd name="connsiteX231" fmla="*/ 417889 w 2974887"/>
              <a:gd name="connsiteY231" fmla="*/ 61357 h 2167364"/>
              <a:gd name="connsiteX232" fmla="*/ 409944 w 2974887"/>
              <a:gd name="connsiteY232" fmla="*/ 53734 h 2167364"/>
              <a:gd name="connsiteX233" fmla="*/ 409944 w 2974887"/>
              <a:gd name="connsiteY233" fmla="*/ 53734 h 2167364"/>
              <a:gd name="connsiteX234" fmla="*/ 819884 w 2974887"/>
              <a:gd name="connsiteY234" fmla="*/ 2115808 h 2167364"/>
              <a:gd name="connsiteX235" fmla="*/ 827274 w 2974887"/>
              <a:gd name="connsiteY235" fmla="*/ 2108104 h 2167364"/>
              <a:gd name="connsiteX236" fmla="*/ 864586 w 2974887"/>
              <a:gd name="connsiteY236" fmla="*/ 2107228 h 2167364"/>
              <a:gd name="connsiteX237" fmla="*/ 863816 w 2974887"/>
              <a:gd name="connsiteY237" fmla="*/ 2070017 h 2167364"/>
              <a:gd name="connsiteX238" fmla="*/ 871439 w 2974887"/>
              <a:gd name="connsiteY238" fmla="*/ 2062072 h 2167364"/>
              <a:gd name="connsiteX239" fmla="*/ 879139 w 2974887"/>
              <a:gd name="connsiteY239" fmla="*/ 2069462 h 2167364"/>
              <a:gd name="connsiteX240" fmla="*/ 879912 w 2974887"/>
              <a:gd name="connsiteY240" fmla="*/ 2106884 h 2167364"/>
              <a:gd name="connsiteX241" fmla="*/ 917228 w 2974887"/>
              <a:gd name="connsiteY241" fmla="*/ 2106006 h 2167364"/>
              <a:gd name="connsiteX242" fmla="*/ 925173 w 2974887"/>
              <a:gd name="connsiteY242" fmla="*/ 2113631 h 2167364"/>
              <a:gd name="connsiteX243" fmla="*/ 917549 w 2974887"/>
              <a:gd name="connsiteY243" fmla="*/ 2121576 h 2167364"/>
              <a:gd name="connsiteX244" fmla="*/ 880233 w 2974887"/>
              <a:gd name="connsiteY244" fmla="*/ 2122374 h 2167364"/>
              <a:gd name="connsiteX245" fmla="*/ 881003 w 2974887"/>
              <a:gd name="connsiteY245" fmla="*/ 2159663 h 2167364"/>
              <a:gd name="connsiteX246" fmla="*/ 873617 w 2974887"/>
              <a:gd name="connsiteY246" fmla="*/ 2167365 h 2167364"/>
              <a:gd name="connsiteX247" fmla="*/ 865672 w 2974887"/>
              <a:gd name="connsiteY247" fmla="*/ 2159740 h 2167364"/>
              <a:gd name="connsiteX248" fmla="*/ 864917 w 2974887"/>
              <a:gd name="connsiteY248" fmla="*/ 2122676 h 2167364"/>
              <a:gd name="connsiteX249" fmla="*/ 827827 w 2974887"/>
              <a:gd name="connsiteY249" fmla="*/ 2123432 h 2167364"/>
              <a:gd name="connsiteX250" fmla="*/ 819884 w 2974887"/>
              <a:gd name="connsiteY250" fmla="*/ 2115808 h 2167364"/>
              <a:gd name="connsiteX251" fmla="*/ 819884 w 2974887"/>
              <a:gd name="connsiteY251" fmla="*/ 2115808 h 2167364"/>
              <a:gd name="connsiteX252" fmla="*/ 819884 w 2974887"/>
              <a:gd name="connsiteY252" fmla="*/ 1703392 h 2167364"/>
              <a:gd name="connsiteX253" fmla="*/ 827274 w 2974887"/>
              <a:gd name="connsiteY253" fmla="*/ 1695692 h 2167364"/>
              <a:gd name="connsiteX254" fmla="*/ 864586 w 2974887"/>
              <a:gd name="connsiteY254" fmla="*/ 1694814 h 2167364"/>
              <a:gd name="connsiteX255" fmla="*/ 863816 w 2974887"/>
              <a:gd name="connsiteY255" fmla="*/ 1657603 h 2167364"/>
              <a:gd name="connsiteX256" fmla="*/ 871439 w 2974887"/>
              <a:gd name="connsiteY256" fmla="*/ 1649658 h 2167364"/>
              <a:gd name="connsiteX257" fmla="*/ 879139 w 2974887"/>
              <a:gd name="connsiteY257" fmla="*/ 1657045 h 2167364"/>
              <a:gd name="connsiteX258" fmla="*/ 879912 w 2974887"/>
              <a:gd name="connsiteY258" fmla="*/ 1694468 h 2167364"/>
              <a:gd name="connsiteX259" fmla="*/ 917228 w 2974887"/>
              <a:gd name="connsiteY259" fmla="*/ 1693590 h 2167364"/>
              <a:gd name="connsiteX260" fmla="*/ 925173 w 2974887"/>
              <a:gd name="connsiteY260" fmla="*/ 1701214 h 2167364"/>
              <a:gd name="connsiteX261" fmla="*/ 917549 w 2974887"/>
              <a:gd name="connsiteY261" fmla="*/ 1709159 h 2167364"/>
              <a:gd name="connsiteX262" fmla="*/ 880233 w 2974887"/>
              <a:gd name="connsiteY262" fmla="*/ 1709958 h 2167364"/>
              <a:gd name="connsiteX263" fmla="*/ 881003 w 2974887"/>
              <a:gd name="connsiteY263" fmla="*/ 1747247 h 2167364"/>
              <a:gd name="connsiteX264" fmla="*/ 873617 w 2974887"/>
              <a:gd name="connsiteY264" fmla="*/ 1754948 h 2167364"/>
              <a:gd name="connsiteX265" fmla="*/ 865672 w 2974887"/>
              <a:gd name="connsiteY265" fmla="*/ 1747324 h 2167364"/>
              <a:gd name="connsiteX266" fmla="*/ 864917 w 2974887"/>
              <a:gd name="connsiteY266" fmla="*/ 1710260 h 2167364"/>
              <a:gd name="connsiteX267" fmla="*/ 827827 w 2974887"/>
              <a:gd name="connsiteY267" fmla="*/ 1711014 h 2167364"/>
              <a:gd name="connsiteX268" fmla="*/ 819884 w 2974887"/>
              <a:gd name="connsiteY268" fmla="*/ 1703392 h 2167364"/>
              <a:gd name="connsiteX269" fmla="*/ 819884 w 2974887"/>
              <a:gd name="connsiteY269" fmla="*/ 1703392 h 2167364"/>
              <a:gd name="connsiteX270" fmla="*/ 819884 w 2974887"/>
              <a:gd name="connsiteY270" fmla="*/ 1290977 h 2167364"/>
              <a:gd name="connsiteX271" fmla="*/ 827274 w 2974887"/>
              <a:gd name="connsiteY271" fmla="*/ 1283278 h 2167364"/>
              <a:gd name="connsiteX272" fmla="*/ 864586 w 2974887"/>
              <a:gd name="connsiteY272" fmla="*/ 1282400 h 2167364"/>
              <a:gd name="connsiteX273" fmla="*/ 863816 w 2974887"/>
              <a:gd name="connsiteY273" fmla="*/ 1245190 h 2167364"/>
              <a:gd name="connsiteX274" fmla="*/ 871439 w 2974887"/>
              <a:gd name="connsiteY274" fmla="*/ 1237243 h 2167364"/>
              <a:gd name="connsiteX275" fmla="*/ 879139 w 2974887"/>
              <a:gd name="connsiteY275" fmla="*/ 1244633 h 2167364"/>
              <a:gd name="connsiteX276" fmla="*/ 879912 w 2974887"/>
              <a:gd name="connsiteY276" fmla="*/ 1282055 h 2167364"/>
              <a:gd name="connsiteX277" fmla="*/ 917228 w 2974887"/>
              <a:gd name="connsiteY277" fmla="*/ 1281175 h 2167364"/>
              <a:gd name="connsiteX278" fmla="*/ 925173 w 2974887"/>
              <a:gd name="connsiteY278" fmla="*/ 1288800 h 2167364"/>
              <a:gd name="connsiteX279" fmla="*/ 917549 w 2974887"/>
              <a:gd name="connsiteY279" fmla="*/ 1296747 h 2167364"/>
              <a:gd name="connsiteX280" fmla="*/ 880233 w 2974887"/>
              <a:gd name="connsiteY280" fmla="*/ 1297546 h 2167364"/>
              <a:gd name="connsiteX281" fmla="*/ 881003 w 2974887"/>
              <a:gd name="connsiteY281" fmla="*/ 1334836 h 2167364"/>
              <a:gd name="connsiteX282" fmla="*/ 873617 w 2974887"/>
              <a:gd name="connsiteY282" fmla="*/ 1342536 h 2167364"/>
              <a:gd name="connsiteX283" fmla="*/ 865672 w 2974887"/>
              <a:gd name="connsiteY283" fmla="*/ 1334913 h 2167364"/>
              <a:gd name="connsiteX284" fmla="*/ 864917 w 2974887"/>
              <a:gd name="connsiteY284" fmla="*/ 1297849 h 2167364"/>
              <a:gd name="connsiteX285" fmla="*/ 827827 w 2974887"/>
              <a:gd name="connsiteY285" fmla="*/ 1298602 h 2167364"/>
              <a:gd name="connsiteX286" fmla="*/ 819884 w 2974887"/>
              <a:gd name="connsiteY286" fmla="*/ 1290977 h 2167364"/>
              <a:gd name="connsiteX287" fmla="*/ 819884 w 2974887"/>
              <a:gd name="connsiteY287" fmla="*/ 1290977 h 2167364"/>
              <a:gd name="connsiteX288" fmla="*/ 819884 w 2974887"/>
              <a:gd name="connsiteY288" fmla="*/ 878561 h 2167364"/>
              <a:gd name="connsiteX289" fmla="*/ 827274 w 2974887"/>
              <a:gd name="connsiteY289" fmla="*/ 870861 h 2167364"/>
              <a:gd name="connsiteX290" fmla="*/ 864586 w 2974887"/>
              <a:gd name="connsiteY290" fmla="*/ 869982 h 2167364"/>
              <a:gd name="connsiteX291" fmla="*/ 863816 w 2974887"/>
              <a:gd name="connsiteY291" fmla="*/ 832770 h 2167364"/>
              <a:gd name="connsiteX292" fmla="*/ 871439 w 2974887"/>
              <a:gd name="connsiteY292" fmla="*/ 824825 h 2167364"/>
              <a:gd name="connsiteX293" fmla="*/ 879139 w 2974887"/>
              <a:gd name="connsiteY293" fmla="*/ 832215 h 2167364"/>
              <a:gd name="connsiteX294" fmla="*/ 879912 w 2974887"/>
              <a:gd name="connsiteY294" fmla="*/ 869639 h 2167364"/>
              <a:gd name="connsiteX295" fmla="*/ 917228 w 2974887"/>
              <a:gd name="connsiteY295" fmla="*/ 868759 h 2167364"/>
              <a:gd name="connsiteX296" fmla="*/ 925173 w 2974887"/>
              <a:gd name="connsiteY296" fmla="*/ 876382 h 2167364"/>
              <a:gd name="connsiteX297" fmla="*/ 917549 w 2974887"/>
              <a:gd name="connsiteY297" fmla="*/ 884327 h 2167364"/>
              <a:gd name="connsiteX298" fmla="*/ 880233 w 2974887"/>
              <a:gd name="connsiteY298" fmla="*/ 885128 h 2167364"/>
              <a:gd name="connsiteX299" fmla="*/ 881003 w 2974887"/>
              <a:gd name="connsiteY299" fmla="*/ 922416 h 2167364"/>
              <a:gd name="connsiteX300" fmla="*/ 873617 w 2974887"/>
              <a:gd name="connsiteY300" fmla="*/ 930116 h 2167364"/>
              <a:gd name="connsiteX301" fmla="*/ 865672 w 2974887"/>
              <a:gd name="connsiteY301" fmla="*/ 922492 h 2167364"/>
              <a:gd name="connsiteX302" fmla="*/ 864917 w 2974887"/>
              <a:gd name="connsiteY302" fmla="*/ 885429 h 2167364"/>
              <a:gd name="connsiteX303" fmla="*/ 827827 w 2974887"/>
              <a:gd name="connsiteY303" fmla="*/ 886182 h 2167364"/>
              <a:gd name="connsiteX304" fmla="*/ 819884 w 2974887"/>
              <a:gd name="connsiteY304" fmla="*/ 878561 h 2167364"/>
              <a:gd name="connsiteX305" fmla="*/ 819884 w 2974887"/>
              <a:gd name="connsiteY305" fmla="*/ 878561 h 2167364"/>
              <a:gd name="connsiteX306" fmla="*/ 819884 w 2974887"/>
              <a:gd name="connsiteY306" fmla="*/ 466147 h 2167364"/>
              <a:gd name="connsiteX307" fmla="*/ 827274 w 2974887"/>
              <a:gd name="connsiteY307" fmla="*/ 458447 h 2167364"/>
              <a:gd name="connsiteX308" fmla="*/ 864586 w 2974887"/>
              <a:gd name="connsiteY308" fmla="*/ 457567 h 2167364"/>
              <a:gd name="connsiteX309" fmla="*/ 863816 w 2974887"/>
              <a:gd name="connsiteY309" fmla="*/ 420359 h 2167364"/>
              <a:gd name="connsiteX310" fmla="*/ 871439 w 2974887"/>
              <a:gd name="connsiteY310" fmla="*/ 412411 h 2167364"/>
              <a:gd name="connsiteX311" fmla="*/ 879139 w 2974887"/>
              <a:gd name="connsiteY311" fmla="*/ 419799 h 2167364"/>
              <a:gd name="connsiteX312" fmla="*/ 879912 w 2974887"/>
              <a:gd name="connsiteY312" fmla="*/ 457225 h 2167364"/>
              <a:gd name="connsiteX313" fmla="*/ 917228 w 2974887"/>
              <a:gd name="connsiteY313" fmla="*/ 456343 h 2167364"/>
              <a:gd name="connsiteX314" fmla="*/ 925173 w 2974887"/>
              <a:gd name="connsiteY314" fmla="*/ 463968 h 2167364"/>
              <a:gd name="connsiteX315" fmla="*/ 917549 w 2974887"/>
              <a:gd name="connsiteY315" fmla="*/ 471916 h 2167364"/>
              <a:gd name="connsiteX316" fmla="*/ 880233 w 2974887"/>
              <a:gd name="connsiteY316" fmla="*/ 472715 h 2167364"/>
              <a:gd name="connsiteX317" fmla="*/ 881003 w 2974887"/>
              <a:gd name="connsiteY317" fmla="*/ 510004 h 2167364"/>
              <a:gd name="connsiteX318" fmla="*/ 873617 w 2974887"/>
              <a:gd name="connsiteY318" fmla="*/ 517703 h 2167364"/>
              <a:gd name="connsiteX319" fmla="*/ 865672 w 2974887"/>
              <a:gd name="connsiteY319" fmla="*/ 510081 h 2167364"/>
              <a:gd name="connsiteX320" fmla="*/ 864917 w 2974887"/>
              <a:gd name="connsiteY320" fmla="*/ 473017 h 2167364"/>
              <a:gd name="connsiteX321" fmla="*/ 827827 w 2974887"/>
              <a:gd name="connsiteY321" fmla="*/ 473771 h 2167364"/>
              <a:gd name="connsiteX322" fmla="*/ 819884 w 2974887"/>
              <a:gd name="connsiteY322" fmla="*/ 466147 h 2167364"/>
              <a:gd name="connsiteX323" fmla="*/ 819884 w 2974887"/>
              <a:gd name="connsiteY323" fmla="*/ 466147 h 2167364"/>
              <a:gd name="connsiteX324" fmla="*/ 819884 w 2974887"/>
              <a:gd name="connsiteY324" fmla="*/ 53734 h 2167364"/>
              <a:gd name="connsiteX325" fmla="*/ 827274 w 2974887"/>
              <a:gd name="connsiteY325" fmla="*/ 46033 h 2167364"/>
              <a:gd name="connsiteX326" fmla="*/ 864586 w 2974887"/>
              <a:gd name="connsiteY326" fmla="*/ 45157 h 2167364"/>
              <a:gd name="connsiteX327" fmla="*/ 863816 w 2974887"/>
              <a:gd name="connsiteY327" fmla="*/ 7947 h 2167364"/>
              <a:gd name="connsiteX328" fmla="*/ 871439 w 2974887"/>
              <a:gd name="connsiteY328" fmla="*/ 0 h 2167364"/>
              <a:gd name="connsiteX329" fmla="*/ 879139 w 2974887"/>
              <a:gd name="connsiteY329" fmla="*/ 7386 h 2167364"/>
              <a:gd name="connsiteX330" fmla="*/ 879912 w 2974887"/>
              <a:gd name="connsiteY330" fmla="*/ 44812 h 2167364"/>
              <a:gd name="connsiteX331" fmla="*/ 917228 w 2974887"/>
              <a:gd name="connsiteY331" fmla="*/ 43932 h 2167364"/>
              <a:gd name="connsiteX332" fmla="*/ 925173 w 2974887"/>
              <a:gd name="connsiteY332" fmla="*/ 51555 h 2167364"/>
              <a:gd name="connsiteX333" fmla="*/ 917549 w 2974887"/>
              <a:gd name="connsiteY333" fmla="*/ 59500 h 2167364"/>
              <a:gd name="connsiteX334" fmla="*/ 880233 w 2974887"/>
              <a:gd name="connsiteY334" fmla="*/ 60299 h 2167364"/>
              <a:gd name="connsiteX335" fmla="*/ 881003 w 2974887"/>
              <a:gd name="connsiteY335" fmla="*/ 97588 h 2167364"/>
              <a:gd name="connsiteX336" fmla="*/ 873617 w 2974887"/>
              <a:gd name="connsiteY336" fmla="*/ 105287 h 2167364"/>
              <a:gd name="connsiteX337" fmla="*/ 865672 w 2974887"/>
              <a:gd name="connsiteY337" fmla="*/ 97665 h 2167364"/>
              <a:gd name="connsiteX338" fmla="*/ 864917 w 2974887"/>
              <a:gd name="connsiteY338" fmla="*/ 60601 h 2167364"/>
              <a:gd name="connsiteX339" fmla="*/ 827827 w 2974887"/>
              <a:gd name="connsiteY339" fmla="*/ 61357 h 2167364"/>
              <a:gd name="connsiteX340" fmla="*/ 819884 w 2974887"/>
              <a:gd name="connsiteY340" fmla="*/ 53734 h 2167364"/>
              <a:gd name="connsiteX341" fmla="*/ 819884 w 2974887"/>
              <a:gd name="connsiteY341" fmla="*/ 53734 h 2167364"/>
              <a:gd name="connsiteX342" fmla="*/ 1229828 w 2974887"/>
              <a:gd name="connsiteY342" fmla="*/ 2115808 h 2167364"/>
              <a:gd name="connsiteX343" fmla="*/ 1237216 w 2974887"/>
              <a:gd name="connsiteY343" fmla="*/ 2108104 h 2167364"/>
              <a:gd name="connsiteX344" fmla="*/ 1274530 w 2974887"/>
              <a:gd name="connsiteY344" fmla="*/ 2107228 h 2167364"/>
              <a:gd name="connsiteX345" fmla="*/ 1273760 w 2974887"/>
              <a:gd name="connsiteY345" fmla="*/ 2070017 h 2167364"/>
              <a:gd name="connsiteX346" fmla="*/ 1281385 w 2974887"/>
              <a:gd name="connsiteY346" fmla="*/ 2062072 h 2167364"/>
              <a:gd name="connsiteX347" fmla="*/ 1289085 w 2974887"/>
              <a:gd name="connsiteY347" fmla="*/ 2069462 h 2167364"/>
              <a:gd name="connsiteX348" fmla="*/ 1289858 w 2974887"/>
              <a:gd name="connsiteY348" fmla="*/ 2106884 h 2167364"/>
              <a:gd name="connsiteX349" fmla="*/ 1327174 w 2974887"/>
              <a:gd name="connsiteY349" fmla="*/ 2106006 h 2167364"/>
              <a:gd name="connsiteX350" fmla="*/ 1335119 w 2974887"/>
              <a:gd name="connsiteY350" fmla="*/ 2113631 h 2167364"/>
              <a:gd name="connsiteX351" fmla="*/ 1327495 w 2974887"/>
              <a:gd name="connsiteY351" fmla="*/ 2121576 h 2167364"/>
              <a:gd name="connsiteX352" fmla="*/ 1290178 w 2974887"/>
              <a:gd name="connsiteY352" fmla="*/ 2122374 h 2167364"/>
              <a:gd name="connsiteX353" fmla="*/ 1290950 w 2974887"/>
              <a:gd name="connsiteY353" fmla="*/ 2159663 h 2167364"/>
              <a:gd name="connsiteX354" fmla="*/ 1283561 w 2974887"/>
              <a:gd name="connsiteY354" fmla="*/ 2167365 h 2167364"/>
              <a:gd name="connsiteX355" fmla="*/ 1275615 w 2974887"/>
              <a:gd name="connsiteY355" fmla="*/ 2159740 h 2167364"/>
              <a:gd name="connsiteX356" fmla="*/ 1274863 w 2974887"/>
              <a:gd name="connsiteY356" fmla="*/ 2122676 h 2167364"/>
              <a:gd name="connsiteX357" fmla="*/ 1237773 w 2974887"/>
              <a:gd name="connsiteY357" fmla="*/ 2123432 h 2167364"/>
              <a:gd name="connsiteX358" fmla="*/ 1229828 w 2974887"/>
              <a:gd name="connsiteY358" fmla="*/ 2115808 h 2167364"/>
              <a:gd name="connsiteX359" fmla="*/ 1229828 w 2974887"/>
              <a:gd name="connsiteY359" fmla="*/ 2115808 h 2167364"/>
              <a:gd name="connsiteX360" fmla="*/ 1229828 w 2974887"/>
              <a:gd name="connsiteY360" fmla="*/ 1703392 h 2167364"/>
              <a:gd name="connsiteX361" fmla="*/ 1237216 w 2974887"/>
              <a:gd name="connsiteY361" fmla="*/ 1695692 h 2167364"/>
              <a:gd name="connsiteX362" fmla="*/ 1274530 w 2974887"/>
              <a:gd name="connsiteY362" fmla="*/ 1694814 h 2167364"/>
              <a:gd name="connsiteX363" fmla="*/ 1273760 w 2974887"/>
              <a:gd name="connsiteY363" fmla="*/ 1657603 h 2167364"/>
              <a:gd name="connsiteX364" fmla="*/ 1281385 w 2974887"/>
              <a:gd name="connsiteY364" fmla="*/ 1649658 h 2167364"/>
              <a:gd name="connsiteX365" fmla="*/ 1289085 w 2974887"/>
              <a:gd name="connsiteY365" fmla="*/ 1657045 h 2167364"/>
              <a:gd name="connsiteX366" fmla="*/ 1289858 w 2974887"/>
              <a:gd name="connsiteY366" fmla="*/ 1694468 h 2167364"/>
              <a:gd name="connsiteX367" fmla="*/ 1327174 w 2974887"/>
              <a:gd name="connsiteY367" fmla="*/ 1693590 h 2167364"/>
              <a:gd name="connsiteX368" fmla="*/ 1335119 w 2974887"/>
              <a:gd name="connsiteY368" fmla="*/ 1701214 h 2167364"/>
              <a:gd name="connsiteX369" fmla="*/ 1327495 w 2974887"/>
              <a:gd name="connsiteY369" fmla="*/ 1709159 h 2167364"/>
              <a:gd name="connsiteX370" fmla="*/ 1290178 w 2974887"/>
              <a:gd name="connsiteY370" fmla="*/ 1709958 h 2167364"/>
              <a:gd name="connsiteX371" fmla="*/ 1290950 w 2974887"/>
              <a:gd name="connsiteY371" fmla="*/ 1747247 h 2167364"/>
              <a:gd name="connsiteX372" fmla="*/ 1283561 w 2974887"/>
              <a:gd name="connsiteY372" fmla="*/ 1754948 h 2167364"/>
              <a:gd name="connsiteX373" fmla="*/ 1275615 w 2974887"/>
              <a:gd name="connsiteY373" fmla="*/ 1747324 h 2167364"/>
              <a:gd name="connsiteX374" fmla="*/ 1274863 w 2974887"/>
              <a:gd name="connsiteY374" fmla="*/ 1710260 h 2167364"/>
              <a:gd name="connsiteX375" fmla="*/ 1237773 w 2974887"/>
              <a:gd name="connsiteY375" fmla="*/ 1711014 h 2167364"/>
              <a:gd name="connsiteX376" fmla="*/ 1229828 w 2974887"/>
              <a:gd name="connsiteY376" fmla="*/ 1703392 h 2167364"/>
              <a:gd name="connsiteX377" fmla="*/ 1229828 w 2974887"/>
              <a:gd name="connsiteY377" fmla="*/ 1703392 h 2167364"/>
              <a:gd name="connsiteX378" fmla="*/ 1229828 w 2974887"/>
              <a:gd name="connsiteY378" fmla="*/ 1290977 h 2167364"/>
              <a:gd name="connsiteX379" fmla="*/ 1237216 w 2974887"/>
              <a:gd name="connsiteY379" fmla="*/ 1283278 h 2167364"/>
              <a:gd name="connsiteX380" fmla="*/ 1274530 w 2974887"/>
              <a:gd name="connsiteY380" fmla="*/ 1282400 h 2167364"/>
              <a:gd name="connsiteX381" fmla="*/ 1273760 w 2974887"/>
              <a:gd name="connsiteY381" fmla="*/ 1245190 h 2167364"/>
              <a:gd name="connsiteX382" fmla="*/ 1281385 w 2974887"/>
              <a:gd name="connsiteY382" fmla="*/ 1237243 h 2167364"/>
              <a:gd name="connsiteX383" fmla="*/ 1289085 w 2974887"/>
              <a:gd name="connsiteY383" fmla="*/ 1244633 h 2167364"/>
              <a:gd name="connsiteX384" fmla="*/ 1289858 w 2974887"/>
              <a:gd name="connsiteY384" fmla="*/ 1282055 h 2167364"/>
              <a:gd name="connsiteX385" fmla="*/ 1327174 w 2974887"/>
              <a:gd name="connsiteY385" fmla="*/ 1281175 h 2167364"/>
              <a:gd name="connsiteX386" fmla="*/ 1335119 w 2974887"/>
              <a:gd name="connsiteY386" fmla="*/ 1288800 h 2167364"/>
              <a:gd name="connsiteX387" fmla="*/ 1327495 w 2974887"/>
              <a:gd name="connsiteY387" fmla="*/ 1296747 h 2167364"/>
              <a:gd name="connsiteX388" fmla="*/ 1290178 w 2974887"/>
              <a:gd name="connsiteY388" fmla="*/ 1297546 h 2167364"/>
              <a:gd name="connsiteX389" fmla="*/ 1290950 w 2974887"/>
              <a:gd name="connsiteY389" fmla="*/ 1334836 h 2167364"/>
              <a:gd name="connsiteX390" fmla="*/ 1283561 w 2974887"/>
              <a:gd name="connsiteY390" fmla="*/ 1342536 h 2167364"/>
              <a:gd name="connsiteX391" fmla="*/ 1275615 w 2974887"/>
              <a:gd name="connsiteY391" fmla="*/ 1334913 h 2167364"/>
              <a:gd name="connsiteX392" fmla="*/ 1274863 w 2974887"/>
              <a:gd name="connsiteY392" fmla="*/ 1297849 h 2167364"/>
              <a:gd name="connsiteX393" fmla="*/ 1237773 w 2974887"/>
              <a:gd name="connsiteY393" fmla="*/ 1298602 h 2167364"/>
              <a:gd name="connsiteX394" fmla="*/ 1229828 w 2974887"/>
              <a:gd name="connsiteY394" fmla="*/ 1290977 h 2167364"/>
              <a:gd name="connsiteX395" fmla="*/ 1229828 w 2974887"/>
              <a:gd name="connsiteY395" fmla="*/ 1290977 h 2167364"/>
              <a:gd name="connsiteX396" fmla="*/ 1229828 w 2974887"/>
              <a:gd name="connsiteY396" fmla="*/ 878561 h 2167364"/>
              <a:gd name="connsiteX397" fmla="*/ 1237216 w 2974887"/>
              <a:gd name="connsiteY397" fmla="*/ 870861 h 2167364"/>
              <a:gd name="connsiteX398" fmla="*/ 1274530 w 2974887"/>
              <a:gd name="connsiteY398" fmla="*/ 869982 h 2167364"/>
              <a:gd name="connsiteX399" fmla="*/ 1273760 w 2974887"/>
              <a:gd name="connsiteY399" fmla="*/ 832770 h 2167364"/>
              <a:gd name="connsiteX400" fmla="*/ 1281385 w 2974887"/>
              <a:gd name="connsiteY400" fmla="*/ 824825 h 2167364"/>
              <a:gd name="connsiteX401" fmla="*/ 1289085 w 2974887"/>
              <a:gd name="connsiteY401" fmla="*/ 832215 h 2167364"/>
              <a:gd name="connsiteX402" fmla="*/ 1289858 w 2974887"/>
              <a:gd name="connsiteY402" fmla="*/ 869639 h 2167364"/>
              <a:gd name="connsiteX403" fmla="*/ 1327174 w 2974887"/>
              <a:gd name="connsiteY403" fmla="*/ 868759 h 2167364"/>
              <a:gd name="connsiteX404" fmla="*/ 1335119 w 2974887"/>
              <a:gd name="connsiteY404" fmla="*/ 876382 h 2167364"/>
              <a:gd name="connsiteX405" fmla="*/ 1327495 w 2974887"/>
              <a:gd name="connsiteY405" fmla="*/ 884327 h 2167364"/>
              <a:gd name="connsiteX406" fmla="*/ 1290178 w 2974887"/>
              <a:gd name="connsiteY406" fmla="*/ 885128 h 2167364"/>
              <a:gd name="connsiteX407" fmla="*/ 1290950 w 2974887"/>
              <a:gd name="connsiteY407" fmla="*/ 922416 h 2167364"/>
              <a:gd name="connsiteX408" fmla="*/ 1283561 w 2974887"/>
              <a:gd name="connsiteY408" fmla="*/ 930116 h 2167364"/>
              <a:gd name="connsiteX409" fmla="*/ 1275615 w 2974887"/>
              <a:gd name="connsiteY409" fmla="*/ 922492 h 2167364"/>
              <a:gd name="connsiteX410" fmla="*/ 1274863 w 2974887"/>
              <a:gd name="connsiteY410" fmla="*/ 885429 h 2167364"/>
              <a:gd name="connsiteX411" fmla="*/ 1237773 w 2974887"/>
              <a:gd name="connsiteY411" fmla="*/ 886182 h 2167364"/>
              <a:gd name="connsiteX412" fmla="*/ 1229828 w 2974887"/>
              <a:gd name="connsiteY412" fmla="*/ 878561 h 2167364"/>
              <a:gd name="connsiteX413" fmla="*/ 1229828 w 2974887"/>
              <a:gd name="connsiteY413" fmla="*/ 878561 h 2167364"/>
              <a:gd name="connsiteX414" fmla="*/ 1229828 w 2974887"/>
              <a:gd name="connsiteY414" fmla="*/ 466147 h 2167364"/>
              <a:gd name="connsiteX415" fmla="*/ 1237216 w 2974887"/>
              <a:gd name="connsiteY415" fmla="*/ 458447 h 2167364"/>
              <a:gd name="connsiteX416" fmla="*/ 1274530 w 2974887"/>
              <a:gd name="connsiteY416" fmla="*/ 457567 h 2167364"/>
              <a:gd name="connsiteX417" fmla="*/ 1273760 w 2974887"/>
              <a:gd name="connsiteY417" fmla="*/ 420359 h 2167364"/>
              <a:gd name="connsiteX418" fmla="*/ 1281385 w 2974887"/>
              <a:gd name="connsiteY418" fmla="*/ 412411 h 2167364"/>
              <a:gd name="connsiteX419" fmla="*/ 1289085 w 2974887"/>
              <a:gd name="connsiteY419" fmla="*/ 419799 h 2167364"/>
              <a:gd name="connsiteX420" fmla="*/ 1289858 w 2974887"/>
              <a:gd name="connsiteY420" fmla="*/ 457225 h 2167364"/>
              <a:gd name="connsiteX421" fmla="*/ 1327174 w 2974887"/>
              <a:gd name="connsiteY421" fmla="*/ 456343 h 2167364"/>
              <a:gd name="connsiteX422" fmla="*/ 1335119 w 2974887"/>
              <a:gd name="connsiteY422" fmla="*/ 463968 h 2167364"/>
              <a:gd name="connsiteX423" fmla="*/ 1327495 w 2974887"/>
              <a:gd name="connsiteY423" fmla="*/ 471916 h 2167364"/>
              <a:gd name="connsiteX424" fmla="*/ 1290178 w 2974887"/>
              <a:gd name="connsiteY424" fmla="*/ 472715 h 2167364"/>
              <a:gd name="connsiteX425" fmla="*/ 1290950 w 2974887"/>
              <a:gd name="connsiteY425" fmla="*/ 510004 h 2167364"/>
              <a:gd name="connsiteX426" fmla="*/ 1283561 w 2974887"/>
              <a:gd name="connsiteY426" fmla="*/ 517703 h 2167364"/>
              <a:gd name="connsiteX427" fmla="*/ 1275615 w 2974887"/>
              <a:gd name="connsiteY427" fmla="*/ 510081 h 2167364"/>
              <a:gd name="connsiteX428" fmla="*/ 1274863 w 2974887"/>
              <a:gd name="connsiteY428" fmla="*/ 473017 h 2167364"/>
              <a:gd name="connsiteX429" fmla="*/ 1237773 w 2974887"/>
              <a:gd name="connsiteY429" fmla="*/ 473771 h 2167364"/>
              <a:gd name="connsiteX430" fmla="*/ 1229828 w 2974887"/>
              <a:gd name="connsiteY430" fmla="*/ 466147 h 2167364"/>
              <a:gd name="connsiteX431" fmla="*/ 1229828 w 2974887"/>
              <a:gd name="connsiteY431" fmla="*/ 466147 h 2167364"/>
              <a:gd name="connsiteX432" fmla="*/ 1229828 w 2974887"/>
              <a:gd name="connsiteY432" fmla="*/ 53734 h 2167364"/>
              <a:gd name="connsiteX433" fmla="*/ 1237216 w 2974887"/>
              <a:gd name="connsiteY433" fmla="*/ 46033 h 2167364"/>
              <a:gd name="connsiteX434" fmla="*/ 1274530 w 2974887"/>
              <a:gd name="connsiteY434" fmla="*/ 45157 h 2167364"/>
              <a:gd name="connsiteX435" fmla="*/ 1273760 w 2974887"/>
              <a:gd name="connsiteY435" fmla="*/ 7947 h 2167364"/>
              <a:gd name="connsiteX436" fmla="*/ 1281385 w 2974887"/>
              <a:gd name="connsiteY436" fmla="*/ 0 h 2167364"/>
              <a:gd name="connsiteX437" fmla="*/ 1289085 w 2974887"/>
              <a:gd name="connsiteY437" fmla="*/ 7386 h 2167364"/>
              <a:gd name="connsiteX438" fmla="*/ 1289858 w 2974887"/>
              <a:gd name="connsiteY438" fmla="*/ 44812 h 2167364"/>
              <a:gd name="connsiteX439" fmla="*/ 1327174 w 2974887"/>
              <a:gd name="connsiteY439" fmla="*/ 43932 h 2167364"/>
              <a:gd name="connsiteX440" fmla="*/ 1335119 w 2974887"/>
              <a:gd name="connsiteY440" fmla="*/ 51555 h 2167364"/>
              <a:gd name="connsiteX441" fmla="*/ 1327495 w 2974887"/>
              <a:gd name="connsiteY441" fmla="*/ 59500 h 2167364"/>
              <a:gd name="connsiteX442" fmla="*/ 1290178 w 2974887"/>
              <a:gd name="connsiteY442" fmla="*/ 60299 h 2167364"/>
              <a:gd name="connsiteX443" fmla="*/ 1290950 w 2974887"/>
              <a:gd name="connsiteY443" fmla="*/ 97588 h 2167364"/>
              <a:gd name="connsiteX444" fmla="*/ 1283561 w 2974887"/>
              <a:gd name="connsiteY444" fmla="*/ 105287 h 2167364"/>
              <a:gd name="connsiteX445" fmla="*/ 1275615 w 2974887"/>
              <a:gd name="connsiteY445" fmla="*/ 97665 h 2167364"/>
              <a:gd name="connsiteX446" fmla="*/ 1274863 w 2974887"/>
              <a:gd name="connsiteY446" fmla="*/ 60601 h 2167364"/>
              <a:gd name="connsiteX447" fmla="*/ 1237773 w 2974887"/>
              <a:gd name="connsiteY447" fmla="*/ 61357 h 2167364"/>
              <a:gd name="connsiteX448" fmla="*/ 1229828 w 2974887"/>
              <a:gd name="connsiteY448" fmla="*/ 53734 h 2167364"/>
              <a:gd name="connsiteX449" fmla="*/ 1229828 w 2974887"/>
              <a:gd name="connsiteY449" fmla="*/ 53734 h 2167364"/>
              <a:gd name="connsiteX450" fmla="*/ 1639768 w 2974887"/>
              <a:gd name="connsiteY450" fmla="*/ 2115808 h 2167364"/>
              <a:gd name="connsiteX451" fmla="*/ 1647156 w 2974887"/>
              <a:gd name="connsiteY451" fmla="*/ 2108104 h 2167364"/>
              <a:gd name="connsiteX452" fmla="*/ 1684471 w 2974887"/>
              <a:gd name="connsiteY452" fmla="*/ 2107228 h 2167364"/>
              <a:gd name="connsiteX453" fmla="*/ 1683701 w 2974887"/>
              <a:gd name="connsiteY453" fmla="*/ 2070017 h 2167364"/>
              <a:gd name="connsiteX454" fmla="*/ 1691325 w 2974887"/>
              <a:gd name="connsiteY454" fmla="*/ 2062072 h 2167364"/>
              <a:gd name="connsiteX455" fmla="*/ 1699027 w 2974887"/>
              <a:gd name="connsiteY455" fmla="*/ 2069462 h 2167364"/>
              <a:gd name="connsiteX456" fmla="*/ 1699798 w 2974887"/>
              <a:gd name="connsiteY456" fmla="*/ 2106884 h 2167364"/>
              <a:gd name="connsiteX457" fmla="*/ 1737114 w 2974887"/>
              <a:gd name="connsiteY457" fmla="*/ 2106006 h 2167364"/>
              <a:gd name="connsiteX458" fmla="*/ 1745061 w 2974887"/>
              <a:gd name="connsiteY458" fmla="*/ 2113631 h 2167364"/>
              <a:gd name="connsiteX459" fmla="*/ 1737437 w 2974887"/>
              <a:gd name="connsiteY459" fmla="*/ 2121576 h 2167364"/>
              <a:gd name="connsiteX460" fmla="*/ 1700120 w 2974887"/>
              <a:gd name="connsiteY460" fmla="*/ 2122374 h 2167364"/>
              <a:gd name="connsiteX461" fmla="*/ 1700892 w 2974887"/>
              <a:gd name="connsiteY461" fmla="*/ 2159663 h 2167364"/>
              <a:gd name="connsiteX462" fmla="*/ 1693504 w 2974887"/>
              <a:gd name="connsiteY462" fmla="*/ 2167365 h 2167364"/>
              <a:gd name="connsiteX463" fmla="*/ 1685558 w 2974887"/>
              <a:gd name="connsiteY463" fmla="*/ 2159740 h 2167364"/>
              <a:gd name="connsiteX464" fmla="*/ 1684807 w 2974887"/>
              <a:gd name="connsiteY464" fmla="*/ 2122676 h 2167364"/>
              <a:gd name="connsiteX465" fmla="*/ 1647713 w 2974887"/>
              <a:gd name="connsiteY465" fmla="*/ 2123432 h 2167364"/>
              <a:gd name="connsiteX466" fmla="*/ 1639768 w 2974887"/>
              <a:gd name="connsiteY466" fmla="*/ 2115808 h 2167364"/>
              <a:gd name="connsiteX467" fmla="*/ 1639768 w 2974887"/>
              <a:gd name="connsiteY467" fmla="*/ 2115808 h 2167364"/>
              <a:gd name="connsiteX468" fmla="*/ 1639768 w 2974887"/>
              <a:gd name="connsiteY468" fmla="*/ 1703392 h 2167364"/>
              <a:gd name="connsiteX469" fmla="*/ 1647156 w 2974887"/>
              <a:gd name="connsiteY469" fmla="*/ 1695692 h 2167364"/>
              <a:gd name="connsiteX470" fmla="*/ 1684471 w 2974887"/>
              <a:gd name="connsiteY470" fmla="*/ 1694814 h 2167364"/>
              <a:gd name="connsiteX471" fmla="*/ 1683701 w 2974887"/>
              <a:gd name="connsiteY471" fmla="*/ 1657603 h 2167364"/>
              <a:gd name="connsiteX472" fmla="*/ 1691325 w 2974887"/>
              <a:gd name="connsiteY472" fmla="*/ 1649658 h 2167364"/>
              <a:gd name="connsiteX473" fmla="*/ 1699027 w 2974887"/>
              <a:gd name="connsiteY473" fmla="*/ 1657045 h 2167364"/>
              <a:gd name="connsiteX474" fmla="*/ 1699798 w 2974887"/>
              <a:gd name="connsiteY474" fmla="*/ 1694468 h 2167364"/>
              <a:gd name="connsiteX475" fmla="*/ 1737114 w 2974887"/>
              <a:gd name="connsiteY475" fmla="*/ 1693590 h 2167364"/>
              <a:gd name="connsiteX476" fmla="*/ 1745061 w 2974887"/>
              <a:gd name="connsiteY476" fmla="*/ 1701214 h 2167364"/>
              <a:gd name="connsiteX477" fmla="*/ 1737437 w 2974887"/>
              <a:gd name="connsiteY477" fmla="*/ 1709159 h 2167364"/>
              <a:gd name="connsiteX478" fmla="*/ 1700120 w 2974887"/>
              <a:gd name="connsiteY478" fmla="*/ 1709958 h 2167364"/>
              <a:gd name="connsiteX479" fmla="*/ 1700892 w 2974887"/>
              <a:gd name="connsiteY479" fmla="*/ 1747247 h 2167364"/>
              <a:gd name="connsiteX480" fmla="*/ 1693504 w 2974887"/>
              <a:gd name="connsiteY480" fmla="*/ 1754948 h 2167364"/>
              <a:gd name="connsiteX481" fmla="*/ 1685558 w 2974887"/>
              <a:gd name="connsiteY481" fmla="*/ 1747324 h 2167364"/>
              <a:gd name="connsiteX482" fmla="*/ 1684807 w 2974887"/>
              <a:gd name="connsiteY482" fmla="*/ 1710260 h 2167364"/>
              <a:gd name="connsiteX483" fmla="*/ 1647713 w 2974887"/>
              <a:gd name="connsiteY483" fmla="*/ 1711014 h 2167364"/>
              <a:gd name="connsiteX484" fmla="*/ 1639768 w 2974887"/>
              <a:gd name="connsiteY484" fmla="*/ 1703392 h 2167364"/>
              <a:gd name="connsiteX485" fmla="*/ 1639768 w 2974887"/>
              <a:gd name="connsiteY485" fmla="*/ 1703392 h 2167364"/>
              <a:gd name="connsiteX486" fmla="*/ 1639768 w 2974887"/>
              <a:gd name="connsiteY486" fmla="*/ 1290977 h 2167364"/>
              <a:gd name="connsiteX487" fmla="*/ 1647156 w 2974887"/>
              <a:gd name="connsiteY487" fmla="*/ 1283278 h 2167364"/>
              <a:gd name="connsiteX488" fmla="*/ 1684471 w 2974887"/>
              <a:gd name="connsiteY488" fmla="*/ 1282400 h 2167364"/>
              <a:gd name="connsiteX489" fmla="*/ 1683701 w 2974887"/>
              <a:gd name="connsiteY489" fmla="*/ 1245190 h 2167364"/>
              <a:gd name="connsiteX490" fmla="*/ 1691325 w 2974887"/>
              <a:gd name="connsiteY490" fmla="*/ 1237243 h 2167364"/>
              <a:gd name="connsiteX491" fmla="*/ 1699027 w 2974887"/>
              <a:gd name="connsiteY491" fmla="*/ 1244633 h 2167364"/>
              <a:gd name="connsiteX492" fmla="*/ 1699798 w 2974887"/>
              <a:gd name="connsiteY492" fmla="*/ 1282055 h 2167364"/>
              <a:gd name="connsiteX493" fmla="*/ 1737114 w 2974887"/>
              <a:gd name="connsiteY493" fmla="*/ 1281175 h 2167364"/>
              <a:gd name="connsiteX494" fmla="*/ 1745061 w 2974887"/>
              <a:gd name="connsiteY494" fmla="*/ 1288800 h 2167364"/>
              <a:gd name="connsiteX495" fmla="*/ 1737437 w 2974887"/>
              <a:gd name="connsiteY495" fmla="*/ 1296747 h 2167364"/>
              <a:gd name="connsiteX496" fmla="*/ 1700120 w 2974887"/>
              <a:gd name="connsiteY496" fmla="*/ 1297546 h 2167364"/>
              <a:gd name="connsiteX497" fmla="*/ 1700892 w 2974887"/>
              <a:gd name="connsiteY497" fmla="*/ 1334836 h 2167364"/>
              <a:gd name="connsiteX498" fmla="*/ 1693504 w 2974887"/>
              <a:gd name="connsiteY498" fmla="*/ 1342536 h 2167364"/>
              <a:gd name="connsiteX499" fmla="*/ 1685558 w 2974887"/>
              <a:gd name="connsiteY499" fmla="*/ 1334913 h 2167364"/>
              <a:gd name="connsiteX500" fmla="*/ 1684807 w 2974887"/>
              <a:gd name="connsiteY500" fmla="*/ 1297849 h 2167364"/>
              <a:gd name="connsiteX501" fmla="*/ 1647713 w 2974887"/>
              <a:gd name="connsiteY501" fmla="*/ 1298602 h 2167364"/>
              <a:gd name="connsiteX502" fmla="*/ 1639768 w 2974887"/>
              <a:gd name="connsiteY502" fmla="*/ 1290977 h 2167364"/>
              <a:gd name="connsiteX503" fmla="*/ 1639768 w 2974887"/>
              <a:gd name="connsiteY503" fmla="*/ 1290977 h 2167364"/>
              <a:gd name="connsiteX504" fmla="*/ 1639768 w 2974887"/>
              <a:gd name="connsiteY504" fmla="*/ 878561 h 2167364"/>
              <a:gd name="connsiteX505" fmla="*/ 1647156 w 2974887"/>
              <a:gd name="connsiteY505" fmla="*/ 870861 h 2167364"/>
              <a:gd name="connsiteX506" fmla="*/ 1684471 w 2974887"/>
              <a:gd name="connsiteY506" fmla="*/ 869982 h 2167364"/>
              <a:gd name="connsiteX507" fmla="*/ 1683701 w 2974887"/>
              <a:gd name="connsiteY507" fmla="*/ 832770 h 2167364"/>
              <a:gd name="connsiteX508" fmla="*/ 1691325 w 2974887"/>
              <a:gd name="connsiteY508" fmla="*/ 824825 h 2167364"/>
              <a:gd name="connsiteX509" fmla="*/ 1699027 w 2974887"/>
              <a:gd name="connsiteY509" fmla="*/ 832215 h 2167364"/>
              <a:gd name="connsiteX510" fmla="*/ 1699798 w 2974887"/>
              <a:gd name="connsiteY510" fmla="*/ 869639 h 2167364"/>
              <a:gd name="connsiteX511" fmla="*/ 1737114 w 2974887"/>
              <a:gd name="connsiteY511" fmla="*/ 868759 h 2167364"/>
              <a:gd name="connsiteX512" fmla="*/ 1745061 w 2974887"/>
              <a:gd name="connsiteY512" fmla="*/ 876382 h 2167364"/>
              <a:gd name="connsiteX513" fmla="*/ 1737437 w 2974887"/>
              <a:gd name="connsiteY513" fmla="*/ 884327 h 2167364"/>
              <a:gd name="connsiteX514" fmla="*/ 1700120 w 2974887"/>
              <a:gd name="connsiteY514" fmla="*/ 885128 h 2167364"/>
              <a:gd name="connsiteX515" fmla="*/ 1700892 w 2974887"/>
              <a:gd name="connsiteY515" fmla="*/ 922416 h 2167364"/>
              <a:gd name="connsiteX516" fmla="*/ 1693504 w 2974887"/>
              <a:gd name="connsiteY516" fmla="*/ 930116 h 2167364"/>
              <a:gd name="connsiteX517" fmla="*/ 1685558 w 2974887"/>
              <a:gd name="connsiteY517" fmla="*/ 922492 h 2167364"/>
              <a:gd name="connsiteX518" fmla="*/ 1684807 w 2974887"/>
              <a:gd name="connsiteY518" fmla="*/ 885429 h 2167364"/>
              <a:gd name="connsiteX519" fmla="*/ 1647713 w 2974887"/>
              <a:gd name="connsiteY519" fmla="*/ 886182 h 2167364"/>
              <a:gd name="connsiteX520" fmla="*/ 1639768 w 2974887"/>
              <a:gd name="connsiteY520" fmla="*/ 878561 h 2167364"/>
              <a:gd name="connsiteX521" fmla="*/ 1639768 w 2974887"/>
              <a:gd name="connsiteY521" fmla="*/ 878561 h 2167364"/>
              <a:gd name="connsiteX522" fmla="*/ 1639768 w 2974887"/>
              <a:gd name="connsiteY522" fmla="*/ 466147 h 2167364"/>
              <a:gd name="connsiteX523" fmla="*/ 1647156 w 2974887"/>
              <a:gd name="connsiteY523" fmla="*/ 458447 h 2167364"/>
              <a:gd name="connsiteX524" fmla="*/ 1684471 w 2974887"/>
              <a:gd name="connsiteY524" fmla="*/ 457567 h 2167364"/>
              <a:gd name="connsiteX525" fmla="*/ 1683701 w 2974887"/>
              <a:gd name="connsiteY525" fmla="*/ 420359 h 2167364"/>
              <a:gd name="connsiteX526" fmla="*/ 1691325 w 2974887"/>
              <a:gd name="connsiteY526" fmla="*/ 412411 h 2167364"/>
              <a:gd name="connsiteX527" fmla="*/ 1699027 w 2974887"/>
              <a:gd name="connsiteY527" fmla="*/ 419799 h 2167364"/>
              <a:gd name="connsiteX528" fmla="*/ 1699798 w 2974887"/>
              <a:gd name="connsiteY528" fmla="*/ 457225 h 2167364"/>
              <a:gd name="connsiteX529" fmla="*/ 1737114 w 2974887"/>
              <a:gd name="connsiteY529" fmla="*/ 456343 h 2167364"/>
              <a:gd name="connsiteX530" fmla="*/ 1745061 w 2974887"/>
              <a:gd name="connsiteY530" fmla="*/ 463968 h 2167364"/>
              <a:gd name="connsiteX531" fmla="*/ 1737437 w 2974887"/>
              <a:gd name="connsiteY531" fmla="*/ 471916 h 2167364"/>
              <a:gd name="connsiteX532" fmla="*/ 1700120 w 2974887"/>
              <a:gd name="connsiteY532" fmla="*/ 472715 h 2167364"/>
              <a:gd name="connsiteX533" fmla="*/ 1700892 w 2974887"/>
              <a:gd name="connsiteY533" fmla="*/ 510004 h 2167364"/>
              <a:gd name="connsiteX534" fmla="*/ 1693504 w 2974887"/>
              <a:gd name="connsiteY534" fmla="*/ 517703 h 2167364"/>
              <a:gd name="connsiteX535" fmla="*/ 1685558 w 2974887"/>
              <a:gd name="connsiteY535" fmla="*/ 510081 h 2167364"/>
              <a:gd name="connsiteX536" fmla="*/ 1684807 w 2974887"/>
              <a:gd name="connsiteY536" fmla="*/ 473017 h 2167364"/>
              <a:gd name="connsiteX537" fmla="*/ 1647713 w 2974887"/>
              <a:gd name="connsiteY537" fmla="*/ 473771 h 2167364"/>
              <a:gd name="connsiteX538" fmla="*/ 1639768 w 2974887"/>
              <a:gd name="connsiteY538" fmla="*/ 466147 h 2167364"/>
              <a:gd name="connsiteX539" fmla="*/ 1639768 w 2974887"/>
              <a:gd name="connsiteY539" fmla="*/ 466147 h 2167364"/>
              <a:gd name="connsiteX540" fmla="*/ 1639768 w 2974887"/>
              <a:gd name="connsiteY540" fmla="*/ 53734 h 2167364"/>
              <a:gd name="connsiteX541" fmla="*/ 1647156 w 2974887"/>
              <a:gd name="connsiteY541" fmla="*/ 46033 h 2167364"/>
              <a:gd name="connsiteX542" fmla="*/ 1684471 w 2974887"/>
              <a:gd name="connsiteY542" fmla="*/ 45157 h 2167364"/>
              <a:gd name="connsiteX543" fmla="*/ 1683701 w 2974887"/>
              <a:gd name="connsiteY543" fmla="*/ 7947 h 2167364"/>
              <a:gd name="connsiteX544" fmla="*/ 1691325 w 2974887"/>
              <a:gd name="connsiteY544" fmla="*/ 0 h 2167364"/>
              <a:gd name="connsiteX545" fmla="*/ 1699027 w 2974887"/>
              <a:gd name="connsiteY545" fmla="*/ 7386 h 2167364"/>
              <a:gd name="connsiteX546" fmla="*/ 1699798 w 2974887"/>
              <a:gd name="connsiteY546" fmla="*/ 44812 h 2167364"/>
              <a:gd name="connsiteX547" fmla="*/ 1737114 w 2974887"/>
              <a:gd name="connsiteY547" fmla="*/ 43932 h 2167364"/>
              <a:gd name="connsiteX548" fmla="*/ 1745061 w 2974887"/>
              <a:gd name="connsiteY548" fmla="*/ 51555 h 2167364"/>
              <a:gd name="connsiteX549" fmla="*/ 1737437 w 2974887"/>
              <a:gd name="connsiteY549" fmla="*/ 59500 h 2167364"/>
              <a:gd name="connsiteX550" fmla="*/ 1700120 w 2974887"/>
              <a:gd name="connsiteY550" fmla="*/ 60299 h 2167364"/>
              <a:gd name="connsiteX551" fmla="*/ 1700892 w 2974887"/>
              <a:gd name="connsiteY551" fmla="*/ 97588 h 2167364"/>
              <a:gd name="connsiteX552" fmla="*/ 1693504 w 2974887"/>
              <a:gd name="connsiteY552" fmla="*/ 105287 h 2167364"/>
              <a:gd name="connsiteX553" fmla="*/ 1685558 w 2974887"/>
              <a:gd name="connsiteY553" fmla="*/ 97665 h 2167364"/>
              <a:gd name="connsiteX554" fmla="*/ 1684807 w 2974887"/>
              <a:gd name="connsiteY554" fmla="*/ 60601 h 2167364"/>
              <a:gd name="connsiteX555" fmla="*/ 1647713 w 2974887"/>
              <a:gd name="connsiteY555" fmla="*/ 61357 h 2167364"/>
              <a:gd name="connsiteX556" fmla="*/ 1639768 w 2974887"/>
              <a:gd name="connsiteY556" fmla="*/ 53734 h 2167364"/>
              <a:gd name="connsiteX557" fmla="*/ 1639768 w 2974887"/>
              <a:gd name="connsiteY557" fmla="*/ 53734 h 2167364"/>
              <a:gd name="connsiteX558" fmla="*/ 2049712 w 2974887"/>
              <a:gd name="connsiteY558" fmla="*/ 2115808 h 2167364"/>
              <a:gd name="connsiteX559" fmla="*/ 2057100 w 2974887"/>
              <a:gd name="connsiteY559" fmla="*/ 2108104 h 2167364"/>
              <a:gd name="connsiteX560" fmla="*/ 2094416 w 2974887"/>
              <a:gd name="connsiteY560" fmla="*/ 2107228 h 2167364"/>
              <a:gd name="connsiteX561" fmla="*/ 2093645 w 2974887"/>
              <a:gd name="connsiteY561" fmla="*/ 2070017 h 2167364"/>
              <a:gd name="connsiteX562" fmla="*/ 2101269 w 2974887"/>
              <a:gd name="connsiteY562" fmla="*/ 2062072 h 2167364"/>
              <a:gd name="connsiteX563" fmla="*/ 2108971 w 2974887"/>
              <a:gd name="connsiteY563" fmla="*/ 2069462 h 2167364"/>
              <a:gd name="connsiteX564" fmla="*/ 2109742 w 2974887"/>
              <a:gd name="connsiteY564" fmla="*/ 2106884 h 2167364"/>
              <a:gd name="connsiteX565" fmla="*/ 2147058 w 2974887"/>
              <a:gd name="connsiteY565" fmla="*/ 2106006 h 2167364"/>
              <a:gd name="connsiteX566" fmla="*/ 2155005 w 2974887"/>
              <a:gd name="connsiteY566" fmla="*/ 2113631 h 2167364"/>
              <a:gd name="connsiteX567" fmla="*/ 2147381 w 2974887"/>
              <a:gd name="connsiteY567" fmla="*/ 2121576 h 2167364"/>
              <a:gd name="connsiteX568" fmla="*/ 2110064 w 2974887"/>
              <a:gd name="connsiteY568" fmla="*/ 2122374 h 2167364"/>
              <a:gd name="connsiteX569" fmla="*/ 2110836 w 2974887"/>
              <a:gd name="connsiteY569" fmla="*/ 2159663 h 2167364"/>
              <a:gd name="connsiteX570" fmla="*/ 2103447 w 2974887"/>
              <a:gd name="connsiteY570" fmla="*/ 2167365 h 2167364"/>
              <a:gd name="connsiteX571" fmla="*/ 2095500 w 2974887"/>
              <a:gd name="connsiteY571" fmla="*/ 2159740 h 2167364"/>
              <a:gd name="connsiteX572" fmla="*/ 2094749 w 2974887"/>
              <a:gd name="connsiteY572" fmla="*/ 2122676 h 2167364"/>
              <a:gd name="connsiteX573" fmla="*/ 2057659 w 2974887"/>
              <a:gd name="connsiteY573" fmla="*/ 2123432 h 2167364"/>
              <a:gd name="connsiteX574" fmla="*/ 2049712 w 2974887"/>
              <a:gd name="connsiteY574" fmla="*/ 2115808 h 2167364"/>
              <a:gd name="connsiteX575" fmla="*/ 2049712 w 2974887"/>
              <a:gd name="connsiteY575" fmla="*/ 2115808 h 2167364"/>
              <a:gd name="connsiteX576" fmla="*/ 2049712 w 2974887"/>
              <a:gd name="connsiteY576" fmla="*/ 1703392 h 2167364"/>
              <a:gd name="connsiteX577" fmla="*/ 2057100 w 2974887"/>
              <a:gd name="connsiteY577" fmla="*/ 1695692 h 2167364"/>
              <a:gd name="connsiteX578" fmla="*/ 2094416 w 2974887"/>
              <a:gd name="connsiteY578" fmla="*/ 1694814 h 2167364"/>
              <a:gd name="connsiteX579" fmla="*/ 2093645 w 2974887"/>
              <a:gd name="connsiteY579" fmla="*/ 1657603 h 2167364"/>
              <a:gd name="connsiteX580" fmla="*/ 2101269 w 2974887"/>
              <a:gd name="connsiteY580" fmla="*/ 1649658 h 2167364"/>
              <a:gd name="connsiteX581" fmla="*/ 2108971 w 2974887"/>
              <a:gd name="connsiteY581" fmla="*/ 1657045 h 2167364"/>
              <a:gd name="connsiteX582" fmla="*/ 2109742 w 2974887"/>
              <a:gd name="connsiteY582" fmla="*/ 1694468 h 2167364"/>
              <a:gd name="connsiteX583" fmla="*/ 2147058 w 2974887"/>
              <a:gd name="connsiteY583" fmla="*/ 1693590 h 2167364"/>
              <a:gd name="connsiteX584" fmla="*/ 2155005 w 2974887"/>
              <a:gd name="connsiteY584" fmla="*/ 1701214 h 2167364"/>
              <a:gd name="connsiteX585" fmla="*/ 2147381 w 2974887"/>
              <a:gd name="connsiteY585" fmla="*/ 1709159 h 2167364"/>
              <a:gd name="connsiteX586" fmla="*/ 2110064 w 2974887"/>
              <a:gd name="connsiteY586" fmla="*/ 1709958 h 2167364"/>
              <a:gd name="connsiteX587" fmla="*/ 2110836 w 2974887"/>
              <a:gd name="connsiteY587" fmla="*/ 1747247 h 2167364"/>
              <a:gd name="connsiteX588" fmla="*/ 2103447 w 2974887"/>
              <a:gd name="connsiteY588" fmla="*/ 1754948 h 2167364"/>
              <a:gd name="connsiteX589" fmla="*/ 2095500 w 2974887"/>
              <a:gd name="connsiteY589" fmla="*/ 1747324 h 2167364"/>
              <a:gd name="connsiteX590" fmla="*/ 2094749 w 2974887"/>
              <a:gd name="connsiteY590" fmla="*/ 1710260 h 2167364"/>
              <a:gd name="connsiteX591" fmla="*/ 2057659 w 2974887"/>
              <a:gd name="connsiteY591" fmla="*/ 1711014 h 2167364"/>
              <a:gd name="connsiteX592" fmla="*/ 2049712 w 2974887"/>
              <a:gd name="connsiteY592" fmla="*/ 1703392 h 2167364"/>
              <a:gd name="connsiteX593" fmla="*/ 2049712 w 2974887"/>
              <a:gd name="connsiteY593" fmla="*/ 1703392 h 2167364"/>
              <a:gd name="connsiteX594" fmla="*/ 2049712 w 2974887"/>
              <a:gd name="connsiteY594" fmla="*/ 1290977 h 2167364"/>
              <a:gd name="connsiteX595" fmla="*/ 2057100 w 2974887"/>
              <a:gd name="connsiteY595" fmla="*/ 1283278 h 2167364"/>
              <a:gd name="connsiteX596" fmla="*/ 2094416 w 2974887"/>
              <a:gd name="connsiteY596" fmla="*/ 1282400 h 2167364"/>
              <a:gd name="connsiteX597" fmla="*/ 2093645 w 2974887"/>
              <a:gd name="connsiteY597" fmla="*/ 1245190 h 2167364"/>
              <a:gd name="connsiteX598" fmla="*/ 2101269 w 2974887"/>
              <a:gd name="connsiteY598" fmla="*/ 1237243 h 2167364"/>
              <a:gd name="connsiteX599" fmla="*/ 2108971 w 2974887"/>
              <a:gd name="connsiteY599" fmla="*/ 1244633 h 2167364"/>
              <a:gd name="connsiteX600" fmla="*/ 2109742 w 2974887"/>
              <a:gd name="connsiteY600" fmla="*/ 1282055 h 2167364"/>
              <a:gd name="connsiteX601" fmla="*/ 2147058 w 2974887"/>
              <a:gd name="connsiteY601" fmla="*/ 1281175 h 2167364"/>
              <a:gd name="connsiteX602" fmla="*/ 2155005 w 2974887"/>
              <a:gd name="connsiteY602" fmla="*/ 1288800 h 2167364"/>
              <a:gd name="connsiteX603" fmla="*/ 2147381 w 2974887"/>
              <a:gd name="connsiteY603" fmla="*/ 1296747 h 2167364"/>
              <a:gd name="connsiteX604" fmla="*/ 2110064 w 2974887"/>
              <a:gd name="connsiteY604" fmla="*/ 1297546 h 2167364"/>
              <a:gd name="connsiteX605" fmla="*/ 2110836 w 2974887"/>
              <a:gd name="connsiteY605" fmla="*/ 1334836 h 2167364"/>
              <a:gd name="connsiteX606" fmla="*/ 2103447 w 2974887"/>
              <a:gd name="connsiteY606" fmla="*/ 1342536 h 2167364"/>
              <a:gd name="connsiteX607" fmla="*/ 2095500 w 2974887"/>
              <a:gd name="connsiteY607" fmla="*/ 1334913 h 2167364"/>
              <a:gd name="connsiteX608" fmla="*/ 2094749 w 2974887"/>
              <a:gd name="connsiteY608" fmla="*/ 1297849 h 2167364"/>
              <a:gd name="connsiteX609" fmla="*/ 2057659 w 2974887"/>
              <a:gd name="connsiteY609" fmla="*/ 1298602 h 2167364"/>
              <a:gd name="connsiteX610" fmla="*/ 2049712 w 2974887"/>
              <a:gd name="connsiteY610" fmla="*/ 1290977 h 2167364"/>
              <a:gd name="connsiteX611" fmla="*/ 2049712 w 2974887"/>
              <a:gd name="connsiteY611" fmla="*/ 1290977 h 2167364"/>
              <a:gd name="connsiteX612" fmla="*/ 2049712 w 2974887"/>
              <a:gd name="connsiteY612" fmla="*/ 878561 h 2167364"/>
              <a:gd name="connsiteX613" fmla="*/ 2057100 w 2974887"/>
              <a:gd name="connsiteY613" fmla="*/ 870861 h 2167364"/>
              <a:gd name="connsiteX614" fmla="*/ 2094416 w 2974887"/>
              <a:gd name="connsiteY614" fmla="*/ 869982 h 2167364"/>
              <a:gd name="connsiteX615" fmla="*/ 2093645 w 2974887"/>
              <a:gd name="connsiteY615" fmla="*/ 832770 h 2167364"/>
              <a:gd name="connsiteX616" fmla="*/ 2101269 w 2974887"/>
              <a:gd name="connsiteY616" fmla="*/ 824825 h 2167364"/>
              <a:gd name="connsiteX617" fmla="*/ 2108971 w 2974887"/>
              <a:gd name="connsiteY617" fmla="*/ 832215 h 2167364"/>
              <a:gd name="connsiteX618" fmla="*/ 2109742 w 2974887"/>
              <a:gd name="connsiteY618" fmla="*/ 869639 h 2167364"/>
              <a:gd name="connsiteX619" fmla="*/ 2147058 w 2974887"/>
              <a:gd name="connsiteY619" fmla="*/ 868759 h 2167364"/>
              <a:gd name="connsiteX620" fmla="*/ 2155005 w 2974887"/>
              <a:gd name="connsiteY620" fmla="*/ 876382 h 2167364"/>
              <a:gd name="connsiteX621" fmla="*/ 2147381 w 2974887"/>
              <a:gd name="connsiteY621" fmla="*/ 884327 h 2167364"/>
              <a:gd name="connsiteX622" fmla="*/ 2110064 w 2974887"/>
              <a:gd name="connsiteY622" fmla="*/ 885128 h 2167364"/>
              <a:gd name="connsiteX623" fmla="*/ 2110836 w 2974887"/>
              <a:gd name="connsiteY623" fmla="*/ 922416 h 2167364"/>
              <a:gd name="connsiteX624" fmla="*/ 2103447 w 2974887"/>
              <a:gd name="connsiteY624" fmla="*/ 930116 h 2167364"/>
              <a:gd name="connsiteX625" fmla="*/ 2095500 w 2974887"/>
              <a:gd name="connsiteY625" fmla="*/ 922492 h 2167364"/>
              <a:gd name="connsiteX626" fmla="*/ 2094749 w 2974887"/>
              <a:gd name="connsiteY626" fmla="*/ 885429 h 2167364"/>
              <a:gd name="connsiteX627" fmla="*/ 2057659 w 2974887"/>
              <a:gd name="connsiteY627" fmla="*/ 886182 h 2167364"/>
              <a:gd name="connsiteX628" fmla="*/ 2049712 w 2974887"/>
              <a:gd name="connsiteY628" fmla="*/ 878561 h 2167364"/>
              <a:gd name="connsiteX629" fmla="*/ 2049712 w 2974887"/>
              <a:gd name="connsiteY629" fmla="*/ 878561 h 2167364"/>
              <a:gd name="connsiteX630" fmla="*/ 2049712 w 2974887"/>
              <a:gd name="connsiteY630" fmla="*/ 466147 h 2167364"/>
              <a:gd name="connsiteX631" fmla="*/ 2057100 w 2974887"/>
              <a:gd name="connsiteY631" fmla="*/ 458447 h 2167364"/>
              <a:gd name="connsiteX632" fmla="*/ 2094416 w 2974887"/>
              <a:gd name="connsiteY632" fmla="*/ 457567 h 2167364"/>
              <a:gd name="connsiteX633" fmla="*/ 2093645 w 2974887"/>
              <a:gd name="connsiteY633" fmla="*/ 420359 h 2167364"/>
              <a:gd name="connsiteX634" fmla="*/ 2101269 w 2974887"/>
              <a:gd name="connsiteY634" fmla="*/ 412411 h 2167364"/>
              <a:gd name="connsiteX635" fmla="*/ 2108971 w 2974887"/>
              <a:gd name="connsiteY635" fmla="*/ 419799 h 2167364"/>
              <a:gd name="connsiteX636" fmla="*/ 2109742 w 2974887"/>
              <a:gd name="connsiteY636" fmla="*/ 457225 h 2167364"/>
              <a:gd name="connsiteX637" fmla="*/ 2147058 w 2974887"/>
              <a:gd name="connsiteY637" fmla="*/ 456343 h 2167364"/>
              <a:gd name="connsiteX638" fmla="*/ 2155005 w 2974887"/>
              <a:gd name="connsiteY638" fmla="*/ 463968 h 2167364"/>
              <a:gd name="connsiteX639" fmla="*/ 2147381 w 2974887"/>
              <a:gd name="connsiteY639" fmla="*/ 471916 h 2167364"/>
              <a:gd name="connsiteX640" fmla="*/ 2110064 w 2974887"/>
              <a:gd name="connsiteY640" fmla="*/ 472715 h 2167364"/>
              <a:gd name="connsiteX641" fmla="*/ 2110836 w 2974887"/>
              <a:gd name="connsiteY641" fmla="*/ 510004 h 2167364"/>
              <a:gd name="connsiteX642" fmla="*/ 2103447 w 2974887"/>
              <a:gd name="connsiteY642" fmla="*/ 517703 h 2167364"/>
              <a:gd name="connsiteX643" fmla="*/ 2095500 w 2974887"/>
              <a:gd name="connsiteY643" fmla="*/ 510081 h 2167364"/>
              <a:gd name="connsiteX644" fmla="*/ 2094749 w 2974887"/>
              <a:gd name="connsiteY644" fmla="*/ 473017 h 2167364"/>
              <a:gd name="connsiteX645" fmla="*/ 2057659 w 2974887"/>
              <a:gd name="connsiteY645" fmla="*/ 473771 h 2167364"/>
              <a:gd name="connsiteX646" fmla="*/ 2049712 w 2974887"/>
              <a:gd name="connsiteY646" fmla="*/ 466147 h 2167364"/>
              <a:gd name="connsiteX647" fmla="*/ 2049712 w 2974887"/>
              <a:gd name="connsiteY647" fmla="*/ 466147 h 2167364"/>
              <a:gd name="connsiteX648" fmla="*/ 2049712 w 2974887"/>
              <a:gd name="connsiteY648" fmla="*/ 53734 h 2167364"/>
              <a:gd name="connsiteX649" fmla="*/ 2057100 w 2974887"/>
              <a:gd name="connsiteY649" fmla="*/ 46033 h 2167364"/>
              <a:gd name="connsiteX650" fmla="*/ 2094416 w 2974887"/>
              <a:gd name="connsiteY650" fmla="*/ 45157 h 2167364"/>
              <a:gd name="connsiteX651" fmla="*/ 2093645 w 2974887"/>
              <a:gd name="connsiteY651" fmla="*/ 7947 h 2167364"/>
              <a:gd name="connsiteX652" fmla="*/ 2101269 w 2974887"/>
              <a:gd name="connsiteY652" fmla="*/ 0 h 2167364"/>
              <a:gd name="connsiteX653" fmla="*/ 2108971 w 2974887"/>
              <a:gd name="connsiteY653" fmla="*/ 7386 h 2167364"/>
              <a:gd name="connsiteX654" fmla="*/ 2109742 w 2974887"/>
              <a:gd name="connsiteY654" fmla="*/ 44812 h 2167364"/>
              <a:gd name="connsiteX655" fmla="*/ 2147058 w 2974887"/>
              <a:gd name="connsiteY655" fmla="*/ 43932 h 2167364"/>
              <a:gd name="connsiteX656" fmla="*/ 2155005 w 2974887"/>
              <a:gd name="connsiteY656" fmla="*/ 51555 h 2167364"/>
              <a:gd name="connsiteX657" fmla="*/ 2147381 w 2974887"/>
              <a:gd name="connsiteY657" fmla="*/ 59500 h 2167364"/>
              <a:gd name="connsiteX658" fmla="*/ 2110064 w 2974887"/>
              <a:gd name="connsiteY658" fmla="*/ 60299 h 2167364"/>
              <a:gd name="connsiteX659" fmla="*/ 2110836 w 2974887"/>
              <a:gd name="connsiteY659" fmla="*/ 97588 h 2167364"/>
              <a:gd name="connsiteX660" fmla="*/ 2103447 w 2974887"/>
              <a:gd name="connsiteY660" fmla="*/ 105287 h 2167364"/>
              <a:gd name="connsiteX661" fmla="*/ 2095500 w 2974887"/>
              <a:gd name="connsiteY661" fmla="*/ 97665 h 2167364"/>
              <a:gd name="connsiteX662" fmla="*/ 2094749 w 2974887"/>
              <a:gd name="connsiteY662" fmla="*/ 60601 h 2167364"/>
              <a:gd name="connsiteX663" fmla="*/ 2057659 w 2974887"/>
              <a:gd name="connsiteY663" fmla="*/ 61357 h 2167364"/>
              <a:gd name="connsiteX664" fmla="*/ 2049712 w 2974887"/>
              <a:gd name="connsiteY664" fmla="*/ 53734 h 2167364"/>
              <a:gd name="connsiteX665" fmla="*/ 2049712 w 2974887"/>
              <a:gd name="connsiteY665" fmla="*/ 53734 h 2167364"/>
              <a:gd name="connsiteX666" fmla="*/ 2459654 w 2974887"/>
              <a:gd name="connsiteY666" fmla="*/ 2115808 h 2167364"/>
              <a:gd name="connsiteX667" fmla="*/ 2467044 w 2974887"/>
              <a:gd name="connsiteY667" fmla="*/ 2108104 h 2167364"/>
              <a:gd name="connsiteX668" fmla="*/ 2504357 w 2974887"/>
              <a:gd name="connsiteY668" fmla="*/ 2107228 h 2167364"/>
              <a:gd name="connsiteX669" fmla="*/ 2503587 w 2974887"/>
              <a:gd name="connsiteY669" fmla="*/ 2070017 h 2167364"/>
              <a:gd name="connsiteX670" fmla="*/ 2511211 w 2974887"/>
              <a:gd name="connsiteY670" fmla="*/ 2062072 h 2167364"/>
              <a:gd name="connsiteX671" fmla="*/ 2518911 w 2974887"/>
              <a:gd name="connsiteY671" fmla="*/ 2069462 h 2167364"/>
              <a:gd name="connsiteX672" fmla="*/ 2519684 w 2974887"/>
              <a:gd name="connsiteY672" fmla="*/ 2106884 h 2167364"/>
              <a:gd name="connsiteX673" fmla="*/ 2557000 w 2974887"/>
              <a:gd name="connsiteY673" fmla="*/ 2106006 h 2167364"/>
              <a:gd name="connsiteX674" fmla="*/ 2564947 w 2974887"/>
              <a:gd name="connsiteY674" fmla="*/ 2113631 h 2167364"/>
              <a:gd name="connsiteX675" fmla="*/ 2557324 w 2974887"/>
              <a:gd name="connsiteY675" fmla="*/ 2121576 h 2167364"/>
              <a:gd name="connsiteX676" fmla="*/ 2520008 w 2974887"/>
              <a:gd name="connsiteY676" fmla="*/ 2122374 h 2167364"/>
              <a:gd name="connsiteX677" fmla="*/ 2520776 w 2974887"/>
              <a:gd name="connsiteY677" fmla="*/ 2159663 h 2167364"/>
              <a:gd name="connsiteX678" fmla="*/ 2513390 w 2974887"/>
              <a:gd name="connsiteY678" fmla="*/ 2167365 h 2167364"/>
              <a:gd name="connsiteX679" fmla="*/ 2505444 w 2974887"/>
              <a:gd name="connsiteY679" fmla="*/ 2159740 h 2167364"/>
              <a:gd name="connsiteX680" fmla="*/ 2504691 w 2974887"/>
              <a:gd name="connsiteY680" fmla="*/ 2122676 h 2167364"/>
              <a:gd name="connsiteX681" fmla="*/ 2467601 w 2974887"/>
              <a:gd name="connsiteY681" fmla="*/ 2123432 h 2167364"/>
              <a:gd name="connsiteX682" fmla="*/ 2459654 w 2974887"/>
              <a:gd name="connsiteY682" fmla="*/ 2115808 h 2167364"/>
              <a:gd name="connsiteX683" fmla="*/ 2459654 w 2974887"/>
              <a:gd name="connsiteY683" fmla="*/ 2115808 h 2167364"/>
              <a:gd name="connsiteX684" fmla="*/ 2459654 w 2974887"/>
              <a:gd name="connsiteY684" fmla="*/ 1703392 h 2167364"/>
              <a:gd name="connsiteX685" fmla="*/ 2467044 w 2974887"/>
              <a:gd name="connsiteY685" fmla="*/ 1695692 h 2167364"/>
              <a:gd name="connsiteX686" fmla="*/ 2504357 w 2974887"/>
              <a:gd name="connsiteY686" fmla="*/ 1694814 h 2167364"/>
              <a:gd name="connsiteX687" fmla="*/ 2503587 w 2974887"/>
              <a:gd name="connsiteY687" fmla="*/ 1657603 h 2167364"/>
              <a:gd name="connsiteX688" fmla="*/ 2511211 w 2974887"/>
              <a:gd name="connsiteY688" fmla="*/ 1649658 h 2167364"/>
              <a:gd name="connsiteX689" fmla="*/ 2518911 w 2974887"/>
              <a:gd name="connsiteY689" fmla="*/ 1657045 h 2167364"/>
              <a:gd name="connsiteX690" fmla="*/ 2519684 w 2974887"/>
              <a:gd name="connsiteY690" fmla="*/ 1694468 h 2167364"/>
              <a:gd name="connsiteX691" fmla="*/ 2557000 w 2974887"/>
              <a:gd name="connsiteY691" fmla="*/ 1693590 h 2167364"/>
              <a:gd name="connsiteX692" fmla="*/ 2564947 w 2974887"/>
              <a:gd name="connsiteY692" fmla="*/ 1701214 h 2167364"/>
              <a:gd name="connsiteX693" fmla="*/ 2557324 w 2974887"/>
              <a:gd name="connsiteY693" fmla="*/ 1709159 h 2167364"/>
              <a:gd name="connsiteX694" fmla="*/ 2520008 w 2974887"/>
              <a:gd name="connsiteY694" fmla="*/ 1709958 h 2167364"/>
              <a:gd name="connsiteX695" fmla="*/ 2520776 w 2974887"/>
              <a:gd name="connsiteY695" fmla="*/ 1747247 h 2167364"/>
              <a:gd name="connsiteX696" fmla="*/ 2513390 w 2974887"/>
              <a:gd name="connsiteY696" fmla="*/ 1754948 h 2167364"/>
              <a:gd name="connsiteX697" fmla="*/ 2505444 w 2974887"/>
              <a:gd name="connsiteY697" fmla="*/ 1747324 h 2167364"/>
              <a:gd name="connsiteX698" fmla="*/ 2504691 w 2974887"/>
              <a:gd name="connsiteY698" fmla="*/ 1710260 h 2167364"/>
              <a:gd name="connsiteX699" fmla="*/ 2467601 w 2974887"/>
              <a:gd name="connsiteY699" fmla="*/ 1711014 h 2167364"/>
              <a:gd name="connsiteX700" fmla="*/ 2459654 w 2974887"/>
              <a:gd name="connsiteY700" fmla="*/ 1703392 h 2167364"/>
              <a:gd name="connsiteX701" fmla="*/ 2459654 w 2974887"/>
              <a:gd name="connsiteY701" fmla="*/ 1703392 h 2167364"/>
              <a:gd name="connsiteX702" fmla="*/ 2459654 w 2974887"/>
              <a:gd name="connsiteY702" fmla="*/ 1290977 h 2167364"/>
              <a:gd name="connsiteX703" fmla="*/ 2467044 w 2974887"/>
              <a:gd name="connsiteY703" fmla="*/ 1283278 h 2167364"/>
              <a:gd name="connsiteX704" fmla="*/ 2504357 w 2974887"/>
              <a:gd name="connsiteY704" fmla="*/ 1282400 h 2167364"/>
              <a:gd name="connsiteX705" fmla="*/ 2503587 w 2974887"/>
              <a:gd name="connsiteY705" fmla="*/ 1245190 h 2167364"/>
              <a:gd name="connsiteX706" fmla="*/ 2511211 w 2974887"/>
              <a:gd name="connsiteY706" fmla="*/ 1237243 h 2167364"/>
              <a:gd name="connsiteX707" fmla="*/ 2518911 w 2974887"/>
              <a:gd name="connsiteY707" fmla="*/ 1244633 h 2167364"/>
              <a:gd name="connsiteX708" fmla="*/ 2519684 w 2974887"/>
              <a:gd name="connsiteY708" fmla="*/ 1282055 h 2167364"/>
              <a:gd name="connsiteX709" fmla="*/ 2557000 w 2974887"/>
              <a:gd name="connsiteY709" fmla="*/ 1281175 h 2167364"/>
              <a:gd name="connsiteX710" fmla="*/ 2564947 w 2974887"/>
              <a:gd name="connsiteY710" fmla="*/ 1288800 h 2167364"/>
              <a:gd name="connsiteX711" fmla="*/ 2557324 w 2974887"/>
              <a:gd name="connsiteY711" fmla="*/ 1296747 h 2167364"/>
              <a:gd name="connsiteX712" fmla="*/ 2520008 w 2974887"/>
              <a:gd name="connsiteY712" fmla="*/ 1297546 h 2167364"/>
              <a:gd name="connsiteX713" fmla="*/ 2520776 w 2974887"/>
              <a:gd name="connsiteY713" fmla="*/ 1334836 h 2167364"/>
              <a:gd name="connsiteX714" fmla="*/ 2513390 w 2974887"/>
              <a:gd name="connsiteY714" fmla="*/ 1342536 h 2167364"/>
              <a:gd name="connsiteX715" fmla="*/ 2505444 w 2974887"/>
              <a:gd name="connsiteY715" fmla="*/ 1334913 h 2167364"/>
              <a:gd name="connsiteX716" fmla="*/ 2504691 w 2974887"/>
              <a:gd name="connsiteY716" fmla="*/ 1297849 h 2167364"/>
              <a:gd name="connsiteX717" fmla="*/ 2467601 w 2974887"/>
              <a:gd name="connsiteY717" fmla="*/ 1298602 h 2167364"/>
              <a:gd name="connsiteX718" fmla="*/ 2459654 w 2974887"/>
              <a:gd name="connsiteY718" fmla="*/ 1290977 h 2167364"/>
              <a:gd name="connsiteX719" fmla="*/ 2459654 w 2974887"/>
              <a:gd name="connsiteY719" fmla="*/ 1290977 h 2167364"/>
              <a:gd name="connsiteX720" fmla="*/ 2459654 w 2974887"/>
              <a:gd name="connsiteY720" fmla="*/ 878561 h 2167364"/>
              <a:gd name="connsiteX721" fmla="*/ 2467044 w 2974887"/>
              <a:gd name="connsiteY721" fmla="*/ 870861 h 2167364"/>
              <a:gd name="connsiteX722" fmla="*/ 2504357 w 2974887"/>
              <a:gd name="connsiteY722" fmla="*/ 869982 h 2167364"/>
              <a:gd name="connsiteX723" fmla="*/ 2503587 w 2974887"/>
              <a:gd name="connsiteY723" fmla="*/ 832770 h 2167364"/>
              <a:gd name="connsiteX724" fmla="*/ 2511211 w 2974887"/>
              <a:gd name="connsiteY724" fmla="*/ 824825 h 2167364"/>
              <a:gd name="connsiteX725" fmla="*/ 2518911 w 2974887"/>
              <a:gd name="connsiteY725" fmla="*/ 832215 h 2167364"/>
              <a:gd name="connsiteX726" fmla="*/ 2519684 w 2974887"/>
              <a:gd name="connsiteY726" fmla="*/ 869639 h 2167364"/>
              <a:gd name="connsiteX727" fmla="*/ 2557000 w 2974887"/>
              <a:gd name="connsiteY727" fmla="*/ 868759 h 2167364"/>
              <a:gd name="connsiteX728" fmla="*/ 2564947 w 2974887"/>
              <a:gd name="connsiteY728" fmla="*/ 876382 h 2167364"/>
              <a:gd name="connsiteX729" fmla="*/ 2557324 w 2974887"/>
              <a:gd name="connsiteY729" fmla="*/ 884327 h 2167364"/>
              <a:gd name="connsiteX730" fmla="*/ 2520008 w 2974887"/>
              <a:gd name="connsiteY730" fmla="*/ 885128 h 2167364"/>
              <a:gd name="connsiteX731" fmla="*/ 2520776 w 2974887"/>
              <a:gd name="connsiteY731" fmla="*/ 922416 h 2167364"/>
              <a:gd name="connsiteX732" fmla="*/ 2513390 w 2974887"/>
              <a:gd name="connsiteY732" fmla="*/ 930116 h 2167364"/>
              <a:gd name="connsiteX733" fmla="*/ 2505444 w 2974887"/>
              <a:gd name="connsiteY733" fmla="*/ 922492 h 2167364"/>
              <a:gd name="connsiteX734" fmla="*/ 2504691 w 2974887"/>
              <a:gd name="connsiteY734" fmla="*/ 885429 h 2167364"/>
              <a:gd name="connsiteX735" fmla="*/ 2467601 w 2974887"/>
              <a:gd name="connsiteY735" fmla="*/ 886182 h 2167364"/>
              <a:gd name="connsiteX736" fmla="*/ 2459654 w 2974887"/>
              <a:gd name="connsiteY736" fmla="*/ 878561 h 2167364"/>
              <a:gd name="connsiteX737" fmla="*/ 2459654 w 2974887"/>
              <a:gd name="connsiteY737" fmla="*/ 878561 h 2167364"/>
              <a:gd name="connsiteX738" fmla="*/ 2459654 w 2974887"/>
              <a:gd name="connsiteY738" fmla="*/ 466147 h 2167364"/>
              <a:gd name="connsiteX739" fmla="*/ 2467044 w 2974887"/>
              <a:gd name="connsiteY739" fmla="*/ 458447 h 2167364"/>
              <a:gd name="connsiteX740" fmla="*/ 2504357 w 2974887"/>
              <a:gd name="connsiteY740" fmla="*/ 457567 h 2167364"/>
              <a:gd name="connsiteX741" fmla="*/ 2503587 w 2974887"/>
              <a:gd name="connsiteY741" fmla="*/ 420359 h 2167364"/>
              <a:gd name="connsiteX742" fmla="*/ 2511211 w 2974887"/>
              <a:gd name="connsiteY742" fmla="*/ 412411 h 2167364"/>
              <a:gd name="connsiteX743" fmla="*/ 2518911 w 2974887"/>
              <a:gd name="connsiteY743" fmla="*/ 419799 h 2167364"/>
              <a:gd name="connsiteX744" fmla="*/ 2519684 w 2974887"/>
              <a:gd name="connsiteY744" fmla="*/ 457225 h 2167364"/>
              <a:gd name="connsiteX745" fmla="*/ 2557000 w 2974887"/>
              <a:gd name="connsiteY745" fmla="*/ 456343 h 2167364"/>
              <a:gd name="connsiteX746" fmla="*/ 2564947 w 2974887"/>
              <a:gd name="connsiteY746" fmla="*/ 463968 h 2167364"/>
              <a:gd name="connsiteX747" fmla="*/ 2557324 w 2974887"/>
              <a:gd name="connsiteY747" fmla="*/ 471916 h 2167364"/>
              <a:gd name="connsiteX748" fmla="*/ 2520008 w 2974887"/>
              <a:gd name="connsiteY748" fmla="*/ 472715 h 2167364"/>
              <a:gd name="connsiteX749" fmla="*/ 2520776 w 2974887"/>
              <a:gd name="connsiteY749" fmla="*/ 510004 h 2167364"/>
              <a:gd name="connsiteX750" fmla="*/ 2513390 w 2974887"/>
              <a:gd name="connsiteY750" fmla="*/ 517703 h 2167364"/>
              <a:gd name="connsiteX751" fmla="*/ 2505444 w 2974887"/>
              <a:gd name="connsiteY751" fmla="*/ 510081 h 2167364"/>
              <a:gd name="connsiteX752" fmla="*/ 2504691 w 2974887"/>
              <a:gd name="connsiteY752" fmla="*/ 473017 h 2167364"/>
              <a:gd name="connsiteX753" fmla="*/ 2467601 w 2974887"/>
              <a:gd name="connsiteY753" fmla="*/ 473771 h 2167364"/>
              <a:gd name="connsiteX754" fmla="*/ 2459654 w 2974887"/>
              <a:gd name="connsiteY754" fmla="*/ 466147 h 2167364"/>
              <a:gd name="connsiteX755" fmla="*/ 2459654 w 2974887"/>
              <a:gd name="connsiteY755" fmla="*/ 466147 h 2167364"/>
              <a:gd name="connsiteX756" fmla="*/ 2459654 w 2974887"/>
              <a:gd name="connsiteY756" fmla="*/ 53734 h 2167364"/>
              <a:gd name="connsiteX757" fmla="*/ 2467044 w 2974887"/>
              <a:gd name="connsiteY757" fmla="*/ 46033 h 2167364"/>
              <a:gd name="connsiteX758" fmla="*/ 2504357 w 2974887"/>
              <a:gd name="connsiteY758" fmla="*/ 45157 h 2167364"/>
              <a:gd name="connsiteX759" fmla="*/ 2503587 w 2974887"/>
              <a:gd name="connsiteY759" fmla="*/ 7947 h 2167364"/>
              <a:gd name="connsiteX760" fmla="*/ 2511211 w 2974887"/>
              <a:gd name="connsiteY760" fmla="*/ 0 h 2167364"/>
              <a:gd name="connsiteX761" fmla="*/ 2518911 w 2974887"/>
              <a:gd name="connsiteY761" fmla="*/ 7386 h 2167364"/>
              <a:gd name="connsiteX762" fmla="*/ 2519684 w 2974887"/>
              <a:gd name="connsiteY762" fmla="*/ 44812 h 2167364"/>
              <a:gd name="connsiteX763" fmla="*/ 2557000 w 2974887"/>
              <a:gd name="connsiteY763" fmla="*/ 43932 h 2167364"/>
              <a:gd name="connsiteX764" fmla="*/ 2564947 w 2974887"/>
              <a:gd name="connsiteY764" fmla="*/ 51555 h 2167364"/>
              <a:gd name="connsiteX765" fmla="*/ 2557324 w 2974887"/>
              <a:gd name="connsiteY765" fmla="*/ 59500 h 2167364"/>
              <a:gd name="connsiteX766" fmla="*/ 2520008 w 2974887"/>
              <a:gd name="connsiteY766" fmla="*/ 60299 h 2167364"/>
              <a:gd name="connsiteX767" fmla="*/ 2520776 w 2974887"/>
              <a:gd name="connsiteY767" fmla="*/ 97588 h 2167364"/>
              <a:gd name="connsiteX768" fmla="*/ 2513390 w 2974887"/>
              <a:gd name="connsiteY768" fmla="*/ 105287 h 2167364"/>
              <a:gd name="connsiteX769" fmla="*/ 2505444 w 2974887"/>
              <a:gd name="connsiteY769" fmla="*/ 97665 h 2167364"/>
              <a:gd name="connsiteX770" fmla="*/ 2504691 w 2974887"/>
              <a:gd name="connsiteY770" fmla="*/ 60601 h 2167364"/>
              <a:gd name="connsiteX771" fmla="*/ 2467601 w 2974887"/>
              <a:gd name="connsiteY771" fmla="*/ 61357 h 2167364"/>
              <a:gd name="connsiteX772" fmla="*/ 2459654 w 2974887"/>
              <a:gd name="connsiteY772" fmla="*/ 53734 h 2167364"/>
              <a:gd name="connsiteX773" fmla="*/ 2459654 w 2974887"/>
              <a:gd name="connsiteY773" fmla="*/ 53734 h 2167364"/>
              <a:gd name="connsiteX774" fmla="*/ 2869597 w 2974887"/>
              <a:gd name="connsiteY774" fmla="*/ 2115808 h 2167364"/>
              <a:gd name="connsiteX775" fmla="*/ 2876986 w 2974887"/>
              <a:gd name="connsiteY775" fmla="*/ 2108104 h 2167364"/>
              <a:gd name="connsiteX776" fmla="*/ 2914299 w 2974887"/>
              <a:gd name="connsiteY776" fmla="*/ 2107228 h 2167364"/>
              <a:gd name="connsiteX777" fmla="*/ 2913531 w 2974887"/>
              <a:gd name="connsiteY777" fmla="*/ 2070017 h 2167364"/>
              <a:gd name="connsiteX778" fmla="*/ 2921153 w 2974887"/>
              <a:gd name="connsiteY778" fmla="*/ 2062072 h 2167364"/>
              <a:gd name="connsiteX779" fmla="*/ 2928853 w 2974887"/>
              <a:gd name="connsiteY779" fmla="*/ 2069462 h 2167364"/>
              <a:gd name="connsiteX780" fmla="*/ 2929626 w 2974887"/>
              <a:gd name="connsiteY780" fmla="*/ 2106884 h 2167364"/>
              <a:gd name="connsiteX781" fmla="*/ 2966943 w 2974887"/>
              <a:gd name="connsiteY781" fmla="*/ 2106006 h 2167364"/>
              <a:gd name="connsiteX782" fmla="*/ 2974887 w 2974887"/>
              <a:gd name="connsiteY782" fmla="*/ 2113631 h 2167364"/>
              <a:gd name="connsiteX783" fmla="*/ 2967263 w 2974887"/>
              <a:gd name="connsiteY783" fmla="*/ 2121576 h 2167364"/>
              <a:gd name="connsiteX784" fmla="*/ 2929947 w 2974887"/>
              <a:gd name="connsiteY784" fmla="*/ 2122374 h 2167364"/>
              <a:gd name="connsiteX785" fmla="*/ 2930718 w 2974887"/>
              <a:gd name="connsiteY785" fmla="*/ 2159663 h 2167364"/>
              <a:gd name="connsiteX786" fmla="*/ 2923329 w 2974887"/>
              <a:gd name="connsiteY786" fmla="*/ 2167365 h 2167364"/>
              <a:gd name="connsiteX787" fmla="*/ 2915384 w 2974887"/>
              <a:gd name="connsiteY787" fmla="*/ 2159740 h 2167364"/>
              <a:gd name="connsiteX788" fmla="*/ 2914629 w 2974887"/>
              <a:gd name="connsiteY788" fmla="*/ 2122676 h 2167364"/>
              <a:gd name="connsiteX789" fmla="*/ 2877540 w 2974887"/>
              <a:gd name="connsiteY789" fmla="*/ 2123432 h 2167364"/>
              <a:gd name="connsiteX790" fmla="*/ 2869597 w 2974887"/>
              <a:gd name="connsiteY790" fmla="*/ 2115808 h 2167364"/>
              <a:gd name="connsiteX791" fmla="*/ 2869597 w 2974887"/>
              <a:gd name="connsiteY791" fmla="*/ 2115808 h 2167364"/>
              <a:gd name="connsiteX792" fmla="*/ 2869597 w 2974887"/>
              <a:gd name="connsiteY792" fmla="*/ 1703392 h 2167364"/>
              <a:gd name="connsiteX793" fmla="*/ 2876986 w 2974887"/>
              <a:gd name="connsiteY793" fmla="*/ 1695692 h 2167364"/>
              <a:gd name="connsiteX794" fmla="*/ 2914299 w 2974887"/>
              <a:gd name="connsiteY794" fmla="*/ 1694814 h 2167364"/>
              <a:gd name="connsiteX795" fmla="*/ 2913531 w 2974887"/>
              <a:gd name="connsiteY795" fmla="*/ 1657603 h 2167364"/>
              <a:gd name="connsiteX796" fmla="*/ 2921153 w 2974887"/>
              <a:gd name="connsiteY796" fmla="*/ 1649658 h 2167364"/>
              <a:gd name="connsiteX797" fmla="*/ 2928853 w 2974887"/>
              <a:gd name="connsiteY797" fmla="*/ 1657045 h 2167364"/>
              <a:gd name="connsiteX798" fmla="*/ 2929626 w 2974887"/>
              <a:gd name="connsiteY798" fmla="*/ 1694468 h 2167364"/>
              <a:gd name="connsiteX799" fmla="*/ 2966943 w 2974887"/>
              <a:gd name="connsiteY799" fmla="*/ 1693590 h 2167364"/>
              <a:gd name="connsiteX800" fmla="*/ 2974887 w 2974887"/>
              <a:gd name="connsiteY800" fmla="*/ 1701214 h 2167364"/>
              <a:gd name="connsiteX801" fmla="*/ 2967263 w 2974887"/>
              <a:gd name="connsiteY801" fmla="*/ 1709159 h 2167364"/>
              <a:gd name="connsiteX802" fmla="*/ 2929947 w 2974887"/>
              <a:gd name="connsiteY802" fmla="*/ 1709958 h 2167364"/>
              <a:gd name="connsiteX803" fmla="*/ 2930718 w 2974887"/>
              <a:gd name="connsiteY803" fmla="*/ 1747247 h 2167364"/>
              <a:gd name="connsiteX804" fmla="*/ 2923329 w 2974887"/>
              <a:gd name="connsiteY804" fmla="*/ 1754948 h 2167364"/>
              <a:gd name="connsiteX805" fmla="*/ 2915384 w 2974887"/>
              <a:gd name="connsiteY805" fmla="*/ 1747324 h 2167364"/>
              <a:gd name="connsiteX806" fmla="*/ 2914629 w 2974887"/>
              <a:gd name="connsiteY806" fmla="*/ 1710260 h 2167364"/>
              <a:gd name="connsiteX807" fmla="*/ 2877540 w 2974887"/>
              <a:gd name="connsiteY807" fmla="*/ 1711014 h 2167364"/>
              <a:gd name="connsiteX808" fmla="*/ 2869597 w 2974887"/>
              <a:gd name="connsiteY808" fmla="*/ 1703392 h 2167364"/>
              <a:gd name="connsiteX809" fmla="*/ 2869597 w 2974887"/>
              <a:gd name="connsiteY809" fmla="*/ 1703392 h 2167364"/>
              <a:gd name="connsiteX810" fmla="*/ 2869597 w 2974887"/>
              <a:gd name="connsiteY810" fmla="*/ 1290977 h 2167364"/>
              <a:gd name="connsiteX811" fmla="*/ 2876986 w 2974887"/>
              <a:gd name="connsiteY811" fmla="*/ 1283278 h 2167364"/>
              <a:gd name="connsiteX812" fmla="*/ 2914299 w 2974887"/>
              <a:gd name="connsiteY812" fmla="*/ 1282400 h 2167364"/>
              <a:gd name="connsiteX813" fmla="*/ 2913531 w 2974887"/>
              <a:gd name="connsiteY813" fmla="*/ 1245190 h 2167364"/>
              <a:gd name="connsiteX814" fmla="*/ 2921153 w 2974887"/>
              <a:gd name="connsiteY814" fmla="*/ 1237243 h 2167364"/>
              <a:gd name="connsiteX815" fmla="*/ 2928853 w 2974887"/>
              <a:gd name="connsiteY815" fmla="*/ 1244633 h 2167364"/>
              <a:gd name="connsiteX816" fmla="*/ 2929626 w 2974887"/>
              <a:gd name="connsiteY816" fmla="*/ 1282055 h 2167364"/>
              <a:gd name="connsiteX817" fmla="*/ 2966943 w 2974887"/>
              <a:gd name="connsiteY817" fmla="*/ 1281175 h 2167364"/>
              <a:gd name="connsiteX818" fmla="*/ 2974887 w 2974887"/>
              <a:gd name="connsiteY818" fmla="*/ 1288800 h 2167364"/>
              <a:gd name="connsiteX819" fmla="*/ 2967263 w 2974887"/>
              <a:gd name="connsiteY819" fmla="*/ 1296747 h 2167364"/>
              <a:gd name="connsiteX820" fmla="*/ 2929947 w 2974887"/>
              <a:gd name="connsiteY820" fmla="*/ 1297546 h 2167364"/>
              <a:gd name="connsiteX821" fmla="*/ 2930718 w 2974887"/>
              <a:gd name="connsiteY821" fmla="*/ 1334836 h 2167364"/>
              <a:gd name="connsiteX822" fmla="*/ 2923329 w 2974887"/>
              <a:gd name="connsiteY822" fmla="*/ 1342536 h 2167364"/>
              <a:gd name="connsiteX823" fmla="*/ 2915384 w 2974887"/>
              <a:gd name="connsiteY823" fmla="*/ 1334913 h 2167364"/>
              <a:gd name="connsiteX824" fmla="*/ 2914629 w 2974887"/>
              <a:gd name="connsiteY824" fmla="*/ 1297849 h 2167364"/>
              <a:gd name="connsiteX825" fmla="*/ 2877540 w 2974887"/>
              <a:gd name="connsiteY825" fmla="*/ 1298602 h 2167364"/>
              <a:gd name="connsiteX826" fmla="*/ 2869597 w 2974887"/>
              <a:gd name="connsiteY826" fmla="*/ 1290977 h 2167364"/>
              <a:gd name="connsiteX827" fmla="*/ 2869597 w 2974887"/>
              <a:gd name="connsiteY827" fmla="*/ 1290977 h 2167364"/>
              <a:gd name="connsiteX828" fmla="*/ 2869597 w 2974887"/>
              <a:gd name="connsiteY828" fmla="*/ 878561 h 2167364"/>
              <a:gd name="connsiteX829" fmla="*/ 2876986 w 2974887"/>
              <a:gd name="connsiteY829" fmla="*/ 870861 h 2167364"/>
              <a:gd name="connsiteX830" fmla="*/ 2914299 w 2974887"/>
              <a:gd name="connsiteY830" fmla="*/ 869982 h 2167364"/>
              <a:gd name="connsiteX831" fmla="*/ 2913531 w 2974887"/>
              <a:gd name="connsiteY831" fmla="*/ 832770 h 2167364"/>
              <a:gd name="connsiteX832" fmla="*/ 2921153 w 2974887"/>
              <a:gd name="connsiteY832" fmla="*/ 824825 h 2167364"/>
              <a:gd name="connsiteX833" fmla="*/ 2928853 w 2974887"/>
              <a:gd name="connsiteY833" fmla="*/ 832215 h 2167364"/>
              <a:gd name="connsiteX834" fmla="*/ 2929626 w 2974887"/>
              <a:gd name="connsiteY834" fmla="*/ 869639 h 2167364"/>
              <a:gd name="connsiteX835" fmla="*/ 2966943 w 2974887"/>
              <a:gd name="connsiteY835" fmla="*/ 868759 h 2167364"/>
              <a:gd name="connsiteX836" fmla="*/ 2974887 w 2974887"/>
              <a:gd name="connsiteY836" fmla="*/ 876382 h 2167364"/>
              <a:gd name="connsiteX837" fmla="*/ 2967263 w 2974887"/>
              <a:gd name="connsiteY837" fmla="*/ 884327 h 2167364"/>
              <a:gd name="connsiteX838" fmla="*/ 2929947 w 2974887"/>
              <a:gd name="connsiteY838" fmla="*/ 885128 h 2167364"/>
              <a:gd name="connsiteX839" fmla="*/ 2930718 w 2974887"/>
              <a:gd name="connsiteY839" fmla="*/ 922416 h 2167364"/>
              <a:gd name="connsiteX840" fmla="*/ 2923329 w 2974887"/>
              <a:gd name="connsiteY840" fmla="*/ 930116 h 2167364"/>
              <a:gd name="connsiteX841" fmla="*/ 2915384 w 2974887"/>
              <a:gd name="connsiteY841" fmla="*/ 922492 h 2167364"/>
              <a:gd name="connsiteX842" fmla="*/ 2914629 w 2974887"/>
              <a:gd name="connsiteY842" fmla="*/ 885429 h 2167364"/>
              <a:gd name="connsiteX843" fmla="*/ 2877540 w 2974887"/>
              <a:gd name="connsiteY843" fmla="*/ 886182 h 2167364"/>
              <a:gd name="connsiteX844" fmla="*/ 2869597 w 2974887"/>
              <a:gd name="connsiteY844" fmla="*/ 878561 h 2167364"/>
              <a:gd name="connsiteX845" fmla="*/ 2869597 w 2974887"/>
              <a:gd name="connsiteY845" fmla="*/ 878561 h 2167364"/>
              <a:gd name="connsiteX846" fmla="*/ 2869597 w 2974887"/>
              <a:gd name="connsiteY846" fmla="*/ 466147 h 2167364"/>
              <a:gd name="connsiteX847" fmla="*/ 2876986 w 2974887"/>
              <a:gd name="connsiteY847" fmla="*/ 458447 h 2167364"/>
              <a:gd name="connsiteX848" fmla="*/ 2914299 w 2974887"/>
              <a:gd name="connsiteY848" fmla="*/ 457567 h 2167364"/>
              <a:gd name="connsiteX849" fmla="*/ 2913531 w 2974887"/>
              <a:gd name="connsiteY849" fmla="*/ 420359 h 2167364"/>
              <a:gd name="connsiteX850" fmla="*/ 2921153 w 2974887"/>
              <a:gd name="connsiteY850" fmla="*/ 412411 h 2167364"/>
              <a:gd name="connsiteX851" fmla="*/ 2928853 w 2974887"/>
              <a:gd name="connsiteY851" fmla="*/ 419799 h 2167364"/>
              <a:gd name="connsiteX852" fmla="*/ 2929626 w 2974887"/>
              <a:gd name="connsiteY852" fmla="*/ 457225 h 2167364"/>
              <a:gd name="connsiteX853" fmla="*/ 2966943 w 2974887"/>
              <a:gd name="connsiteY853" fmla="*/ 456343 h 2167364"/>
              <a:gd name="connsiteX854" fmla="*/ 2974887 w 2974887"/>
              <a:gd name="connsiteY854" fmla="*/ 463968 h 2167364"/>
              <a:gd name="connsiteX855" fmla="*/ 2967263 w 2974887"/>
              <a:gd name="connsiteY855" fmla="*/ 471916 h 2167364"/>
              <a:gd name="connsiteX856" fmla="*/ 2929947 w 2974887"/>
              <a:gd name="connsiteY856" fmla="*/ 472715 h 2167364"/>
              <a:gd name="connsiteX857" fmla="*/ 2930718 w 2974887"/>
              <a:gd name="connsiteY857" fmla="*/ 510004 h 2167364"/>
              <a:gd name="connsiteX858" fmla="*/ 2923329 w 2974887"/>
              <a:gd name="connsiteY858" fmla="*/ 517703 h 2167364"/>
              <a:gd name="connsiteX859" fmla="*/ 2915384 w 2974887"/>
              <a:gd name="connsiteY859" fmla="*/ 510081 h 2167364"/>
              <a:gd name="connsiteX860" fmla="*/ 2914629 w 2974887"/>
              <a:gd name="connsiteY860" fmla="*/ 473017 h 2167364"/>
              <a:gd name="connsiteX861" fmla="*/ 2877540 w 2974887"/>
              <a:gd name="connsiteY861" fmla="*/ 473771 h 2167364"/>
              <a:gd name="connsiteX862" fmla="*/ 2869597 w 2974887"/>
              <a:gd name="connsiteY862" fmla="*/ 466147 h 2167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</a:cxnLst>
            <a:rect l="l" t="t" r="r" b="b"/>
            <a:pathLst>
              <a:path w="2974887" h="2167364">
                <a:moveTo>
                  <a:pt x="2869597" y="53734"/>
                </a:moveTo>
                <a:lnTo>
                  <a:pt x="2876986" y="46033"/>
                </a:lnTo>
                <a:lnTo>
                  <a:pt x="2914299" y="45157"/>
                </a:lnTo>
                <a:lnTo>
                  <a:pt x="2913531" y="7947"/>
                </a:lnTo>
                <a:lnTo>
                  <a:pt x="2921153" y="0"/>
                </a:lnTo>
                <a:lnTo>
                  <a:pt x="2928853" y="7386"/>
                </a:lnTo>
                <a:lnTo>
                  <a:pt x="2929626" y="44812"/>
                </a:lnTo>
                <a:lnTo>
                  <a:pt x="2966943" y="43932"/>
                </a:lnTo>
                <a:lnTo>
                  <a:pt x="2974887" y="51555"/>
                </a:lnTo>
                <a:lnTo>
                  <a:pt x="2967263" y="59500"/>
                </a:lnTo>
                <a:lnTo>
                  <a:pt x="2929947" y="60299"/>
                </a:lnTo>
                <a:lnTo>
                  <a:pt x="2930718" y="97588"/>
                </a:lnTo>
                <a:lnTo>
                  <a:pt x="2923329" y="105287"/>
                </a:lnTo>
                <a:lnTo>
                  <a:pt x="2915384" y="97665"/>
                </a:lnTo>
                <a:lnTo>
                  <a:pt x="2914629" y="60601"/>
                </a:lnTo>
                <a:lnTo>
                  <a:pt x="2877540" y="61357"/>
                </a:lnTo>
                <a:lnTo>
                  <a:pt x="2869597" y="53734"/>
                </a:lnTo>
                <a:lnTo>
                  <a:pt x="2869597" y="53734"/>
                </a:lnTo>
                <a:close/>
                <a:moveTo>
                  <a:pt x="0" y="2115808"/>
                </a:moveTo>
                <a:lnTo>
                  <a:pt x="7390" y="2108104"/>
                </a:lnTo>
                <a:lnTo>
                  <a:pt x="44702" y="2107228"/>
                </a:lnTo>
                <a:lnTo>
                  <a:pt x="43932" y="2070017"/>
                </a:lnTo>
                <a:lnTo>
                  <a:pt x="51557" y="2062072"/>
                </a:lnTo>
                <a:lnTo>
                  <a:pt x="59260" y="2069462"/>
                </a:lnTo>
                <a:lnTo>
                  <a:pt x="60032" y="2106884"/>
                </a:lnTo>
                <a:lnTo>
                  <a:pt x="97348" y="2106006"/>
                </a:lnTo>
                <a:lnTo>
                  <a:pt x="105294" y="2113631"/>
                </a:lnTo>
                <a:lnTo>
                  <a:pt x="97672" y="2121576"/>
                </a:lnTo>
                <a:lnTo>
                  <a:pt x="60356" y="2122374"/>
                </a:lnTo>
                <a:lnTo>
                  <a:pt x="61127" y="2159663"/>
                </a:lnTo>
                <a:lnTo>
                  <a:pt x="53738" y="2167365"/>
                </a:lnTo>
                <a:lnTo>
                  <a:pt x="45791" y="2159740"/>
                </a:lnTo>
                <a:lnTo>
                  <a:pt x="45040" y="2122676"/>
                </a:lnTo>
                <a:lnTo>
                  <a:pt x="7948" y="2123432"/>
                </a:lnTo>
                <a:lnTo>
                  <a:pt x="0" y="2115808"/>
                </a:lnTo>
                <a:lnTo>
                  <a:pt x="0" y="2115808"/>
                </a:lnTo>
                <a:close/>
                <a:moveTo>
                  <a:pt x="0" y="1703392"/>
                </a:moveTo>
                <a:lnTo>
                  <a:pt x="7390" y="1695692"/>
                </a:lnTo>
                <a:lnTo>
                  <a:pt x="44702" y="1694814"/>
                </a:lnTo>
                <a:lnTo>
                  <a:pt x="43932" y="1657603"/>
                </a:lnTo>
                <a:lnTo>
                  <a:pt x="51557" y="1649658"/>
                </a:lnTo>
                <a:lnTo>
                  <a:pt x="59260" y="1657045"/>
                </a:lnTo>
                <a:lnTo>
                  <a:pt x="60032" y="1694468"/>
                </a:lnTo>
                <a:lnTo>
                  <a:pt x="97348" y="1693590"/>
                </a:lnTo>
                <a:lnTo>
                  <a:pt x="105294" y="1701214"/>
                </a:lnTo>
                <a:lnTo>
                  <a:pt x="97672" y="1709159"/>
                </a:lnTo>
                <a:lnTo>
                  <a:pt x="60356" y="1709958"/>
                </a:lnTo>
                <a:lnTo>
                  <a:pt x="61127" y="1747247"/>
                </a:lnTo>
                <a:lnTo>
                  <a:pt x="53738" y="1754948"/>
                </a:lnTo>
                <a:lnTo>
                  <a:pt x="45791" y="1747324"/>
                </a:lnTo>
                <a:lnTo>
                  <a:pt x="45040" y="1710260"/>
                </a:lnTo>
                <a:lnTo>
                  <a:pt x="7948" y="1711014"/>
                </a:lnTo>
                <a:lnTo>
                  <a:pt x="0" y="1703392"/>
                </a:lnTo>
                <a:lnTo>
                  <a:pt x="0" y="1703392"/>
                </a:lnTo>
                <a:close/>
                <a:moveTo>
                  <a:pt x="0" y="1290977"/>
                </a:moveTo>
                <a:lnTo>
                  <a:pt x="7390" y="1283278"/>
                </a:lnTo>
                <a:lnTo>
                  <a:pt x="44702" y="1282400"/>
                </a:lnTo>
                <a:lnTo>
                  <a:pt x="43932" y="1245190"/>
                </a:lnTo>
                <a:lnTo>
                  <a:pt x="51557" y="1237243"/>
                </a:lnTo>
                <a:lnTo>
                  <a:pt x="59260" y="1244633"/>
                </a:lnTo>
                <a:lnTo>
                  <a:pt x="60032" y="1282055"/>
                </a:lnTo>
                <a:lnTo>
                  <a:pt x="97348" y="1281175"/>
                </a:lnTo>
                <a:lnTo>
                  <a:pt x="105294" y="1288800"/>
                </a:lnTo>
                <a:lnTo>
                  <a:pt x="97672" y="1296747"/>
                </a:lnTo>
                <a:lnTo>
                  <a:pt x="60356" y="1297546"/>
                </a:lnTo>
                <a:lnTo>
                  <a:pt x="61127" y="1334836"/>
                </a:lnTo>
                <a:lnTo>
                  <a:pt x="53738" y="1342536"/>
                </a:lnTo>
                <a:lnTo>
                  <a:pt x="45791" y="1334913"/>
                </a:lnTo>
                <a:lnTo>
                  <a:pt x="45040" y="1297849"/>
                </a:lnTo>
                <a:lnTo>
                  <a:pt x="7948" y="1298602"/>
                </a:lnTo>
                <a:lnTo>
                  <a:pt x="0" y="1290977"/>
                </a:lnTo>
                <a:lnTo>
                  <a:pt x="0" y="1290977"/>
                </a:lnTo>
                <a:close/>
                <a:moveTo>
                  <a:pt x="0" y="878561"/>
                </a:moveTo>
                <a:lnTo>
                  <a:pt x="7390" y="870861"/>
                </a:lnTo>
                <a:lnTo>
                  <a:pt x="44702" y="869982"/>
                </a:lnTo>
                <a:lnTo>
                  <a:pt x="43932" y="832770"/>
                </a:lnTo>
                <a:lnTo>
                  <a:pt x="51557" y="824825"/>
                </a:lnTo>
                <a:lnTo>
                  <a:pt x="59260" y="832215"/>
                </a:lnTo>
                <a:lnTo>
                  <a:pt x="60032" y="869639"/>
                </a:lnTo>
                <a:lnTo>
                  <a:pt x="97348" y="868759"/>
                </a:lnTo>
                <a:lnTo>
                  <a:pt x="105294" y="876382"/>
                </a:lnTo>
                <a:lnTo>
                  <a:pt x="97672" y="884327"/>
                </a:lnTo>
                <a:lnTo>
                  <a:pt x="60356" y="885128"/>
                </a:lnTo>
                <a:lnTo>
                  <a:pt x="61127" y="922416"/>
                </a:lnTo>
                <a:lnTo>
                  <a:pt x="53738" y="930116"/>
                </a:lnTo>
                <a:lnTo>
                  <a:pt x="45791" y="922492"/>
                </a:lnTo>
                <a:lnTo>
                  <a:pt x="45040" y="885429"/>
                </a:lnTo>
                <a:lnTo>
                  <a:pt x="7948" y="886182"/>
                </a:lnTo>
                <a:lnTo>
                  <a:pt x="0" y="878561"/>
                </a:lnTo>
                <a:lnTo>
                  <a:pt x="0" y="878561"/>
                </a:lnTo>
                <a:close/>
                <a:moveTo>
                  <a:pt x="0" y="466147"/>
                </a:moveTo>
                <a:lnTo>
                  <a:pt x="7390" y="458447"/>
                </a:lnTo>
                <a:lnTo>
                  <a:pt x="44702" y="457567"/>
                </a:lnTo>
                <a:lnTo>
                  <a:pt x="43932" y="420359"/>
                </a:lnTo>
                <a:lnTo>
                  <a:pt x="51557" y="412411"/>
                </a:lnTo>
                <a:lnTo>
                  <a:pt x="59260" y="419799"/>
                </a:lnTo>
                <a:lnTo>
                  <a:pt x="60032" y="457225"/>
                </a:lnTo>
                <a:lnTo>
                  <a:pt x="97348" y="456343"/>
                </a:lnTo>
                <a:lnTo>
                  <a:pt x="105294" y="463968"/>
                </a:lnTo>
                <a:lnTo>
                  <a:pt x="97672" y="471916"/>
                </a:lnTo>
                <a:lnTo>
                  <a:pt x="60356" y="472715"/>
                </a:lnTo>
                <a:lnTo>
                  <a:pt x="61127" y="510004"/>
                </a:lnTo>
                <a:lnTo>
                  <a:pt x="53738" y="517703"/>
                </a:lnTo>
                <a:lnTo>
                  <a:pt x="45791" y="510081"/>
                </a:lnTo>
                <a:lnTo>
                  <a:pt x="45040" y="473017"/>
                </a:lnTo>
                <a:lnTo>
                  <a:pt x="7948" y="473771"/>
                </a:lnTo>
                <a:lnTo>
                  <a:pt x="0" y="466147"/>
                </a:lnTo>
                <a:lnTo>
                  <a:pt x="0" y="466147"/>
                </a:lnTo>
                <a:close/>
                <a:moveTo>
                  <a:pt x="0" y="53734"/>
                </a:moveTo>
                <a:lnTo>
                  <a:pt x="7390" y="46033"/>
                </a:lnTo>
                <a:lnTo>
                  <a:pt x="44702" y="45157"/>
                </a:lnTo>
                <a:lnTo>
                  <a:pt x="43932" y="7947"/>
                </a:lnTo>
                <a:lnTo>
                  <a:pt x="51557" y="0"/>
                </a:lnTo>
                <a:lnTo>
                  <a:pt x="59260" y="7386"/>
                </a:lnTo>
                <a:lnTo>
                  <a:pt x="60032" y="44812"/>
                </a:lnTo>
                <a:lnTo>
                  <a:pt x="97348" y="43932"/>
                </a:lnTo>
                <a:lnTo>
                  <a:pt x="105294" y="51555"/>
                </a:lnTo>
                <a:lnTo>
                  <a:pt x="97672" y="59500"/>
                </a:lnTo>
                <a:lnTo>
                  <a:pt x="60356" y="60299"/>
                </a:lnTo>
                <a:lnTo>
                  <a:pt x="61127" y="97588"/>
                </a:lnTo>
                <a:lnTo>
                  <a:pt x="53738" y="105287"/>
                </a:lnTo>
                <a:lnTo>
                  <a:pt x="45791" y="97665"/>
                </a:lnTo>
                <a:lnTo>
                  <a:pt x="45040" y="60601"/>
                </a:lnTo>
                <a:lnTo>
                  <a:pt x="7948" y="61357"/>
                </a:lnTo>
                <a:lnTo>
                  <a:pt x="0" y="53734"/>
                </a:lnTo>
                <a:lnTo>
                  <a:pt x="0" y="53734"/>
                </a:lnTo>
                <a:close/>
                <a:moveTo>
                  <a:pt x="409944" y="2115808"/>
                </a:moveTo>
                <a:lnTo>
                  <a:pt x="417330" y="2108104"/>
                </a:lnTo>
                <a:lnTo>
                  <a:pt x="454646" y="2107228"/>
                </a:lnTo>
                <a:lnTo>
                  <a:pt x="453875" y="2070017"/>
                </a:lnTo>
                <a:lnTo>
                  <a:pt x="461497" y="2062072"/>
                </a:lnTo>
                <a:lnTo>
                  <a:pt x="469200" y="2069462"/>
                </a:lnTo>
                <a:lnTo>
                  <a:pt x="469972" y="2106884"/>
                </a:lnTo>
                <a:lnTo>
                  <a:pt x="507288" y="2106006"/>
                </a:lnTo>
                <a:lnTo>
                  <a:pt x="515233" y="2113631"/>
                </a:lnTo>
                <a:lnTo>
                  <a:pt x="507609" y="2121576"/>
                </a:lnTo>
                <a:lnTo>
                  <a:pt x="470292" y="2122374"/>
                </a:lnTo>
                <a:lnTo>
                  <a:pt x="471064" y="2159663"/>
                </a:lnTo>
                <a:lnTo>
                  <a:pt x="463675" y="2167365"/>
                </a:lnTo>
                <a:lnTo>
                  <a:pt x="455729" y="2159740"/>
                </a:lnTo>
                <a:lnTo>
                  <a:pt x="454979" y="2122676"/>
                </a:lnTo>
                <a:lnTo>
                  <a:pt x="417889" y="2123432"/>
                </a:lnTo>
                <a:lnTo>
                  <a:pt x="409944" y="2115808"/>
                </a:lnTo>
                <a:lnTo>
                  <a:pt x="409944" y="2115808"/>
                </a:lnTo>
                <a:close/>
                <a:moveTo>
                  <a:pt x="409944" y="1703392"/>
                </a:moveTo>
                <a:lnTo>
                  <a:pt x="417330" y="1695692"/>
                </a:lnTo>
                <a:lnTo>
                  <a:pt x="454646" y="1694814"/>
                </a:lnTo>
                <a:lnTo>
                  <a:pt x="453875" y="1657603"/>
                </a:lnTo>
                <a:lnTo>
                  <a:pt x="461497" y="1649658"/>
                </a:lnTo>
                <a:lnTo>
                  <a:pt x="469200" y="1657045"/>
                </a:lnTo>
                <a:lnTo>
                  <a:pt x="469972" y="1694468"/>
                </a:lnTo>
                <a:lnTo>
                  <a:pt x="507288" y="1693590"/>
                </a:lnTo>
                <a:lnTo>
                  <a:pt x="515233" y="1701214"/>
                </a:lnTo>
                <a:lnTo>
                  <a:pt x="507609" y="1709159"/>
                </a:lnTo>
                <a:lnTo>
                  <a:pt x="470292" y="1709958"/>
                </a:lnTo>
                <a:lnTo>
                  <a:pt x="471064" y="1747247"/>
                </a:lnTo>
                <a:lnTo>
                  <a:pt x="463675" y="1754948"/>
                </a:lnTo>
                <a:lnTo>
                  <a:pt x="455729" y="1747324"/>
                </a:lnTo>
                <a:lnTo>
                  <a:pt x="454979" y="1710260"/>
                </a:lnTo>
                <a:lnTo>
                  <a:pt x="417889" y="1711014"/>
                </a:lnTo>
                <a:lnTo>
                  <a:pt x="409944" y="1703392"/>
                </a:lnTo>
                <a:lnTo>
                  <a:pt x="409944" y="1703392"/>
                </a:lnTo>
                <a:close/>
                <a:moveTo>
                  <a:pt x="409944" y="1290977"/>
                </a:moveTo>
                <a:lnTo>
                  <a:pt x="417330" y="1283278"/>
                </a:lnTo>
                <a:lnTo>
                  <a:pt x="454646" y="1282400"/>
                </a:lnTo>
                <a:lnTo>
                  <a:pt x="453875" y="1245190"/>
                </a:lnTo>
                <a:lnTo>
                  <a:pt x="461497" y="1237243"/>
                </a:lnTo>
                <a:lnTo>
                  <a:pt x="469200" y="1244633"/>
                </a:lnTo>
                <a:lnTo>
                  <a:pt x="469972" y="1282055"/>
                </a:lnTo>
                <a:lnTo>
                  <a:pt x="507288" y="1281175"/>
                </a:lnTo>
                <a:lnTo>
                  <a:pt x="515233" y="1288800"/>
                </a:lnTo>
                <a:lnTo>
                  <a:pt x="507609" y="1296747"/>
                </a:lnTo>
                <a:lnTo>
                  <a:pt x="470292" y="1297546"/>
                </a:lnTo>
                <a:lnTo>
                  <a:pt x="471064" y="1334836"/>
                </a:lnTo>
                <a:lnTo>
                  <a:pt x="463675" y="1342536"/>
                </a:lnTo>
                <a:lnTo>
                  <a:pt x="455729" y="1334913"/>
                </a:lnTo>
                <a:lnTo>
                  <a:pt x="454979" y="1297849"/>
                </a:lnTo>
                <a:lnTo>
                  <a:pt x="417889" y="1298602"/>
                </a:lnTo>
                <a:lnTo>
                  <a:pt x="409944" y="1290977"/>
                </a:lnTo>
                <a:lnTo>
                  <a:pt x="409944" y="1290977"/>
                </a:lnTo>
                <a:close/>
                <a:moveTo>
                  <a:pt x="409944" y="878561"/>
                </a:moveTo>
                <a:lnTo>
                  <a:pt x="417330" y="870861"/>
                </a:lnTo>
                <a:lnTo>
                  <a:pt x="454646" y="869982"/>
                </a:lnTo>
                <a:lnTo>
                  <a:pt x="453875" y="832770"/>
                </a:lnTo>
                <a:lnTo>
                  <a:pt x="461497" y="824825"/>
                </a:lnTo>
                <a:lnTo>
                  <a:pt x="469200" y="832215"/>
                </a:lnTo>
                <a:lnTo>
                  <a:pt x="469972" y="869639"/>
                </a:lnTo>
                <a:lnTo>
                  <a:pt x="507288" y="868759"/>
                </a:lnTo>
                <a:lnTo>
                  <a:pt x="515233" y="876382"/>
                </a:lnTo>
                <a:lnTo>
                  <a:pt x="507609" y="884327"/>
                </a:lnTo>
                <a:lnTo>
                  <a:pt x="470292" y="885128"/>
                </a:lnTo>
                <a:lnTo>
                  <a:pt x="471064" y="922416"/>
                </a:lnTo>
                <a:lnTo>
                  <a:pt x="463675" y="930116"/>
                </a:lnTo>
                <a:lnTo>
                  <a:pt x="455729" y="922492"/>
                </a:lnTo>
                <a:lnTo>
                  <a:pt x="454979" y="885429"/>
                </a:lnTo>
                <a:lnTo>
                  <a:pt x="417889" y="886182"/>
                </a:lnTo>
                <a:lnTo>
                  <a:pt x="409944" y="878561"/>
                </a:lnTo>
                <a:lnTo>
                  <a:pt x="409944" y="878561"/>
                </a:lnTo>
                <a:close/>
                <a:moveTo>
                  <a:pt x="409944" y="466147"/>
                </a:moveTo>
                <a:lnTo>
                  <a:pt x="417330" y="458447"/>
                </a:lnTo>
                <a:lnTo>
                  <a:pt x="454646" y="457567"/>
                </a:lnTo>
                <a:lnTo>
                  <a:pt x="453875" y="420359"/>
                </a:lnTo>
                <a:lnTo>
                  <a:pt x="461497" y="412411"/>
                </a:lnTo>
                <a:lnTo>
                  <a:pt x="469200" y="419799"/>
                </a:lnTo>
                <a:lnTo>
                  <a:pt x="469972" y="457225"/>
                </a:lnTo>
                <a:lnTo>
                  <a:pt x="507288" y="456343"/>
                </a:lnTo>
                <a:lnTo>
                  <a:pt x="515233" y="463968"/>
                </a:lnTo>
                <a:lnTo>
                  <a:pt x="507609" y="471916"/>
                </a:lnTo>
                <a:lnTo>
                  <a:pt x="470292" y="472715"/>
                </a:lnTo>
                <a:lnTo>
                  <a:pt x="471064" y="510004"/>
                </a:lnTo>
                <a:lnTo>
                  <a:pt x="463675" y="517703"/>
                </a:lnTo>
                <a:lnTo>
                  <a:pt x="455729" y="510081"/>
                </a:lnTo>
                <a:lnTo>
                  <a:pt x="454979" y="473017"/>
                </a:lnTo>
                <a:lnTo>
                  <a:pt x="417889" y="473771"/>
                </a:lnTo>
                <a:lnTo>
                  <a:pt x="409944" y="466147"/>
                </a:lnTo>
                <a:lnTo>
                  <a:pt x="409944" y="466147"/>
                </a:lnTo>
                <a:close/>
                <a:moveTo>
                  <a:pt x="409944" y="53734"/>
                </a:moveTo>
                <a:lnTo>
                  <a:pt x="417330" y="46033"/>
                </a:lnTo>
                <a:lnTo>
                  <a:pt x="454646" y="45157"/>
                </a:lnTo>
                <a:lnTo>
                  <a:pt x="453875" y="7947"/>
                </a:lnTo>
                <a:lnTo>
                  <a:pt x="461497" y="0"/>
                </a:lnTo>
                <a:lnTo>
                  <a:pt x="469200" y="7386"/>
                </a:lnTo>
                <a:lnTo>
                  <a:pt x="469972" y="44812"/>
                </a:lnTo>
                <a:lnTo>
                  <a:pt x="507288" y="43932"/>
                </a:lnTo>
                <a:lnTo>
                  <a:pt x="515233" y="51555"/>
                </a:lnTo>
                <a:lnTo>
                  <a:pt x="507609" y="59500"/>
                </a:lnTo>
                <a:lnTo>
                  <a:pt x="470292" y="60299"/>
                </a:lnTo>
                <a:lnTo>
                  <a:pt x="471064" y="97588"/>
                </a:lnTo>
                <a:lnTo>
                  <a:pt x="463675" y="105287"/>
                </a:lnTo>
                <a:lnTo>
                  <a:pt x="455729" y="97665"/>
                </a:lnTo>
                <a:lnTo>
                  <a:pt x="454979" y="60601"/>
                </a:lnTo>
                <a:lnTo>
                  <a:pt x="417889" y="61357"/>
                </a:lnTo>
                <a:lnTo>
                  <a:pt x="409944" y="53734"/>
                </a:lnTo>
                <a:lnTo>
                  <a:pt x="409944" y="53734"/>
                </a:lnTo>
                <a:close/>
                <a:moveTo>
                  <a:pt x="819884" y="2115808"/>
                </a:moveTo>
                <a:lnTo>
                  <a:pt x="827274" y="2108104"/>
                </a:lnTo>
                <a:lnTo>
                  <a:pt x="864586" y="2107228"/>
                </a:lnTo>
                <a:lnTo>
                  <a:pt x="863816" y="2070017"/>
                </a:lnTo>
                <a:lnTo>
                  <a:pt x="871439" y="2062072"/>
                </a:lnTo>
                <a:lnTo>
                  <a:pt x="879139" y="2069462"/>
                </a:lnTo>
                <a:lnTo>
                  <a:pt x="879912" y="2106884"/>
                </a:lnTo>
                <a:lnTo>
                  <a:pt x="917228" y="2106006"/>
                </a:lnTo>
                <a:lnTo>
                  <a:pt x="925173" y="2113631"/>
                </a:lnTo>
                <a:lnTo>
                  <a:pt x="917549" y="2121576"/>
                </a:lnTo>
                <a:lnTo>
                  <a:pt x="880233" y="2122374"/>
                </a:lnTo>
                <a:lnTo>
                  <a:pt x="881003" y="2159663"/>
                </a:lnTo>
                <a:lnTo>
                  <a:pt x="873617" y="2167365"/>
                </a:lnTo>
                <a:lnTo>
                  <a:pt x="865672" y="2159740"/>
                </a:lnTo>
                <a:lnTo>
                  <a:pt x="864917" y="2122676"/>
                </a:lnTo>
                <a:lnTo>
                  <a:pt x="827827" y="2123432"/>
                </a:lnTo>
                <a:lnTo>
                  <a:pt x="819884" y="2115808"/>
                </a:lnTo>
                <a:lnTo>
                  <a:pt x="819884" y="2115808"/>
                </a:lnTo>
                <a:close/>
                <a:moveTo>
                  <a:pt x="819884" y="1703392"/>
                </a:moveTo>
                <a:lnTo>
                  <a:pt x="827274" y="1695692"/>
                </a:lnTo>
                <a:lnTo>
                  <a:pt x="864586" y="1694814"/>
                </a:lnTo>
                <a:lnTo>
                  <a:pt x="863816" y="1657603"/>
                </a:lnTo>
                <a:lnTo>
                  <a:pt x="871439" y="1649658"/>
                </a:lnTo>
                <a:lnTo>
                  <a:pt x="879139" y="1657045"/>
                </a:lnTo>
                <a:lnTo>
                  <a:pt x="879912" y="1694468"/>
                </a:lnTo>
                <a:lnTo>
                  <a:pt x="917228" y="1693590"/>
                </a:lnTo>
                <a:lnTo>
                  <a:pt x="925173" y="1701214"/>
                </a:lnTo>
                <a:lnTo>
                  <a:pt x="917549" y="1709159"/>
                </a:lnTo>
                <a:lnTo>
                  <a:pt x="880233" y="1709958"/>
                </a:lnTo>
                <a:lnTo>
                  <a:pt x="881003" y="1747247"/>
                </a:lnTo>
                <a:lnTo>
                  <a:pt x="873617" y="1754948"/>
                </a:lnTo>
                <a:lnTo>
                  <a:pt x="865672" y="1747324"/>
                </a:lnTo>
                <a:lnTo>
                  <a:pt x="864917" y="1710260"/>
                </a:lnTo>
                <a:lnTo>
                  <a:pt x="827827" y="1711014"/>
                </a:lnTo>
                <a:lnTo>
                  <a:pt x="819884" y="1703392"/>
                </a:lnTo>
                <a:lnTo>
                  <a:pt x="819884" y="1703392"/>
                </a:lnTo>
                <a:close/>
                <a:moveTo>
                  <a:pt x="819884" y="1290977"/>
                </a:moveTo>
                <a:lnTo>
                  <a:pt x="827274" y="1283278"/>
                </a:lnTo>
                <a:lnTo>
                  <a:pt x="864586" y="1282400"/>
                </a:lnTo>
                <a:lnTo>
                  <a:pt x="863816" y="1245190"/>
                </a:lnTo>
                <a:lnTo>
                  <a:pt x="871439" y="1237243"/>
                </a:lnTo>
                <a:lnTo>
                  <a:pt x="879139" y="1244633"/>
                </a:lnTo>
                <a:lnTo>
                  <a:pt x="879912" y="1282055"/>
                </a:lnTo>
                <a:lnTo>
                  <a:pt x="917228" y="1281175"/>
                </a:lnTo>
                <a:lnTo>
                  <a:pt x="925173" y="1288800"/>
                </a:lnTo>
                <a:lnTo>
                  <a:pt x="917549" y="1296747"/>
                </a:lnTo>
                <a:lnTo>
                  <a:pt x="880233" y="1297546"/>
                </a:lnTo>
                <a:lnTo>
                  <a:pt x="881003" y="1334836"/>
                </a:lnTo>
                <a:lnTo>
                  <a:pt x="873617" y="1342536"/>
                </a:lnTo>
                <a:lnTo>
                  <a:pt x="865672" y="1334913"/>
                </a:lnTo>
                <a:lnTo>
                  <a:pt x="864917" y="1297849"/>
                </a:lnTo>
                <a:lnTo>
                  <a:pt x="827827" y="1298602"/>
                </a:lnTo>
                <a:lnTo>
                  <a:pt x="819884" y="1290977"/>
                </a:lnTo>
                <a:lnTo>
                  <a:pt x="819884" y="1290977"/>
                </a:lnTo>
                <a:close/>
                <a:moveTo>
                  <a:pt x="819884" y="878561"/>
                </a:moveTo>
                <a:lnTo>
                  <a:pt x="827274" y="870861"/>
                </a:lnTo>
                <a:lnTo>
                  <a:pt x="864586" y="869982"/>
                </a:lnTo>
                <a:lnTo>
                  <a:pt x="863816" y="832770"/>
                </a:lnTo>
                <a:lnTo>
                  <a:pt x="871439" y="824825"/>
                </a:lnTo>
                <a:lnTo>
                  <a:pt x="879139" y="832215"/>
                </a:lnTo>
                <a:lnTo>
                  <a:pt x="879912" y="869639"/>
                </a:lnTo>
                <a:lnTo>
                  <a:pt x="917228" y="868759"/>
                </a:lnTo>
                <a:lnTo>
                  <a:pt x="925173" y="876382"/>
                </a:lnTo>
                <a:lnTo>
                  <a:pt x="917549" y="884327"/>
                </a:lnTo>
                <a:lnTo>
                  <a:pt x="880233" y="885128"/>
                </a:lnTo>
                <a:lnTo>
                  <a:pt x="881003" y="922416"/>
                </a:lnTo>
                <a:lnTo>
                  <a:pt x="873617" y="930116"/>
                </a:lnTo>
                <a:lnTo>
                  <a:pt x="865672" y="922492"/>
                </a:lnTo>
                <a:lnTo>
                  <a:pt x="864917" y="885429"/>
                </a:lnTo>
                <a:lnTo>
                  <a:pt x="827827" y="886182"/>
                </a:lnTo>
                <a:lnTo>
                  <a:pt x="819884" y="878561"/>
                </a:lnTo>
                <a:lnTo>
                  <a:pt x="819884" y="878561"/>
                </a:lnTo>
                <a:close/>
                <a:moveTo>
                  <a:pt x="819884" y="466147"/>
                </a:moveTo>
                <a:lnTo>
                  <a:pt x="827274" y="458447"/>
                </a:lnTo>
                <a:lnTo>
                  <a:pt x="864586" y="457567"/>
                </a:lnTo>
                <a:lnTo>
                  <a:pt x="863816" y="420359"/>
                </a:lnTo>
                <a:lnTo>
                  <a:pt x="871439" y="412411"/>
                </a:lnTo>
                <a:lnTo>
                  <a:pt x="879139" y="419799"/>
                </a:lnTo>
                <a:lnTo>
                  <a:pt x="879912" y="457225"/>
                </a:lnTo>
                <a:lnTo>
                  <a:pt x="917228" y="456343"/>
                </a:lnTo>
                <a:lnTo>
                  <a:pt x="925173" y="463968"/>
                </a:lnTo>
                <a:lnTo>
                  <a:pt x="917549" y="471916"/>
                </a:lnTo>
                <a:lnTo>
                  <a:pt x="880233" y="472715"/>
                </a:lnTo>
                <a:lnTo>
                  <a:pt x="881003" y="510004"/>
                </a:lnTo>
                <a:lnTo>
                  <a:pt x="873617" y="517703"/>
                </a:lnTo>
                <a:lnTo>
                  <a:pt x="865672" y="510081"/>
                </a:lnTo>
                <a:lnTo>
                  <a:pt x="864917" y="473017"/>
                </a:lnTo>
                <a:lnTo>
                  <a:pt x="827827" y="473771"/>
                </a:lnTo>
                <a:lnTo>
                  <a:pt x="819884" y="466147"/>
                </a:lnTo>
                <a:lnTo>
                  <a:pt x="819884" y="466147"/>
                </a:lnTo>
                <a:close/>
                <a:moveTo>
                  <a:pt x="819884" y="53734"/>
                </a:moveTo>
                <a:lnTo>
                  <a:pt x="827274" y="46033"/>
                </a:lnTo>
                <a:lnTo>
                  <a:pt x="864586" y="45157"/>
                </a:lnTo>
                <a:lnTo>
                  <a:pt x="863816" y="7947"/>
                </a:lnTo>
                <a:lnTo>
                  <a:pt x="871439" y="0"/>
                </a:lnTo>
                <a:lnTo>
                  <a:pt x="879139" y="7386"/>
                </a:lnTo>
                <a:lnTo>
                  <a:pt x="879912" y="44812"/>
                </a:lnTo>
                <a:lnTo>
                  <a:pt x="917228" y="43932"/>
                </a:lnTo>
                <a:lnTo>
                  <a:pt x="925173" y="51555"/>
                </a:lnTo>
                <a:lnTo>
                  <a:pt x="917549" y="59500"/>
                </a:lnTo>
                <a:lnTo>
                  <a:pt x="880233" y="60299"/>
                </a:lnTo>
                <a:lnTo>
                  <a:pt x="881003" y="97588"/>
                </a:lnTo>
                <a:lnTo>
                  <a:pt x="873617" y="105287"/>
                </a:lnTo>
                <a:lnTo>
                  <a:pt x="865672" y="97665"/>
                </a:lnTo>
                <a:lnTo>
                  <a:pt x="864917" y="60601"/>
                </a:lnTo>
                <a:lnTo>
                  <a:pt x="827827" y="61357"/>
                </a:lnTo>
                <a:lnTo>
                  <a:pt x="819884" y="53734"/>
                </a:lnTo>
                <a:lnTo>
                  <a:pt x="819884" y="53734"/>
                </a:lnTo>
                <a:close/>
                <a:moveTo>
                  <a:pt x="1229828" y="2115808"/>
                </a:moveTo>
                <a:lnTo>
                  <a:pt x="1237216" y="2108104"/>
                </a:lnTo>
                <a:lnTo>
                  <a:pt x="1274530" y="2107228"/>
                </a:lnTo>
                <a:lnTo>
                  <a:pt x="1273760" y="2070017"/>
                </a:lnTo>
                <a:lnTo>
                  <a:pt x="1281385" y="2062072"/>
                </a:lnTo>
                <a:lnTo>
                  <a:pt x="1289085" y="2069462"/>
                </a:lnTo>
                <a:lnTo>
                  <a:pt x="1289858" y="2106884"/>
                </a:lnTo>
                <a:lnTo>
                  <a:pt x="1327174" y="2106006"/>
                </a:lnTo>
                <a:lnTo>
                  <a:pt x="1335119" y="2113631"/>
                </a:lnTo>
                <a:lnTo>
                  <a:pt x="1327495" y="2121576"/>
                </a:lnTo>
                <a:lnTo>
                  <a:pt x="1290178" y="2122374"/>
                </a:lnTo>
                <a:lnTo>
                  <a:pt x="1290950" y="2159663"/>
                </a:lnTo>
                <a:lnTo>
                  <a:pt x="1283561" y="2167365"/>
                </a:lnTo>
                <a:lnTo>
                  <a:pt x="1275615" y="2159740"/>
                </a:lnTo>
                <a:lnTo>
                  <a:pt x="1274863" y="2122676"/>
                </a:lnTo>
                <a:lnTo>
                  <a:pt x="1237773" y="2123432"/>
                </a:lnTo>
                <a:lnTo>
                  <a:pt x="1229828" y="2115808"/>
                </a:lnTo>
                <a:lnTo>
                  <a:pt x="1229828" y="2115808"/>
                </a:lnTo>
                <a:close/>
                <a:moveTo>
                  <a:pt x="1229828" y="1703392"/>
                </a:moveTo>
                <a:lnTo>
                  <a:pt x="1237216" y="1695692"/>
                </a:lnTo>
                <a:lnTo>
                  <a:pt x="1274530" y="1694814"/>
                </a:lnTo>
                <a:lnTo>
                  <a:pt x="1273760" y="1657603"/>
                </a:lnTo>
                <a:lnTo>
                  <a:pt x="1281385" y="1649658"/>
                </a:lnTo>
                <a:lnTo>
                  <a:pt x="1289085" y="1657045"/>
                </a:lnTo>
                <a:lnTo>
                  <a:pt x="1289858" y="1694468"/>
                </a:lnTo>
                <a:lnTo>
                  <a:pt x="1327174" y="1693590"/>
                </a:lnTo>
                <a:lnTo>
                  <a:pt x="1335119" y="1701214"/>
                </a:lnTo>
                <a:lnTo>
                  <a:pt x="1327495" y="1709159"/>
                </a:lnTo>
                <a:lnTo>
                  <a:pt x="1290178" y="1709958"/>
                </a:lnTo>
                <a:lnTo>
                  <a:pt x="1290950" y="1747247"/>
                </a:lnTo>
                <a:lnTo>
                  <a:pt x="1283561" y="1754948"/>
                </a:lnTo>
                <a:lnTo>
                  <a:pt x="1275615" y="1747324"/>
                </a:lnTo>
                <a:lnTo>
                  <a:pt x="1274863" y="1710260"/>
                </a:lnTo>
                <a:lnTo>
                  <a:pt x="1237773" y="1711014"/>
                </a:lnTo>
                <a:lnTo>
                  <a:pt x="1229828" y="1703392"/>
                </a:lnTo>
                <a:lnTo>
                  <a:pt x="1229828" y="1703392"/>
                </a:lnTo>
                <a:close/>
                <a:moveTo>
                  <a:pt x="1229828" y="1290977"/>
                </a:moveTo>
                <a:lnTo>
                  <a:pt x="1237216" y="1283278"/>
                </a:lnTo>
                <a:lnTo>
                  <a:pt x="1274530" y="1282400"/>
                </a:lnTo>
                <a:lnTo>
                  <a:pt x="1273760" y="1245190"/>
                </a:lnTo>
                <a:lnTo>
                  <a:pt x="1281385" y="1237243"/>
                </a:lnTo>
                <a:lnTo>
                  <a:pt x="1289085" y="1244633"/>
                </a:lnTo>
                <a:lnTo>
                  <a:pt x="1289858" y="1282055"/>
                </a:lnTo>
                <a:lnTo>
                  <a:pt x="1327174" y="1281175"/>
                </a:lnTo>
                <a:lnTo>
                  <a:pt x="1335119" y="1288800"/>
                </a:lnTo>
                <a:lnTo>
                  <a:pt x="1327495" y="1296747"/>
                </a:lnTo>
                <a:lnTo>
                  <a:pt x="1290178" y="1297546"/>
                </a:lnTo>
                <a:lnTo>
                  <a:pt x="1290950" y="1334836"/>
                </a:lnTo>
                <a:lnTo>
                  <a:pt x="1283561" y="1342536"/>
                </a:lnTo>
                <a:lnTo>
                  <a:pt x="1275615" y="1334913"/>
                </a:lnTo>
                <a:lnTo>
                  <a:pt x="1274863" y="1297849"/>
                </a:lnTo>
                <a:lnTo>
                  <a:pt x="1237773" y="1298602"/>
                </a:lnTo>
                <a:lnTo>
                  <a:pt x="1229828" y="1290977"/>
                </a:lnTo>
                <a:lnTo>
                  <a:pt x="1229828" y="1290977"/>
                </a:lnTo>
                <a:close/>
                <a:moveTo>
                  <a:pt x="1229828" y="878561"/>
                </a:moveTo>
                <a:lnTo>
                  <a:pt x="1237216" y="870861"/>
                </a:lnTo>
                <a:lnTo>
                  <a:pt x="1274530" y="869982"/>
                </a:lnTo>
                <a:lnTo>
                  <a:pt x="1273760" y="832770"/>
                </a:lnTo>
                <a:lnTo>
                  <a:pt x="1281385" y="824825"/>
                </a:lnTo>
                <a:lnTo>
                  <a:pt x="1289085" y="832215"/>
                </a:lnTo>
                <a:lnTo>
                  <a:pt x="1289858" y="869639"/>
                </a:lnTo>
                <a:lnTo>
                  <a:pt x="1327174" y="868759"/>
                </a:lnTo>
                <a:lnTo>
                  <a:pt x="1335119" y="876382"/>
                </a:lnTo>
                <a:lnTo>
                  <a:pt x="1327495" y="884327"/>
                </a:lnTo>
                <a:lnTo>
                  <a:pt x="1290178" y="885128"/>
                </a:lnTo>
                <a:lnTo>
                  <a:pt x="1290950" y="922416"/>
                </a:lnTo>
                <a:lnTo>
                  <a:pt x="1283561" y="930116"/>
                </a:lnTo>
                <a:lnTo>
                  <a:pt x="1275615" y="922492"/>
                </a:lnTo>
                <a:lnTo>
                  <a:pt x="1274863" y="885429"/>
                </a:lnTo>
                <a:lnTo>
                  <a:pt x="1237773" y="886182"/>
                </a:lnTo>
                <a:lnTo>
                  <a:pt x="1229828" y="878561"/>
                </a:lnTo>
                <a:lnTo>
                  <a:pt x="1229828" y="878561"/>
                </a:lnTo>
                <a:close/>
                <a:moveTo>
                  <a:pt x="1229828" y="466147"/>
                </a:moveTo>
                <a:lnTo>
                  <a:pt x="1237216" y="458447"/>
                </a:lnTo>
                <a:lnTo>
                  <a:pt x="1274530" y="457567"/>
                </a:lnTo>
                <a:lnTo>
                  <a:pt x="1273760" y="420359"/>
                </a:lnTo>
                <a:lnTo>
                  <a:pt x="1281385" y="412411"/>
                </a:lnTo>
                <a:lnTo>
                  <a:pt x="1289085" y="419799"/>
                </a:lnTo>
                <a:lnTo>
                  <a:pt x="1289858" y="457225"/>
                </a:lnTo>
                <a:lnTo>
                  <a:pt x="1327174" y="456343"/>
                </a:lnTo>
                <a:lnTo>
                  <a:pt x="1335119" y="463968"/>
                </a:lnTo>
                <a:lnTo>
                  <a:pt x="1327495" y="471916"/>
                </a:lnTo>
                <a:lnTo>
                  <a:pt x="1290178" y="472715"/>
                </a:lnTo>
                <a:lnTo>
                  <a:pt x="1290950" y="510004"/>
                </a:lnTo>
                <a:lnTo>
                  <a:pt x="1283561" y="517703"/>
                </a:lnTo>
                <a:lnTo>
                  <a:pt x="1275615" y="510081"/>
                </a:lnTo>
                <a:lnTo>
                  <a:pt x="1274863" y="473017"/>
                </a:lnTo>
                <a:lnTo>
                  <a:pt x="1237773" y="473771"/>
                </a:lnTo>
                <a:lnTo>
                  <a:pt x="1229828" y="466147"/>
                </a:lnTo>
                <a:lnTo>
                  <a:pt x="1229828" y="466147"/>
                </a:lnTo>
                <a:close/>
                <a:moveTo>
                  <a:pt x="1229828" y="53734"/>
                </a:moveTo>
                <a:lnTo>
                  <a:pt x="1237216" y="46033"/>
                </a:lnTo>
                <a:lnTo>
                  <a:pt x="1274530" y="45157"/>
                </a:lnTo>
                <a:lnTo>
                  <a:pt x="1273760" y="7947"/>
                </a:lnTo>
                <a:lnTo>
                  <a:pt x="1281385" y="0"/>
                </a:lnTo>
                <a:lnTo>
                  <a:pt x="1289085" y="7386"/>
                </a:lnTo>
                <a:lnTo>
                  <a:pt x="1289858" y="44812"/>
                </a:lnTo>
                <a:lnTo>
                  <a:pt x="1327174" y="43932"/>
                </a:lnTo>
                <a:lnTo>
                  <a:pt x="1335119" y="51555"/>
                </a:lnTo>
                <a:lnTo>
                  <a:pt x="1327495" y="59500"/>
                </a:lnTo>
                <a:lnTo>
                  <a:pt x="1290178" y="60299"/>
                </a:lnTo>
                <a:lnTo>
                  <a:pt x="1290950" y="97588"/>
                </a:lnTo>
                <a:lnTo>
                  <a:pt x="1283561" y="105287"/>
                </a:lnTo>
                <a:lnTo>
                  <a:pt x="1275615" y="97665"/>
                </a:lnTo>
                <a:lnTo>
                  <a:pt x="1274863" y="60601"/>
                </a:lnTo>
                <a:lnTo>
                  <a:pt x="1237773" y="61357"/>
                </a:lnTo>
                <a:lnTo>
                  <a:pt x="1229828" y="53734"/>
                </a:lnTo>
                <a:lnTo>
                  <a:pt x="1229828" y="53734"/>
                </a:lnTo>
                <a:close/>
                <a:moveTo>
                  <a:pt x="1639768" y="2115808"/>
                </a:moveTo>
                <a:lnTo>
                  <a:pt x="1647156" y="2108104"/>
                </a:lnTo>
                <a:lnTo>
                  <a:pt x="1684471" y="2107228"/>
                </a:lnTo>
                <a:lnTo>
                  <a:pt x="1683701" y="2070017"/>
                </a:lnTo>
                <a:lnTo>
                  <a:pt x="1691325" y="2062072"/>
                </a:lnTo>
                <a:lnTo>
                  <a:pt x="1699027" y="2069462"/>
                </a:lnTo>
                <a:lnTo>
                  <a:pt x="1699798" y="2106884"/>
                </a:lnTo>
                <a:lnTo>
                  <a:pt x="1737114" y="2106006"/>
                </a:lnTo>
                <a:lnTo>
                  <a:pt x="1745061" y="2113631"/>
                </a:lnTo>
                <a:lnTo>
                  <a:pt x="1737437" y="2121576"/>
                </a:lnTo>
                <a:lnTo>
                  <a:pt x="1700120" y="2122374"/>
                </a:lnTo>
                <a:lnTo>
                  <a:pt x="1700892" y="2159663"/>
                </a:lnTo>
                <a:lnTo>
                  <a:pt x="1693504" y="2167365"/>
                </a:lnTo>
                <a:lnTo>
                  <a:pt x="1685558" y="2159740"/>
                </a:lnTo>
                <a:lnTo>
                  <a:pt x="1684807" y="2122676"/>
                </a:lnTo>
                <a:lnTo>
                  <a:pt x="1647713" y="2123432"/>
                </a:lnTo>
                <a:lnTo>
                  <a:pt x="1639768" y="2115808"/>
                </a:lnTo>
                <a:lnTo>
                  <a:pt x="1639768" y="2115808"/>
                </a:lnTo>
                <a:close/>
                <a:moveTo>
                  <a:pt x="1639768" y="1703392"/>
                </a:moveTo>
                <a:lnTo>
                  <a:pt x="1647156" y="1695692"/>
                </a:lnTo>
                <a:lnTo>
                  <a:pt x="1684471" y="1694814"/>
                </a:lnTo>
                <a:lnTo>
                  <a:pt x="1683701" y="1657603"/>
                </a:lnTo>
                <a:lnTo>
                  <a:pt x="1691325" y="1649658"/>
                </a:lnTo>
                <a:lnTo>
                  <a:pt x="1699027" y="1657045"/>
                </a:lnTo>
                <a:lnTo>
                  <a:pt x="1699798" y="1694468"/>
                </a:lnTo>
                <a:lnTo>
                  <a:pt x="1737114" y="1693590"/>
                </a:lnTo>
                <a:lnTo>
                  <a:pt x="1745061" y="1701214"/>
                </a:lnTo>
                <a:lnTo>
                  <a:pt x="1737437" y="1709159"/>
                </a:lnTo>
                <a:lnTo>
                  <a:pt x="1700120" y="1709958"/>
                </a:lnTo>
                <a:lnTo>
                  <a:pt x="1700892" y="1747247"/>
                </a:lnTo>
                <a:lnTo>
                  <a:pt x="1693504" y="1754948"/>
                </a:lnTo>
                <a:lnTo>
                  <a:pt x="1685558" y="1747324"/>
                </a:lnTo>
                <a:lnTo>
                  <a:pt x="1684807" y="1710260"/>
                </a:lnTo>
                <a:lnTo>
                  <a:pt x="1647713" y="1711014"/>
                </a:lnTo>
                <a:lnTo>
                  <a:pt x="1639768" y="1703392"/>
                </a:lnTo>
                <a:lnTo>
                  <a:pt x="1639768" y="1703392"/>
                </a:lnTo>
                <a:close/>
                <a:moveTo>
                  <a:pt x="1639768" y="1290977"/>
                </a:moveTo>
                <a:lnTo>
                  <a:pt x="1647156" y="1283278"/>
                </a:lnTo>
                <a:lnTo>
                  <a:pt x="1684471" y="1282400"/>
                </a:lnTo>
                <a:lnTo>
                  <a:pt x="1683701" y="1245190"/>
                </a:lnTo>
                <a:lnTo>
                  <a:pt x="1691325" y="1237243"/>
                </a:lnTo>
                <a:lnTo>
                  <a:pt x="1699027" y="1244633"/>
                </a:lnTo>
                <a:lnTo>
                  <a:pt x="1699798" y="1282055"/>
                </a:lnTo>
                <a:lnTo>
                  <a:pt x="1737114" y="1281175"/>
                </a:lnTo>
                <a:lnTo>
                  <a:pt x="1745061" y="1288800"/>
                </a:lnTo>
                <a:lnTo>
                  <a:pt x="1737437" y="1296747"/>
                </a:lnTo>
                <a:lnTo>
                  <a:pt x="1700120" y="1297546"/>
                </a:lnTo>
                <a:lnTo>
                  <a:pt x="1700892" y="1334836"/>
                </a:lnTo>
                <a:lnTo>
                  <a:pt x="1693504" y="1342536"/>
                </a:lnTo>
                <a:lnTo>
                  <a:pt x="1685558" y="1334913"/>
                </a:lnTo>
                <a:lnTo>
                  <a:pt x="1684807" y="1297849"/>
                </a:lnTo>
                <a:lnTo>
                  <a:pt x="1647713" y="1298602"/>
                </a:lnTo>
                <a:lnTo>
                  <a:pt x="1639768" y="1290977"/>
                </a:lnTo>
                <a:lnTo>
                  <a:pt x="1639768" y="1290977"/>
                </a:lnTo>
                <a:close/>
                <a:moveTo>
                  <a:pt x="1639768" y="878561"/>
                </a:moveTo>
                <a:lnTo>
                  <a:pt x="1647156" y="870861"/>
                </a:lnTo>
                <a:lnTo>
                  <a:pt x="1684471" y="869982"/>
                </a:lnTo>
                <a:lnTo>
                  <a:pt x="1683701" y="832770"/>
                </a:lnTo>
                <a:lnTo>
                  <a:pt x="1691325" y="824825"/>
                </a:lnTo>
                <a:lnTo>
                  <a:pt x="1699027" y="832215"/>
                </a:lnTo>
                <a:lnTo>
                  <a:pt x="1699798" y="869639"/>
                </a:lnTo>
                <a:lnTo>
                  <a:pt x="1737114" y="868759"/>
                </a:lnTo>
                <a:lnTo>
                  <a:pt x="1745061" y="876382"/>
                </a:lnTo>
                <a:lnTo>
                  <a:pt x="1737437" y="884327"/>
                </a:lnTo>
                <a:lnTo>
                  <a:pt x="1700120" y="885128"/>
                </a:lnTo>
                <a:lnTo>
                  <a:pt x="1700892" y="922416"/>
                </a:lnTo>
                <a:lnTo>
                  <a:pt x="1693504" y="930116"/>
                </a:lnTo>
                <a:lnTo>
                  <a:pt x="1685558" y="922492"/>
                </a:lnTo>
                <a:lnTo>
                  <a:pt x="1684807" y="885429"/>
                </a:lnTo>
                <a:lnTo>
                  <a:pt x="1647713" y="886182"/>
                </a:lnTo>
                <a:lnTo>
                  <a:pt x="1639768" y="878561"/>
                </a:lnTo>
                <a:lnTo>
                  <a:pt x="1639768" y="878561"/>
                </a:lnTo>
                <a:close/>
                <a:moveTo>
                  <a:pt x="1639768" y="466147"/>
                </a:moveTo>
                <a:lnTo>
                  <a:pt x="1647156" y="458447"/>
                </a:lnTo>
                <a:lnTo>
                  <a:pt x="1684471" y="457567"/>
                </a:lnTo>
                <a:lnTo>
                  <a:pt x="1683701" y="420359"/>
                </a:lnTo>
                <a:lnTo>
                  <a:pt x="1691325" y="412411"/>
                </a:lnTo>
                <a:lnTo>
                  <a:pt x="1699027" y="419799"/>
                </a:lnTo>
                <a:lnTo>
                  <a:pt x="1699798" y="457225"/>
                </a:lnTo>
                <a:lnTo>
                  <a:pt x="1737114" y="456343"/>
                </a:lnTo>
                <a:lnTo>
                  <a:pt x="1745061" y="463968"/>
                </a:lnTo>
                <a:lnTo>
                  <a:pt x="1737437" y="471916"/>
                </a:lnTo>
                <a:lnTo>
                  <a:pt x="1700120" y="472715"/>
                </a:lnTo>
                <a:lnTo>
                  <a:pt x="1700892" y="510004"/>
                </a:lnTo>
                <a:lnTo>
                  <a:pt x="1693504" y="517703"/>
                </a:lnTo>
                <a:lnTo>
                  <a:pt x="1685558" y="510081"/>
                </a:lnTo>
                <a:lnTo>
                  <a:pt x="1684807" y="473017"/>
                </a:lnTo>
                <a:lnTo>
                  <a:pt x="1647713" y="473771"/>
                </a:lnTo>
                <a:lnTo>
                  <a:pt x="1639768" y="466147"/>
                </a:lnTo>
                <a:lnTo>
                  <a:pt x="1639768" y="466147"/>
                </a:lnTo>
                <a:close/>
                <a:moveTo>
                  <a:pt x="1639768" y="53734"/>
                </a:moveTo>
                <a:lnTo>
                  <a:pt x="1647156" y="46033"/>
                </a:lnTo>
                <a:lnTo>
                  <a:pt x="1684471" y="45157"/>
                </a:lnTo>
                <a:lnTo>
                  <a:pt x="1683701" y="7947"/>
                </a:lnTo>
                <a:lnTo>
                  <a:pt x="1691325" y="0"/>
                </a:lnTo>
                <a:lnTo>
                  <a:pt x="1699027" y="7386"/>
                </a:lnTo>
                <a:lnTo>
                  <a:pt x="1699798" y="44812"/>
                </a:lnTo>
                <a:lnTo>
                  <a:pt x="1737114" y="43932"/>
                </a:lnTo>
                <a:lnTo>
                  <a:pt x="1745061" y="51555"/>
                </a:lnTo>
                <a:lnTo>
                  <a:pt x="1737437" y="59500"/>
                </a:lnTo>
                <a:lnTo>
                  <a:pt x="1700120" y="60299"/>
                </a:lnTo>
                <a:lnTo>
                  <a:pt x="1700892" y="97588"/>
                </a:lnTo>
                <a:lnTo>
                  <a:pt x="1693504" y="105287"/>
                </a:lnTo>
                <a:lnTo>
                  <a:pt x="1685558" y="97665"/>
                </a:lnTo>
                <a:lnTo>
                  <a:pt x="1684807" y="60601"/>
                </a:lnTo>
                <a:lnTo>
                  <a:pt x="1647713" y="61357"/>
                </a:lnTo>
                <a:lnTo>
                  <a:pt x="1639768" y="53734"/>
                </a:lnTo>
                <a:lnTo>
                  <a:pt x="1639768" y="53734"/>
                </a:lnTo>
                <a:close/>
                <a:moveTo>
                  <a:pt x="2049712" y="2115808"/>
                </a:moveTo>
                <a:lnTo>
                  <a:pt x="2057100" y="2108104"/>
                </a:lnTo>
                <a:lnTo>
                  <a:pt x="2094416" y="2107228"/>
                </a:lnTo>
                <a:lnTo>
                  <a:pt x="2093645" y="2070017"/>
                </a:lnTo>
                <a:lnTo>
                  <a:pt x="2101269" y="2062072"/>
                </a:lnTo>
                <a:lnTo>
                  <a:pt x="2108971" y="2069462"/>
                </a:lnTo>
                <a:lnTo>
                  <a:pt x="2109742" y="2106884"/>
                </a:lnTo>
                <a:lnTo>
                  <a:pt x="2147058" y="2106006"/>
                </a:lnTo>
                <a:lnTo>
                  <a:pt x="2155005" y="2113631"/>
                </a:lnTo>
                <a:lnTo>
                  <a:pt x="2147381" y="2121576"/>
                </a:lnTo>
                <a:lnTo>
                  <a:pt x="2110064" y="2122374"/>
                </a:lnTo>
                <a:lnTo>
                  <a:pt x="2110836" y="2159663"/>
                </a:lnTo>
                <a:lnTo>
                  <a:pt x="2103447" y="2167365"/>
                </a:lnTo>
                <a:lnTo>
                  <a:pt x="2095500" y="2159740"/>
                </a:lnTo>
                <a:lnTo>
                  <a:pt x="2094749" y="2122676"/>
                </a:lnTo>
                <a:lnTo>
                  <a:pt x="2057659" y="2123432"/>
                </a:lnTo>
                <a:lnTo>
                  <a:pt x="2049712" y="2115808"/>
                </a:lnTo>
                <a:lnTo>
                  <a:pt x="2049712" y="2115808"/>
                </a:lnTo>
                <a:close/>
                <a:moveTo>
                  <a:pt x="2049712" y="1703392"/>
                </a:moveTo>
                <a:lnTo>
                  <a:pt x="2057100" y="1695692"/>
                </a:lnTo>
                <a:lnTo>
                  <a:pt x="2094416" y="1694814"/>
                </a:lnTo>
                <a:lnTo>
                  <a:pt x="2093645" y="1657603"/>
                </a:lnTo>
                <a:lnTo>
                  <a:pt x="2101269" y="1649658"/>
                </a:lnTo>
                <a:lnTo>
                  <a:pt x="2108971" y="1657045"/>
                </a:lnTo>
                <a:lnTo>
                  <a:pt x="2109742" y="1694468"/>
                </a:lnTo>
                <a:lnTo>
                  <a:pt x="2147058" y="1693590"/>
                </a:lnTo>
                <a:lnTo>
                  <a:pt x="2155005" y="1701214"/>
                </a:lnTo>
                <a:lnTo>
                  <a:pt x="2147381" y="1709159"/>
                </a:lnTo>
                <a:lnTo>
                  <a:pt x="2110064" y="1709958"/>
                </a:lnTo>
                <a:lnTo>
                  <a:pt x="2110836" y="1747247"/>
                </a:lnTo>
                <a:lnTo>
                  <a:pt x="2103447" y="1754948"/>
                </a:lnTo>
                <a:lnTo>
                  <a:pt x="2095500" y="1747324"/>
                </a:lnTo>
                <a:lnTo>
                  <a:pt x="2094749" y="1710260"/>
                </a:lnTo>
                <a:lnTo>
                  <a:pt x="2057659" y="1711014"/>
                </a:lnTo>
                <a:lnTo>
                  <a:pt x="2049712" y="1703392"/>
                </a:lnTo>
                <a:lnTo>
                  <a:pt x="2049712" y="1703392"/>
                </a:lnTo>
                <a:close/>
                <a:moveTo>
                  <a:pt x="2049712" y="1290977"/>
                </a:moveTo>
                <a:lnTo>
                  <a:pt x="2057100" y="1283278"/>
                </a:lnTo>
                <a:lnTo>
                  <a:pt x="2094416" y="1282400"/>
                </a:lnTo>
                <a:lnTo>
                  <a:pt x="2093645" y="1245190"/>
                </a:lnTo>
                <a:lnTo>
                  <a:pt x="2101269" y="1237243"/>
                </a:lnTo>
                <a:lnTo>
                  <a:pt x="2108971" y="1244633"/>
                </a:lnTo>
                <a:lnTo>
                  <a:pt x="2109742" y="1282055"/>
                </a:lnTo>
                <a:lnTo>
                  <a:pt x="2147058" y="1281175"/>
                </a:lnTo>
                <a:lnTo>
                  <a:pt x="2155005" y="1288800"/>
                </a:lnTo>
                <a:lnTo>
                  <a:pt x="2147381" y="1296747"/>
                </a:lnTo>
                <a:lnTo>
                  <a:pt x="2110064" y="1297546"/>
                </a:lnTo>
                <a:lnTo>
                  <a:pt x="2110836" y="1334836"/>
                </a:lnTo>
                <a:lnTo>
                  <a:pt x="2103447" y="1342536"/>
                </a:lnTo>
                <a:lnTo>
                  <a:pt x="2095500" y="1334913"/>
                </a:lnTo>
                <a:lnTo>
                  <a:pt x="2094749" y="1297849"/>
                </a:lnTo>
                <a:lnTo>
                  <a:pt x="2057659" y="1298602"/>
                </a:lnTo>
                <a:lnTo>
                  <a:pt x="2049712" y="1290977"/>
                </a:lnTo>
                <a:lnTo>
                  <a:pt x="2049712" y="1290977"/>
                </a:lnTo>
                <a:close/>
                <a:moveTo>
                  <a:pt x="2049712" y="878561"/>
                </a:moveTo>
                <a:lnTo>
                  <a:pt x="2057100" y="870861"/>
                </a:lnTo>
                <a:lnTo>
                  <a:pt x="2094416" y="869982"/>
                </a:lnTo>
                <a:lnTo>
                  <a:pt x="2093645" y="832770"/>
                </a:lnTo>
                <a:lnTo>
                  <a:pt x="2101269" y="824825"/>
                </a:lnTo>
                <a:lnTo>
                  <a:pt x="2108971" y="832215"/>
                </a:lnTo>
                <a:lnTo>
                  <a:pt x="2109742" y="869639"/>
                </a:lnTo>
                <a:lnTo>
                  <a:pt x="2147058" y="868759"/>
                </a:lnTo>
                <a:lnTo>
                  <a:pt x="2155005" y="876382"/>
                </a:lnTo>
                <a:lnTo>
                  <a:pt x="2147381" y="884327"/>
                </a:lnTo>
                <a:lnTo>
                  <a:pt x="2110064" y="885128"/>
                </a:lnTo>
                <a:lnTo>
                  <a:pt x="2110836" y="922416"/>
                </a:lnTo>
                <a:lnTo>
                  <a:pt x="2103447" y="930116"/>
                </a:lnTo>
                <a:lnTo>
                  <a:pt x="2095500" y="922492"/>
                </a:lnTo>
                <a:lnTo>
                  <a:pt x="2094749" y="885429"/>
                </a:lnTo>
                <a:lnTo>
                  <a:pt x="2057659" y="886182"/>
                </a:lnTo>
                <a:lnTo>
                  <a:pt x="2049712" y="878561"/>
                </a:lnTo>
                <a:lnTo>
                  <a:pt x="2049712" y="878561"/>
                </a:lnTo>
                <a:close/>
                <a:moveTo>
                  <a:pt x="2049712" y="466147"/>
                </a:moveTo>
                <a:lnTo>
                  <a:pt x="2057100" y="458447"/>
                </a:lnTo>
                <a:lnTo>
                  <a:pt x="2094416" y="457567"/>
                </a:lnTo>
                <a:lnTo>
                  <a:pt x="2093645" y="420359"/>
                </a:lnTo>
                <a:lnTo>
                  <a:pt x="2101269" y="412411"/>
                </a:lnTo>
                <a:lnTo>
                  <a:pt x="2108971" y="419799"/>
                </a:lnTo>
                <a:lnTo>
                  <a:pt x="2109742" y="457225"/>
                </a:lnTo>
                <a:lnTo>
                  <a:pt x="2147058" y="456343"/>
                </a:lnTo>
                <a:lnTo>
                  <a:pt x="2155005" y="463968"/>
                </a:lnTo>
                <a:lnTo>
                  <a:pt x="2147381" y="471916"/>
                </a:lnTo>
                <a:lnTo>
                  <a:pt x="2110064" y="472715"/>
                </a:lnTo>
                <a:lnTo>
                  <a:pt x="2110836" y="510004"/>
                </a:lnTo>
                <a:lnTo>
                  <a:pt x="2103447" y="517703"/>
                </a:lnTo>
                <a:lnTo>
                  <a:pt x="2095500" y="510081"/>
                </a:lnTo>
                <a:lnTo>
                  <a:pt x="2094749" y="473017"/>
                </a:lnTo>
                <a:lnTo>
                  <a:pt x="2057659" y="473771"/>
                </a:lnTo>
                <a:lnTo>
                  <a:pt x="2049712" y="466147"/>
                </a:lnTo>
                <a:lnTo>
                  <a:pt x="2049712" y="466147"/>
                </a:lnTo>
                <a:close/>
                <a:moveTo>
                  <a:pt x="2049712" y="53734"/>
                </a:moveTo>
                <a:lnTo>
                  <a:pt x="2057100" y="46033"/>
                </a:lnTo>
                <a:lnTo>
                  <a:pt x="2094416" y="45157"/>
                </a:lnTo>
                <a:lnTo>
                  <a:pt x="2093645" y="7947"/>
                </a:lnTo>
                <a:lnTo>
                  <a:pt x="2101269" y="0"/>
                </a:lnTo>
                <a:lnTo>
                  <a:pt x="2108971" y="7386"/>
                </a:lnTo>
                <a:lnTo>
                  <a:pt x="2109742" y="44812"/>
                </a:lnTo>
                <a:lnTo>
                  <a:pt x="2147058" y="43932"/>
                </a:lnTo>
                <a:lnTo>
                  <a:pt x="2155005" y="51555"/>
                </a:lnTo>
                <a:lnTo>
                  <a:pt x="2147381" y="59500"/>
                </a:lnTo>
                <a:lnTo>
                  <a:pt x="2110064" y="60299"/>
                </a:lnTo>
                <a:lnTo>
                  <a:pt x="2110836" y="97588"/>
                </a:lnTo>
                <a:lnTo>
                  <a:pt x="2103447" y="105287"/>
                </a:lnTo>
                <a:lnTo>
                  <a:pt x="2095500" y="97665"/>
                </a:lnTo>
                <a:lnTo>
                  <a:pt x="2094749" y="60601"/>
                </a:lnTo>
                <a:lnTo>
                  <a:pt x="2057659" y="61357"/>
                </a:lnTo>
                <a:lnTo>
                  <a:pt x="2049712" y="53734"/>
                </a:lnTo>
                <a:lnTo>
                  <a:pt x="2049712" y="53734"/>
                </a:lnTo>
                <a:close/>
                <a:moveTo>
                  <a:pt x="2459654" y="2115808"/>
                </a:moveTo>
                <a:lnTo>
                  <a:pt x="2467044" y="2108104"/>
                </a:lnTo>
                <a:lnTo>
                  <a:pt x="2504357" y="2107228"/>
                </a:lnTo>
                <a:lnTo>
                  <a:pt x="2503587" y="2070017"/>
                </a:lnTo>
                <a:lnTo>
                  <a:pt x="2511211" y="2062072"/>
                </a:lnTo>
                <a:lnTo>
                  <a:pt x="2518911" y="2069462"/>
                </a:lnTo>
                <a:lnTo>
                  <a:pt x="2519684" y="2106884"/>
                </a:lnTo>
                <a:lnTo>
                  <a:pt x="2557000" y="2106006"/>
                </a:lnTo>
                <a:lnTo>
                  <a:pt x="2564947" y="2113631"/>
                </a:lnTo>
                <a:lnTo>
                  <a:pt x="2557324" y="2121576"/>
                </a:lnTo>
                <a:lnTo>
                  <a:pt x="2520008" y="2122374"/>
                </a:lnTo>
                <a:lnTo>
                  <a:pt x="2520776" y="2159663"/>
                </a:lnTo>
                <a:lnTo>
                  <a:pt x="2513390" y="2167365"/>
                </a:lnTo>
                <a:lnTo>
                  <a:pt x="2505444" y="2159740"/>
                </a:lnTo>
                <a:lnTo>
                  <a:pt x="2504691" y="2122676"/>
                </a:lnTo>
                <a:lnTo>
                  <a:pt x="2467601" y="2123432"/>
                </a:lnTo>
                <a:lnTo>
                  <a:pt x="2459654" y="2115808"/>
                </a:lnTo>
                <a:lnTo>
                  <a:pt x="2459654" y="2115808"/>
                </a:lnTo>
                <a:close/>
                <a:moveTo>
                  <a:pt x="2459654" y="1703392"/>
                </a:moveTo>
                <a:lnTo>
                  <a:pt x="2467044" y="1695692"/>
                </a:lnTo>
                <a:lnTo>
                  <a:pt x="2504357" y="1694814"/>
                </a:lnTo>
                <a:lnTo>
                  <a:pt x="2503587" y="1657603"/>
                </a:lnTo>
                <a:lnTo>
                  <a:pt x="2511211" y="1649658"/>
                </a:lnTo>
                <a:lnTo>
                  <a:pt x="2518911" y="1657045"/>
                </a:lnTo>
                <a:lnTo>
                  <a:pt x="2519684" y="1694468"/>
                </a:lnTo>
                <a:lnTo>
                  <a:pt x="2557000" y="1693590"/>
                </a:lnTo>
                <a:lnTo>
                  <a:pt x="2564947" y="1701214"/>
                </a:lnTo>
                <a:lnTo>
                  <a:pt x="2557324" y="1709159"/>
                </a:lnTo>
                <a:lnTo>
                  <a:pt x="2520008" y="1709958"/>
                </a:lnTo>
                <a:lnTo>
                  <a:pt x="2520776" y="1747247"/>
                </a:lnTo>
                <a:lnTo>
                  <a:pt x="2513390" y="1754948"/>
                </a:lnTo>
                <a:lnTo>
                  <a:pt x="2505444" y="1747324"/>
                </a:lnTo>
                <a:lnTo>
                  <a:pt x="2504691" y="1710260"/>
                </a:lnTo>
                <a:lnTo>
                  <a:pt x="2467601" y="1711014"/>
                </a:lnTo>
                <a:lnTo>
                  <a:pt x="2459654" y="1703392"/>
                </a:lnTo>
                <a:lnTo>
                  <a:pt x="2459654" y="1703392"/>
                </a:lnTo>
                <a:close/>
                <a:moveTo>
                  <a:pt x="2459654" y="1290977"/>
                </a:moveTo>
                <a:lnTo>
                  <a:pt x="2467044" y="1283278"/>
                </a:lnTo>
                <a:lnTo>
                  <a:pt x="2504357" y="1282400"/>
                </a:lnTo>
                <a:lnTo>
                  <a:pt x="2503587" y="1245190"/>
                </a:lnTo>
                <a:lnTo>
                  <a:pt x="2511211" y="1237243"/>
                </a:lnTo>
                <a:lnTo>
                  <a:pt x="2518911" y="1244633"/>
                </a:lnTo>
                <a:lnTo>
                  <a:pt x="2519684" y="1282055"/>
                </a:lnTo>
                <a:lnTo>
                  <a:pt x="2557000" y="1281175"/>
                </a:lnTo>
                <a:lnTo>
                  <a:pt x="2564947" y="1288800"/>
                </a:lnTo>
                <a:lnTo>
                  <a:pt x="2557324" y="1296747"/>
                </a:lnTo>
                <a:lnTo>
                  <a:pt x="2520008" y="1297546"/>
                </a:lnTo>
                <a:lnTo>
                  <a:pt x="2520776" y="1334836"/>
                </a:lnTo>
                <a:lnTo>
                  <a:pt x="2513390" y="1342536"/>
                </a:lnTo>
                <a:lnTo>
                  <a:pt x="2505444" y="1334913"/>
                </a:lnTo>
                <a:lnTo>
                  <a:pt x="2504691" y="1297849"/>
                </a:lnTo>
                <a:lnTo>
                  <a:pt x="2467601" y="1298602"/>
                </a:lnTo>
                <a:lnTo>
                  <a:pt x="2459654" y="1290977"/>
                </a:lnTo>
                <a:lnTo>
                  <a:pt x="2459654" y="1290977"/>
                </a:lnTo>
                <a:close/>
                <a:moveTo>
                  <a:pt x="2459654" y="878561"/>
                </a:moveTo>
                <a:lnTo>
                  <a:pt x="2467044" y="870861"/>
                </a:lnTo>
                <a:lnTo>
                  <a:pt x="2504357" y="869982"/>
                </a:lnTo>
                <a:lnTo>
                  <a:pt x="2503587" y="832770"/>
                </a:lnTo>
                <a:lnTo>
                  <a:pt x="2511211" y="824825"/>
                </a:lnTo>
                <a:lnTo>
                  <a:pt x="2518911" y="832215"/>
                </a:lnTo>
                <a:lnTo>
                  <a:pt x="2519684" y="869639"/>
                </a:lnTo>
                <a:lnTo>
                  <a:pt x="2557000" y="868759"/>
                </a:lnTo>
                <a:lnTo>
                  <a:pt x="2564947" y="876382"/>
                </a:lnTo>
                <a:lnTo>
                  <a:pt x="2557324" y="884327"/>
                </a:lnTo>
                <a:lnTo>
                  <a:pt x="2520008" y="885128"/>
                </a:lnTo>
                <a:lnTo>
                  <a:pt x="2520776" y="922416"/>
                </a:lnTo>
                <a:lnTo>
                  <a:pt x="2513390" y="930116"/>
                </a:lnTo>
                <a:lnTo>
                  <a:pt x="2505444" y="922492"/>
                </a:lnTo>
                <a:lnTo>
                  <a:pt x="2504691" y="885429"/>
                </a:lnTo>
                <a:lnTo>
                  <a:pt x="2467601" y="886182"/>
                </a:lnTo>
                <a:lnTo>
                  <a:pt x="2459654" y="878561"/>
                </a:lnTo>
                <a:lnTo>
                  <a:pt x="2459654" y="878561"/>
                </a:lnTo>
                <a:close/>
                <a:moveTo>
                  <a:pt x="2459654" y="466147"/>
                </a:moveTo>
                <a:lnTo>
                  <a:pt x="2467044" y="458447"/>
                </a:lnTo>
                <a:lnTo>
                  <a:pt x="2504357" y="457567"/>
                </a:lnTo>
                <a:lnTo>
                  <a:pt x="2503587" y="420359"/>
                </a:lnTo>
                <a:lnTo>
                  <a:pt x="2511211" y="412411"/>
                </a:lnTo>
                <a:lnTo>
                  <a:pt x="2518911" y="419799"/>
                </a:lnTo>
                <a:lnTo>
                  <a:pt x="2519684" y="457225"/>
                </a:lnTo>
                <a:lnTo>
                  <a:pt x="2557000" y="456343"/>
                </a:lnTo>
                <a:lnTo>
                  <a:pt x="2564947" y="463968"/>
                </a:lnTo>
                <a:lnTo>
                  <a:pt x="2557324" y="471916"/>
                </a:lnTo>
                <a:lnTo>
                  <a:pt x="2520008" y="472715"/>
                </a:lnTo>
                <a:lnTo>
                  <a:pt x="2520776" y="510004"/>
                </a:lnTo>
                <a:lnTo>
                  <a:pt x="2513390" y="517703"/>
                </a:lnTo>
                <a:lnTo>
                  <a:pt x="2505444" y="510081"/>
                </a:lnTo>
                <a:lnTo>
                  <a:pt x="2504691" y="473017"/>
                </a:lnTo>
                <a:lnTo>
                  <a:pt x="2467601" y="473771"/>
                </a:lnTo>
                <a:lnTo>
                  <a:pt x="2459654" y="466147"/>
                </a:lnTo>
                <a:lnTo>
                  <a:pt x="2459654" y="466147"/>
                </a:lnTo>
                <a:close/>
                <a:moveTo>
                  <a:pt x="2459654" y="53734"/>
                </a:moveTo>
                <a:lnTo>
                  <a:pt x="2467044" y="46033"/>
                </a:lnTo>
                <a:lnTo>
                  <a:pt x="2504357" y="45157"/>
                </a:lnTo>
                <a:lnTo>
                  <a:pt x="2503587" y="7947"/>
                </a:lnTo>
                <a:lnTo>
                  <a:pt x="2511211" y="0"/>
                </a:lnTo>
                <a:lnTo>
                  <a:pt x="2518911" y="7386"/>
                </a:lnTo>
                <a:lnTo>
                  <a:pt x="2519684" y="44812"/>
                </a:lnTo>
                <a:lnTo>
                  <a:pt x="2557000" y="43932"/>
                </a:lnTo>
                <a:lnTo>
                  <a:pt x="2564947" y="51555"/>
                </a:lnTo>
                <a:lnTo>
                  <a:pt x="2557324" y="59500"/>
                </a:lnTo>
                <a:lnTo>
                  <a:pt x="2520008" y="60299"/>
                </a:lnTo>
                <a:lnTo>
                  <a:pt x="2520776" y="97588"/>
                </a:lnTo>
                <a:lnTo>
                  <a:pt x="2513390" y="105287"/>
                </a:lnTo>
                <a:lnTo>
                  <a:pt x="2505444" y="97665"/>
                </a:lnTo>
                <a:lnTo>
                  <a:pt x="2504691" y="60601"/>
                </a:lnTo>
                <a:lnTo>
                  <a:pt x="2467601" y="61357"/>
                </a:lnTo>
                <a:lnTo>
                  <a:pt x="2459654" y="53734"/>
                </a:lnTo>
                <a:lnTo>
                  <a:pt x="2459654" y="53734"/>
                </a:lnTo>
                <a:close/>
                <a:moveTo>
                  <a:pt x="2869597" y="2115808"/>
                </a:moveTo>
                <a:lnTo>
                  <a:pt x="2876986" y="2108104"/>
                </a:lnTo>
                <a:lnTo>
                  <a:pt x="2914299" y="2107228"/>
                </a:lnTo>
                <a:lnTo>
                  <a:pt x="2913531" y="2070017"/>
                </a:lnTo>
                <a:lnTo>
                  <a:pt x="2921153" y="2062072"/>
                </a:lnTo>
                <a:lnTo>
                  <a:pt x="2928853" y="2069462"/>
                </a:lnTo>
                <a:lnTo>
                  <a:pt x="2929626" y="2106884"/>
                </a:lnTo>
                <a:lnTo>
                  <a:pt x="2966943" y="2106006"/>
                </a:lnTo>
                <a:lnTo>
                  <a:pt x="2974887" y="2113631"/>
                </a:lnTo>
                <a:lnTo>
                  <a:pt x="2967263" y="2121576"/>
                </a:lnTo>
                <a:lnTo>
                  <a:pt x="2929947" y="2122374"/>
                </a:lnTo>
                <a:lnTo>
                  <a:pt x="2930718" y="2159663"/>
                </a:lnTo>
                <a:lnTo>
                  <a:pt x="2923329" y="2167365"/>
                </a:lnTo>
                <a:lnTo>
                  <a:pt x="2915384" y="2159740"/>
                </a:lnTo>
                <a:lnTo>
                  <a:pt x="2914629" y="2122676"/>
                </a:lnTo>
                <a:lnTo>
                  <a:pt x="2877540" y="2123432"/>
                </a:lnTo>
                <a:lnTo>
                  <a:pt x="2869597" y="2115808"/>
                </a:lnTo>
                <a:lnTo>
                  <a:pt x="2869597" y="2115808"/>
                </a:lnTo>
                <a:close/>
                <a:moveTo>
                  <a:pt x="2869597" y="1703392"/>
                </a:moveTo>
                <a:lnTo>
                  <a:pt x="2876986" y="1695692"/>
                </a:lnTo>
                <a:lnTo>
                  <a:pt x="2914299" y="1694814"/>
                </a:lnTo>
                <a:lnTo>
                  <a:pt x="2913531" y="1657603"/>
                </a:lnTo>
                <a:lnTo>
                  <a:pt x="2921153" y="1649658"/>
                </a:lnTo>
                <a:lnTo>
                  <a:pt x="2928853" y="1657045"/>
                </a:lnTo>
                <a:lnTo>
                  <a:pt x="2929626" y="1694468"/>
                </a:lnTo>
                <a:lnTo>
                  <a:pt x="2966943" y="1693590"/>
                </a:lnTo>
                <a:lnTo>
                  <a:pt x="2974887" y="1701214"/>
                </a:lnTo>
                <a:lnTo>
                  <a:pt x="2967263" y="1709159"/>
                </a:lnTo>
                <a:lnTo>
                  <a:pt x="2929947" y="1709958"/>
                </a:lnTo>
                <a:lnTo>
                  <a:pt x="2930718" y="1747247"/>
                </a:lnTo>
                <a:lnTo>
                  <a:pt x="2923329" y="1754948"/>
                </a:lnTo>
                <a:lnTo>
                  <a:pt x="2915384" y="1747324"/>
                </a:lnTo>
                <a:lnTo>
                  <a:pt x="2914629" y="1710260"/>
                </a:lnTo>
                <a:lnTo>
                  <a:pt x="2877540" y="1711014"/>
                </a:lnTo>
                <a:lnTo>
                  <a:pt x="2869597" y="1703392"/>
                </a:lnTo>
                <a:lnTo>
                  <a:pt x="2869597" y="1703392"/>
                </a:lnTo>
                <a:close/>
                <a:moveTo>
                  <a:pt x="2869597" y="1290977"/>
                </a:moveTo>
                <a:lnTo>
                  <a:pt x="2876986" y="1283278"/>
                </a:lnTo>
                <a:lnTo>
                  <a:pt x="2914299" y="1282400"/>
                </a:lnTo>
                <a:lnTo>
                  <a:pt x="2913531" y="1245190"/>
                </a:lnTo>
                <a:lnTo>
                  <a:pt x="2921153" y="1237243"/>
                </a:lnTo>
                <a:lnTo>
                  <a:pt x="2928853" y="1244633"/>
                </a:lnTo>
                <a:lnTo>
                  <a:pt x="2929626" y="1282055"/>
                </a:lnTo>
                <a:lnTo>
                  <a:pt x="2966943" y="1281175"/>
                </a:lnTo>
                <a:lnTo>
                  <a:pt x="2974887" y="1288800"/>
                </a:lnTo>
                <a:lnTo>
                  <a:pt x="2967263" y="1296747"/>
                </a:lnTo>
                <a:lnTo>
                  <a:pt x="2929947" y="1297546"/>
                </a:lnTo>
                <a:lnTo>
                  <a:pt x="2930718" y="1334836"/>
                </a:lnTo>
                <a:lnTo>
                  <a:pt x="2923329" y="1342536"/>
                </a:lnTo>
                <a:lnTo>
                  <a:pt x="2915384" y="1334913"/>
                </a:lnTo>
                <a:lnTo>
                  <a:pt x="2914629" y="1297849"/>
                </a:lnTo>
                <a:lnTo>
                  <a:pt x="2877540" y="1298602"/>
                </a:lnTo>
                <a:lnTo>
                  <a:pt x="2869597" y="1290977"/>
                </a:lnTo>
                <a:lnTo>
                  <a:pt x="2869597" y="1290977"/>
                </a:lnTo>
                <a:close/>
                <a:moveTo>
                  <a:pt x="2869597" y="878561"/>
                </a:moveTo>
                <a:lnTo>
                  <a:pt x="2876986" y="870861"/>
                </a:lnTo>
                <a:lnTo>
                  <a:pt x="2914299" y="869982"/>
                </a:lnTo>
                <a:lnTo>
                  <a:pt x="2913531" y="832770"/>
                </a:lnTo>
                <a:lnTo>
                  <a:pt x="2921153" y="824825"/>
                </a:lnTo>
                <a:lnTo>
                  <a:pt x="2928853" y="832215"/>
                </a:lnTo>
                <a:lnTo>
                  <a:pt x="2929626" y="869639"/>
                </a:lnTo>
                <a:lnTo>
                  <a:pt x="2966943" y="868759"/>
                </a:lnTo>
                <a:lnTo>
                  <a:pt x="2974887" y="876382"/>
                </a:lnTo>
                <a:lnTo>
                  <a:pt x="2967263" y="884327"/>
                </a:lnTo>
                <a:lnTo>
                  <a:pt x="2929947" y="885128"/>
                </a:lnTo>
                <a:lnTo>
                  <a:pt x="2930718" y="922416"/>
                </a:lnTo>
                <a:lnTo>
                  <a:pt x="2923329" y="930116"/>
                </a:lnTo>
                <a:lnTo>
                  <a:pt x="2915384" y="922492"/>
                </a:lnTo>
                <a:lnTo>
                  <a:pt x="2914629" y="885429"/>
                </a:lnTo>
                <a:lnTo>
                  <a:pt x="2877540" y="886182"/>
                </a:lnTo>
                <a:lnTo>
                  <a:pt x="2869597" y="878561"/>
                </a:lnTo>
                <a:lnTo>
                  <a:pt x="2869597" y="878561"/>
                </a:lnTo>
                <a:close/>
                <a:moveTo>
                  <a:pt x="2869597" y="466147"/>
                </a:moveTo>
                <a:lnTo>
                  <a:pt x="2876986" y="458447"/>
                </a:lnTo>
                <a:lnTo>
                  <a:pt x="2914299" y="457567"/>
                </a:lnTo>
                <a:lnTo>
                  <a:pt x="2913531" y="420359"/>
                </a:lnTo>
                <a:lnTo>
                  <a:pt x="2921153" y="412411"/>
                </a:lnTo>
                <a:lnTo>
                  <a:pt x="2928853" y="419799"/>
                </a:lnTo>
                <a:lnTo>
                  <a:pt x="2929626" y="457225"/>
                </a:lnTo>
                <a:lnTo>
                  <a:pt x="2966943" y="456343"/>
                </a:lnTo>
                <a:lnTo>
                  <a:pt x="2974887" y="463968"/>
                </a:lnTo>
                <a:lnTo>
                  <a:pt x="2967263" y="471916"/>
                </a:lnTo>
                <a:lnTo>
                  <a:pt x="2929947" y="472715"/>
                </a:lnTo>
                <a:lnTo>
                  <a:pt x="2930718" y="510004"/>
                </a:lnTo>
                <a:lnTo>
                  <a:pt x="2923329" y="517703"/>
                </a:lnTo>
                <a:lnTo>
                  <a:pt x="2915384" y="510081"/>
                </a:lnTo>
                <a:lnTo>
                  <a:pt x="2914629" y="473017"/>
                </a:lnTo>
                <a:lnTo>
                  <a:pt x="2877540" y="473771"/>
                </a:lnTo>
                <a:lnTo>
                  <a:pt x="2869597" y="466147"/>
                </a:lnTo>
                <a:close/>
              </a:path>
            </a:pathLst>
          </a:custGeom>
          <a:solidFill>
            <a:srgbClr val="FFA364">
              <a:alpha val="36000"/>
            </a:srgbClr>
          </a:solidFill>
          <a:ln w="17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2" name="任意多边形: 形状 101" descr="D:\51PPT模板网\51pptmoban.com\图片.jpg"/>
          <p:cNvSpPr/>
          <p:nvPr/>
        </p:nvSpPr>
        <p:spPr>
          <a:xfrm>
            <a:off x="3437730" y="2380533"/>
            <a:ext cx="5316539" cy="486610"/>
          </a:xfrm>
          <a:custGeom>
            <a:avLst/>
            <a:gdLst>
              <a:gd name="connsiteX0" fmla="*/ 0 w 5316539"/>
              <a:gd name="connsiteY0" fmla="*/ 0 h 486610"/>
              <a:gd name="connsiteX1" fmla="*/ 5311748 w 5316539"/>
              <a:gd name="connsiteY1" fmla="*/ 0 h 486610"/>
              <a:gd name="connsiteX2" fmla="*/ 5226051 w 5316539"/>
              <a:gd name="connsiteY2" fmla="*/ 64795 h 486610"/>
              <a:gd name="connsiteX3" fmla="*/ 5292726 w 5316539"/>
              <a:gd name="connsiteY3" fmla="*/ 145757 h 486610"/>
              <a:gd name="connsiteX4" fmla="*/ 5240339 w 5316539"/>
              <a:gd name="connsiteY4" fmla="*/ 174332 h 486610"/>
              <a:gd name="connsiteX5" fmla="*/ 5316539 w 5316539"/>
              <a:gd name="connsiteY5" fmla="*/ 241007 h 486610"/>
              <a:gd name="connsiteX6" fmla="*/ 5254626 w 5316539"/>
              <a:gd name="connsiteY6" fmla="*/ 264820 h 486610"/>
              <a:gd name="connsiteX7" fmla="*/ 5307014 w 5316539"/>
              <a:gd name="connsiteY7" fmla="*/ 302920 h 486610"/>
              <a:gd name="connsiteX8" fmla="*/ 5230814 w 5316539"/>
              <a:gd name="connsiteY8" fmla="*/ 364832 h 486610"/>
              <a:gd name="connsiteX9" fmla="*/ 5316539 w 5316539"/>
              <a:gd name="connsiteY9" fmla="*/ 421982 h 486610"/>
              <a:gd name="connsiteX10" fmla="*/ 5291919 w 5316539"/>
              <a:gd name="connsiteY10" fmla="*/ 486610 h 486610"/>
              <a:gd name="connsiteX11" fmla="*/ 52995 w 5316539"/>
              <a:gd name="connsiteY11" fmla="*/ 486610 h 486610"/>
              <a:gd name="connsiteX12" fmla="*/ 82551 w 5316539"/>
              <a:gd name="connsiteY12" fmla="*/ 445795 h 486610"/>
              <a:gd name="connsiteX13" fmla="*/ 30164 w 5316539"/>
              <a:gd name="connsiteY13" fmla="*/ 379120 h 486610"/>
              <a:gd name="connsiteX14" fmla="*/ 53976 w 5316539"/>
              <a:gd name="connsiteY14" fmla="*/ 336257 h 486610"/>
              <a:gd name="connsiteX15" fmla="*/ 15876 w 5316539"/>
              <a:gd name="connsiteY15" fmla="*/ 241007 h 486610"/>
              <a:gd name="connsiteX16" fmla="*/ 120651 w 5316539"/>
              <a:gd name="connsiteY16" fmla="*/ 202907 h 486610"/>
              <a:gd name="connsiteX17" fmla="*/ 25401 w 5316539"/>
              <a:gd name="connsiteY17" fmla="*/ 112420 h 486610"/>
              <a:gd name="connsiteX18" fmla="*/ 68264 w 5316539"/>
              <a:gd name="connsiteY18" fmla="*/ 55270 h 486610"/>
              <a:gd name="connsiteX19" fmla="*/ 0 w 5316539"/>
              <a:gd name="connsiteY19" fmla="*/ 2176 h 486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16539" h="486610">
                <a:moveTo>
                  <a:pt x="0" y="0"/>
                </a:moveTo>
                <a:lnTo>
                  <a:pt x="5311748" y="0"/>
                </a:lnTo>
                <a:lnTo>
                  <a:pt x="5226051" y="64795"/>
                </a:lnTo>
                <a:lnTo>
                  <a:pt x="5292726" y="145757"/>
                </a:lnTo>
                <a:lnTo>
                  <a:pt x="5240339" y="174332"/>
                </a:lnTo>
                <a:lnTo>
                  <a:pt x="5316539" y="241007"/>
                </a:lnTo>
                <a:lnTo>
                  <a:pt x="5254626" y="264820"/>
                </a:lnTo>
                <a:lnTo>
                  <a:pt x="5307014" y="302920"/>
                </a:lnTo>
                <a:lnTo>
                  <a:pt x="5230814" y="364832"/>
                </a:lnTo>
                <a:lnTo>
                  <a:pt x="5316539" y="421982"/>
                </a:lnTo>
                <a:lnTo>
                  <a:pt x="5291919" y="486610"/>
                </a:lnTo>
                <a:lnTo>
                  <a:pt x="52995" y="486610"/>
                </a:lnTo>
                <a:lnTo>
                  <a:pt x="82551" y="445795"/>
                </a:lnTo>
                <a:lnTo>
                  <a:pt x="30164" y="379120"/>
                </a:lnTo>
                <a:lnTo>
                  <a:pt x="53976" y="336257"/>
                </a:lnTo>
                <a:lnTo>
                  <a:pt x="15876" y="241007"/>
                </a:lnTo>
                <a:lnTo>
                  <a:pt x="120651" y="202907"/>
                </a:lnTo>
                <a:lnTo>
                  <a:pt x="25401" y="112420"/>
                </a:lnTo>
                <a:lnTo>
                  <a:pt x="68264" y="55270"/>
                </a:lnTo>
                <a:lnTo>
                  <a:pt x="0" y="2176"/>
                </a:lnTo>
                <a:close/>
              </a:path>
            </a:pathLst>
          </a:custGeom>
          <a:solidFill>
            <a:srgbClr val="FC7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7" name="任意多边形: 形状 66"/>
          <p:cNvSpPr/>
          <p:nvPr/>
        </p:nvSpPr>
        <p:spPr>
          <a:xfrm>
            <a:off x="0" y="4510380"/>
            <a:ext cx="4622044" cy="2347621"/>
          </a:xfrm>
          <a:custGeom>
            <a:avLst/>
            <a:gdLst>
              <a:gd name="connsiteX0" fmla="*/ 984035 w 4622044"/>
              <a:gd name="connsiteY0" fmla="*/ 239 h 2347621"/>
              <a:gd name="connsiteX1" fmla="*/ 1117600 w 4622044"/>
              <a:gd name="connsiteY1" fmla="*/ 3564 h 2347621"/>
              <a:gd name="connsiteX2" fmla="*/ 2264229 w 4622044"/>
              <a:gd name="connsiteY2" fmla="*/ 1150192 h 2347621"/>
              <a:gd name="connsiteX3" fmla="*/ 4354286 w 4622044"/>
              <a:gd name="connsiteY3" fmla="*/ 1222764 h 2347621"/>
              <a:gd name="connsiteX4" fmla="*/ 4617499 w 4622044"/>
              <a:gd name="connsiteY4" fmla="*/ 2113642 h 2347621"/>
              <a:gd name="connsiteX5" fmla="*/ 4597460 w 4622044"/>
              <a:gd name="connsiteY5" fmla="*/ 2347621 h 2347621"/>
              <a:gd name="connsiteX6" fmla="*/ 0 w 4622044"/>
              <a:gd name="connsiteY6" fmla="*/ 2347621 h 2347621"/>
              <a:gd name="connsiteX7" fmla="*/ 0 w 4622044"/>
              <a:gd name="connsiteY7" fmla="*/ 187086 h 2347621"/>
              <a:gd name="connsiteX8" fmla="*/ 180005 w 4622044"/>
              <a:gd name="connsiteY8" fmla="*/ 133980 h 2347621"/>
              <a:gd name="connsiteX9" fmla="*/ 984035 w 4622044"/>
              <a:gd name="connsiteY9" fmla="*/ 239 h 234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22044" h="2347621">
                <a:moveTo>
                  <a:pt x="984035" y="239"/>
                </a:moveTo>
                <a:cubicBezTo>
                  <a:pt x="1030255" y="-528"/>
                  <a:pt x="1074813" y="540"/>
                  <a:pt x="1117600" y="3564"/>
                </a:cubicBezTo>
                <a:cubicBezTo>
                  <a:pt x="1802191" y="51945"/>
                  <a:pt x="1724781" y="946992"/>
                  <a:pt x="2264229" y="1150192"/>
                </a:cubicBezTo>
                <a:cubicBezTo>
                  <a:pt x="2803677" y="1353392"/>
                  <a:pt x="3976915" y="939735"/>
                  <a:pt x="4354286" y="1222764"/>
                </a:cubicBezTo>
                <a:cubicBezTo>
                  <a:pt x="4590143" y="1399657"/>
                  <a:pt x="4638902" y="1728213"/>
                  <a:pt x="4617499" y="2113642"/>
                </a:cubicBezTo>
                <a:lnTo>
                  <a:pt x="4597460" y="2347621"/>
                </a:lnTo>
                <a:lnTo>
                  <a:pt x="0" y="2347621"/>
                </a:lnTo>
                <a:lnTo>
                  <a:pt x="0" y="187086"/>
                </a:lnTo>
                <a:lnTo>
                  <a:pt x="180005" y="133980"/>
                </a:lnTo>
                <a:cubicBezTo>
                  <a:pt x="480313" y="53743"/>
                  <a:pt x="752937" y="4069"/>
                  <a:pt x="984035" y="239"/>
                </a:cubicBezTo>
                <a:close/>
              </a:path>
            </a:pathLst>
          </a:custGeom>
          <a:solidFill>
            <a:srgbClr val="FC7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68"/>
          <p:cNvSpPr/>
          <p:nvPr/>
        </p:nvSpPr>
        <p:spPr>
          <a:xfrm>
            <a:off x="-1030514" y="5578083"/>
            <a:ext cx="5457371" cy="2114488"/>
          </a:xfrm>
          <a:custGeom>
            <a:avLst/>
            <a:gdLst>
              <a:gd name="connsiteX0" fmla="*/ 0 w 5457371"/>
              <a:gd name="connsiteY0" fmla="*/ 38946 h 2114488"/>
              <a:gd name="connsiteX1" fmla="*/ 2452914 w 5457371"/>
              <a:gd name="connsiteY1" fmla="*/ 126031 h 2114488"/>
              <a:gd name="connsiteX2" fmla="*/ 3730171 w 5457371"/>
              <a:gd name="connsiteY2" fmla="*/ 1083974 h 2114488"/>
              <a:gd name="connsiteX3" fmla="*/ 4978400 w 5457371"/>
              <a:gd name="connsiteY3" fmla="*/ 1083974 h 2114488"/>
              <a:gd name="connsiteX4" fmla="*/ 5457371 w 5457371"/>
              <a:gd name="connsiteY4" fmla="*/ 2114488 h 211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7371" h="2114488">
                <a:moveTo>
                  <a:pt x="0" y="38946"/>
                </a:moveTo>
                <a:cubicBezTo>
                  <a:pt x="915609" y="-4597"/>
                  <a:pt x="1831219" y="-48140"/>
                  <a:pt x="2452914" y="126031"/>
                </a:cubicBezTo>
                <a:cubicBezTo>
                  <a:pt x="3074609" y="300202"/>
                  <a:pt x="3309257" y="924317"/>
                  <a:pt x="3730171" y="1083974"/>
                </a:cubicBezTo>
                <a:cubicBezTo>
                  <a:pt x="4151085" y="1243631"/>
                  <a:pt x="4690533" y="912222"/>
                  <a:pt x="4978400" y="1083974"/>
                </a:cubicBezTo>
                <a:cubicBezTo>
                  <a:pt x="5266267" y="1255726"/>
                  <a:pt x="5361819" y="1685107"/>
                  <a:pt x="5457371" y="2114488"/>
                </a:cubicBez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: 形状 61"/>
          <p:cNvSpPr/>
          <p:nvPr/>
        </p:nvSpPr>
        <p:spPr>
          <a:xfrm>
            <a:off x="7418283" y="0"/>
            <a:ext cx="4773717" cy="1996773"/>
          </a:xfrm>
          <a:custGeom>
            <a:avLst/>
            <a:gdLst>
              <a:gd name="connsiteX0" fmla="*/ 0 w 4773717"/>
              <a:gd name="connsiteY0" fmla="*/ 0 h 1996773"/>
              <a:gd name="connsiteX1" fmla="*/ 4773717 w 4773717"/>
              <a:gd name="connsiteY1" fmla="*/ 0 h 1996773"/>
              <a:gd name="connsiteX2" fmla="*/ 4773717 w 4773717"/>
              <a:gd name="connsiteY2" fmla="*/ 1996773 h 1996773"/>
              <a:gd name="connsiteX3" fmla="*/ 4682740 w 4773717"/>
              <a:gd name="connsiteY3" fmla="*/ 1992816 h 1996773"/>
              <a:gd name="connsiteX4" fmla="*/ 4483431 w 4773717"/>
              <a:gd name="connsiteY4" fmla="*/ 1959429 h 1996773"/>
              <a:gd name="connsiteX5" fmla="*/ 3685146 w 4773717"/>
              <a:gd name="connsiteY5" fmla="*/ 1016000 h 1996773"/>
              <a:gd name="connsiteX6" fmla="*/ 2219203 w 4773717"/>
              <a:gd name="connsiteY6" fmla="*/ 1306286 h 1996773"/>
              <a:gd name="connsiteX7" fmla="*/ 1043546 w 4773717"/>
              <a:gd name="connsiteY7" fmla="*/ 333829 h 1996773"/>
              <a:gd name="connsiteX8" fmla="*/ 296514 w 4773717"/>
              <a:gd name="connsiteY8" fmla="*/ 65768 h 199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73717" h="1996773">
                <a:moveTo>
                  <a:pt x="0" y="0"/>
                </a:moveTo>
                <a:lnTo>
                  <a:pt x="4773717" y="0"/>
                </a:lnTo>
                <a:lnTo>
                  <a:pt x="4773717" y="1996773"/>
                </a:lnTo>
                <a:lnTo>
                  <a:pt x="4682740" y="1992816"/>
                </a:lnTo>
                <a:cubicBezTo>
                  <a:pt x="4611471" y="1985793"/>
                  <a:pt x="4544814" y="1974851"/>
                  <a:pt x="4483431" y="1959429"/>
                </a:cubicBezTo>
                <a:cubicBezTo>
                  <a:pt x="3992364" y="1836057"/>
                  <a:pt x="4062517" y="1124857"/>
                  <a:pt x="3685146" y="1016000"/>
                </a:cubicBezTo>
                <a:cubicBezTo>
                  <a:pt x="3307775" y="907143"/>
                  <a:pt x="2659470" y="1419981"/>
                  <a:pt x="2219203" y="1306286"/>
                </a:cubicBezTo>
                <a:cubicBezTo>
                  <a:pt x="1778936" y="1192591"/>
                  <a:pt x="1500746" y="568477"/>
                  <a:pt x="1043546" y="333829"/>
                </a:cubicBezTo>
                <a:cubicBezTo>
                  <a:pt x="814946" y="216505"/>
                  <a:pt x="561853" y="132745"/>
                  <a:pt x="296514" y="65768"/>
                </a:cubicBezTo>
                <a:close/>
              </a:path>
            </a:pathLst>
          </a:custGeom>
          <a:solidFill>
            <a:srgbClr val="FC7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任意多边形: 形状 103"/>
          <p:cNvSpPr/>
          <p:nvPr/>
        </p:nvSpPr>
        <p:spPr>
          <a:xfrm>
            <a:off x="154774" y="0"/>
            <a:ext cx="3801804" cy="1274024"/>
          </a:xfrm>
          <a:custGeom>
            <a:avLst/>
            <a:gdLst>
              <a:gd name="connsiteX0" fmla="*/ 0 w 3801804"/>
              <a:gd name="connsiteY0" fmla="*/ 0 h 1274024"/>
              <a:gd name="connsiteX1" fmla="*/ 3801804 w 3801804"/>
              <a:gd name="connsiteY1" fmla="*/ 0 h 1274024"/>
              <a:gd name="connsiteX2" fmla="*/ 3795030 w 3801804"/>
              <a:gd name="connsiteY2" fmla="*/ 18511 h 1274024"/>
              <a:gd name="connsiteX3" fmla="*/ 1900902 w 3801804"/>
              <a:gd name="connsiteY3" fmla="*/ 1274024 h 1274024"/>
              <a:gd name="connsiteX4" fmla="*/ 6774 w 3801804"/>
              <a:gd name="connsiteY4" fmla="*/ 18511 h 127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1804" h="1274024">
                <a:moveTo>
                  <a:pt x="0" y="0"/>
                </a:moveTo>
                <a:lnTo>
                  <a:pt x="3801804" y="0"/>
                </a:lnTo>
                <a:lnTo>
                  <a:pt x="3795030" y="18511"/>
                </a:lnTo>
                <a:cubicBezTo>
                  <a:pt x="3482961" y="756322"/>
                  <a:pt x="2752388" y="1274024"/>
                  <a:pt x="1900902" y="1274024"/>
                </a:cubicBezTo>
                <a:cubicBezTo>
                  <a:pt x="1049416" y="1274024"/>
                  <a:pt x="318843" y="756322"/>
                  <a:pt x="6774" y="18511"/>
                </a:cubicBezTo>
                <a:close/>
              </a:path>
            </a:pathLst>
          </a:custGeom>
          <a:solidFill>
            <a:srgbClr val="FFEB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任意多边形: 形状 105" descr="D:\51PPT模板网\51pptmoban.com\图片.jpg"/>
          <p:cNvSpPr/>
          <p:nvPr/>
        </p:nvSpPr>
        <p:spPr>
          <a:xfrm>
            <a:off x="8236355" y="5586542"/>
            <a:ext cx="3799928" cy="1271458"/>
          </a:xfrm>
          <a:custGeom>
            <a:avLst/>
            <a:gdLst>
              <a:gd name="connsiteX0" fmla="*/ 1899964 w 3799928"/>
              <a:gd name="connsiteY0" fmla="*/ 0 h 1271458"/>
              <a:gd name="connsiteX1" fmla="*/ 3794092 w 3799928"/>
              <a:gd name="connsiteY1" fmla="*/ 1255513 h 1271458"/>
              <a:gd name="connsiteX2" fmla="*/ 3799928 w 3799928"/>
              <a:gd name="connsiteY2" fmla="*/ 1271458 h 1271458"/>
              <a:gd name="connsiteX3" fmla="*/ 0 w 3799928"/>
              <a:gd name="connsiteY3" fmla="*/ 1271458 h 1271458"/>
              <a:gd name="connsiteX4" fmla="*/ 5836 w 3799928"/>
              <a:gd name="connsiteY4" fmla="*/ 1255513 h 1271458"/>
              <a:gd name="connsiteX5" fmla="*/ 1899964 w 3799928"/>
              <a:gd name="connsiteY5" fmla="*/ 0 h 127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9928" h="1271458">
                <a:moveTo>
                  <a:pt x="1899964" y="0"/>
                </a:moveTo>
                <a:cubicBezTo>
                  <a:pt x="2751450" y="0"/>
                  <a:pt x="3482023" y="517702"/>
                  <a:pt x="3794092" y="1255513"/>
                </a:cubicBezTo>
                <a:lnTo>
                  <a:pt x="3799928" y="1271458"/>
                </a:lnTo>
                <a:lnTo>
                  <a:pt x="0" y="1271458"/>
                </a:lnTo>
                <a:lnTo>
                  <a:pt x="5836" y="1255513"/>
                </a:lnTo>
                <a:cubicBezTo>
                  <a:pt x="317905" y="517702"/>
                  <a:pt x="1048478" y="0"/>
                  <a:pt x="1899964" y="0"/>
                </a:cubicBezTo>
                <a:close/>
              </a:path>
            </a:pathLst>
          </a:custGeom>
          <a:solidFill>
            <a:srgbClr val="FFEB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任意多边形: 形状 111"/>
          <p:cNvSpPr/>
          <p:nvPr/>
        </p:nvSpPr>
        <p:spPr>
          <a:xfrm rot="18900000">
            <a:off x="-245284" y="3449824"/>
            <a:ext cx="616881" cy="616881"/>
          </a:xfrm>
          <a:custGeom>
            <a:avLst/>
            <a:gdLst>
              <a:gd name="connsiteX0" fmla="*/ 527566 w 616881"/>
              <a:gd name="connsiteY0" fmla="*/ 0 h 616881"/>
              <a:gd name="connsiteX1" fmla="*/ 552636 w 616881"/>
              <a:gd name="connsiteY1" fmla="*/ 30385 h 616881"/>
              <a:gd name="connsiteX2" fmla="*/ 616881 w 616881"/>
              <a:gd name="connsiteY2" fmla="*/ 240707 h 616881"/>
              <a:gd name="connsiteX3" fmla="*/ 240707 w 616881"/>
              <a:gd name="connsiteY3" fmla="*/ 616881 h 616881"/>
              <a:gd name="connsiteX4" fmla="*/ 30385 w 616881"/>
              <a:gd name="connsiteY4" fmla="*/ 552636 h 616881"/>
              <a:gd name="connsiteX5" fmla="*/ 0 w 616881"/>
              <a:gd name="connsiteY5" fmla="*/ 527566 h 61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6881" h="616881">
                <a:moveTo>
                  <a:pt x="527566" y="0"/>
                </a:moveTo>
                <a:lnTo>
                  <a:pt x="552636" y="30385"/>
                </a:lnTo>
                <a:cubicBezTo>
                  <a:pt x="593197" y="90423"/>
                  <a:pt x="616880" y="162799"/>
                  <a:pt x="616881" y="240707"/>
                </a:cubicBezTo>
                <a:cubicBezTo>
                  <a:pt x="616881" y="448462"/>
                  <a:pt x="448462" y="616880"/>
                  <a:pt x="240707" y="616881"/>
                </a:cubicBezTo>
                <a:cubicBezTo>
                  <a:pt x="162799" y="616881"/>
                  <a:pt x="90422" y="593197"/>
                  <a:pt x="30385" y="552636"/>
                </a:cubicBezTo>
                <a:lnTo>
                  <a:pt x="0" y="527566"/>
                </a:lnTo>
                <a:close/>
              </a:path>
            </a:pathLst>
          </a:custGeom>
          <a:solidFill>
            <a:srgbClr val="FFDAC3"/>
          </a:solidFill>
          <a:ln w="17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4" name="任意多边形: 形状 113" descr="D:\51PPT模板网\51pptmoban.com\图片.jpg"/>
          <p:cNvSpPr/>
          <p:nvPr/>
        </p:nvSpPr>
        <p:spPr>
          <a:xfrm rot="18900000">
            <a:off x="11807732" y="2664661"/>
            <a:ext cx="628855" cy="629700"/>
          </a:xfrm>
          <a:custGeom>
            <a:avLst/>
            <a:gdLst>
              <a:gd name="connsiteX0" fmla="*/ 628855 w 628855"/>
              <a:gd name="connsiteY0" fmla="*/ 99194 h 629700"/>
              <a:gd name="connsiteX1" fmla="*/ 98348 w 628855"/>
              <a:gd name="connsiteY1" fmla="*/ 629700 h 629700"/>
              <a:gd name="connsiteX2" fmla="*/ 97723 w 628855"/>
              <a:gd name="connsiteY2" fmla="*/ 629105 h 629700"/>
              <a:gd name="connsiteX3" fmla="*/ 0 w 628855"/>
              <a:gd name="connsiteY3" fmla="*/ 376174 h 629700"/>
              <a:gd name="connsiteX4" fmla="*/ 376174 w 628855"/>
              <a:gd name="connsiteY4" fmla="*/ 0 h 629700"/>
              <a:gd name="connsiteX5" fmla="*/ 586496 w 628855"/>
              <a:gd name="connsiteY5" fmla="*/ 64245 h 6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855" h="629700">
                <a:moveTo>
                  <a:pt x="628855" y="99194"/>
                </a:moveTo>
                <a:lnTo>
                  <a:pt x="98348" y="629700"/>
                </a:lnTo>
                <a:lnTo>
                  <a:pt x="97723" y="629105"/>
                </a:lnTo>
                <a:cubicBezTo>
                  <a:pt x="37006" y="562301"/>
                  <a:pt x="0" y="473559"/>
                  <a:pt x="0" y="376174"/>
                </a:cubicBezTo>
                <a:cubicBezTo>
                  <a:pt x="0" y="168419"/>
                  <a:pt x="168419" y="0"/>
                  <a:pt x="376174" y="0"/>
                </a:cubicBezTo>
                <a:cubicBezTo>
                  <a:pt x="454082" y="0"/>
                  <a:pt x="526458" y="23684"/>
                  <a:pt x="586496" y="64245"/>
                </a:cubicBezTo>
                <a:close/>
              </a:path>
            </a:pathLst>
          </a:custGeom>
          <a:solidFill>
            <a:srgbClr val="FFDAC3"/>
          </a:solidFill>
          <a:ln w="17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任意多边形: 形状 41" descr="D:\51PPT模板网\51pptmoban.com\图片.jpg"/>
          <p:cNvSpPr/>
          <p:nvPr/>
        </p:nvSpPr>
        <p:spPr>
          <a:xfrm>
            <a:off x="10813498" y="4365914"/>
            <a:ext cx="1378490" cy="2035729"/>
          </a:xfrm>
          <a:custGeom>
            <a:avLst/>
            <a:gdLst>
              <a:gd name="connsiteX0" fmla="*/ 25344 w 943635"/>
              <a:gd name="connsiteY0" fmla="*/ 883387 h 1393543"/>
              <a:gd name="connsiteX1" fmla="*/ 551310 w 943635"/>
              <a:gd name="connsiteY1" fmla="*/ 1378317 h 1393543"/>
              <a:gd name="connsiteX2" fmla="*/ 424312 w 943635"/>
              <a:gd name="connsiteY2" fmla="*/ 1338268 h 1393543"/>
              <a:gd name="connsiteX3" fmla="*/ 73031 w 943635"/>
              <a:gd name="connsiteY3" fmla="*/ 1007719 h 1393543"/>
              <a:gd name="connsiteX4" fmla="*/ 25344 w 943635"/>
              <a:gd name="connsiteY4" fmla="*/ 883387 h 1393543"/>
              <a:gd name="connsiteX5" fmla="*/ 25344 w 943635"/>
              <a:gd name="connsiteY5" fmla="*/ 883387 h 1393543"/>
              <a:gd name="connsiteX6" fmla="*/ 943636 w 943635"/>
              <a:gd name="connsiteY6" fmla="*/ 45000 h 1393543"/>
              <a:gd name="connsiteX7" fmla="*/ 943636 w 943635"/>
              <a:gd name="connsiteY7" fmla="*/ 96860 h 1393543"/>
              <a:gd name="connsiteX8" fmla="*/ 861568 w 943635"/>
              <a:gd name="connsiteY8" fmla="*/ 19634 h 1393543"/>
              <a:gd name="connsiteX9" fmla="*/ 943636 w 943635"/>
              <a:gd name="connsiteY9" fmla="*/ 45000 h 1393543"/>
              <a:gd name="connsiteX10" fmla="*/ 943636 w 943635"/>
              <a:gd name="connsiteY10" fmla="*/ 45000 h 1393543"/>
              <a:gd name="connsiteX11" fmla="*/ 943636 w 943635"/>
              <a:gd name="connsiteY11" fmla="*/ 209634 h 1393543"/>
              <a:gd name="connsiteX12" fmla="*/ 721308 w 943635"/>
              <a:gd name="connsiteY12" fmla="*/ 426 h 1393543"/>
              <a:gd name="connsiteX13" fmla="*/ 638959 w 943635"/>
              <a:gd name="connsiteY13" fmla="*/ 2393 h 1393543"/>
              <a:gd name="connsiteX14" fmla="*/ 943636 w 943635"/>
              <a:gd name="connsiteY14" fmla="*/ 289088 h 1393543"/>
              <a:gd name="connsiteX15" fmla="*/ 943636 w 943635"/>
              <a:gd name="connsiteY15" fmla="*/ 209634 h 1393543"/>
              <a:gd name="connsiteX16" fmla="*/ 943636 w 943635"/>
              <a:gd name="connsiteY16" fmla="*/ 209634 h 1393543"/>
              <a:gd name="connsiteX17" fmla="*/ 943636 w 943635"/>
              <a:gd name="connsiteY17" fmla="*/ 401864 h 1393543"/>
              <a:gd name="connsiteX18" fmla="*/ 536389 w 943635"/>
              <a:gd name="connsiteY18" fmla="*/ 18650 h 1393543"/>
              <a:gd name="connsiteX19" fmla="*/ 471696 w 943635"/>
              <a:gd name="connsiteY19" fmla="*/ 37230 h 1393543"/>
              <a:gd name="connsiteX20" fmla="*/ 943636 w 943635"/>
              <a:gd name="connsiteY20" fmla="*/ 481323 h 1393543"/>
              <a:gd name="connsiteX21" fmla="*/ 943636 w 943635"/>
              <a:gd name="connsiteY21" fmla="*/ 401864 h 1393543"/>
              <a:gd name="connsiteX22" fmla="*/ 943636 w 943635"/>
              <a:gd name="connsiteY22" fmla="*/ 401864 h 1393543"/>
              <a:gd name="connsiteX23" fmla="*/ 943636 w 943635"/>
              <a:gd name="connsiteY23" fmla="*/ 594096 h 1393543"/>
              <a:gd name="connsiteX24" fmla="*/ 388496 w 943635"/>
              <a:gd name="connsiteY24" fmla="*/ 71713 h 1393543"/>
              <a:gd name="connsiteX25" fmla="*/ 335170 w 943635"/>
              <a:gd name="connsiteY25" fmla="*/ 100994 h 1393543"/>
              <a:gd name="connsiteX26" fmla="*/ 943636 w 943635"/>
              <a:gd name="connsiteY26" fmla="*/ 673556 h 1393543"/>
              <a:gd name="connsiteX27" fmla="*/ 943636 w 943635"/>
              <a:gd name="connsiteY27" fmla="*/ 594096 h 1393543"/>
              <a:gd name="connsiteX28" fmla="*/ 943636 w 943635"/>
              <a:gd name="connsiteY28" fmla="*/ 594096 h 1393543"/>
              <a:gd name="connsiteX29" fmla="*/ 943636 w 943635"/>
              <a:gd name="connsiteY29" fmla="*/ 786331 h 1393543"/>
              <a:gd name="connsiteX30" fmla="*/ 943636 w 943635"/>
              <a:gd name="connsiteY30" fmla="*/ 865787 h 1393543"/>
              <a:gd name="connsiteX31" fmla="*/ 222039 w 943635"/>
              <a:gd name="connsiteY31" fmla="*/ 186770 h 1393543"/>
              <a:gd name="connsiteX32" fmla="*/ 266185 w 943635"/>
              <a:gd name="connsiteY32" fmla="*/ 148854 h 1393543"/>
              <a:gd name="connsiteX33" fmla="*/ 943636 w 943635"/>
              <a:gd name="connsiteY33" fmla="*/ 786331 h 1393543"/>
              <a:gd name="connsiteX34" fmla="*/ 943636 w 943635"/>
              <a:gd name="connsiteY34" fmla="*/ 786331 h 1393543"/>
              <a:gd name="connsiteX35" fmla="*/ 943636 w 943635"/>
              <a:gd name="connsiteY35" fmla="*/ 978562 h 1393543"/>
              <a:gd name="connsiteX36" fmla="*/ 165292 w 943635"/>
              <a:gd name="connsiteY36" fmla="*/ 246148 h 1393543"/>
              <a:gd name="connsiteX37" fmla="*/ 129574 w 943635"/>
              <a:gd name="connsiteY37" fmla="*/ 291994 h 1393543"/>
              <a:gd name="connsiteX38" fmla="*/ 943636 w 943635"/>
              <a:gd name="connsiteY38" fmla="*/ 1058019 h 1393543"/>
              <a:gd name="connsiteX39" fmla="*/ 943636 w 943635"/>
              <a:gd name="connsiteY39" fmla="*/ 978562 h 1393543"/>
              <a:gd name="connsiteX40" fmla="*/ 943636 w 943635"/>
              <a:gd name="connsiteY40" fmla="*/ 978562 h 1393543"/>
              <a:gd name="connsiteX41" fmla="*/ 943636 w 943635"/>
              <a:gd name="connsiteY41" fmla="*/ 1170790 h 1393543"/>
              <a:gd name="connsiteX42" fmla="*/ 85042 w 943635"/>
              <a:gd name="connsiteY42" fmla="*/ 362858 h 1393543"/>
              <a:gd name="connsiteX43" fmla="*/ 58369 w 943635"/>
              <a:gd name="connsiteY43" fmla="*/ 417221 h 1393543"/>
              <a:gd name="connsiteX44" fmla="*/ 943636 w 943635"/>
              <a:gd name="connsiteY44" fmla="*/ 1250251 h 1393543"/>
              <a:gd name="connsiteX45" fmla="*/ 943636 w 943635"/>
              <a:gd name="connsiteY45" fmla="*/ 1170790 h 1393543"/>
              <a:gd name="connsiteX46" fmla="*/ 943636 w 943635"/>
              <a:gd name="connsiteY46" fmla="*/ 1170790 h 1393543"/>
              <a:gd name="connsiteX47" fmla="*/ 27842 w 943635"/>
              <a:gd name="connsiteY47" fmla="*/ 501271 h 1393543"/>
              <a:gd name="connsiteX48" fmla="*/ 12290 w 943635"/>
              <a:gd name="connsiteY48" fmla="*/ 566091 h 1393543"/>
              <a:gd name="connsiteX49" fmla="*/ 868810 w 943635"/>
              <a:gd name="connsiteY49" fmla="*/ 1372073 h 1393543"/>
              <a:gd name="connsiteX50" fmla="*/ 932568 w 943635"/>
              <a:gd name="connsiteY50" fmla="*/ 1352611 h 1393543"/>
              <a:gd name="connsiteX51" fmla="*/ 27842 w 943635"/>
              <a:gd name="connsiteY51" fmla="*/ 501271 h 1393543"/>
              <a:gd name="connsiteX52" fmla="*/ 27842 w 943635"/>
              <a:gd name="connsiteY52" fmla="*/ 501271 h 1393543"/>
              <a:gd name="connsiteX53" fmla="*/ 584 w 943635"/>
              <a:gd name="connsiteY53" fmla="*/ 667850 h 1393543"/>
              <a:gd name="connsiteX54" fmla="*/ 1948 w 943635"/>
              <a:gd name="connsiteY54" fmla="*/ 748593 h 1393543"/>
              <a:gd name="connsiteX55" fmla="*/ 687277 w 943635"/>
              <a:gd name="connsiteY55" fmla="*/ 1393480 h 1393543"/>
              <a:gd name="connsiteX56" fmla="*/ 767951 w 943635"/>
              <a:gd name="connsiteY56" fmla="*/ 1389938 h 1393543"/>
              <a:gd name="connsiteX57" fmla="*/ 584 w 943635"/>
              <a:gd name="connsiteY57" fmla="*/ 667850 h 139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943635" h="1393543">
                <a:moveTo>
                  <a:pt x="25344" y="883387"/>
                </a:moveTo>
                <a:lnTo>
                  <a:pt x="551310" y="1378317"/>
                </a:lnTo>
                <a:cubicBezTo>
                  <a:pt x="508087" y="1369129"/>
                  <a:pt x="465547" y="1355780"/>
                  <a:pt x="424312" y="1338268"/>
                </a:cubicBezTo>
                <a:lnTo>
                  <a:pt x="73031" y="1007719"/>
                </a:lnTo>
                <a:cubicBezTo>
                  <a:pt x="53050" y="967618"/>
                  <a:pt x="37138" y="925968"/>
                  <a:pt x="25344" y="883387"/>
                </a:cubicBezTo>
                <a:lnTo>
                  <a:pt x="25344" y="883387"/>
                </a:lnTo>
                <a:close/>
                <a:moveTo>
                  <a:pt x="943636" y="45000"/>
                </a:moveTo>
                <a:lnTo>
                  <a:pt x="943636" y="96860"/>
                </a:lnTo>
                <a:lnTo>
                  <a:pt x="861568" y="19634"/>
                </a:lnTo>
                <a:cubicBezTo>
                  <a:pt x="889305" y="26355"/>
                  <a:pt x="916715" y="34812"/>
                  <a:pt x="943636" y="45000"/>
                </a:cubicBezTo>
                <a:lnTo>
                  <a:pt x="943636" y="45000"/>
                </a:lnTo>
                <a:close/>
                <a:moveTo>
                  <a:pt x="943636" y="209634"/>
                </a:moveTo>
                <a:lnTo>
                  <a:pt x="721308" y="426"/>
                </a:lnTo>
                <a:cubicBezTo>
                  <a:pt x="693843" y="-530"/>
                  <a:pt x="666341" y="123"/>
                  <a:pt x="638959" y="2393"/>
                </a:cubicBezTo>
                <a:lnTo>
                  <a:pt x="943636" y="289088"/>
                </a:lnTo>
                <a:lnTo>
                  <a:pt x="943636" y="209634"/>
                </a:lnTo>
                <a:lnTo>
                  <a:pt x="943636" y="209634"/>
                </a:lnTo>
                <a:close/>
                <a:moveTo>
                  <a:pt x="943636" y="401864"/>
                </a:moveTo>
                <a:lnTo>
                  <a:pt x="536389" y="18650"/>
                </a:lnTo>
                <a:cubicBezTo>
                  <a:pt x="514590" y="23784"/>
                  <a:pt x="492998" y="29981"/>
                  <a:pt x="471696" y="37230"/>
                </a:cubicBezTo>
                <a:lnTo>
                  <a:pt x="943636" y="481323"/>
                </a:lnTo>
                <a:lnTo>
                  <a:pt x="943636" y="401864"/>
                </a:lnTo>
                <a:lnTo>
                  <a:pt x="943636" y="401864"/>
                </a:lnTo>
                <a:close/>
                <a:moveTo>
                  <a:pt x="943636" y="594096"/>
                </a:moveTo>
                <a:lnTo>
                  <a:pt x="388496" y="71713"/>
                </a:lnTo>
                <a:cubicBezTo>
                  <a:pt x="370386" y="80643"/>
                  <a:pt x="352594" y="90410"/>
                  <a:pt x="335170" y="100994"/>
                </a:cubicBezTo>
                <a:lnTo>
                  <a:pt x="943636" y="673556"/>
                </a:lnTo>
                <a:lnTo>
                  <a:pt x="943636" y="594096"/>
                </a:lnTo>
                <a:lnTo>
                  <a:pt x="943636" y="594096"/>
                </a:lnTo>
                <a:close/>
                <a:moveTo>
                  <a:pt x="943636" y="786331"/>
                </a:moveTo>
                <a:lnTo>
                  <a:pt x="943636" y="865787"/>
                </a:lnTo>
                <a:lnTo>
                  <a:pt x="222039" y="186770"/>
                </a:lnTo>
                <a:cubicBezTo>
                  <a:pt x="236343" y="173437"/>
                  <a:pt x="251056" y="160771"/>
                  <a:pt x="266185" y="148854"/>
                </a:cubicBezTo>
                <a:lnTo>
                  <a:pt x="943636" y="786331"/>
                </a:lnTo>
                <a:lnTo>
                  <a:pt x="943636" y="786331"/>
                </a:lnTo>
                <a:close/>
                <a:moveTo>
                  <a:pt x="943636" y="978562"/>
                </a:moveTo>
                <a:lnTo>
                  <a:pt x="165292" y="246148"/>
                </a:lnTo>
                <a:cubicBezTo>
                  <a:pt x="152646" y="261044"/>
                  <a:pt x="140761" y="276351"/>
                  <a:pt x="129574" y="291994"/>
                </a:cubicBezTo>
                <a:lnTo>
                  <a:pt x="943636" y="1058019"/>
                </a:lnTo>
                <a:lnTo>
                  <a:pt x="943636" y="978562"/>
                </a:lnTo>
                <a:lnTo>
                  <a:pt x="943636" y="978562"/>
                </a:lnTo>
                <a:close/>
                <a:moveTo>
                  <a:pt x="943636" y="1170790"/>
                </a:moveTo>
                <a:lnTo>
                  <a:pt x="85042" y="362858"/>
                </a:lnTo>
                <a:cubicBezTo>
                  <a:pt x="75305" y="380670"/>
                  <a:pt x="66429" y="398814"/>
                  <a:pt x="58369" y="417221"/>
                </a:cubicBezTo>
                <a:lnTo>
                  <a:pt x="943636" y="1250251"/>
                </a:lnTo>
                <a:lnTo>
                  <a:pt x="943636" y="1170790"/>
                </a:lnTo>
                <a:lnTo>
                  <a:pt x="943636" y="1170790"/>
                </a:lnTo>
                <a:close/>
                <a:moveTo>
                  <a:pt x="27842" y="501271"/>
                </a:moveTo>
                <a:cubicBezTo>
                  <a:pt x="21607" y="522673"/>
                  <a:pt x="16427" y="544309"/>
                  <a:pt x="12290" y="566091"/>
                </a:cubicBezTo>
                <a:lnTo>
                  <a:pt x="868810" y="1372073"/>
                </a:lnTo>
                <a:cubicBezTo>
                  <a:pt x="890305" y="1366615"/>
                  <a:pt x="911583" y="1360134"/>
                  <a:pt x="932568" y="1352611"/>
                </a:cubicBezTo>
                <a:lnTo>
                  <a:pt x="27842" y="501271"/>
                </a:lnTo>
                <a:lnTo>
                  <a:pt x="27842" y="501271"/>
                </a:lnTo>
                <a:close/>
                <a:moveTo>
                  <a:pt x="584" y="667850"/>
                </a:moveTo>
                <a:cubicBezTo>
                  <a:pt x="-524" y="694771"/>
                  <a:pt x="-48" y="721733"/>
                  <a:pt x="1948" y="748593"/>
                </a:cubicBezTo>
                <a:lnTo>
                  <a:pt x="687277" y="1393480"/>
                </a:lnTo>
                <a:cubicBezTo>
                  <a:pt x="714210" y="1393840"/>
                  <a:pt x="741148" y="1392676"/>
                  <a:pt x="767951" y="1389938"/>
                </a:cubicBezTo>
                <a:lnTo>
                  <a:pt x="584" y="667850"/>
                </a:lnTo>
                <a:close/>
              </a:path>
            </a:pathLst>
          </a:custGeom>
          <a:solidFill>
            <a:srgbClr val="FFDAC3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3" name="任意多边形: 形状 42"/>
          <p:cNvSpPr/>
          <p:nvPr/>
        </p:nvSpPr>
        <p:spPr>
          <a:xfrm>
            <a:off x="0" y="524557"/>
            <a:ext cx="1378490" cy="2035731"/>
          </a:xfrm>
          <a:custGeom>
            <a:avLst/>
            <a:gdLst>
              <a:gd name="connsiteX0" fmla="*/ 918291 w 943635"/>
              <a:gd name="connsiteY0" fmla="*/ 883386 h 1393544"/>
              <a:gd name="connsiteX1" fmla="*/ 392326 w 943635"/>
              <a:gd name="connsiteY1" fmla="*/ 1378316 h 1393544"/>
              <a:gd name="connsiteX2" fmla="*/ 519324 w 943635"/>
              <a:gd name="connsiteY2" fmla="*/ 1338269 h 1393544"/>
              <a:gd name="connsiteX3" fmla="*/ 870604 w 943635"/>
              <a:gd name="connsiteY3" fmla="*/ 1007720 h 1393544"/>
              <a:gd name="connsiteX4" fmla="*/ 918291 w 943635"/>
              <a:gd name="connsiteY4" fmla="*/ 883386 h 1393544"/>
              <a:gd name="connsiteX5" fmla="*/ 918291 w 943635"/>
              <a:gd name="connsiteY5" fmla="*/ 883386 h 1393544"/>
              <a:gd name="connsiteX6" fmla="*/ 0 w 943635"/>
              <a:gd name="connsiteY6" fmla="*/ 45001 h 1393544"/>
              <a:gd name="connsiteX7" fmla="*/ 0 w 943635"/>
              <a:gd name="connsiteY7" fmla="*/ 96861 h 1393544"/>
              <a:gd name="connsiteX8" fmla="*/ 82068 w 943635"/>
              <a:gd name="connsiteY8" fmla="*/ 19635 h 1393544"/>
              <a:gd name="connsiteX9" fmla="*/ 0 w 943635"/>
              <a:gd name="connsiteY9" fmla="*/ 45001 h 1393544"/>
              <a:gd name="connsiteX10" fmla="*/ 0 w 943635"/>
              <a:gd name="connsiteY10" fmla="*/ 45001 h 1393544"/>
              <a:gd name="connsiteX11" fmla="*/ 0 w 943635"/>
              <a:gd name="connsiteY11" fmla="*/ 209636 h 1393544"/>
              <a:gd name="connsiteX12" fmla="*/ 222326 w 943635"/>
              <a:gd name="connsiteY12" fmla="*/ 427 h 1393544"/>
              <a:gd name="connsiteX13" fmla="*/ 304675 w 943635"/>
              <a:gd name="connsiteY13" fmla="*/ 2392 h 1393544"/>
              <a:gd name="connsiteX14" fmla="*/ 0 w 943635"/>
              <a:gd name="connsiteY14" fmla="*/ 289089 h 1393544"/>
              <a:gd name="connsiteX15" fmla="*/ 0 w 943635"/>
              <a:gd name="connsiteY15" fmla="*/ 209636 h 1393544"/>
              <a:gd name="connsiteX16" fmla="*/ 0 w 943635"/>
              <a:gd name="connsiteY16" fmla="*/ 209636 h 1393544"/>
              <a:gd name="connsiteX17" fmla="*/ 0 w 943635"/>
              <a:gd name="connsiteY17" fmla="*/ 401865 h 1393544"/>
              <a:gd name="connsiteX18" fmla="*/ 407247 w 943635"/>
              <a:gd name="connsiteY18" fmla="*/ 18651 h 1393544"/>
              <a:gd name="connsiteX19" fmla="*/ 471940 w 943635"/>
              <a:gd name="connsiteY19" fmla="*/ 37231 h 1393544"/>
              <a:gd name="connsiteX20" fmla="*/ 0 w 943635"/>
              <a:gd name="connsiteY20" fmla="*/ 481324 h 1393544"/>
              <a:gd name="connsiteX21" fmla="*/ 0 w 943635"/>
              <a:gd name="connsiteY21" fmla="*/ 401865 h 1393544"/>
              <a:gd name="connsiteX22" fmla="*/ 0 w 943635"/>
              <a:gd name="connsiteY22" fmla="*/ 401865 h 1393544"/>
              <a:gd name="connsiteX23" fmla="*/ 0 w 943635"/>
              <a:gd name="connsiteY23" fmla="*/ 594097 h 1393544"/>
              <a:gd name="connsiteX24" fmla="*/ 555140 w 943635"/>
              <a:gd name="connsiteY24" fmla="*/ 71716 h 1393544"/>
              <a:gd name="connsiteX25" fmla="*/ 608466 w 943635"/>
              <a:gd name="connsiteY25" fmla="*/ 100996 h 1393544"/>
              <a:gd name="connsiteX26" fmla="*/ 0 w 943635"/>
              <a:gd name="connsiteY26" fmla="*/ 673557 h 1393544"/>
              <a:gd name="connsiteX27" fmla="*/ 0 w 943635"/>
              <a:gd name="connsiteY27" fmla="*/ 594097 h 1393544"/>
              <a:gd name="connsiteX28" fmla="*/ 0 w 943635"/>
              <a:gd name="connsiteY28" fmla="*/ 594097 h 1393544"/>
              <a:gd name="connsiteX29" fmla="*/ 0 w 943635"/>
              <a:gd name="connsiteY29" fmla="*/ 786332 h 1393544"/>
              <a:gd name="connsiteX30" fmla="*/ 0 w 943635"/>
              <a:gd name="connsiteY30" fmla="*/ 865789 h 1393544"/>
              <a:gd name="connsiteX31" fmla="*/ 721597 w 943635"/>
              <a:gd name="connsiteY31" fmla="*/ 186771 h 1393544"/>
              <a:gd name="connsiteX32" fmla="*/ 677450 w 943635"/>
              <a:gd name="connsiteY32" fmla="*/ 148853 h 1393544"/>
              <a:gd name="connsiteX33" fmla="*/ 0 w 943635"/>
              <a:gd name="connsiteY33" fmla="*/ 786332 h 1393544"/>
              <a:gd name="connsiteX34" fmla="*/ 0 w 943635"/>
              <a:gd name="connsiteY34" fmla="*/ 786332 h 1393544"/>
              <a:gd name="connsiteX35" fmla="*/ 0 w 943635"/>
              <a:gd name="connsiteY35" fmla="*/ 978562 h 1393544"/>
              <a:gd name="connsiteX36" fmla="*/ 778344 w 943635"/>
              <a:gd name="connsiteY36" fmla="*/ 246149 h 1393544"/>
              <a:gd name="connsiteX37" fmla="*/ 814062 w 943635"/>
              <a:gd name="connsiteY37" fmla="*/ 291995 h 1393544"/>
              <a:gd name="connsiteX38" fmla="*/ 0 w 943635"/>
              <a:gd name="connsiteY38" fmla="*/ 1058020 h 1393544"/>
              <a:gd name="connsiteX39" fmla="*/ 0 w 943635"/>
              <a:gd name="connsiteY39" fmla="*/ 978562 h 1393544"/>
              <a:gd name="connsiteX40" fmla="*/ 0 w 943635"/>
              <a:gd name="connsiteY40" fmla="*/ 978562 h 1393544"/>
              <a:gd name="connsiteX41" fmla="*/ 0 w 943635"/>
              <a:gd name="connsiteY41" fmla="*/ 1170793 h 1393544"/>
              <a:gd name="connsiteX42" fmla="*/ 858594 w 943635"/>
              <a:gd name="connsiteY42" fmla="*/ 362861 h 1393544"/>
              <a:gd name="connsiteX43" fmla="*/ 885267 w 943635"/>
              <a:gd name="connsiteY43" fmla="*/ 417224 h 1393544"/>
              <a:gd name="connsiteX44" fmla="*/ 0 w 943635"/>
              <a:gd name="connsiteY44" fmla="*/ 1250253 h 1393544"/>
              <a:gd name="connsiteX45" fmla="*/ 0 w 943635"/>
              <a:gd name="connsiteY45" fmla="*/ 1170793 h 1393544"/>
              <a:gd name="connsiteX46" fmla="*/ 0 w 943635"/>
              <a:gd name="connsiteY46" fmla="*/ 1170793 h 1393544"/>
              <a:gd name="connsiteX47" fmla="*/ 915793 w 943635"/>
              <a:gd name="connsiteY47" fmla="*/ 501272 h 1393544"/>
              <a:gd name="connsiteX48" fmla="*/ 931346 w 943635"/>
              <a:gd name="connsiteY48" fmla="*/ 566094 h 1393544"/>
              <a:gd name="connsiteX49" fmla="*/ 74826 w 943635"/>
              <a:gd name="connsiteY49" fmla="*/ 1372074 h 1393544"/>
              <a:gd name="connsiteX50" fmla="*/ 11067 w 943635"/>
              <a:gd name="connsiteY50" fmla="*/ 1352612 h 1393544"/>
              <a:gd name="connsiteX51" fmla="*/ 915793 w 943635"/>
              <a:gd name="connsiteY51" fmla="*/ 501272 h 1393544"/>
              <a:gd name="connsiteX52" fmla="*/ 915793 w 943635"/>
              <a:gd name="connsiteY52" fmla="*/ 501272 h 1393544"/>
              <a:gd name="connsiteX53" fmla="*/ 943052 w 943635"/>
              <a:gd name="connsiteY53" fmla="*/ 667851 h 1393544"/>
              <a:gd name="connsiteX54" fmla="*/ 941687 w 943635"/>
              <a:gd name="connsiteY54" fmla="*/ 748594 h 1393544"/>
              <a:gd name="connsiteX55" fmla="*/ 256359 w 943635"/>
              <a:gd name="connsiteY55" fmla="*/ 1393481 h 1393544"/>
              <a:gd name="connsiteX56" fmla="*/ 175685 w 943635"/>
              <a:gd name="connsiteY56" fmla="*/ 1389939 h 1393544"/>
              <a:gd name="connsiteX57" fmla="*/ 943052 w 943635"/>
              <a:gd name="connsiteY57" fmla="*/ 667851 h 139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943635" h="1393544">
                <a:moveTo>
                  <a:pt x="918291" y="883386"/>
                </a:moveTo>
                <a:lnTo>
                  <a:pt x="392326" y="1378316"/>
                </a:lnTo>
                <a:cubicBezTo>
                  <a:pt x="435548" y="1369130"/>
                  <a:pt x="478088" y="1355781"/>
                  <a:pt x="519324" y="1338269"/>
                </a:cubicBezTo>
                <a:lnTo>
                  <a:pt x="870604" y="1007720"/>
                </a:lnTo>
                <a:cubicBezTo>
                  <a:pt x="890585" y="967620"/>
                  <a:pt x="906497" y="925969"/>
                  <a:pt x="918291" y="883386"/>
                </a:cubicBezTo>
                <a:lnTo>
                  <a:pt x="918291" y="883386"/>
                </a:lnTo>
                <a:close/>
                <a:moveTo>
                  <a:pt x="0" y="45001"/>
                </a:moveTo>
                <a:lnTo>
                  <a:pt x="0" y="96861"/>
                </a:lnTo>
                <a:lnTo>
                  <a:pt x="82068" y="19635"/>
                </a:lnTo>
                <a:cubicBezTo>
                  <a:pt x="54331" y="26356"/>
                  <a:pt x="26921" y="34813"/>
                  <a:pt x="0" y="45001"/>
                </a:cubicBezTo>
                <a:lnTo>
                  <a:pt x="0" y="45001"/>
                </a:lnTo>
                <a:close/>
                <a:moveTo>
                  <a:pt x="0" y="209636"/>
                </a:moveTo>
                <a:lnTo>
                  <a:pt x="222326" y="427"/>
                </a:lnTo>
                <a:cubicBezTo>
                  <a:pt x="249791" y="-531"/>
                  <a:pt x="277293" y="122"/>
                  <a:pt x="304675" y="2392"/>
                </a:cubicBezTo>
                <a:lnTo>
                  <a:pt x="0" y="289089"/>
                </a:lnTo>
                <a:lnTo>
                  <a:pt x="0" y="209636"/>
                </a:lnTo>
                <a:lnTo>
                  <a:pt x="0" y="209636"/>
                </a:lnTo>
                <a:close/>
                <a:moveTo>
                  <a:pt x="0" y="401865"/>
                </a:moveTo>
                <a:lnTo>
                  <a:pt x="407247" y="18651"/>
                </a:lnTo>
                <a:cubicBezTo>
                  <a:pt x="429045" y="23786"/>
                  <a:pt x="450637" y="29982"/>
                  <a:pt x="471940" y="37231"/>
                </a:cubicBezTo>
                <a:lnTo>
                  <a:pt x="0" y="481324"/>
                </a:lnTo>
                <a:lnTo>
                  <a:pt x="0" y="401865"/>
                </a:lnTo>
                <a:lnTo>
                  <a:pt x="0" y="401865"/>
                </a:lnTo>
                <a:close/>
                <a:moveTo>
                  <a:pt x="0" y="594097"/>
                </a:moveTo>
                <a:lnTo>
                  <a:pt x="555140" y="71716"/>
                </a:lnTo>
                <a:cubicBezTo>
                  <a:pt x="573250" y="80645"/>
                  <a:pt x="591043" y="90411"/>
                  <a:pt x="608466" y="100996"/>
                </a:cubicBezTo>
                <a:lnTo>
                  <a:pt x="0" y="673557"/>
                </a:lnTo>
                <a:lnTo>
                  <a:pt x="0" y="594097"/>
                </a:lnTo>
                <a:lnTo>
                  <a:pt x="0" y="594097"/>
                </a:lnTo>
                <a:close/>
                <a:moveTo>
                  <a:pt x="0" y="786332"/>
                </a:moveTo>
                <a:lnTo>
                  <a:pt x="0" y="865789"/>
                </a:lnTo>
                <a:lnTo>
                  <a:pt x="721597" y="186771"/>
                </a:lnTo>
                <a:cubicBezTo>
                  <a:pt x="707293" y="173438"/>
                  <a:pt x="692579" y="160774"/>
                  <a:pt x="677450" y="148853"/>
                </a:cubicBezTo>
                <a:lnTo>
                  <a:pt x="0" y="786332"/>
                </a:lnTo>
                <a:lnTo>
                  <a:pt x="0" y="786332"/>
                </a:lnTo>
                <a:close/>
                <a:moveTo>
                  <a:pt x="0" y="978562"/>
                </a:moveTo>
                <a:lnTo>
                  <a:pt x="778344" y="246149"/>
                </a:lnTo>
                <a:cubicBezTo>
                  <a:pt x="790990" y="261047"/>
                  <a:pt x="802875" y="276354"/>
                  <a:pt x="814062" y="291995"/>
                </a:cubicBezTo>
                <a:lnTo>
                  <a:pt x="0" y="1058020"/>
                </a:lnTo>
                <a:lnTo>
                  <a:pt x="0" y="978562"/>
                </a:lnTo>
                <a:lnTo>
                  <a:pt x="0" y="978562"/>
                </a:lnTo>
                <a:close/>
                <a:moveTo>
                  <a:pt x="0" y="1170793"/>
                </a:moveTo>
                <a:lnTo>
                  <a:pt x="858594" y="362861"/>
                </a:lnTo>
                <a:cubicBezTo>
                  <a:pt x="868331" y="380673"/>
                  <a:pt x="877209" y="398817"/>
                  <a:pt x="885267" y="417224"/>
                </a:cubicBezTo>
                <a:lnTo>
                  <a:pt x="0" y="1250253"/>
                </a:lnTo>
                <a:lnTo>
                  <a:pt x="0" y="1170793"/>
                </a:lnTo>
                <a:lnTo>
                  <a:pt x="0" y="1170793"/>
                </a:lnTo>
                <a:close/>
                <a:moveTo>
                  <a:pt x="915793" y="501272"/>
                </a:moveTo>
                <a:cubicBezTo>
                  <a:pt x="922029" y="522674"/>
                  <a:pt x="927209" y="544308"/>
                  <a:pt x="931346" y="566094"/>
                </a:cubicBezTo>
                <a:lnTo>
                  <a:pt x="74826" y="1372074"/>
                </a:lnTo>
                <a:cubicBezTo>
                  <a:pt x="53333" y="1366618"/>
                  <a:pt x="32054" y="1360136"/>
                  <a:pt x="11067" y="1352612"/>
                </a:cubicBezTo>
                <a:lnTo>
                  <a:pt x="915793" y="501272"/>
                </a:lnTo>
                <a:lnTo>
                  <a:pt x="915793" y="501272"/>
                </a:lnTo>
                <a:close/>
                <a:moveTo>
                  <a:pt x="943052" y="667851"/>
                </a:moveTo>
                <a:cubicBezTo>
                  <a:pt x="944160" y="694772"/>
                  <a:pt x="943683" y="721735"/>
                  <a:pt x="941687" y="748594"/>
                </a:cubicBezTo>
                <a:lnTo>
                  <a:pt x="256359" y="1393481"/>
                </a:lnTo>
                <a:cubicBezTo>
                  <a:pt x="229426" y="1393841"/>
                  <a:pt x="202488" y="1392679"/>
                  <a:pt x="175685" y="1389939"/>
                </a:cubicBezTo>
                <a:lnTo>
                  <a:pt x="943052" y="667851"/>
                </a:lnTo>
                <a:close/>
              </a:path>
            </a:pathLst>
          </a:custGeom>
          <a:solidFill>
            <a:srgbClr val="FFDAC3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83" name="图形 45"/>
          <p:cNvGrpSpPr/>
          <p:nvPr/>
        </p:nvGrpSpPr>
        <p:grpSpPr>
          <a:xfrm>
            <a:off x="413421" y="5586542"/>
            <a:ext cx="1737351" cy="1273304"/>
            <a:chOff x="3120968" y="2876756"/>
            <a:chExt cx="529068" cy="387754"/>
          </a:xfrm>
        </p:grpSpPr>
        <p:sp>
          <p:nvSpPr>
            <p:cNvPr id="84" name="任意多边形: 形状 83"/>
            <p:cNvSpPr/>
            <p:nvPr/>
          </p:nvSpPr>
          <p:spPr>
            <a:xfrm>
              <a:off x="3209587" y="2932300"/>
              <a:ext cx="440449" cy="332210"/>
            </a:xfrm>
            <a:custGeom>
              <a:avLst/>
              <a:gdLst>
                <a:gd name="connsiteX0" fmla="*/ 187001 w 440449"/>
                <a:gd name="connsiteY0" fmla="*/ 61864 h 332210"/>
                <a:gd name="connsiteX1" fmla="*/ 168556 w 440449"/>
                <a:gd name="connsiteY1" fmla="*/ 93418 h 332210"/>
                <a:gd name="connsiteX2" fmla="*/ 105044 w 440449"/>
                <a:gd name="connsiteY2" fmla="*/ 68818 h 332210"/>
                <a:gd name="connsiteX3" fmla="*/ 129788 w 440449"/>
                <a:gd name="connsiteY3" fmla="*/ 39284 h 332210"/>
                <a:gd name="connsiteX4" fmla="*/ 137201 w 440449"/>
                <a:gd name="connsiteY4" fmla="*/ 37134 h 332210"/>
                <a:gd name="connsiteX5" fmla="*/ 183122 w 440449"/>
                <a:gd name="connsiteY5" fmla="*/ 51769 h 332210"/>
                <a:gd name="connsiteX6" fmla="*/ 187001 w 440449"/>
                <a:gd name="connsiteY6" fmla="*/ 61864 h 332210"/>
                <a:gd name="connsiteX7" fmla="*/ 78078 w 440449"/>
                <a:gd name="connsiteY7" fmla="*/ 14962 h 332210"/>
                <a:gd name="connsiteX8" fmla="*/ 32157 w 440449"/>
                <a:gd name="connsiteY8" fmla="*/ 327 h 332210"/>
                <a:gd name="connsiteX9" fmla="*/ 24744 w 440449"/>
                <a:gd name="connsiteY9" fmla="*/ 2477 h 332210"/>
                <a:gd name="connsiteX10" fmla="*/ 0 w 440449"/>
                <a:gd name="connsiteY10" fmla="*/ 32011 h 332210"/>
                <a:gd name="connsiteX11" fmla="*/ 63512 w 440449"/>
                <a:gd name="connsiteY11" fmla="*/ 56611 h 332210"/>
                <a:gd name="connsiteX12" fmla="*/ 81957 w 440449"/>
                <a:gd name="connsiteY12" fmla="*/ 25057 h 332210"/>
                <a:gd name="connsiteX13" fmla="*/ 78078 w 440449"/>
                <a:gd name="connsiteY13" fmla="*/ 14962 h 332210"/>
                <a:gd name="connsiteX14" fmla="*/ 439821 w 440449"/>
                <a:gd name="connsiteY14" fmla="*/ 319317 h 332210"/>
                <a:gd name="connsiteX15" fmla="*/ 419692 w 440449"/>
                <a:gd name="connsiteY15" fmla="*/ 275529 h 332210"/>
                <a:gd name="connsiteX16" fmla="*/ 409200 w 440449"/>
                <a:gd name="connsiteY16" fmla="*/ 272888 h 332210"/>
                <a:gd name="connsiteX17" fmla="*/ 380122 w 440449"/>
                <a:gd name="connsiteY17" fmla="*/ 295040 h 332210"/>
                <a:gd name="connsiteX18" fmla="*/ 400044 w 440449"/>
                <a:gd name="connsiteY18" fmla="*/ 332210 h 332210"/>
                <a:gd name="connsiteX19" fmla="*/ 433649 w 440449"/>
                <a:gd name="connsiteY19" fmla="*/ 332210 h 332210"/>
                <a:gd name="connsiteX20" fmla="*/ 438586 w 440449"/>
                <a:gd name="connsiteY20" fmla="*/ 326929 h 332210"/>
                <a:gd name="connsiteX21" fmla="*/ 439821 w 440449"/>
                <a:gd name="connsiteY21" fmla="*/ 319317 h 332210"/>
                <a:gd name="connsiteX22" fmla="*/ 390512 w 440449"/>
                <a:gd name="connsiteY22" fmla="*/ 219533 h 332210"/>
                <a:gd name="connsiteX23" fmla="*/ 370383 w 440449"/>
                <a:gd name="connsiteY23" fmla="*/ 175745 h 332210"/>
                <a:gd name="connsiteX24" fmla="*/ 359891 w 440449"/>
                <a:gd name="connsiteY24" fmla="*/ 173104 h 332210"/>
                <a:gd name="connsiteX25" fmla="*/ 330813 w 440449"/>
                <a:gd name="connsiteY25" fmla="*/ 195256 h 332210"/>
                <a:gd name="connsiteX26" fmla="*/ 362977 w 440449"/>
                <a:gd name="connsiteY26" fmla="*/ 255298 h 332210"/>
                <a:gd name="connsiteX27" fmla="*/ 389277 w 440449"/>
                <a:gd name="connsiteY27" fmla="*/ 227146 h 332210"/>
                <a:gd name="connsiteX28" fmla="*/ 390512 w 440449"/>
                <a:gd name="connsiteY28" fmla="*/ 219533 h 332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40449" h="332210">
                  <a:moveTo>
                    <a:pt x="187001" y="61864"/>
                  </a:moveTo>
                  <a:lnTo>
                    <a:pt x="168556" y="93418"/>
                  </a:lnTo>
                  <a:lnTo>
                    <a:pt x="105044" y="68818"/>
                  </a:lnTo>
                  <a:lnTo>
                    <a:pt x="129788" y="39284"/>
                  </a:lnTo>
                  <a:cubicBezTo>
                    <a:pt x="131595" y="37131"/>
                    <a:pt x="134523" y="36281"/>
                    <a:pt x="137201" y="37134"/>
                  </a:cubicBezTo>
                  <a:lnTo>
                    <a:pt x="183122" y="51769"/>
                  </a:lnTo>
                  <a:cubicBezTo>
                    <a:pt x="187350" y="53117"/>
                    <a:pt x="189240" y="58034"/>
                    <a:pt x="187001" y="61864"/>
                  </a:cubicBezTo>
                  <a:close/>
                  <a:moveTo>
                    <a:pt x="78078" y="14962"/>
                  </a:moveTo>
                  <a:lnTo>
                    <a:pt x="32157" y="327"/>
                  </a:lnTo>
                  <a:cubicBezTo>
                    <a:pt x="29479" y="-526"/>
                    <a:pt x="26551" y="324"/>
                    <a:pt x="24744" y="2477"/>
                  </a:cubicBezTo>
                  <a:lnTo>
                    <a:pt x="0" y="32011"/>
                  </a:lnTo>
                  <a:lnTo>
                    <a:pt x="63512" y="56611"/>
                  </a:lnTo>
                  <a:lnTo>
                    <a:pt x="81957" y="25057"/>
                  </a:lnTo>
                  <a:cubicBezTo>
                    <a:pt x="84196" y="21231"/>
                    <a:pt x="82306" y="16310"/>
                    <a:pt x="78078" y="14962"/>
                  </a:cubicBezTo>
                  <a:close/>
                  <a:moveTo>
                    <a:pt x="439821" y="319317"/>
                  </a:moveTo>
                  <a:lnTo>
                    <a:pt x="419692" y="275529"/>
                  </a:lnTo>
                  <a:cubicBezTo>
                    <a:pt x="417841" y="271483"/>
                    <a:pt x="412732" y="270214"/>
                    <a:pt x="409200" y="272888"/>
                  </a:cubicBezTo>
                  <a:lnTo>
                    <a:pt x="380122" y="295040"/>
                  </a:lnTo>
                  <a:lnTo>
                    <a:pt x="400044" y="332210"/>
                  </a:lnTo>
                  <a:lnTo>
                    <a:pt x="433649" y="332210"/>
                  </a:lnTo>
                  <a:lnTo>
                    <a:pt x="438586" y="326929"/>
                  </a:lnTo>
                  <a:cubicBezTo>
                    <a:pt x="440507" y="324872"/>
                    <a:pt x="440987" y="321855"/>
                    <a:pt x="439821" y="319317"/>
                  </a:cubicBezTo>
                  <a:close/>
                  <a:moveTo>
                    <a:pt x="390512" y="219533"/>
                  </a:moveTo>
                  <a:lnTo>
                    <a:pt x="370383" y="175745"/>
                  </a:lnTo>
                  <a:cubicBezTo>
                    <a:pt x="368532" y="171698"/>
                    <a:pt x="363423" y="170430"/>
                    <a:pt x="359891" y="173104"/>
                  </a:cubicBezTo>
                  <a:lnTo>
                    <a:pt x="330813" y="195256"/>
                  </a:lnTo>
                  <a:lnTo>
                    <a:pt x="362977" y="255298"/>
                  </a:lnTo>
                  <a:lnTo>
                    <a:pt x="389277" y="227146"/>
                  </a:lnTo>
                  <a:cubicBezTo>
                    <a:pt x="391198" y="225088"/>
                    <a:pt x="391678" y="222070"/>
                    <a:pt x="390512" y="219533"/>
                  </a:cubicBez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5" name="任意多边形: 形状 84"/>
            <p:cNvSpPr/>
            <p:nvPr/>
          </p:nvSpPr>
          <p:spPr>
            <a:xfrm>
              <a:off x="3120972" y="2876756"/>
              <a:ext cx="507617" cy="387744"/>
            </a:xfrm>
            <a:custGeom>
              <a:avLst/>
              <a:gdLst>
                <a:gd name="connsiteX0" fmla="*/ 125155 w 507617"/>
                <a:gd name="connsiteY0" fmla="*/ 387744 h 387744"/>
                <a:gd name="connsiteX1" fmla="*/ 206635 w 507617"/>
                <a:gd name="connsiteY1" fmla="*/ 263460 h 387744"/>
                <a:gd name="connsiteX2" fmla="*/ 0 w 507617"/>
                <a:gd name="connsiteY2" fmla="*/ 77399 h 387744"/>
                <a:gd name="connsiteX3" fmla="*/ 5366 w 507617"/>
                <a:gd name="connsiteY3" fmla="*/ 45197 h 387744"/>
                <a:gd name="connsiteX4" fmla="*/ 287141 w 507617"/>
                <a:gd name="connsiteY4" fmla="*/ 149857 h 387744"/>
                <a:gd name="connsiteX5" fmla="*/ 407454 w 507617"/>
                <a:gd name="connsiteY5" fmla="*/ 18811 h 387744"/>
                <a:gd name="connsiteX6" fmla="*/ 493999 w 507617"/>
                <a:gd name="connsiteY6" fmla="*/ 5393 h 387744"/>
                <a:gd name="connsiteX7" fmla="*/ 502208 w 507617"/>
                <a:gd name="connsiteY7" fmla="*/ 90282 h 387744"/>
                <a:gd name="connsiteX8" fmla="*/ 410139 w 507617"/>
                <a:gd name="connsiteY8" fmla="*/ 222761 h 387744"/>
                <a:gd name="connsiteX9" fmla="*/ 498100 w 507617"/>
                <a:gd name="connsiteY9" fmla="*/ 387744 h 387744"/>
                <a:gd name="connsiteX10" fmla="*/ 363923 w 507617"/>
                <a:gd name="connsiteY10" fmla="*/ 387744 h 387744"/>
                <a:gd name="connsiteX11" fmla="*/ 337012 w 507617"/>
                <a:gd name="connsiteY11" fmla="*/ 352244 h 387744"/>
                <a:gd name="connsiteX12" fmla="*/ 309505 w 507617"/>
                <a:gd name="connsiteY12" fmla="*/ 387744 h 387744"/>
                <a:gd name="connsiteX13" fmla="*/ 125155 w 507617"/>
                <a:gd name="connsiteY13" fmla="*/ 387744 h 38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7617" h="387744">
                  <a:moveTo>
                    <a:pt x="125155" y="387744"/>
                  </a:moveTo>
                  <a:lnTo>
                    <a:pt x="206635" y="263460"/>
                  </a:lnTo>
                  <a:lnTo>
                    <a:pt x="0" y="77399"/>
                  </a:lnTo>
                  <a:lnTo>
                    <a:pt x="5366" y="45197"/>
                  </a:lnTo>
                  <a:lnTo>
                    <a:pt x="287141" y="149857"/>
                  </a:lnTo>
                  <a:cubicBezTo>
                    <a:pt x="287141" y="149857"/>
                    <a:pt x="384477" y="31728"/>
                    <a:pt x="407454" y="18811"/>
                  </a:cubicBezTo>
                  <a:cubicBezTo>
                    <a:pt x="437870" y="1711"/>
                    <a:pt x="474543" y="-6011"/>
                    <a:pt x="493999" y="5393"/>
                  </a:cubicBezTo>
                  <a:cubicBezTo>
                    <a:pt x="513455" y="16799"/>
                    <a:pt x="508044" y="76110"/>
                    <a:pt x="502208" y="90282"/>
                  </a:cubicBezTo>
                  <a:cubicBezTo>
                    <a:pt x="491249" y="116894"/>
                    <a:pt x="410139" y="222761"/>
                    <a:pt x="410139" y="222761"/>
                  </a:cubicBezTo>
                  <a:lnTo>
                    <a:pt x="498100" y="387744"/>
                  </a:lnTo>
                  <a:lnTo>
                    <a:pt x="363923" y="387744"/>
                  </a:lnTo>
                  <a:lnTo>
                    <a:pt x="337012" y="352244"/>
                  </a:lnTo>
                  <a:lnTo>
                    <a:pt x="309505" y="387744"/>
                  </a:lnTo>
                  <a:lnTo>
                    <a:pt x="125155" y="387744"/>
                  </a:lnTo>
                  <a:close/>
                </a:path>
              </a:pathLst>
            </a:custGeom>
            <a:solidFill>
              <a:srgbClr val="717282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>
              <a:off x="3120968" y="2921953"/>
              <a:ext cx="244107" cy="218266"/>
            </a:xfrm>
            <a:custGeom>
              <a:avLst/>
              <a:gdLst>
                <a:gd name="connsiteX0" fmla="*/ 206635 w 244107"/>
                <a:gd name="connsiteY0" fmla="*/ 218266 h 218266"/>
                <a:gd name="connsiteX1" fmla="*/ 244107 w 244107"/>
                <a:gd name="connsiteY1" fmla="*/ 210136 h 218266"/>
                <a:gd name="connsiteX2" fmla="*/ 5366 w 244107"/>
                <a:gd name="connsiteY2" fmla="*/ 0 h 218266"/>
                <a:gd name="connsiteX3" fmla="*/ 0 w 244107"/>
                <a:gd name="connsiteY3" fmla="*/ 32205 h 218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107" h="218266">
                  <a:moveTo>
                    <a:pt x="206635" y="218266"/>
                  </a:moveTo>
                  <a:lnTo>
                    <a:pt x="244107" y="210136"/>
                  </a:lnTo>
                  <a:lnTo>
                    <a:pt x="5366" y="0"/>
                  </a:lnTo>
                  <a:lnTo>
                    <a:pt x="0" y="32205"/>
                  </a:ln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7" name="任意多边形: 形状 86"/>
            <p:cNvSpPr/>
            <p:nvPr/>
          </p:nvSpPr>
          <p:spPr>
            <a:xfrm>
              <a:off x="3457981" y="3195690"/>
              <a:ext cx="66100" cy="68809"/>
            </a:xfrm>
            <a:custGeom>
              <a:avLst/>
              <a:gdLst>
                <a:gd name="connsiteX0" fmla="*/ 0 w 66100"/>
                <a:gd name="connsiteY0" fmla="*/ 33309 h 68809"/>
                <a:gd name="connsiteX1" fmla="*/ 9567 w 66100"/>
                <a:gd name="connsiteY1" fmla="*/ 0 h 68809"/>
                <a:gd name="connsiteX2" fmla="*/ 66101 w 66100"/>
                <a:gd name="connsiteY2" fmla="*/ 68810 h 68809"/>
                <a:gd name="connsiteX3" fmla="*/ 26911 w 66100"/>
                <a:gd name="connsiteY3" fmla="*/ 68810 h 6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100" h="68809">
                  <a:moveTo>
                    <a:pt x="0" y="33309"/>
                  </a:moveTo>
                  <a:lnTo>
                    <a:pt x="9567" y="0"/>
                  </a:lnTo>
                  <a:lnTo>
                    <a:pt x="66101" y="68810"/>
                  </a:lnTo>
                  <a:lnTo>
                    <a:pt x="26911" y="68810"/>
                  </a:ln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8" name="任意多边形: 形状 87"/>
            <p:cNvSpPr/>
            <p:nvPr/>
          </p:nvSpPr>
          <p:spPr>
            <a:xfrm>
              <a:off x="3405364" y="3050586"/>
              <a:ext cx="128599" cy="170069"/>
            </a:xfrm>
            <a:custGeom>
              <a:avLst/>
              <a:gdLst>
                <a:gd name="connsiteX0" fmla="*/ 113098 w 128599"/>
                <a:gd name="connsiteY0" fmla="*/ 3524 h 170069"/>
                <a:gd name="connsiteX1" fmla="*/ 1645 w 128599"/>
                <a:gd name="connsiteY1" fmla="*/ 156447 h 170069"/>
                <a:gd name="connsiteX2" fmla="*/ 3524 w 128599"/>
                <a:gd name="connsiteY2" fmla="*/ 168425 h 170069"/>
                <a:gd name="connsiteX3" fmla="*/ 3524 w 128599"/>
                <a:gd name="connsiteY3" fmla="*/ 168425 h 170069"/>
                <a:gd name="connsiteX4" fmla="*/ 15502 w 128599"/>
                <a:gd name="connsiteY4" fmla="*/ 166546 h 170069"/>
                <a:gd name="connsiteX5" fmla="*/ 126954 w 128599"/>
                <a:gd name="connsiteY5" fmla="*/ 13623 h 170069"/>
                <a:gd name="connsiteX6" fmla="*/ 125075 w 128599"/>
                <a:gd name="connsiteY6" fmla="*/ 1645 h 170069"/>
                <a:gd name="connsiteX7" fmla="*/ 125075 w 128599"/>
                <a:gd name="connsiteY7" fmla="*/ 1645 h 170069"/>
                <a:gd name="connsiteX8" fmla="*/ 113098 w 128599"/>
                <a:gd name="connsiteY8" fmla="*/ 3524 h 17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599" h="170069">
                  <a:moveTo>
                    <a:pt x="113098" y="3524"/>
                  </a:moveTo>
                  <a:lnTo>
                    <a:pt x="1645" y="156447"/>
                  </a:lnTo>
                  <a:cubicBezTo>
                    <a:pt x="-1143" y="160274"/>
                    <a:pt x="-303" y="165637"/>
                    <a:pt x="3524" y="168425"/>
                  </a:cubicBezTo>
                  <a:lnTo>
                    <a:pt x="3524" y="168425"/>
                  </a:lnTo>
                  <a:cubicBezTo>
                    <a:pt x="7351" y="171212"/>
                    <a:pt x="12714" y="170372"/>
                    <a:pt x="15502" y="166546"/>
                  </a:cubicBezTo>
                  <a:lnTo>
                    <a:pt x="126954" y="13623"/>
                  </a:lnTo>
                  <a:cubicBezTo>
                    <a:pt x="129742" y="9796"/>
                    <a:pt x="128902" y="4433"/>
                    <a:pt x="125075" y="1645"/>
                  </a:cubicBezTo>
                  <a:lnTo>
                    <a:pt x="125075" y="1645"/>
                  </a:lnTo>
                  <a:cubicBezTo>
                    <a:pt x="121252" y="-1143"/>
                    <a:pt x="115889" y="-303"/>
                    <a:pt x="113098" y="3524"/>
                  </a:cubicBezTo>
                  <a:close/>
                </a:path>
              </a:pathLst>
            </a:custGeom>
            <a:solidFill>
              <a:srgbClr val="A1A3AF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9" name="任意多边形: 形状 88"/>
            <p:cNvSpPr/>
            <p:nvPr/>
          </p:nvSpPr>
          <p:spPr>
            <a:xfrm>
              <a:off x="3522946" y="2918168"/>
              <a:ext cx="75087" cy="68525"/>
            </a:xfrm>
            <a:custGeom>
              <a:avLst/>
              <a:gdLst>
                <a:gd name="connsiteX0" fmla="*/ 74729 w 75087"/>
                <a:gd name="connsiteY0" fmla="*/ 42272 h 68525"/>
                <a:gd name="connsiteX1" fmla="*/ 22968 w 75087"/>
                <a:gd name="connsiteY1" fmla="*/ 51 h 68525"/>
                <a:gd name="connsiteX2" fmla="*/ 16274 w 75087"/>
                <a:gd name="connsiteY2" fmla="*/ 2626 h 68525"/>
                <a:gd name="connsiteX3" fmla="*/ 1129 w 75087"/>
                <a:gd name="connsiteY3" fmla="*/ 19675 h 68525"/>
                <a:gd name="connsiteX4" fmla="*/ 3621 w 75087"/>
                <a:gd name="connsiteY4" fmla="*/ 26958 h 68525"/>
                <a:gd name="connsiteX5" fmla="*/ 50390 w 75087"/>
                <a:gd name="connsiteY5" fmla="*/ 65651 h 68525"/>
                <a:gd name="connsiteX6" fmla="*/ 57903 w 75087"/>
                <a:gd name="connsiteY6" fmla="*/ 67012 h 68525"/>
                <a:gd name="connsiteX7" fmla="*/ 73127 w 75087"/>
                <a:gd name="connsiteY7" fmla="*/ 49871 h 68525"/>
                <a:gd name="connsiteX8" fmla="*/ 74729 w 75087"/>
                <a:gd name="connsiteY8" fmla="*/ 42272 h 6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087" h="68525">
                  <a:moveTo>
                    <a:pt x="74729" y="42272"/>
                  </a:moveTo>
                  <a:cubicBezTo>
                    <a:pt x="64243" y="7948"/>
                    <a:pt x="34044" y="1327"/>
                    <a:pt x="22968" y="51"/>
                  </a:cubicBezTo>
                  <a:cubicBezTo>
                    <a:pt x="20448" y="-240"/>
                    <a:pt x="17962" y="730"/>
                    <a:pt x="16274" y="2626"/>
                  </a:cubicBezTo>
                  <a:lnTo>
                    <a:pt x="1129" y="19675"/>
                  </a:lnTo>
                  <a:cubicBezTo>
                    <a:pt x="-1165" y="22257"/>
                    <a:pt x="223" y="26351"/>
                    <a:pt x="3621" y="26958"/>
                  </a:cubicBezTo>
                  <a:cubicBezTo>
                    <a:pt x="16305" y="29235"/>
                    <a:pt x="40329" y="37276"/>
                    <a:pt x="50390" y="65651"/>
                  </a:cubicBezTo>
                  <a:cubicBezTo>
                    <a:pt x="51507" y="68809"/>
                    <a:pt x="55681" y="69516"/>
                    <a:pt x="57903" y="67012"/>
                  </a:cubicBezTo>
                  <a:lnTo>
                    <a:pt x="73127" y="49871"/>
                  </a:lnTo>
                  <a:cubicBezTo>
                    <a:pt x="74969" y="47807"/>
                    <a:pt x="75538" y="44919"/>
                    <a:pt x="74729" y="42272"/>
                  </a:cubicBezTo>
                  <a:close/>
                </a:path>
              </a:pathLst>
            </a:custGeom>
            <a:solidFill>
              <a:srgbClr val="A1A3AF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64" name="任意多边形: 形状 63"/>
          <p:cNvSpPr/>
          <p:nvPr/>
        </p:nvSpPr>
        <p:spPr>
          <a:xfrm>
            <a:off x="9107885" y="-899101"/>
            <a:ext cx="4789714" cy="2002972"/>
          </a:xfrm>
          <a:custGeom>
            <a:avLst/>
            <a:gdLst>
              <a:gd name="connsiteX0" fmla="*/ 0 w 4789714"/>
              <a:gd name="connsiteY0" fmla="*/ 0 h 2002972"/>
              <a:gd name="connsiteX1" fmla="*/ 2119086 w 4789714"/>
              <a:gd name="connsiteY1" fmla="*/ 1291772 h 2002972"/>
              <a:gd name="connsiteX2" fmla="*/ 3599543 w 4789714"/>
              <a:gd name="connsiteY2" fmla="*/ 1277257 h 2002972"/>
              <a:gd name="connsiteX3" fmla="*/ 4789714 w 4789714"/>
              <a:gd name="connsiteY3" fmla="*/ 2002972 h 2002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9714" h="2002972">
                <a:moveTo>
                  <a:pt x="0" y="0"/>
                </a:moveTo>
                <a:cubicBezTo>
                  <a:pt x="759581" y="539448"/>
                  <a:pt x="1519162" y="1078896"/>
                  <a:pt x="2119086" y="1291772"/>
                </a:cubicBezTo>
                <a:cubicBezTo>
                  <a:pt x="2719010" y="1504648"/>
                  <a:pt x="3154438" y="1158724"/>
                  <a:pt x="3599543" y="1277257"/>
                </a:cubicBezTo>
                <a:cubicBezTo>
                  <a:pt x="4044648" y="1395790"/>
                  <a:pt x="4417181" y="1699381"/>
                  <a:pt x="4789714" y="2002972"/>
                </a:cubicBez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图形 45"/>
          <p:cNvGrpSpPr/>
          <p:nvPr/>
        </p:nvGrpSpPr>
        <p:grpSpPr>
          <a:xfrm rot="10800000">
            <a:off x="10121900" y="0"/>
            <a:ext cx="1518964" cy="1607546"/>
            <a:chOff x="3063126" y="5517609"/>
            <a:chExt cx="677197" cy="716689"/>
          </a:xfrm>
        </p:grpSpPr>
        <p:sp>
          <p:nvSpPr>
            <p:cNvPr id="48" name="任意多边形: 形状 47"/>
            <p:cNvSpPr/>
            <p:nvPr/>
          </p:nvSpPr>
          <p:spPr>
            <a:xfrm>
              <a:off x="3225618" y="6072765"/>
              <a:ext cx="167397" cy="161533"/>
            </a:xfrm>
            <a:custGeom>
              <a:avLst/>
              <a:gdLst>
                <a:gd name="connsiteX0" fmla="*/ 167061 w 167397"/>
                <a:gd name="connsiteY0" fmla="*/ 40970 h 161533"/>
                <a:gd name="connsiteX1" fmla="*/ 141858 w 167397"/>
                <a:gd name="connsiteY1" fmla="*/ 161534 h 161533"/>
                <a:gd name="connsiteX2" fmla="*/ 0 w 167397"/>
                <a:gd name="connsiteY2" fmla="*/ 161534 h 161533"/>
                <a:gd name="connsiteX3" fmla="*/ 31101 w 167397"/>
                <a:gd name="connsiteY3" fmla="*/ 12544 h 161533"/>
                <a:gd name="connsiteX4" fmla="*/ 49755 w 167397"/>
                <a:gd name="connsiteY4" fmla="*/ 336 h 161533"/>
                <a:gd name="connsiteX5" fmla="*/ 70775 w 167397"/>
                <a:gd name="connsiteY5" fmla="*/ 4726 h 161533"/>
                <a:gd name="connsiteX6" fmla="*/ 133834 w 167397"/>
                <a:gd name="connsiteY6" fmla="*/ 17893 h 161533"/>
                <a:gd name="connsiteX7" fmla="*/ 154854 w 167397"/>
                <a:gd name="connsiteY7" fmla="*/ 22282 h 161533"/>
                <a:gd name="connsiteX8" fmla="*/ 167061 w 167397"/>
                <a:gd name="connsiteY8" fmla="*/ 40970 h 16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397" h="161533">
                  <a:moveTo>
                    <a:pt x="167061" y="40970"/>
                  </a:moveTo>
                  <a:lnTo>
                    <a:pt x="141858" y="161534"/>
                  </a:lnTo>
                  <a:lnTo>
                    <a:pt x="0" y="161534"/>
                  </a:lnTo>
                  <a:lnTo>
                    <a:pt x="31101" y="12544"/>
                  </a:lnTo>
                  <a:cubicBezTo>
                    <a:pt x="32884" y="4040"/>
                    <a:pt x="41251" y="-1447"/>
                    <a:pt x="49755" y="336"/>
                  </a:cubicBezTo>
                  <a:lnTo>
                    <a:pt x="70775" y="4726"/>
                  </a:lnTo>
                  <a:lnTo>
                    <a:pt x="133834" y="17893"/>
                  </a:lnTo>
                  <a:lnTo>
                    <a:pt x="154854" y="22282"/>
                  </a:lnTo>
                  <a:cubicBezTo>
                    <a:pt x="163358" y="24065"/>
                    <a:pt x="168844" y="32432"/>
                    <a:pt x="167061" y="40970"/>
                  </a:cubicBez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3063126" y="5517609"/>
              <a:ext cx="660105" cy="508420"/>
            </a:xfrm>
            <a:custGeom>
              <a:avLst/>
              <a:gdLst>
                <a:gd name="connsiteX0" fmla="*/ 613398 w 660105"/>
                <a:gd name="connsiteY0" fmla="*/ 101980 h 508420"/>
                <a:gd name="connsiteX1" fmla="*/ 131377 w 660105"/>
                <a:gd name="connsiteY1" fmla="*/ 1253 h 508420"/>
                <a:gd name="connsiteX2" fmla="*/ 61909 w 660105"/>
                <a:gd name="connsiteY2" fmla="*/ 46708 h 508420"/>
                <a:gd name="connsiteX3" fmla="*/ 1253 w 660105"/>
                <a:gd name="connsiteY3" fmla="*/ 336973 h 508420"/>
                <a:gd name="connsiteX4" fmla="*/ 46708 w 660105"/>
                <a:gd name="connsiteY4" fmla="*/ 406441 h 508420"/>
                <a:gd name="connsiteX5" fmla="*/ 528729 w 660105"/>
                <a:gd name="connsiteY5" fmla="*/ 507168 h 508420"/>
                <a:gd name="connsiteX6" fmla="*/ 598197 w 660105"/>
                <a:gd name="connsiteY6" fmla="*/ 461713 h 508420"/>
                <a:gd name="connsiteX7" fmla="*/ 658853 w 660105"/>
                <a:gd name="connsiteY7" fmla="*/ 171448 h 508420"/>
                <a:gd name="connsiteX8" fmla="*/ 613398 w 660105"/>
                <a:gd name="connsiteY8" fmla="*/ 101980 h 50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0105" h="508420">
                  <a:moveTo>
                    <a:pt x="613398" y="101980"/>
                  </a:moveTo>
                  <a:lnTo>
                    <a:pt x="131377" y="1253"/>
                  </a:lnTo>
                  <a:cubicBezTo>
                    <a:pt x="99641" y="-5379"/>
                    <a:pt x="68540" y="14972"/>
                    <a:pt x="61909" y="46708"/>
                  </a:cubicBezTo>
                  <a:lnTo>
                    <a:pt x="1253" y="336973"/>
                  </a:lnTo>
                  <a:cubicBezTo>
                    <a:pt x="-5379" y="368708"/>
                    <a:pt x="14972" y="399809"/>
                    <a:pt x="46708" y="406441"/>
                  </a:cubicBezTo>
                  <a:lnTo>
                    <a:pt x="528729" y="507168"/>
                  </a:lnTo>
                  <a:cubicBezTo>
                    <a:pt x="560465" y="513799"/>
                    <a:pt x="591566" y="493448"/>
                    <a:pt x="598197" y="461713"/>
                  </a:cubicBezTo>
                  <a:lnTo>
                    <a:pt x="658853" y="171448"/>
                  </a:lnTo>
                  <a:cubicBezTo>
                    <a:pt x="665485" y="139716"/>
                    <a:pt x="645134" y="108612"/>
                    <a:pt x="613398" y="101980"/>
                  </a:cubicBezTo>
                  <a:close/>
                </a:path>
              </a:pathLst>
            </a:custGeom>
            <a:solidFill>
              <a:srgbClr val="717282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 rot="-149239">
              <a:off x="3353649" y="5655588"/>
              <a:ext cx="273734" cy="273734"/>
            </a:xfrm>
            <a:custGeom>
              <a:avLst/>
              <a:gdLst>
                <a:gd name="connsiteX0" fmla="*/ 273735 w 273734"/>
                <a:gd name="connsiteY0" fmla="*/ 136868 h 273734"/>
                <a:gd name="connsiteX1" fmla="*/ 136867 w 273734"/>
                <a:gd name="connsiteY1" fmla="*/ 273735 h 273734"/>
                <a:gd name="connsiteX2" fmla="*/ 0 w 273734"/>
                <a:gd name="connsiteY2" fmla="*/ 136868 h 273734"/>
                <a:gd name="connsiteX3" fmla="*/ 136867 w 273734"/>
                <a:gd name="connsiteY3" fmla="*/ 0 h 273734"/>
                <a:gd name="connsiteX4" fmla="*/ 273735 w 273734"/>
                <a:gd name="connsiteY4" fmla="*/ 136868 h 27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734" h="273734">
                  <a:moveTo>
                    <a:pt x="273735" y="136868"/>
                  </a:moveTo>
                  <a:cubicBezTo>
                    <a:pt x="273735" y="212457"/>
                    <a:pt x="212457" y="273735"/>
                    <a:pt x="136867" y="273735"/>
                  </a:cubicBezTo>
                  <a:cubicBezTo>
                    <a:pt x="61278" y="273735"/>
                    <a:pt x="0" y="212457"/>
                    <a:pt x="0" y="136868"/>
                  </a:cubicBezTo>
                  <a:cubicBezTo>
                    <a:pt x="0" y="61278"/>
                    <a:pt x="61278" y="0"/>
                    <a:pt x="136867" y="0"/>
                  </a:cubicBezTo>
                  <a:cubicBezTo>
                    <a:pt x="212457" y="0"/>
                    <a:pt x="273735" y="61278"/>
                    <a:pt x="273735" y="136868"/>
                  </a:cubicBezTo>
                  <a:close/>
                </a:path>
              </a:pathLst>
            </a:custGeom>
            <a:solidFill>
              <a:srgbClr val="A1A3AF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3422519" y="5724075"/>
              <a:ext cx="136218" cy="136219"/>
            </a:xfrm>
            <a:custGeom>
              <a:avLst/>
              <a:gdLst>
                <a:gd name="connsiteX0" fmla="*/ 82038 w 136218"/>
                <a:gd name="connsiteY0" fmla="*/ 1453 h 136219"/>
                <a:gd name="connsiteX1" fmla="*/ 1453 w 136218"/>
                <a:gd name="connsiteY1" fmla="*/ 54181 h 136219"/>
                <a:gd name="connsiteX2" fmla="*/ 54181 w 136218"/>
                <a:gd name="connsiteY2" fmla="*/ 134766 h 136219"/>
                <a:gd name="connsiteX3" fmla="*/ 134766 w 136218"/>
                <a:gd name="connsiteY3" fmla="*/ 82038 h 136219"/>
                <a:gd name="connsiteX4" fmla="*/ 82038 w 136218"/>
                <a:gd name="connsiteY4" fmla="*/ 1453 h 136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18" h="136219">
                  <a:moveTo>
                    <a:pt x="82038" y="1453"/>
                  </a:moveTo>
                  <a:cubicBezTo>
                    <a:pt x="45224" y="-6238"/>
                    <a:pt x="9148" y="17367"/>
                    <a:pt x="1453" y="54181"/>
                  </a:cubicBezTo>
                  <a:cubicBezTo>
                    <a:pt x="-6238" y="90994"/>
                    <a:pt x="17367" y="127074"/>
                    <a:pt x="54181" y="134766"/>
                  </a:cubicBezTo>
                  <a:cubicBezTo>
                    <a:pt x="90995" y="142460"/>
                    <a:pt x="127071" y="118852"/>
                    <a:pt x="134766" y="82038"/>
                  </a:cubicBezTo>
                  <a:cubicBezTo>
                    <a:pt x="142457" y="45224"/>
                    <a:pt x="118848" y="9144"/>
                    <a:pt x="82038" y="1453"/>
                  </a:cubicBezTo>
                  <a:close/>
                </a:path>
              </a:pathLst>
            </a:custGeom>
            <a:solidFill>
              <a:srgbClr val="5D5F6D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3422507" y="5724087"/>
              <a:ext cx="124980" cy="132466"/>
            </a:xfrm>
            <a:custGeom>
              <a:avLst/>
              <a:gdLst>
                <a:gd name="connsiteX0" fmla="*/ 36180 w 124980"/>
                <a:gd name="connsiteY0" fmla="*/ 81097 h 132466"/>
                <a:gd name="connsiteX1" fmla="*/ 45973 w 124980"/>
                <a:gd name="connsiteY1" fmla="*/ 132466 h 132466"/>
                <a:gd name="connsiteX2" fmla="*/ 1454 w 124980"/>
                <a:gd name="connsiteY2" fmla="*/ 54151 h 132466"/>
                <a:gd name="connsiteX3" fmla="*/ 82036 w 124980"/>
                <a:gd name="connsiteY3" fmla="*/ 1454 h 132466"/>
                <a:gd name="connsiteX4" fmla="*/ 124981 w 124980"/>
                <a:gd name="connsiteY4" fmla="*/ 30642 h 132466"/>
                <a:gd name="connsiteX5" fmla="*/ 116768 w 124980"/>
                <a:gd name="connsiteY5" fmla="*/ 28365 h 132466"/>
                <a:gd name="connsiteX6" fmla="*/ 36180 w 124980"/>
                <a:gd name="connsiteY6" fmla="*/ 81097 h 132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980" h="132466">
                  <a:moveTo>
                    <a:pt x="36180" y="81097"/>
                  </a:moveTo>
                  <a:cubicBezTo>
                    <a:pt x="32322" y="99558"/>
                    <a:pt x="36341" y="117876"/>
                    <a:pt x="45973" y="132466"/>
                  </a:cubicBezTo>
                  <a:cubicBezTo>
                    <a:pt x="13929" y="121531"/>
                    <a:pt x="-5651" y="88153"/>
                    <a:pt x="1454" y="54151"/>
                  </a:cubicBezTo>
                  <a:cubicBezTo>
                    <a:pt x="9142" y="17365"/>
                    <a:pt x="45215" y="-6240"/>
                    <a:pt x="82036" y="1454"/>
                  </a:cubicBezTo>
                  <a:cubicBezTo>
                    <a:pt x="100395" y="5291"/>
                    <a:pt x="115434" y="16141"/>
                    <a:pt x="124981" y="30642"/>
                  </a:cubicBezTo>
                  <a:cubicBezTo>
                    <a:pt x="122340" y="29706"/>
                    <a:pt x="119587" y="28955"/>
                    <a:pt x="116768" y="28365"/>
                  </a:cubicBezTo>
                  <a:cubicBezTo>
                    <a:pt x="79951" y="20670"/>
                    <a:pt x="43868" y="44310"/>
                    <a:pt x="36180" y="81097"/>
                  </a:cubicBez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3502258" y="5771327"/>
              <a:ext cx="32882" cy="32880"/>
            </a:xfrm>
            <a:custGeom>
              <a:avLst/>
              <a:gdLst>
                <a:gd name="connsiteX0" fmla="*/ 19804 w 32882"/>
                <a:gd name="connsiteY0" fmla="*/ 351 h 32880"/>
                <a:gd name="connsiteX1" fmla="*/ 351 w 32882"/>
                <a:gd name="connsiteY1" fmla="*/ 13080 h 32880"/>
                <a:gd name="connsiteX2" fmla="*/ 13080 w 32882"/>
                <a:gd name="connsiteY2" fmla="*/ 32529 h 32880"/>
                <a:gd name="connsiteX3" fmla="*/ 32533 w 32882"/>
                <a:gd name="connsiteY3" fmla="*/ 19801 h 32880"/>
                <a:gd name="connsiteX4" fmla="*/ 19804 w 32882"/>
                <a:gd name="connsiteY4" fmla="*/ 351 h 3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82" h="32880">
                  <a:moveTo>
                    <a:pt x="19804" y="351"/>
                  </a:moveTo>
                  <a:cubicBezTo>
                    <a:pt x="10920" y="-1507"/>
                    <a:pt x="2210" y="4192"/>
                    <a:pt x="351" y="13080"/>
                  </a:cubicBezTo>
                  <a:cubicBezTo>
                    <a:pt x="-1507" y="21964"/>
                    <a:pt x="4192" y="30674"/>
                    <a:pt x="13080" y="32529"/>
                  </a:cubicBezTo>
                  <a:cubicBezTo>
                    <a:pt x="21968" y="34387"/>
                    <a:pt x="30674" y="28688"/>
                    <a:pt x="32533" y="19801"/>
                  </a:cubicBezTo>
                  <a:cubicBezTo>
                    <a:pt x="34388" y="10919"/>
                    <a:pt x="28689" y="2210"/>
                    <a:pt x="19804" y="351"/>
                  </a:cubicBezTo>
                  <a:close/>
                </a:path>
              </a:pathLst>
            </a:custGeom>
            <a:solidFill>
              <a:srgbClr val="A1A3AF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3147167" y="5595535"/>
              <a:ext cx="184464" cy="184464"/>
            </a:xfrm>
            <a:custGeom>
              <a:avLst/>
              <a:gdLst>
                <a:gd name="connsiteX0" fmla="*/ 172989 w 184464"/>
                <a:gd name="connsiteY0" fmla="*/ 27205 h 184464"/>
                <a:gd name="connsiteX1" fmla="*/ 44274 w 184464"/>
                <a:gd name="connsiteY1" fmla="*/ 308 h 184464"/>
                <a:gd name="connsiteX2" fmla="*/ 27205 w 184464"/>
                <a:gd name="connsiteY2" fmla="*/ 11476 h 184464"/>
                <a:gd name="connsiteX3" fmla="*/ 308 w 184464"/>
                <a:gd name="connsiteY3" fmla="*/ 140191 h 184464"/>
                <a:gd name="connsiteX4" fmla="*/ 11476 w 184464"/>
                <a:gd name="connsiteY4" fmla="*/ 157260 h 184464"/>
                <a:gd name="connsiteX5" fmla="*/ 140190 w 184464"/>
                <a:gd name="connsiteY5" fmla="*/ 184157 h 184464"/>
                <a:gd name="connsiteX6" fmla="*/ 157260 w 184464"/>
                <a:gd name="connsiteY6" fmla="*/ 172989 h 184464"/>
                <a:gd name="connsiteX7" fmla="*/ 184157 w 184464"/>
                <a:gd name="connsiteY7" fmla="*/ 44274 h 184464"/>
                <a:gd name="connsiteX8" fmla="*/ 172989 w 184464"/>
                <a:gd name="connsiteY8" fmla="*/ 27205 h 184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464" h="184464">
                  <a:moveTo>
                    <a:pt x="172989" y="27205"/>
                  </a:moveTo>
                  <a:lnTo>
                    <a:pt x="44274" y="308"/>
                  </a:lnTo>
                  <a:cubicBezTo>
                    <a:pt x="36477" y="-1321"/>
                    <a:pt x="28834" y="3678"/>
                    <a:pt x="27205" y="11476"/>
                  </a:cubicBezTo>
                  <a:lnTo>
                    <a:pt x="308" y="140191"/>
                  </a:lnTo>
                  <a:cubicBezTo>
                    <a:pt x="-1321" y="147988"/>
                    <a:pt x="3678" y="155631"/>
                    <a:pt x="11476" y="157260"/>
                  </a:cubicBezTo>
                  <a:lnTo>
                    <a:pt x="140190" y="184157"/>
                  </a:lnTo>
                  <a:cubicBezTo>
                    <a:pt x="147988" y="185786"/>
                    <a:pt x="155631" y="180786"/>
                    <a:pt x="157260" y="172989"/>
                  </a:cubicBezTo>
                  <a:lnTo>
                    <a:pt x="184157" y="44274"/>
                  </a:lnTo>
                  <a:cubicBezTo>
                    <a:pt x="185786" y="36477"/>
                    <a:pt x="180786" y="28833"/>
                    <a:pt x="172989" y="27205"/>
                  </a:cubicBezTo>
                  <a:close/>
                </a:path>
              </a:pathLst>
            </a:custGeom>
            <a:solidFill>
              <a:srgbClr val="A1A3AF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3231083" y="5821761"/>
              <a:ext cx="58422" cy="58421"/>
            </a:xfrm>
            <a:custGeom>
              <a:avLst/>
              <a:gdLst>
                <a:gd name="connsiteX0" fmla="*/ 49948 w 58422"/>
                <a:gd name="connsiteY0" fmla="*/ 6643 h 58421"/>
                <a:gd name="connsiteX1" fmla="*/ 19248 w 58422"/>
                <a:gd name="connsiteY1" fmla="*/ 228 h 58421"/>
                <a:gd name="connsiteX2" fmla="*/ 6643 w 58422"/>
                <a:gd name="connsiteY2" fmla="*/ 8474 h 58421"/>
                <a:gd name="connsiteX3" fmla="*/ 227 w 58422"/>
                <a:gd name="connsiteY3" fmla="*/ 39174 h 58421"/>
                <a:gd name="connsiteX4" fmla="*/ 8474 w 58422"/>
                <a:gd name="connsiteY4" fmla="*/ 51779 h 58421"/>
                <a:gd name="connsiteX5" fmla="*/ 39174 w 58422"/>
                <a:gd name="connsiteY5" fmla="*/ 58194 h 58421"/>
                <a:gd name="connsiteX6" fmla="*/ 51779 w 58422"/>
                <a:gd name="connsiteY6" fmla="*/ 49948 h 58421"/>
                <a:gd name="connsiteX7" fmla="*/ 58195 w 58422"/>
                <a:gd name="connsiteY7" fmla="*/ 19248 h 58421"/>
                <a:gd name="connsiteX8" fmla="*/ 49948 w 58422"/>
                <a:gd name="connsiteY8" fmla="*/ 6643 h 5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422" h="58421">
                  <a:moveTo>
                    <a:pt x="49948" y="6643"/>
                  </a:moveTo>
                  <a:lnTo>
                    <a:pt x="19248" y="228"/>
                  </a:lnTo>
                  <a:cubicBezTo>
                    <a:pt x="13491" y="-976"/>
                    <a:pt x="7847" y="2717"/>
                    <a:pt x="6643" y="8474"/>
                  </a:cubicBezTo>
                  <a:lnTo>
                    <a:pt x="227" y="39174"/>
                  </a:lnTo>
                  <a:cubicBezTo>
                    <a:pt x="-976" y="44931"/>
                    <a:pt x="2717" y="50575"/>
                    <a:pt x="8474" y="51779"/>
                  </a:cubicBezTo>
                  <a:lnTo>
                    <a:pt x="39174" y="58194"/>
                  </a:lnTo>
                  <a:cubicBezTo>
                    <a:pt x="44931" y="59398"/>
                    <a:pt x="50575" y="55705"/>
                    <a:pt x="51779" y="49948"/>
                  </a:cubicBezTo>
                  <a:lnTo>
                    <a:pt x="58195" y="19248"/>
                  </a:lnTo>
                  <a:cubicBezTo>
                    <a:pt x="59398" y="13487"/>
                    <a:pt x="55709" y="7843"/>
                    <a:pt x="49948" y="6643"/>
                  </a:cubicBezTo>
                  <a:close/>
                </a:path>
              </a:pathLst>
            </a:custGeom>
            <a:solidFill>
              <a:srgbClr val="A1A3AF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3667842" y="5720254"/>
              <a:ext cx="72481" cy="231443"/>
            </a:xfrm>
            <a:custGeom>
              <a:avLst/>
              <a:gdLst>
                <a:gd name="connsiteX0" fmla="*/ 47619 w 72481"/>
                <a:gd name="connsiteY0" fmla="*/ 0 h 231443"/>
                <a:gd name="connsiteX1" fmla="*/ 0 w 72481"/>
                <a:gd name="connsiteY1" fmla="*/ 227878 h 231443"/>
                <a:gd name="connsiteX2" fmla="*/ 15924 w 72481"/>
                <a:gd name="connsiteY2" fmla="*/ 231204 h 231443"/>
                <a:gd name="connsiteX3" fmla="*/ 29222 w 72481"/>
                <a:gd name="connsiteY3" fmla="*/ 222505 h 231443"/>
                <a:gd name="connsiteX4" fmla="*/ 72242 w 72481"/>
                <a:gd name="connsiteY4" fmla="*/ 16627 h 231443"/>
                <a:gd name="connsiteX5" fmla="*/ 63539 w 72481"/>
                <a:gd name="connsiteY5" fmla="*/ 3330 h 231443"/>
                <a:gd name="connsiteX6" fmla="*/ 47619 w 72481"/>
                <a:gd name="connsiteY6" fmla="*/ 0 h 23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481" h="231443">
                  <a:moveTo>
                    <a:pt x="47619" y="0"/>
                  </a:moveTo>
                  <a:lnTo>
                    <a:pt x="0" y="227878"/>
                  </a:lnTo>
                  <a:lnTo>
                    <a:pt x="15924" y="231204"/>
                  </a:lnTo>
                  <a:cubicBezTo>
                    <a:pt x="22000" y="232473"/>
                    <a:pt x="27953" y="228577"/>
                    <a:pt x="29222" y="222505"/>
                  </a:cubicBezTo>
                  <a:lnTo>
                    <a:pt x="72242" y="16627"/>
                  </a:lnTo>
                  <a:cubicBezTo>
                    <a:pt x="73511" y="10551"/>
                    <a:pt x="69616" y="4599"/>
                    <a:pt x="63539" y="3330"/>
                  </a:cubicBezTo>
                  <a:lnTo>
                    <a:pt x="47619" y="0"/>
                  </a:ln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3159673" y="5936356"/>
              <a:ext cx="373296" cy="131911"/>
            </a:xfrm>
            <a:custGeom>
              <a:avLst/>
              <a:gdLst>
                <a:gd name="connsiteX0" fmla="*/ 9044 w 373296"/>
                <a:gd name="connsiteY0" fmla="*/ 0 h 131911"/>
                <a:gd name="connsiteX1" fmla="*/ 385 w 373296"/>
                <a:gd name="connsiteY1" fmla="*/ 41426 h 131911"/>
                <a:gd name="connsiteX2" fmla="*/ 14369 w 373296"/>
                <a:gd name="connsiteY2" fmla="*/ 62796 h 131911"/>
                <a:gd name="connsiteX3" fmla="*/ 343268 w 373296"/>
                <a:gd name="connsiteY3" fmla="*/ 131526 h 131911"/>
                <a:gd name="connsiteX4" fmla="*/ 364638 w 373296"/>
                <a:gd name="connsiteY4" fmla="*/ 117543 h 131911"/>
                <a:gd name="connsiteX5" fmla="*/ 373296 w 373296"/>
                <a:gd name="connsiteY5" fmla="*/ 76117 h 131911"/>
                <a:gd name="connsiteX6" fmla="*/ 9044 w 373296"/>
                <a:gd name="connsiteY6" fmla="*/ 0 h 131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96" h="131911">
                  <a:moveTo>
                    <a:pt x="9044" y="0"/>
                  </a:moveTo>
                  <a:lnTo>
                    <a:pt x="385" y="41426"/>
                  </a:lnTo>
                  <a:cubicBezTo>
                    <a:pt x="-1655" y="51188"/>
                    <a:pt x="4607" y="60755"/>
                    <a:pt x="14369" y="62796"/>
                  </a:cubicBezTo>
                  <a:lnTo>
                    <a:pt x="343268" y="131526"/>
                  </a:lnTo>
                  <a:cubicBezTo>
                    <a:pt x="353031" y="133567"/>
                    <a:pt x="362598" y="127305"/>
                    <a:pt x="364638" y="117543"/>
                  </a:cubicBezTo>
                  <a:lnTo>
                    <a:pt x="373296" y="76117"/>
                  </a:lnTo>
                  <a:lnTo>
                    <a:pt x="9044" y="0"/>
                  </a:ln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3289247" y="6026930"/>
              <a:ext cx="80765" cy="110896"/>
            </a:xfrm>
            <a:custGeom>
              <a:avLst/>
              <a:gdLst>
                <a:gd name="connsiteX0" fmla="*/ 17724 w 80765"/>
                <a:gd name="connsiteY0" fmla="*/ 0 h 110896"/>
                <a:gd name="connsiteX1" fmla="*/ 397 w 80765"/>
                <a:gd name="connsiteY1" fmla="*/ 82910 h 110896"/>
                <a:gd name="connsiteX2" fmla="*/ 14813 w 80765"/>
                <a:gd name="connsiteY2" fmla="*/ 104941 h 110896"/>
                <a:gd name="connsiteX3" fmla="*/ 41408 w 80765"/>
                <a:gd name="connsiteY3" fmla="*/ 110499 h 110896"/>
                <a:gd name="connsiteX4" fmla="*/ 63439 w 80765"/>
                <a:gd name="connsiteY4" fmla="*/ 96084 h 110896"/>
                <a:gd name="connsiteX5" fmla="*/ 80766 w 80765"/>
                <a:gd name="connsiteY5" fmla="*/ 13174 h 110896"/>
                <a:gd name="connsiteX6" fmla="*/ 17724 w 80765"/>
                <a:gd name="connsiteY6" fmla="*/ 0 h 11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65" h="110896">
                  <a:moveTo>
                    <a:pt x="17724" y="0"/>
                  </a:moveTo>
                  <a:lnTo>
                    <a:pt x="397" y="82910"/>
                  </a:lnTo>
                  <a:cubicBezTo>
                    <a:pt x="-1705" y="92974"/>
                    <a:pt x="4748" y="102839"/>
                    <a:pt x="14813" y="104941"/>
                  </a:cubicBezTo>
                  <a:lnTo>
                    <a:pt x="41408" y="110499"/>
                  </a:lnTo>
                  <a:cubicBezTo>
                    <a:pt x="51472" y="112602"/>
                    <a:pt x="61337" y="106148"/>
                    <a:pt x="63439" y="96084"/>
                  </a:cubicBezTo>
                  <a:lnTo>
                    <a:pt x="80766" y="13174"/>
                  </a:lnTo>
                  <a:lnTo>
                    <a:pt x="17724" y="0"/>
                  </a:lnTo>
                  <a:close/>
                </a:path>
              </a:pathLst>
            </a:custGeom>
            <a:solidFill>
              <a:srgbClr val="717282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0" name="图形 45"/>
          <p:cNvGrpSpPr/>
          <p:nvPr/>
        </p:nvGrpSpPr>
        <p:grpSpPr>
          <a:xfrm>
            <a:off x="421888" y="219965"/>
            <a:ext cx="1380977" cy="1380965"/>
            <a:chOff x="8786571" y="4992349"/>
            <a:chExt cx="332204" cy="332201"/>
          </a:xfrm>
          <a:solidFill>
            <a:srgbClr val="EFA014"/>
          </a:solidFill>
        </p:grpSpPr>
        <p:sp>
          <p:nvSpPr>
            <p:cNvPr id="71" name="任意多边形: 形状 70"/>
            <p:cNvSpPr/>
            <p:nvPr/>
          </p:nvSpPr>
          <p:spPr>
            <a:xfrm>
              <a:off x="8848012" y="5053787"/>
              <a:ext cx="209326" cy="209326"/>
            </a:xfrm>
            <a:custGeom>
              <a:avLst/>
              <a:gdLst>
                <a:gd name="connsiteX0" fmla="*/ 209327 w 209326"/>
                <a:gd name="connsiteY0" fmla="*/ 104663 h 209326"/>
                <a:gd name="connsiteX1" fmla="*/ 104663 w 209326"/>
                <a:gd name="connsiteY1" fmla="*/ 209327 h 209326"/>
                <a:gd name="connsiteX2" fmla="*/ 0 w 209326"/>
                <a:gd name="connsiteY2" fmla="*/ 104663 h 209326"/>
                <a:gd name="connsiteX3" fmla="*/ 104663 w 209326"/>
                <a:gd name="connsiteY3" fmla="*/ 0 h 209326"/>
                <a:gd name="connsiteX4" fmla="*/ 209327 w 209326"/>
                <a:gd name="connsiteY4" fmla="*/ 104663 h 20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326" h="209326">
                  <a:moveTo>
                    <a:pt x="209327" y="104663"/>
                  </a:moveTo>
                  <a:cubicBezTo>
                    <a:pt x="209327" y="162467"/>
                    <a:pt x="162467" y="209327"/>
                    <a:pt x="104663" y="209327"/>
                  </a:cubicBezTo>
                  <a:cubicBezTo>
                    <a:pt x="46859" y="209327"/>
                    <a:pt x="0" y="162467"/>
                    <a:pt x="0" y="104663"/>
                  </a:cubicBezTo>
                  <a:cubicBezTo>
                    <a:pt x="0" y="46859"/>
                    <a:pt x="46860" y="0"/>
                    <a:pt x="104663" y="0"/>
                  </a:cubicBezTo>
                  <a:cubicBezTo>
                    <a:pt x="162468" y="0"/>
                    <a:pt x="209327" y="46860"/>
                    <a:pt x="209327" y="104663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8945090" y="4992349"/>
              <a:ext cx="15166" cy="42955"/>
            </a:xfrm>
            <a:custGeom>
              <a:avLst/>
              <a:gdLst>
                <a:gd name="connsiteX0" fmla="*/ 7585 w 15166"/>
                <a:gd name="connsiteY0" fmla="*/ 42955 h 42955"/>
                <a:gd name="connsiteX1" fmla="*/ 15166 w 15166"/>
                <a:gd name="connsiteY1" fmla="*/ 35370 h 42955"/>
                <a:gd name="connsiteX2" fmla="*/ 15166 w 15166"/>
                <a:gd name="connsiteY2" fmla="*/ 7585 h 42955"/>
                <a:gd name="connsiteX3" fmla="*/ 7585 w 15166"/>
                <a:gd name="connsiteY3" fmla="*/ 0 h 42955"/>
                <a:gd name="connsiteX4" fmla="*/ 0 w 15166"/>
                <a:gd name="connsiteY4" fmla="*/ 7585 h 42955"/>
                <a:gd name="connsiteX5" fmla="*/ 0 w 15166"/>
                <a:gd name="connsiteY5" fmla="*/ 35370 h 42955"/>
                <a:gd name="connsiteX6" fmla="*/ 7585 w 15166"/>
                <a:gd name="connsiteY6" fmla="*/ 42955 h 42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166" h="42955">
                  <a:moveTo>
                    <a:pt x="7585" y="42955"/>
                  </a:moveTo>
                  <a:cubicBezTo>
                    <a:pt x="11772" y="42955"/>
                    <a:pt x="15166" y="39560"/>
                    <a:pt x="15166" y="35370"/>
                  </a:cubicBezTo>
                  <a:lnTo>
                    <a:pt x="15166" y="7585"/>
                  </a:lnTo>
                  <a:cubicBezTo>
                    <a:pt x="15166" y="3395"/>
                    <a:pt x="11772" y="0"/>
                    <a:pt x="7585" y="0"/>
                  </a:cubicBezTo>
                  <a:cubicBezTo>
                    <a:pt x="3395" y="0"/>
                    <a:pt x="0" y="3395"/>
                    <a:pt x="0" y="7585"/>
                  </a:cubicBezTo>
                  <a:lnTo>
                    <a:pt x="0" y="35370"/>
                  </a:lnTo>
                  <a:cubicBezTo>
                    <a:pt x="0" y="39560"/>
                    <a:pt x="3395" y="42955"/>
                    <a:pt x="7585" y="42955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8945090" y="5281595"/>
              <a:ext cx="15166" cy="42955"/>
            </a:xfrm>
            <a:custGeom>
              <a:avLst/>
              <a:gdLst>
                <a:gd name="connsiteX0" fmla="*/ 7585 w 15166"/>
                <a:gd name="connsiteY0" fmla="*/ 0 h 42955"/>
                <a:gd name="connsiteX1" fmla="*/ 0 w 15166"/>
                <a:gd name="connsiteY1" fmla="*/ 7582 h 42955"/>
                <a:gd name="connsiteX2" fmla="*/ 0 w 15166"/>
                <a:gd name="connsiteY2" fmla="*/ 35370 h 42955"/>
                <a:gd name="connsiteX3" fmla="*/ 7585 w 15166"/>
                <a:gd name="connsiteY3" fmla="*/ 42955 h 42955"/>
                <a:gd name="connsiteX4" fmla="*/ 15166 w 15166"/>
                <a:gd name="connsiteY4" fmla="*/ 35370 h 42955"/>
                <a:gd name="connsiteX5" fmla="*/ 15166 w 15166"/>
                <a:gd name="connsiteY5" fmla="*/ 7582 h 42955"/>
                <a:gd name="connsiteX6" fmla="*/ 7585 w 15166"/>
                <a:gd name="connsiteY6" fmla="*/ 0 h 42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166" h="42955">
                  <a:moveTo>
                    <a:pt x="7585" y="0"/>
                  </a:moveTo>
                  <a:cubicBezTo>
                    <a:pt x="3395" y="0"/>
                    <a:pt x="0" y="3395"/>
                    <a:pt x="0" y="7582"/>
                  </a:cubicBezTo>
                  <a:lnTo>
                    <a:pt x="0" y="35370"/>
                  </a:lnTo>
                  <a:cubicBezTo>
                    <a:pt x="0" y="39561"/>
                    <a:pt x="3395" y="42955"/>
                    <a:pt x="7585" y="42955"/>
                  </a:cubicBezTo>
                  <a:cubicBezTo>
                    <a:pt x="11772" y="42955"/>
                    <a:pt x="15166" y="39561"/>
                    <a:pt x="15166" y="35370"/>
                  </a:cubicBezTo>
                  <a:lnTo>
                    <a:pt x="15166" y="7582"/>
                  </a:lnTo>
                  <a:cubicBezTo>
                    <a:pt x="15166" y="3395"/>
                    <a:pt x="11772" y="0"/>
                    <a:pt x="7585" y="0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9075821" y="5150869"/>
              <a:ext cx="42955" cy="15163"/>
            </a:xfrm>
            <a:custGeom>
              <a:avLst/>
              <a:gdLst>
                <a:gd name="connsiteX0" fmla="*/ 35370 w 42955"/>
                <a:gd name="connsiteY0" fmla="*/ 0 h 15163"/>
                <a:gd name="connsiteX1" fmla="*/ 7582 w 42955"/>
                <a:gd name="connsiteY1" fmla="*/ 0 h 15163"/>
                <a:gd name="connsiteX2" fmla="*/ 0 w 42955"/>
                <a:gd name="connsiteY2" fmla="*/ 7581 h 15163"/>
                <a:gd name="connsiteX3" fmla="*/ 7582 w 42955"/>
                <a:gd name="connsiteY3" fmla="*/ 15163 h 15163"/>
                <a:gd name="connsiteX4" fmla="*/ 35370 w 42955"/>
                <a:gd name="connsiteY4" fmla="*/ 15163 h 15163"/>
                <a:gd name="connsiteX5" fmla="*/ 42955 w 42955"/>
                <a:gd name="connsiteY5" fmla="*/ 7581 h 15163"/>
                <a:gd name="connsiteX6" fmla="*/ 35370 w 42955"/>
                <a:gd name="connsiteY6" fmla="*/ 0 h 1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955" h="15163">
                  <a:moveTo>
                    <a:pt x="35370" y="0"/>
                  </a:moveTo>
                  <a:lnTo>
                    <a:pt x="7582" y="0"/>
                  </a:lnTo>
                  <a:cubicBezTo>
                    <a:pt x="3395" y="0"/>
                    <a:pt x="0" y="3395"/>
                    <a:pt x="0" y="7581"/>
                  </a:cubicBezTo>
                  <a:cubicBezTo>
                    <a:pt x="0" y="11768"/>
                    <a:pt x="3395" y="15163"/>
                    <a:pt x="7582" y="15163"/>
                  </a:cubicBezTo>
                  <a:lnTo>
                    <a:pt x="35370" y="15163"/>
                  </a:lnTo>
                  <a:cubicBezTo>
                    <a:pt x="39560" y="15163"/>
                    <a:pt x="42955" y="11768"/>
                    <a:pt x="42955" y="7581"/>
                  </a:cubicBezTo>
                  <a:cubicBezTo>
                    <a:pt x="42955" y="3395"/>
                    <a:pt x="39557" y="0"/>
                    <a:pt x="35370" y="0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8786571" y="5150869"/>
              <a:ext cx="42955" cy="15163"/>
            </a:xfrm>
            <a:custGeom>
              <a:avLst/>
              <a:gdLst>
                <a:gd name="connsiteX0" fmla="*/ 35374 w 42955"/>
                <a:gd name="connsiteY0" fmla="*/ 0 h 15163"/>
                <a:gd name="connsiteX1" fmla="*/ 7585 w 42955"/>
                <a:gd name="connsiteY1" fmla="*/ 0 h 15163"/>
                <a:gd name="connsiteX2" fmla="*/ 0 w 42955"/>
                <a:gd name="connsiteY2" fmla="*/ 7581 h 15163"/>
                <a:gd name="connsiteX3" fmla="*/ 7585 w 42955"/>
                <a:gd name="connsiteY3" fmla="*/ 15163 h 15163"/>
                <a:gd name="connsiteX4" fmla="*/ 35374 w 42955"/>
                <a:gd name="connsiteY4" fmla="*/ 15163 h 15163"/>
                <a:gd name="connsiteX5" fmla="*/ 42955 w 42955"/>
                <a:gd name="connsiteY5" fmla="*/ 7581 h 15163"/>
                <a:gd name="connsiteX6" fmla="*/ 35374 w 42955"/>
                <a:gd name="connsiteY6" fmla="*/ 0 h 1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955" h="15163">
                  <a:moveTo>
                    <a:pt x="35374" y="0"/>
                  </a:moveTo>
                  <a:lnTo>
                    <a:pt x="7585" y="0"/>
                  </a:lnTo>
                  <a:cubicBezTo>
                    <a:pt x="3395" y="0"/>
                    <a:pt x="0" y="3395"/>
                    <a:pt x="0" y="7581"/>
                  </a:cubicBezTo>
                  <a:cubicBezTo>
                    <a:pt x="0" y="11768"/>
                    <a:pt x="3395" y="15163"/>
                    <a:pt x="7585" y="15163"/>
                  </a:cubicBezTo>
                  <a:lnTo>
                    <a:pt x="35374" y="15163"/>
                  </a:lnTo>
                  <a:cubicBezTo>
                    <a:pt x="39560" y="15163"/>
                    <a:pt x="42955" y="11768"/>
                    <a:pt x="42955" y="7581"/>
                  </a:cubicBezTo>
                  <a:cubicBezTo>
                    <a:pt x="42955" y="3395"/>
                    <a:pt x="39564" y="0"/>
                    <a:pt x="35374" y="0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9037530" y="5038781"/>
              <a:ext cx="34817" cy="34814"/>
            </a:xfrm>
            <a:custGeom>
              <a:avLst/>
              <a:gdLst>
                <a:gd name="connsiteX0" fmla="*/ 21870 w 34817"/>
                <a:gd name="connsiteY0" fmla="*/ 2222 h 34814"/>
                <a:gd name="connsiteX1" fmla="*/ 2222 w 34817"/>
                <a:gd name="connsiteY1" fmla="*/ 21870 h 34814"/>
                <a:gd name="connsiteX2" fmla="*/ 2222 w 34817"/>
                <a:gd name="connsiteY2" fmla="*/ 32592 h 34814"/>
                <a:gd name="connsiteX3" fmla="*/ 7585 w 34817"/>
                <a:gd name="connsiteY3" fmla="*/ 34815 h 34814"/>
                <a:gd name="connsiteX4" fmla="*/ 12948 w 34817"/>
                <a:gd name="connsiteY4" fmla="*/ 32592 h 34814"/>
                <a:gd name="connsiteX5" fmla="*/ 32596 w 34817"/>
                <a:gd name="connsiteY5" fmla="*/ 12944 h 34814"/>
                <a:gd name="connsiteX6" fmla="*/ 32596 w 34817"/>
                <a:gd name="connsiteY6" fmla="*/ 2222 h 34814"/>
                <a:gd name="connsiteX7" fmla="*/ 21870 w 34817"/>
                <a:gd name="connsiteY7" fmla="*/ 2222 h 3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17" h="34814">
                  <a:moveTo>
                    <a:pt x="21870" y="2222"/>
                  </a:moveTo>
                  <a:lnTo>
                    <a:pt x="2222" y="21870"/>
                  </a:lnTo>
                  <a:cubicBezTo>
                    <a:pt x="-741" y="24829"/>
                    <a:pt x="-741" y="29634"/>
                    <a:pt x="2222" y="32592"/>
                  </a:cubicBezTo>
                  <a:cubicBezTo>
                    <a:pt x="3703" y="34074"/>
                    <a:pt x="5644" y="34815"/>
                    <a:pt x="7585" y="34815"/>
                  </a:cubicBezTo>
                  <a:cubicBezTo>
                    <a:pt x="9525" y="34815"/>
                    <a:pt x="11466" y="34074"/>
                    <a:pt x="12948" y="32592"/>
                  </a:cubicBezTo>
                  <a:lnTo>
                    <a:pt x="32596" y="12944"/>
                  </a:lnTo>
                  <a:cubicBezTo>
                    <a:pt x="35559" y="9982"/>
                    <a:pt x="35559" y="5181"/>
                    <a:pt x="32596" y="2222"/>
                  </a:cubicBezTo>
                  <a:cubicBezTo>
                    <a:pt x="29633" y="-741"/>
                    <a:pt x="24829" y="-741"/>
                    <a:pt x="21870" y="2222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8833003" y="5243307"/>
              <a:ext cx="34817" cy="34814"/>
            </a:xfrm>
            <a:custGeom>
              <a:avLst/>
              <a:gdLst>
                <a:gd name="connsiteX0" fmla="*/ 21870 w 34817"/>
                <a:gd name="connsiteY0" fmla="*/ 2222 h 34814"/>
                <a:gd name="connsiteX1" fmla="*/ 2222 w 34817"/>
                <a:gd name="connsiteY1" fmla="*/ 21870 h 34814"/>
                <a:gd name="connsiteX2" fmla="*/ 2222 w 34817"/>
                <a:gd name="connsiteY2" fmla="*/ 32593 h 34814"/>
                <a:gd name="connsiteX3" fmla="*/ 7585 w 34817"/>
                <a:gd name="connsiteY3" fmla="*/ 34815 h 34814"/>
                <a:gd name="connsiteX4" fmla="*/ 12948 w 34817"/>
                <a:gd name="connsiteY4" fmla="*/ 32593 h 34814"/>
                <a:gd name="connsiteX5" fmla="*/ 32596 w 34817"/>
                <a:gd name="connsiteY5" fmla="*/ 12944 h 34814"/>
                <a:gd name="connsiteX6" fmla="*/ 32596 w 34817"/>
                <a:gd name="connsiteY6" fmla="*/ 2222 h 34814"/>
                <a:gd name="connsiteX7" fmla="*/ 21870 w 34817"/>
                <a:gd name="connsiteY7" fmla="*/ 2222 h 3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17" h="34814">
                  <a:moveTo>
                    <a:pt x="21870" y="2222"/>
                  </a:moveTo>
                  <a:lnTo>
                    <a:pt x="2222" y="21870"/>
                  </a:lnTo>
                  <a:cubicBezTo>
                    <a:pt x="-741" y="24833"/>
                    <a:pt x="-741" y="29634"/>
                    <a:pt x="2222" y="32593"/>
                  </a:cubicBezTo>
                  <a:cubicBezTo>
                    <a:pt x="3703" y="34074"/>
                    <a:pt x="5644" y="34815"/>
                    <a:pt x="7585" y="34815"/>
                  </a:cubicBezTo>
                  <a:cubicBezTo>
                    <a:pt x="9526" y="34815"/>
                    <a:pt x="11466" y="34074"/>
                    <a:pt x="12948" y="32593"/>
                  </a:cubicBezTo>
                  <a:lnTo>
                    <a:pt x="32596" y="12944"/>
                  </a:lnTo>
                  <a:cubicBezTo>
                    <a:pt x="35559" y="9985"/>
                    <a:pt x="35559" y="5181"/>
                    <a:pt x="32596" y="2222"/>
                  </a:cubicBezTo>
                  <a:cubicBezTo>
                    <a:pt x="29633" y="-741"/>
                    <a:pt x="24829" y="-741"/>
                    <a:pt x="21870" y="2222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9037530" y="5243307"/>
              <a:ext cx="34817" cy="34814"/>
            </a:xfrm>
            <a:custGeom>
              <a:avLst/>
              <a:gdLst>
                <a:gd name="connsiteX0" fmla="*/ 12944 w 34817"/>
                <a:gd name="connsiteY0" fmla="*/ 2222 h 34814"/>
                <a:gd name="connsiteX1" fmla="*/ 2222 w 34817"/>
                <a:gd name="connsiteY1" fmla="*/ 2222 h 34814"/>
                <a:gd name="connsiteX2" fmla="*/ 2222 w 34817"/>
                <a:gd name="connsiteY2" fmla="*/ 12944 h 34814"/>
                <a:gd name="connsiteX3" fmla="*/ 21870 w 34817"/>
                <a:gd name="connsiteY3" fmla="*/ 32593 h 34814"/>
                <a:gd name="connsiteX4" fmla="*/ 27233 w 34817"/>
                <a:gd name="connsiteY4" fmla="*/ 34815 h 34814"/>
                <a:gd name="connsiteX5" fmla="*/ 32596 w 34817"/>
                <a:gd name="connsiteY5" fmla="*/ 32593 h 34814"/>
                <a:gd name="connsiteX6" fmla="*/ 32596 w 34817"/>
                <a:gd name="connsiteY6" fmla="*/ 21870 h 34814"/>
                <a:gd name="connsiteX7" fmla="*/ 12944 w 34817"/>
                <a:gd name="connsiteY7" fmla="*/ 2222 h 3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17" h="34814">
                  <a:moveTo>
                    <a:pt x="12944" y="2222"/>
                  </a:moveTo>
                  <a:cubicBezTo>
                    <a:pt x="9985" y="-741"/>
                    <a:pt x="5181" y="-741"/>
                    <a:pt x="2222" y="2222"/>
                  </a:cubicBezTo>
                  <a:cubicBezTo>
                    <a:pt x="-741" y="5185"/>
                    <a:pt x="-741" y="9985"/>
                    <a:pt x="2222" y="12944"/>
                  </a:cubicBezTo>
                  <a:lnTo>
                    <a:pt x="21870" y="32593"/>
                  </a:lnTo>
                  <a:cubicBezTo>
                    <a:pt x="23351" y="34074"/>
                    <a:pt x="25292" y="34815"/>
                    <a:pt x="27233" y="34815"/>
                  </a:cubicBezTo>
                  <a:cubicBezTo>
                    <a:pt x="29174" y="34815"/>
                    <a:pt x="31114" y="34074"/>
                    <a:pt x="32596" y="32593"/>
                  </a:cubicBezTo>
                  <a:cubicBezTo>
                    <a:pt x="35559" y="29634"/>
                    <a:pt x="35559" y="24829"/>
                    <a:pt x="32596" y="21870"/>
                  </a:cubicBezTo>
                  <a:lnTo>
                    <a:pt x="12944" y="2222"/>
                  </a:ln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8833007" y="5038781"/>
              <a:ext cx="34814" cy="34814"/>
            </a:xfrm>
            <a:custGeom>
              <a:avLst/>
              <a:gdLst>
                <a:gd name="connsiteX0" fmla="*/ 21867 w 34814"/>
                <a:gd name="connsiteY0" fmla="*/ 32592 h 34814"/>
                <a:gd name="connsiteX1" fmla="*/ 27230 w 34814"/>
                <a:gd name="connsiteY1" fmla="*/ 34815 h 34814"/>
                <a:gd name="connsiteX2" fmla="*/ 32592 w 34814"/>
                <a:gd name="connsiteY2" fmla="*/ 32592 h 34814"/>
                <a:gd name="connsiteX3" fmla="*/ 32592 w 34814"/>
                <a:gd name="connsiteY3" fmla="*/ 21870 h 34814"/>
                <a:gd name="connsiteX4" fmla="*/ 12944 w 34814"/>
                <a:gd name="connsiteY4" fmla="*/ 2222 h 34814"/>
                <a:gd name="connsiteX5" fmla="*/ 2222 w 34814"/>
                <a:gd name="connsiteY5" fmla="*/ 2222 h 34814"/>
                <a:gd name="connsiteX6" fmla="*/ 2222 w 34814"/>
                <a:gd name="connsiteY6" fmla="*/ 12944 h 34814"/>
                <a:gd name="connsiteX7" fmla="*/ 21867 w 34814"/>
                <a:gd name="connsiteY7" fmla="*/ 32592 h 3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14" h="34814">
                  <a:moveTo>
                    <a:pt x="21867" y="32592"/>
                  </a:moveTo>
                  <a:cubicBezTo>
                    <a:pt x="23348" y="34074"/>
                    <a:pt x="25289" y="34815"/>
                    <a:pt x="27230" y="34815"/>
                  </a:cubicBezTo>
                  <a:cubicBezTo>
                    <a:pt x="29171" y="34815"/>
                    <a:pt x="31111" y="34074"/>
                    <a:pt x="32592" y="32592"/>
                  </a:cubicBezTo>
                  <a:cubicBezTo>
                    <a:pt x="35555" y="29630"/>
                    <a:pt x="35555" y="24829"/>
                    <a:pt x="32592" y="21870"/>
                  </a:cubicBezTo>
                  <a:lnTo>
                    <a:pt x="12944" y="2222"/>
                  </a:lnTo>
                  <a:cubicBezTo>
                    <a:pt x="9985" y="-741"/>
                    <a:pt x="5181" y="-741"/>
                    <a:pt x="2222" y="2222"/>
                  </a:cubicBezTo>
                  <a:cubicBezTo>
                    <a:pt x="-741" y="5181"/>
                    <a:pt x="-741" y="9985"/>
                    <a:pt x="2222" y="12944"/>
                  </a:cubicBezTo>
                  <a:lnTo>
                    <a:pt x="21867" y="32592"/>
                  </a:ln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92" name="图形 45"/>
          <p:cNvGrpSpPr/>
          <p:nvPr/>
        </p:nvGrpSpPr>
        <p:grpSpPr>
          <a:xfrm>
            <a:off x="3075867" y="6167397"/>
            <a:ext cx="324560" cy="468492"/>
            <a:chOff x="5245752" y="2774950"/>
            <a:chExt cx="274770" cy="396622"/>
          </a:xfrm>
        </p:grpSpPr>
        <p:sp>
          <p:nvSpPr>
            <p:cNvPr id="93" name="任意多边形: 形状 92"/>
            <p:cNvSpPr/>
            <p:nvPr/>
          </p:nvSpPr>
          <p:spPr>
            <a:xfrm>
              <a:off x="5245752" y="2774950"/>
              <a:ext cx="274770" cy="396622"/>
            </a:xfrm>
            <a:custGeom>
              <a:avLst/>
              <a:gdLst>
                <a:gd name="connsiteX0" fmla="*/ 109289 w 274770"/>
                <a:gd name="connsiteY0" fmla="*/ 2979 h 396622"/>
                <a:gd name="connsiteX1" fmla="*/ 2980 w 274770"/>
                <a:gd name="connsiteY1" fmla="*/ 165980 h 396622"/>
                <a:gd name="connsiteX2" fmla="*/ 192110 w 274770"/>
                <a:gd name="connsiteY2" fmla="*/ 396402 h 396622"/>
                <a:gd name="connsiteX3" fmla="*/ 272293 w 274770"/>
                <a:gd name="connsiteY3" fmla="*/ 109288 h 396622"/>
                <a:gd name="connsiteX4" fmla="*/ 109289 w 274770"/>
                <a:gd name="connsiteY4" fmla="*/ 2979 h 39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770" h="396622">
                  <a:moveTo>
                    <a:pt x="109289" y="2979"/>
                  </a:moveTo>
                  <a:cubicBezTo>
                    <a:pt x="34921" y="18632"/>
                    <a:pt x="-12677" y="91612"/>
                    <a:pt x="2980" y="165980"/>
                  </a:cubicBezTo>
                  <a:cubicBezTo>
                    <a:pt x="18633" y="240348"/>
                    <a:pt x="158646" y="403445"/>
                    <a:pt x="192110" y="396402"/>
                  </a:cubicBezTo>
                  <a:cubicBezTo>
                    <a:pt x="225570" y="389358"/>
                    <a:pt x="287950" y="183656"/>
                    <a:pt x="272293" y="109288"/>
                  </a:cubicBezTo>
                  <a:cubicBezTo>
                    <a:pt x="256637" y="34920"/>
                    <a:pt x="183657" y="-12675"/>
                    <a:pt x="109289" y="2979"/>
                  </a:cubicBezTo>
                  <a:close/>
                </a:path>
              </a:pathLst>
            </a:custGeom>
            <a:solidFill>
              <a:srgbClr val="FFDAC3"/>
            </a:solidFill>
            <a:ln w="17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/>
          </p:nvSpPr>
          <p:spPr>
            <a:xfrm rot="-3286003">
              <a:off x="5311033" y="2840407"/>
              <a:ext cx="144654" cy="144654"/>
            </a:xfrm>
            <a:custGeom>
              <a:avLst/>
              <a:gdLst>
                <a:gd name="connsiteX0" fmla="*/ 144654 w 144654"/>
                <a:gd name="connsiteY0" fmla="*/ 72327 h 144654"/>
                <a:gd name="connsiteX1" fmla="*/ 72327 w 144654"/>
                <a:gd name="connsiteY1" fmla="*/ 144654 h 144654"/>
                <a:gd name="connsiteX2" fmla="*/ 0 w 144654"/>
                <a:gd name="connsiteY2" fmla="*/ 72327 h 144654"/>
                <a:gd name="connsiteX3" fmla="*/ 72327 w 144654"/>
                <a:gd name="connsiteY3" fmla="*/ 0 h 144654"/>
                <a:gd name="connsiteX4" fmla="*/ 144654 w 144654"/>
                <a:gd name="connsiteY4" fmla="*/ 72327 h 14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654" h="144654">
                  <a:moveTo>
                    <a:pt x="144654" y="72327"/>
                  </a:moveTo>
                  <a:cubicBezTo>
                    <a:pt x="144654" y="112272"/>
                    <a:pt x="112272" y="144654"/>
                    <a:pt x="72327" y="144654"/>
                  </a:cubicBezTo>
                  <a:cubicBezTo>
                    <a:pt x="32382" y="144654"/>
                    <a:pt x="0" y="112272"/>
                    <a:pt x="0" y="72327"/>
                  </a:cubicBezTo>
                  <a:cubicBezTo>
                    <a:pt x="0" y="32382"/>
                    <a:pt x="32382" y="0"/>
                    <a:pt x="72327" y="0"/>
                  </a:cubicBezTo>
                  <a:cubicBezTo>
                    <a:pt x="112272" y="0"/>
                    <a:pt x="144654" y="32382"/>
                    <a:pt x="144654" y="72327"/>
                  </a:cubicBezTo>
                  <a:close/>
                </a:path>
              </a:pathLst>
            </a:custGeom>
            <a:solidFill>
              <a:srgbClr val="FC7643"/>
            </a:solidFill>
            <a:ln w="17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144" name="组合 143"/>
          <p:cNvGrpSpPr/>
          <p:nvPr/>
        </p:nvGrpSpPr>
        <p:grpSpPr>
          <a:xfrm rot="18862211">
            <a:off x="9496776" y="309928"/>
            <a:ext cx="398518" cy="519132"/>
            <a:chOff x="9402916" y="-44797"/>
            <a:chExt cx="523535" cy="681986"/>
          </a:xfrm>
        </p:grpSpPr>
        <p:sp>
          <p:nvSpPr>
            <p:cNvPr id="134" name="矩形: 圆角 133"/>
            <p:cNvSpPr/>
            <p:nvPr/>
          </p:nvSpPr>
          <p:spPr>
            <a:xfrm rot="1517586">
              <a:off x="9402916" y="-44797"/>
              <a:ext cx="523535" cy="681986"/>
            </a:xfrm>
            <a:prstGeom prst="roundRect">
              <a:avLst>
                <a:gd name="adj" fmla="val 0"/>
              </a:avLst>
            </a:prstGeom>
            <a:solidFill>
              <a:srgbClr val="FFDAC3"/>
            </a:solidFill>
            <a:ln w="17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Rounded Rectangle 133+"/>
            <p:cNvSpPr/>
            <p:nvPr/>
          </p:nvSpPr>
          <p:spPr>
            <a:xfrm rot="1517586">
              <a:off x="9456232" y="4829"/>
              <a:ext cx="418984" cy="582696"/>
            </a:xfrm>
            <a:prstGeom prst="roundRect">
              <a:avLst>
                <a:gd name="adj" fmla="val 0"/>
              </a:avLst>
            </a:prstGeom>
            <a:solidFill>
              <a:srgbClr val="FC7643"/>
            </a:solidFill>
            <a:ln w="17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42" name="组合 141"/>
            <p:cNvGrpSpPr/>
            <p:nvPr/>
          </p:nvGrpSpPr>
          <p:grpSpPr>
            <a:xfrm rot="1532823">
              <a:off x="9452186" y="197647"/>
              <a:ext cx="345423" cy="383251"/>
              <a:chOff x="9419575" y="-117848"/>
              <a:chExt cx="609600" cy="676358"/>
            </a:xfrm>
            <a:solidFill>
              <a:srgbClr val="FFEBD2"/>
            </a:solidFill>
          </p:grpSpPr>
          <p:sp>
            <p:nvSpPr>
              <p:cNvPr id="139" name="任意多边形: 形状 138"/>
              <p:cNvSpPr/>
              <p:nvPr/>
            </p:nvSpPr>
            <p:spPr>
              <a:xfrm>
                <a:off x="9419575" y="253710"/>
                <a:ext cx="609600" cy="304800"/>
              </a:xfrm>
              <a:custGeom>
                <a:avLst/>
                <a:gdLst>
                  <a:gd name="connsiteX0" fmla="*/ 609600 w 609600"/>
                  <a:gd name="connsiteY0" fmla="*/ 152400 h 304800"/>
                  <a:gd name="connsiteX1" fmla="*/ 579120 w 609600"/>
                  <a:gd name="connsiteY1" fmla="*/ 91440 h 304800"/>
                  <a:gd name="connsiteX2" fmla="*/ 430530 w 609600"/>
                  <a:gd name="connsiteY2" fmla="*/ 19050 h 304800"/>
                  <a:gd name="connsiteX3" fmla="*/ 304800 w 609600"/>
                  <a:gd name="connsiteY3" fmla="*/ 0 h 304800"/>
                  <a:gd name="connsiteX4" fmla="*/ 179070 w 609600"/>
                  <a:gd name="connsiteY4" fmla="*/ 19050 h 304800"/>
                  <a:gd name="connsiteX5" fmla="*/ 30480 w 609600"/>
                  <a:gd name="connsiteY5" fmla="*/ 91440 h 304800"/>
                  <a:gd name="connsiteX6" fmla="*/ 0 w 609600"/>
                  <a:gd name="connsiteY6" fmla="*/ 152400 h 304800"/>
                  <a:gd name="connsiteX7" fmla="*/ 0 w 609600"/>
                  <a:gd name="connsiteY7" fmla="*/ 304800 h 304800"/>
                  <a:gd name="connsiteX8" fmla="*/ 609600 w 609600"/>
                  <a:gd name="connsiteY8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600" h="304800">
                    <a:moveTo>
                      <a:pt x="609600" y="152400"/>
                    </a:moveTo>
                    <a:cubicBezTo>
                      <a:pt x="609103" y="128536"/>
                      <a:pt x="597913" y="106157"/>
                      <a:pt x="579120" y="91440"/>
                    </a:cubicBezTo>
                    <a:cubicBezTo>
                      <a:pt x="537210" y="57150"/>
                      <a:pt x="483870" y="34290"/>
                      <a:pt x="430530" y="19050"/>
                    </a:cubicBezTo>
                    <a:cubicBezTo>
                      <a:pt x="389779" y="6575"/>
                      <a:pt x="347417" y="157"/>
                      <a:pt x="304800" y="0"/>
                    </a:cubicBezTo>
                    <a:cubicBezTo>
                      <a:pt x="262230" y="734"/>
                      <a:pt x="219947" y="7141"/>
                      <a:pt x="179070" y="19050"/>
                    </a:cubicBezTo>
                    <a:cubicBezTo>
                      <a:pt x="125800" y="34595"/>
                      <a:pt x="75555" y="59073"/>
                      <a:pt x="30480" y="91440"/>
                    </a:cubicBezTo>
                    <a:cubicBezTo>
                      <a:pt x="11687" y="106157"/>
                      <a:pt x="497" y="128536"/>
                      <a:pt x="0" y="152400"/>
                    </a:cubicBezTo>
                    <a:lnTo>
                      <a:pt x="0" y="304800"/>
                    </a:lnTo>
                    <a:lnTo>
                      <a:pt x="609600" y="304800"/>
                    </a:lnTo>
                    <a:close/>
                  </a:path>
                </a:pathLst>
              </a:custGeom>
              <a:solidFill>
                <a:srgbClr val="FFDAC3"/>
              </a:solidFill>
              <a:ln w="171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40" name="任意多边形: 形状 139"/>
              <p:cNvSpPr/>
              <p:nvPr/>
            </p:nvSpPr>
            <p:spPr>
              <a:xfrm>
                <a:off x="9554398" y="-117848"/>
                <a:ext cx="326044" cy="171533"/>
              </a:xfrm>
              <a:custGeom>
                <a:avLst/>
                <a:gdLst>
                  <a:gd name="connsiteX0" fmla="*/ 141402 w 326044"/>
                  <a:gd name="connsiteY0" fmla="*/ 140577 h 171533"/>
                  <a:gd name="connsiteX1" fmla="*/ 227127 w 326044"/>
                  <a:gd name="connsiteY1" fmla="*/ 78951 h 171533"/>
                  <a:gd name="connsiteX2" fmla="*/ 227127 w 326044"/>
                  <a:gd name="connsiteY2" fmla="*/ 78951 h 171533"/>
                  <a:gd name="connsiteX3" fmla="*/ 253416 w 326044"/>
                  <a:gd name="connsiteY3" fmla="*/ 89523 h 171533"/>
                  <a:gd name="connsiteX4" fmla="*/ 298945 w 326044"/>
                  <a:gd name="connsiteY4" fmla="*/ 137815 h 171533"/>
                  <a:gd name="connsiteX5" fmla="*/ 321329 w 326044"/>
                  <a:gd name="connsiteY5" fmla="*/ 170200 h 171533"/>
                  <a:gd name="connsiteX6" fmla="*/ 321329 w 326044"/>
                  <a:gd name="connsiteY6" fmla="*/ 170200 h 171533"/>
                  <a:gd name="connsiteX7" fmla="*/ 322377 w 326044"/>
                  <a:gd name="connsiteY7" fmla="*/ 171534 h 171533"/>
                  <a:gd name="connsiteX8" fmla="*/ 322377 w 326044"/>
                  <a:gd name="connsiteY8" fmla="*/ 171534 h 171533"/>
                  <a:gd name="connsiteX9" fmla="*/ 323615 w 326044"/>
                  <a:gd name="connsiteY9" fmla="*/ 111240 h 171533"/>
                  <a:gd name="connsiteX10" fmla="*/ 293802 w 326044"/>
                  <a:gd name="connsiteY10" fmla="*/ 50090 h 171533"/>
                  <a:gd name="connsiteX11" fmla="*/ 243795 w 326044"/>
                  <a:gd name="connsiteY11" fmla="*/ 33421 h 171533"/>
                  <a:gd name="connsiteX12" fmla="*/ 157880 w 326044"/>
                  <a:gd name="connsiteY12" fmla="*/ 84 h 171533"/>
                  <a:gd name="connsiteX13" fmla="*/ 36150 w 326044"/>
                  <a:gd name="connsiteY13" fmla="*/ 52376 h 171533"/>
                  <a:gd name="connsiteX14" fmla="*/ 6432 w 326044"/>
                  <a:gd name="connsiteY14" fmla="*/ 134958 h 171533"/>
                  <a:gd name="connsiteX15" fmla="*/ 2908 w 326044"/>
                  <a:gd name="connsiteY15" fmla="*/ 162866 h 171533"/>
                  <a:gd name="connsiteX16" fmla="*/ 18815 w 326044"/>
                  <a:gd name="connsiteY16" fmla="*/ 162866 h 171533"/>
                  <a:gd name="connsiteX17" fmla="*/ 18815 w 326044"/>
                  <a:gd name="connsiteY17" fmla="*/ 162866 h 171533"/>
                  <a:gd name="connsiteX18" fmla="*/ 141402 w 326044"/>
                  <a:gd name="connsiteY18" fmla="*/ 140577 h 171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6044" h="171533">
                    <a:moveTo>
                      <a:pt x="141402" y="140577"/>
                    </a:moveTo>
                    <a:cubicBezTo>
                      <a:pt x="166167" y="126004"/>
                      <a:pt x="227127" y="78951"/>
                      <a:pt x="227127" y="78951"/>
                    </a:cubicBezTo>
                    <a:lnTo>
                      <a:pt x="227127" y="78951"/>
                    </a:lnTo>
                    <a:cubicBezTo>
                      <a:pt x="236746" y="79784"/>
                      <a:pt x="245898" y="83465"/>
                      <a:pt x="253416" y="89523"/>
                    </a:cubicBezTo>
                    <a:cubicBezTo>
                      <a:pt x="271708" y="102368"/>
                      <a:pt x="287199" y="118799"/>
                      <a:pt x="298945" y="137815"/>
                    </a:cubicBezTo>
                    <a:cubicBezTo>
                      <a:pt x="309518" y="153627"/>
                      <a:pt x="318567" y="166390"/>
                      <a:pt x="321329" y="170200"/>
                    </a:cubicBezTo>
                    <a:lnTo>
                      <a:pt x="321329" y="170200"/>
                    </a:lnTo>
                    <a:lnTo>
                      <a:pt x="322377" y="171534"/>
                    </a:lnTo>
                    <a:lnTo>
                      <a:pt x="322377" y="171534"/>
                    </a:lnTo>
                    <a:cubicBezTo>
                      <a:pt x="327139" y="162009"/>
                      <a:pt x="326949" y="135434"/>
                      <a:pt x="323615" y="111240"/>
                    </a:cubicBezTo>
                    <a:cubicBezTo>
                      <a:pt x="318948" y="77903"/>
                      <a:pt x="315138" y="67997"/>
                      <a:pt x="293802" y="50090"/>
                    </a:cubicBezTo>
                    <a:cubicBezTo>
                      <a:pt x="280207" y="37769"/>
                      <a:pt x="262063" y="31721"/>
                      <a:pt x="243795" y="33421"/>
                    </a:cubicBezTo>
                    <a:cubicBezTo>
                      <a:pt x="219009" y="14187"/>
                      <a:pt x="189151" y="2602"/>
                      <a:pt x="157880" y="84"/>
                    </a:cubicBezTo>
                    <a:cubicBezTo>
                      <a:pt x="110255" y="-1631"/>
                      <a:pt x="58248" y="23229"/>
                      <a:pt x="36150" y="52376"/>
                    </a:cubicBezTo>
                    <a:cubicBezTo>
                      <a:pt x="2718" y="96191"/>
                      <a:pt x="6432" y="124766"/>
                      <a:pt x="6432" y="134958"/>
                    </a:cubicBezTo>
                    <a:cubicBezTo>
                      <a:pt x="6432" y="145149"/>
                      <a:pt x="-5283" y="162866"/>
                      <a:pt x="2908" y="162866"/>
                    </a:cubicBezTo>
                    <a:cubicBezTo>
                      <a:pt x="8242" y="162866"/>
                      <a:pt x="13481" y="162866"/>
                      <a:pt x="18815" y="162866"/>
                    </a:cubicBezTo>
                    <a:lnTo>
                      <a:pt x="18815" y="162866"/>
                    </a:lnTo>
                    <a:cubicBezTo>
                      <a:pt x="49009" y="162009"/>
                      <a:pt x="110636" y="158675"/>
                      <a:pt x="141402" y="1405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1" name="任意多边形: 形状 140"/>
              <p:cNvSpPr/>
              <p:nvPr/>
            </p:nvSpPr>
            <p:spPr>
              <a:xfrm>
                <a:off x="9572070" y="-18705"/>
                <a:ext cx="303276" cy="233186"/>
              </a:xfrm>
              <a:custGeom>
                <a:avLst/>
                <a:gdLst>
                  <a:gd name="connsiteX0" fmla="*/ 289655 w 303276"/>
                  <a:gd name="connsiteY0" fmla="*/ 83534 h 233186"/>
                  <a:gd name="connsiteX1" fmla="*/ 265938 w 303276"/>
                  <a:gd name="connsiteY1" fmla="*/ 49340 h 233186"/>
                  <a:gd name="connsiteX2" fmla="*/ 225076 w 303276"/>
                  <a:gd name="connsiteY2" fmla="*/ 5715 h 233186"/>
                  <a:gd name="connsiteX3" fmla="*/ 214694 w 303276"/>
                  <a:gd name="connsiteY3" fmla="*/ 0 h 233186"/>
                  <a:gd name="connsiteX4" fmla="*/ 133350 w 303276"/>
                  <a:gd name="connsiteY4" fmla="*/ 57721 h 233186"/>
                  <a:gd name="connsiteX5" fmla="*/ 0 w 303276"/>
                  <a:gd name="connsiteY5" fmla="*/ 82677 h 233186"/>
                  <a:gd name="connsiteX6" fmla="*/ 154278 w 303276"/>
                  <a:gd name="connsiteY6" fmla="*/ 233175 h 233186"/>
                  <a:gd name="connsiteX7" fmla="*/ 303276 w 303276"/>
                  <a:gd name="connsiteY7" fmla="*/ 102203 h 233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3276" h="233186">
                    <a:moveTo>
                      <a:pt x="289655" y="83534"/>
                    </a:moveTo>
                    <a:cubicBezTo>
                      <a:pt x="289179" y="82868"/>
                      <a:pt x="278702" y="68294"/>
                      <a:pt x="265938" y="49340"/>
                    </a:cubicBezTo>
                    <a:cubicBezTo>
                      <a:pt x="255456" y="32148"/>
                      <a:pt x="241546" y="17297"/>
                      <a:pt x="225076" y="5715"/>
                    </a:cubicBezTo>
                    <a:cubicBezTo>
                      <a:pt x="221870" y="3380"/>
                      <a:pt x="218382" y="1460"/>
                      <a:pt x="214694" y="0"/>
                    </a:cubicBezTo>
                    <a:cubicBezTo>
                      <a:pt x="197739" y="12859"/>
                      <a:pt x="154115" y="45625"/>
                      <a:pt x="133350" y="57721"/>
                    </a:cubicBezTo>
                    <a:cubicBezTo>
                      <a:pt x="100394" y="76771"/>
                      <a:pt x="40291" y="81820"/>
                      <a:pt x="0" y="82677"/>
                    </a:cubicBezTo>
                    <a:cubicBezTo>
                      <a:pt x="1044" y="166839"/>
                      <a:pt x="70116" y="234219"/>
                      <a:pt x="154278" y="233175"/>
                    </a:cubicBezTo>
                    <a:cubicBezTo>
                      <a:pt x="229450" y="232243"/>
                      <a:pt x="292712" y="176634"/>
                      <a:pt x="303276" y="102203"/>
                    </a:cubicBezTo>
                    <a:close/>
                  </a:path>
                </a:pathLst>
              </a:custGeom>
              <a:solidFill>
                <a:srgbClr val="FFDAC3"/>
              </a:solidFill>
              <a:ln w="171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" name="Text 3"/>
          <p:cNvSpPr/>
          <p:nvPr/>
        </p:nvSpPr>
        <p:spPr>
          <a:xfrm>
            <a:off x="4959396" y="2379060"/>
            <a:ext cx="469900" cy="444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4050"/>
              </a:lnSpc>
            </a:pPr>
            <a:r>
              <a:rPr lang="en-US" sz="2500" b="1" dirty="0">
                <a:solidFill>
                  <a:schemeClr val="bg1"/>
                </a:solidFill>
                <a:latin typeface="MiSans Normal" panose="00000500000000000000" pitchFamily="2" charset="-122"/>
                <a:ea typeface="MiSans Normal" panose="00000500000000000000" pitchFamily="2" charset="-122"/>
                <a:cs typeface="+mn-ea"/>
                <a:sym typeface="+mn-lt"/>
              </a:rPr>
              <a:t>03</a:t>
            </a:r>
            <a:endParaRPr lang="en-US" sz="2500" dirty="0">
              <a:solidFill>
                <a:schemeClr val="bg1"/>
              </a:solidFill>
              <a:latin typeface="MiSans Normal" panose="00000500000000000000" pitchFamily="2" charset="-122"/>
              <a:ea typeface="MiSans Normal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4" name="Text 4"/>
          <p:cNvSpPr/>
          <p:nvPr/>
        </p:nvSpPr>
        <p:spPr>
          <a:xfrm>
            <a:off x="5581696" y="2469229"/>
            <a:ext cx="2618739" cy="279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altLang="zh-CN" sz="1600" b="1" dirty="0" err="1">
                <a:solidFill>
                  <a:schemeClr val="bg1"/>
                </a:solidFill>
                <a:cs typeface="+mn-ea"/>
                <a:sym typeface="+mn-lt"/>
              </a:rPr>
              <a:t>网络安全与隐私保护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Text 1"/>
          <p:cNvSpPr/>
          <p:nvPr/>
        </p:nvSpPr>
        <p:spPr>
          <a:xfrm>
            <a:off x="4855422" y="3296533"/>
            <a:ext cx="2562861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00"/>
              </a:lnSpc>
            </a:pPr>
            <a:r>
              <a:rPr lang="en-US" altLang="zh-CN" sz="1600" b="1">
                <a:cs typeface="+mn-ea"/>
                <a:sym typeface="+mn-lt"/>
              </a:rPr>
              <a:t>网络使用安全规则</a:t>
            </a:r>
            <a:endParaRPr lang="en-US" altLang="zh-CN" sz="1600" b="1" dirty="0">
              <a:cs typeface="+mn-ea"/>
              <a:sym typeface="+mn-lt"/>
            </a:endParaRPr>
          </a:p>
        </p:txBody>
      </p:sp>
      <p:sp>
        <p:nvSpPr>
          <p:cNvPr id="3" name="Text 1"/>
          <p:cNvSpPr/>
          <p:nvPr/>
        </p:nvSpPr>
        <p:spPr>
          <a:xfrm>
            <a:off x="4814568" y="3808969"/>
            <a:ext cx="2562861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00"/>
              </a:lnSpc>
            </a:pPr>
            <a:r>
              <a:rPr lang="en-US" altLang="zh-CN" sz="1600" b="1">
                <a:cs typeface="+mn-ea"/>
                <a:sym typeface="+mn-lt"/>
              </a:rPr>
              <a:t>防范网络欺凌</a:t>
            </a:r>
            <a:endParaRPr lang="en-US" altLang="zh-CN" sz="1600" b="1" dirty="0">
              <a:cs typeface="+mn-ea"/>
              <a:sym typeface="+mn-lt"/>
            </a:endParaRPr>
          </a:p>
        </p:txBody>
      </p:sp>
      <p:sp>
        <p:nvSpPr>
          <p:cNvPr id="4" name="Text 1"/>
          <p:cNvSpPr/>
          <p:nvPr/>
        </p:nvSpPr>
        <p:spPr>
          <a:xfrm>
            <a:off x="4814569" y="4455428"/>
            <a:ext cx="2562861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00"/>
              </a:lnSpc>
            </a:pPr>
            <a:r>
              <a:rPr lang="en-US" altLang="zh-CN" sz="1600" b="1">
                <a:cs typeface="+mn-ea"/>
                <a:sym typeface="+mn-lt"/>
              </a:rPr>
              <a:t>保护个人信息</a:t>
            </a:r>
            <a:endParaRPr lang="en-US" altLang="zh-CN" sz="1600" b="1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/>
        </p:nvSpPr>
        <p:spPr>
          <a:xfrm>
            <a:off x="947738" y="836657"/>
            <a:ext cx="4538662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4200"/>
              </a:lnSpc>
            </a:pPr>
            <a:r>
              <a:rPr lang="en-US" altLang="zh-CN" sz="3000" b="1" dirty="0" err="1">
                <a:solidFill>
                  <a:srgbClr val="000000"/>
                </a:solidFill>
                <a:cs typeface="+mn-ea"/>
                <a:sym typeface="+mn-lt"/>
              </a:rPr>
              <a:t>网络使用安全规则</a:t>
            </a:r>
            <a:endParaRPr lang="en-US" altLang="zh-CN" sz="3000" dirty="0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439353" y="172794"/>
            <a:ext cx="5316539" cy="488083"/>
            <a:chOff x="3437730" y="2379060"/>
            <a:chExt cx="5316539" cy="488083"/>
          </a:xfrm>
        </p:grpSpPr>
        <p:sp>
          <p:nvSpPr>
            <p:cNvPr id="4" name="任意多边形: 形状 3"/>
            <p:cNvSpPr/>
            <p:nvPr/>
          </p:nvSpPr>
          <p:spPr>
            <a:xfrm>
              <a:off x="3437730" y="2380533"/>
              <a:ext cx="5316539" cy="486610"/>
            </a:xfrm>
            <a:custGeom>
              <a:avLst/>
              <a:gdLst>
                <a:gd name="connsiteX0" fmla="*/ 0 w 5316539"/>
                <a:gd name="connsiteY0" fmla="*/ 0 h 486610"/>
                <a:gd name="connsiteX1" fmla="*/ 5311748 w 5316539"/>
                <a:gd name="connsiteY1" fmla="*/ 0 h 486610"/>
                <a:gd name="connsiteX2" fmla="*/ 5226051 w 5316539"/>
                <a:gd name="connsiteY2" fmla="*/ 64795 h 486610"/>
                <a:gd name="connsiteX3" fmla="*/ 5292726 w 5316539"/>
                <a:gd name="connsiteY3" fmla="*/ 145757 h 486610"/>
                <a:gd name="connsiteX4" fmla="*/ 5240339 w 5316539"/>
                <a:gd name="connsiteY4" fmla="*/ 174332 h 486610"/>
                <a:gd name="connsiteX5" fmla="*/ 5316539 w 5316539"/>
                <a:gd name="connsiteY5" fmla="*/ 241007 h 486610"/>
                <a:gd name="connsiteX6" fmla="*/ 5254626 w 5316539"/>
                <a:gd name="connsiteY6" fmla="*/ 264820 h 486610"/>
                <a:gd name="connsiteX7" fmla="*/ 5307014 w 5316539"/>
                <a:gd name="connsiteY7" fmla="*/ 302920 h 486610"/>
                <a:gd name="connsiteX8" fmla="*/ 5230814 w 5316539"/>
                <a:gd name="connsiteY8" fmla="*/ 364832 h 486610"/>
                <a:gd name="connsiteX9" fmla="*/ 5316539 w 5316539"/>
                <a:gd name="connsiteY9" fmla="*/ 421982 h 486610"/>
                <a:gd name="connsiteX10" fmla="*/ 5291919 w 5316539"/>
                <a:gd name="connsiteY10" fmla="*/ 486610 h 486610"/>
                <a:gd name="connsiteX11" fmla="*/ 52995 w 5316539"/>
                <a:gd name="connsiteY11" fmla="*/ 486610 h 486610"/>
                <a:gd name="connsiteX12" fmla="*/ 82551 w 5316539"/>
                <a:gd name="connsiteY12" fmla="*/ 445795 h 486610"/>
                <a:gd name="connsiteX13" fmla="*/ 30164 w 5316539"/>
                <a:gd name="connsiteY13" fmla="*/ 379120 h 486610"/>
                <a:gd name="connsiteX14" fmla="*/ 53976 w 5316539"/>
                <a:gd name="connsiteY14" fmla="*/ 336257 h 486610"/>
                <a:gd name="connsiteX15" fmla="*/ 15876 w 5316539"/>
                <a:gd name="connsiteY15" fmla="*/ 241007 h 486610"/>
                <a:gd name="connsiteX16" fmla="*/ 120651 w 5316539"/>
                <a:gd name="connsiteY16" fmla="*/ 202907 h 486610"/>
                <a:gd name="connsiteX17" fmla="*/ 25401 w 5316539"/>
                <a:gd name="connsiteY17" fmla="*/ 112420 h 486610"/>
                <a:gd name="connsiteX18" fmla="*/ 68264 w 5316539"/>
                <a:gd name="connsiteY18" fmla="*/ 55270 h 486610"/>
                <a:gd name="connsiteX19" fmla="*/ 0 w 5316539"/>
                <a:gd name="connsiteY19" fmla="*/ 2176 h 486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316539" h="486610">
                  <a:moveTo>
                    <a:pt x="0" y="0"/>
                  </a:moveTo>
                  <a:lnTo>
                    <a:pt x="5311748" y="0"/>
                  </a:lnTo>
                  <a:lnTo>
                    <a:pt x="5226051" y="64795"/>
                  </a:lnTo>
                  <a:lnTo>
                    <a:pt x="5292726" y="145757"/>
                  </a:lnTo>
                  <a:lnTo>
                    <a:pt x="5240339" y="174332"/>
                  </a:lnTo>
                  <a:lnTo>
                    <a:pt x="5316539" y="241007"/>
                  </a:lnTo>
                  <a:lnTo>
                    <a:pt x="5254626" y="264820"/>
                  </a:lnTo>
                  <a:lnTo>
                    <a:pt x="5307014" y="302920"/>
                  </a:lnTo>
                  <a:lnTo>
                    <a:pt x="5230814" y="364832"/>
                  </a:lnTo>
                  <a:lnTo>
                    <a:pt x="5316539" y="421982"/>
                  </a:lnTo>
                  <a:lnTo>
                    <a:pt x="5291919" y="486610"/>
                  </a:lnTo>
                  <a:lnTo>
                    <a:pt x="52995" y="486610"/>
                  </a:lnTo>
                  <a:lnTo>
                    <a:pt x="82551" y="445795"/>
                  </a:lnTo>
                  <a:lnTo>
                    <a:pt x="30164" y="379120"/>
                  </a:lnTo>
                  <a:lnTo>
                    <a:pt x="53976" y="336257"/>
                  </a:lnTo>
                  <a:lnTo>
                    <a:pt x="15876" y="241007"/>
                  </a:lnTo>
                  <a:lnTo>
                    <a:pt x="120651" y="202907"/>
                  </a:lnTo>
                  <a:lnTo>
                    <a:pt x="25401" y="112420"/>
                  </a:lnTo>
                  <a:lnTo>
                    <a:pt x="68264" y="55270"/>
                  </a:lnTo>
                  <a:lnTo>
                    <a:pt x="0" y="2176"/>
                  </a:ln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" name="Text 3"/>
            <p:cNvSpPr/>
            <p:nvPr/>
          </p:nvSpPr>
          <p:spPr>
            <a:xfrm>
              <a:off x="4205471" y="2379060"/>
              <a:ext cx="469900" cy="4445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>
                <a:lnSpc>
                  <a:spcPts val="4050"/>
                </a:lnSpc>
              </a:pPr>
              <a:r>
                <a:rPr lang="en-US" sz="2500" b="1" dirty="0">
                  <a:solidFill>
                    <a:schemeClr val="bg1"/>
                  </a:solidFill>
                  <a:latin typeface="MiSans Normal" panose="00000500000000000000" pitchFamily="2" charset="-122"/>
                  <a:ea typeface="MiSans Normal" panose="00000500000000000000" pitchFamily="2" charset="-122"/>
                  <a:cs typeface="+mn-ea"/>
                  <a:sym typeface="+mn-lt"/>
                </a:rPr>
                <a:t>03</a:t>
              </a:r>
              <a:endParaRPr lang="en-US" sz="2500" dirty="0">
                <a:solidFill>
                  <a:schemeClr val="bg1"/>
                </a:solidFill>
                <a:latin typeface="MiSans Normal" panose="00000500000000000000" pitchFamily="2" charset="-122"/>
                <a:ea typeface="MiSans Normal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" name="Text 4"/>
            <p:cNvSpPr/>
            <p:nvPr/>
          </p:nvSpPr>
          <p:spPr>
            <a:xfrm>
              <a:off x="4827771" y="2469229"/>
              <a:ext cx="2618739" cy="2794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>
                <a:lnSpc>
                  <a:spcPts val="22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cs typeface="+mn-ea"/>
                  <a:sym typeface="+mn-lt"/>
                </a:rPr>
                <a:t>网络安全与隐私保护</a:t>
              </a:r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矩形: 剪去单角 437"/>
          <p:cNvSpPr/>
          <p:nvPr/>
        </p:nvSpPr>
        <p:spPr>
          <a:xfrm>
            <a:off x="947738" y="1836752"/>
            <a:ext cx="3236794" cy="3586480"/>
          </a:xfrm>
          <a:prstGeom prst="snip1Rect">
            <a:avLst>
              <a:gd name="adj" fmla="val 29383"/>
            </a:avLst>
          </a:prstGeom>
          <a:solidFill>
            <a:schemeClr val="bg1"/>
          </a:solidFill>
          <a:ln>
            <a:solidFill>
              <a:srgbClr val="4E5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E62E0B"/>
              </a:solidFill>
            </a:endParaRPr>
          </a:p>
        </p:txBody>
      </p:sp>
      <p:sp>
        <p:nvSpPr>
          <p:cNvPr id="23" name="矩形 22" descr="D:\51PPT模板网\51pptmoban.com\图片.jpg"/>
          <p:cNvSpPr/>
          <p:nvPr/>
        </p:nvSpPr>
        <p:spPr>
          <a:xfrm>
            <a:off x="947739" y="5297142"/>
            <a:ext cx="3236794" cy="139718"/>
          </a:xfrm>
          <a:prstGeom prst="rect">
            <a:avLst/>
          </a:prstGeom>
          <a:solidFill>
            <a:srgbClr val="FC7643"/>
          </a:solidFill>
          <a:ln>
            <a:solidFill>
              <a:srgbClr val="4E5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4" name="任意多边形: 形状 438"/>
          <p:cNvSpPr/>
          <p:nvPr/>
        </p:nvSpPr>
        <p:spPr bwMode="auto">
          <a:xfrm>
            <a:off x="3367905" y="1836752"/>
            <a:ext cx="816630" cy="816629"/>
          </a:xfrm>
          <a:custGeom>
            <a:avLst/>
            <a:gdLst>
              <a:gd name="T0" fmla="*/ 608 w 608"/>
              <a:gd name="T1" fmla="*/ 0 h 608"/>
              <a:gd name="T2" fmla="*/ 0 w 608"/>
              <a:gd name="T3" fmla="*/ 0 h 608"/>
              <a:gd name="T4" fmla="*/ 608 w 608"/>
              <a:gd name="T5" fmla="*/ 608 h 608"/>
              <a:gd name="T6" fmla="*/ 608 w 608"/>
              <a:gd name="T7" fmla="*/ 0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8" h="608">
                <a:moveTo>
                  <a:pt x="608" y="0"/>
                </a:moveTo>
                <a:lnTo>
                  <a:pt x="0" y="0"/>
                </a:lnTo>
                <a:lnTo>
                  <a:pt x="608" y="608"/>
                </a:lnTo>
                <a:lnTo>
                  <a:pt x="608" y="0"/>
                </a:lnTo>
                <a:close/>
              </a:path>
            </a:pathLst>
          </a:custGeom>
          <a:solidFill>
            <a:srgbClr val="FC7643"/>
          </a:solidFill>
          <a:ln w="3175">
            <a:noFill/>
            <a:prstDash val="solid"/>
            <a:round/>
          </a:ln>
          <a:effectLst/>
        </p:spPr>
        <p:txBody>
          <a:bodyPr vert="horz" wrap="square" lIns="162560" tIns="81280" rIns="162560" bIns="81280" anchor="t" anchorCtr="0" compatLnSpc="1">
            <a:normAutofit/>
          </a:bodyPr>
          <a:lstStyle/>
          <a:p>
            <a:pPr algn="r" defTabSz="914400"/>
            <a:r>
              <a:rPr lang="en-US" altLang="ko-KR" sz="2665">
                <a:solidFill>
                  <a:prstClr val="white"/>
                </a:solidFill>
                <a:latin typeface="MiSans Heavy" panose="00000A00000000000000" pitchFamily="2" charset="-122"/>
                <a:ea typeface="MiSans Heavy" panose="00000A00000000000000" pitchFamily="2" charset="-122"/>
              </a:rPr>
              <a:t>1</a:t>
            </a:r>
            <a:endParaRPr lang="en-US" altLang="ko-KR" sz="2665" dirty="0">
              <a:solidFill>
                <a:prstClr val="white"/>
              </a:solidFill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28" name="矩形: 剪去单角 437"/>
          <p:cNvSpPr/>
          <p:nvPr/>
        </p:nvSpPr>
        <p:spPr>
          <a:xfrm>
            <a:off x="4477602" y="1836752"/>
            <a:ext cx="3236794" cy="3586480"/>
          </a:xfrm>
          <a:prstGeom prst="snip1Rect">
            <a:avLst>
              <a:gd name="adj" fmla="val 29383"/>
            </a:avLst>
          </a:prstGeom>
          <a:solidFill>
            <a:schemeClr val="bg1"/>
          </a:solidFill>
          <a:ln>
            <a:solidFill>
              <a:srgbClr val="4E5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E62E0B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477603" y="5297142"/>
            <a:ext cx="3236794" cy="139718"/>
          </a:xfrm>
          <a:prstGeom prst="rect">
            <a:avLst/>
          </a:prstGeom>
          <a:solidFill>
            <a:srgbClr val="FC7643"/>
          </a:solidFill>
          <a:ln>
            <a:solidFill>
              <a:srgbClr val="4E5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30" name="任意多边形: 形状 438"/>
          <p:cNvSpPr/>
          <p:nvPr/>
        </p:nvSpPr>
        <p:spPr bwMode="auto">
          <a:xfrm>
            <a:off x="6897769" y="1836752"/>
            <a:ext cx="816630" cy="816629"/>
          </a:xfrm>
          <a:custGeom>
            <a:avLst/>
            <a:gdLst>
              <a:gd name="T0" fmla="*/ 608 w 608"/>
              <a:gd name="T1" fmla="*/ 0 h 608"/>
              <a:gd name="T2" fmla="*/ 0 w 608"/>
              <a:gd name="T3" fmla="*/ 0 h 608"/>
              <a:gd name="T4" fmla="*/ 608 w 608"/>
              <a:gd name="T5" fmla="*/ 608 h 608"/>
              <a:gd name="T6" fmla="*/ 608 w 608"/>
              <a:gd name="T7" fmla="*/ 0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8" h="608">
                <a:moveTo>
                  <a:pt x="608" y="0"/>
                </a:moveTo>
                <a:lnTo>
                  <a:pt x="0" y="0"/>
                </a:lnTo>
                <a:lnTo>
                  <a:pt x="608" y="608"/>
                </a:lnTo>
                <a:lnTo>
                  <a:pt x="608" y="0"/>
                </a:lnTo>
                <a:close/>
              </a:path>
            </a:pathLst>
          </a:custGeom>
          <a:solidFill>
            <a:srgbClr val="FC7643"/>
          </a:solidFill>
          <a:ln w="3175">
            <a:noFill/>
            <a:prstDash val="solid"/>
            <a:round/>
          </a:ln>
          <a:effectLst/>
        </p:spPr>
        <p:txBody>
          <a:bodyPr vert="horz" wrap="square" lIns="162560" tIns="81280" rIns="162560" bIns="81280" anchor="t" anchorCtr="0" compatLnSpc="1">
            <a:normAutofit/>
          </a:bodyPr>
          <a:lstStyle/>
          <a:p>
            <a:pPr algn="r" defTabSz="914400"/>
            <a:r>
              <a:rPr lang="en-US" altLang="ko-KR" sz="2665" dirty="0">
                <a:solidFill>
                  <a:prstClr val="white"/>
                </a:solidFill>
                <a:latin typeface="MiSans Heavy" panose="00000A00000000000000" pitchFamily="2" charset="-122"/>
                <a:ea typeface="MiSans Heavy" panose="00000A00000000000000" pitchFamily="2" charset="-122"/>
              </a:rPr>
              <a:t>2</a:t>
            </a:r>
            <a:endParaRPr lang="en-US" altLang="ko-KR" sz="2665" dirty="0">
              <a:solidFill>
                <a:prstClr val="white"/>
              </a:solidFill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34" name="矩形: 剪去单角 437"/>
          <p:cNvSpPr/>
          <p:nvPr/>
        </p:nvSpPr>
        <p:spPr>
          <a:xfrm>
            <a:off x="8007466" y="1836752"/>
            <a:ext cx="3236794" cy="3586480"/>
          </a:xfrm>
          <a:prstGeom prst="snip1Rect">
            <a:avLst>
              <a:gd name="adj" fmla="val 29383"/>
            </a:avLst>
          </a:prstGeom>
          <a:solidFill>
            <a:schemeClr val="bg1"/>
          </a:solidFill>
          <a:ln>
            <a:solidFill>
              <a:srgbClr val="4E5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E62E0B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007467" y="5297142"/>
            <a:ext cx="3236794" cy="139718"/>
          </a:xfrm>
          <a:prstGeom prst="rect">
            <a:avLst/>
          </a:prstGeom>
          <a:solidFill>
            <a:srgbClr val="FC7643"/>
          </a:solidFill>
          <a:ln>
            <a:solidFill>
              <a:srgbClr val="4E5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36" name="任意多边形: 形状 438"/>
          <p:cNvSpPr/>
          <p:nvPr/>
        </p:nvSpPr>
        <p:spPr bwMode="auto">
          <a:xfrm>
            <a:off x="10427633" y="1836752"/>
            <a:ext cx="816630" cy="816629"/>
          </a:xfrm>
          <a:custGeom>
            <a:avLst/>
            <a:gdLst>
              <a:gd name="T0" fmla="*/ 608 w 608"/>
              <a:gd name="T1" fmla="*/ 0 h 608"/>
              <a:gd name="T2" fmla="*/ 0 w 608"/>
              <a:gd name="T3" fmla="*/ 0 h 608"/>
              <a:gd name="T4" fmla="*/ 608 w 608"/>
              <a:gd name="T5" fmla="*/ 608 h 608"/>
              <a:gd name="T6" fmla="*/ 608 w 608"/>
              <a:gd name="T7" fmla="*/ 0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8" h="608">
                <a:moveTo>
                  <a:pt x="608" y="0"/>
                </a:moveTo>
                <a:lnTo>
                  <a:pt x="0" y="0"/>
                </a:lnTo>
                <a:lnTo>
                  <a:pt x="608" y="608"/>
                </a:lnTo>
                <a:lnTo>
                  <a:pt x="608" y="0"/>
                </a:lnTo>
                <a:close/>
              </a:path>
            </a:pathLst>
          </a:custGeom>
          <a:solidFill>
            <a:srgbClr val="FC7643"/>
          </a:solidFill>
          <a:ln w="3175">
            <a:noFill/>
            <a:prstDash val="solid"/>
            <a:round/>
          </a:ln>
          <a:effectLst/>
        </p:spPr>
        <p:txBody>
          <a:bodyPr vert="horz" wrap="square" lIns="162560" tIns="81280" rIns="162560" bIns="81280" anchor="t" anchorCtr="0" compatLnSpc="1">
            <a:normAutofit/>
          </a:bodyPr>
          <a:lstStyle/>
          <a:p>
            <a:pPr algn="r" defTabSz="914400"/>
            <a:r>
              <a:rPr lang="en-US" altLang="ko-KR" sz="2665" dirty="0">
                <a:solidFill>
                  <a:prstClr val="white"/>
                </a:solidFill>
                <a:latin typeface="MiSans Heavy" panose="00000A00000000000000" pitchFamily="2" charset="-122"/>
                <a:ea typeface="MiSans Heavy" panose="00000A00000000000000" pitchFamily="2" charset="-122"/>
              </a:rPr>
              <a:t>3</a:t>
            </a:r>
            <a:endParaRPr lang="en-US" altLang="ko-KR" sz="2665" dirty="0">
              <a:solidFill>
                <a:prstClr val="white"/>
              </a:solidFill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40" name="Text 3"/>
          <p:cNvSpPr/>
          <p:nvPr/>
        </p:nvSpPr>
        <p:spPr>
          <a:xfrm>
            <a:off x="1384301" y="3568700"/>
            <a:ext cx="2768401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50"/>
              </a:lnSpc>
            </a:pPr>
            <a:r>
              <a:rPr lang="en-US" sz="1600" b="1" dirty="0">
                <a:cs typeface="+mn-ea"/>
                <a:sym typeface="+mn-lt"/>
              </a:rPr>
              <a:t>密码安全</a:t>
            </a:r>
            <a:endParaRPr lang="en-US" sz="1600" dirty="0">
              <a:cs typeface="+mn-ea"/>
              <a:sym typeface="+mn-lt"/>
            </a:endParaRPr>
          </a:p>
        </p:txBody>
      </p:sp>
      <p:sp>
        <p:nvSpPr>
          <p:cNvPr id="41" name="Text 4"/>
          <p:cNvSpPr/>
          <p:nvPr/>
        </p:nvSpPr>
        <p:spPr>
          <a:xfrm>
            <a:off x="1384301" y="3956050"/>
            <a:ext cx="2489199" cy="609600"/>
          </a:xfrm>
          <a:prstGeom prst="rect">
            <a:avLst/>
          </a:prstGeom>
          <a:noFill/>
        </p:spPr>
        <p:txBody>
          <a:bodyPr vert="horz" wrap="square" lIns="0" tIns="0" rIns="0" bIns="0" rtlCol="0" anchor="t"/>
          <a:lstStyle/>
          <a:p>
            <a:pPr>
              <a:lnSpc>
                <a:spcPts val="2200"/>
              </a:lnSpc>
            </a:pPr>
            <a:r>
              <a:rPr lang="en-US" sz="1400" dirty="0">
                <a:cs typeface="+mn-ea"/>
                <a:sym typeface="+mn-lt"/>
              </a:rPr>
              <a:t>设置复杂密码，定期更换，不使用生日或姓名等易猜信息。</a:t>
            </a:r>
            <a:endParaRPr lang="en-US" sz="1400" dirty="0">
              <a:cs typeface="+mn-ea"/>
              <a:sym typeface="+mn-lt"/>
            </a:endParaRPr>
          </a:p>
        </p:txBody>
      </p:sp>
      <p:sp>
        <p:nvSpPr>
          <p:cNvPr id="42" name="Text 5"/>
          <p:cNvSpPr/>
          <p:nvPr/>
        </p:nvSpPr>
        <p:spPr>
          <a:xfrm>
            <a:off x="4933240" y="3568700"/>
            <a:ext cx="2768401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50"/>
              </a:lnSpc>
            </a:pPr>
            <a:r>
              <a:rPr lang="en-US" sz="1600" b="1" dirty="0">
                <a:cs typeface="+mn-ea"/>
                <a:sym typeface="+mn-lt"/>
              </a:rPr>
              <a:t>隐私设置</a:t>
            </a:r>
            <a:endParaRPr lang="en-US" sz="1600" dirty="0">
              <a:cs typeface="+mn-ea"/>
              <a:sym typeface="+mn-lt"/>
            </a:endParaRPr>
          </a:p>
        </p:txBody>
      </p:sp>
      <p:sp>
        <p:nvSpPr>
          <p:cNvPr id="43" name="Text 6"/>
          <p:cNvSpPr/>
          <p:nvPr/>
        </p:nvSpPr>
        <p:spPr>
          <a:xfrm>
            <a:off x="4933241" y="3956049"/>
            <a:ext cx="2432760" cy="874397"/>
          </a:xfrm>
          <a:prstGeom prst="rect">
            <a:avLst/>
          </a:prstGeom>
          <a:noFill/>
        </p:spPr>
        <p:txBody>
          <a:bodyPr vert="horz" wrap="square" lIns="0" tIns="0" rIns="0" bIns="0" rtlCol="0" anchor="t"/>
          <a:lstStyle/>
          <a:p>
            <a:pPr>
              <a:lnSpc>
                <a:spcPts val="2200"/>
              </a:lnSpc>
            </a:pPr>
            <a:r>
              <a:rPr lang="en-US" sz="1400" dirty="0">
                <a:cs typeface="+mn-ea"/>
                <a:sym typeface="+mn-lt"/>
              </a:rPr>
              <a:t>社交媒体账户设置为私密，限制陌生人查看个人信息和动态。</a:t>
            </a:r>
            <a:endParaRPr lang="en-US" sz="1400" dirty="0">
              <a:cs typeface="+mn-ea"/>
              <a:sym typeface="+mn-lt"/>
            </a:endParaRPr>
          </a:p>
        </p:txBody>
      </p:sp>
      <p:sp>
        <p:nvSpPr>
          <p:cNvPr id="44" name="Text 7"/>
          <p:cNvSpPr/>
          <p:nvPr/>
        </p:nvSpPr>
        <p:spPr>
          <a:xfrm>
            <a:off x="8475859" y="3429000"/>
            <a:ext cx="2768401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50"/>
              </a:lnSpc>
            </a:pPr>
            <a:r>
              <a:rPr lang="en-US" sz="1600" b="1" dirty="0">
                <a:cs typeface="+mn-ea"/>
                <a:sym typeface="+mn-lt"/>
              </a:rPr>
              <a:t>防骗意识</a:t>
            </a:r>
            <a:endParaRPr lang="en-US" sz="1600" dirty="0">
              <a:cs typeface="+mn-ea"/>
              <a:sym typeface="+mn-lt"/>
            </a:endParaRPr>
          </a:p>
        </p:txBody>
      </p:sp>
      <p:sp>
        <p:nvSpPr>
          <p:cNvPr id="45" name="Text 8"/>
          <p:cNvSpPr/>
          <p:nvPr/>
        </p:nvSpPr>
        <p:spPr>
          <a:xfrm>
            <a:off x="8475860" y="3816350"/>
            <a:ext cx="2331840" cy="889000"/>
          </a:xfrm>
          <a:prstGeom prst="rect">
            <a:avLst/>
          </a:prstGeom>
          <a:noFill/>
        </p:spPr>
        <p:txBody>
          <a:bodyPr vert="horz" wrap="square" lIns="0" tIns="0" rIns="0" bIns="0" rtlCol="0" anchor="t"/>
          <a:lstStyle/>
          <a:p>
            <a:pPr>
              <a:lnSpc>
                <a:spcPts val="2200"/>
              </a:lnSpc>
            </a:pPr>
            <a:r>
              <a:rPr lang="en-US" sz="1400" dirty="0">
                <a:cs typeface="+mn-ea"/>
                <a:sym typeface="+mn-lt"/>
              </a:rPr>
              <a:t>不轻信网络上的陌生人，遇到可疑链接或信息，应立即停止操作并核实真伪。</a:t>
            </a:r>
            <a:endParaRPr lang="en-US" sz="1400" dirty="0">
              <a:cs typeface="+mn-ea"/>
              <a:sym typeface="+mn-lt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868059" y="2418095"/>
            <a:ext cx="724137" cy="682942"/>
            <a:chOff x="4868059" y="2418095"/>
            <a:chExt cx="724137" cy="682942"/>
          </a:xfrm>
          <a:solidFill>
            <a:srgbClr val="FC7643"/>
          </a:solidFill>
        </p:grpSpPr>
        <p:sp>
          <p:nvSpPr>
            <p:cNvPr id="60" name="任意多边形: 形状 59"/>
            <p:cNvSpPr/>
            <p:nvPr/>
          </p:nvSpPr>
          <p:spPr>
            <a:xfrm>
              <a:off x="4868059" y="2533348"/>
              <a:ext cx="492918" cy="361950"/>
            </a:xfrm>
            <a:custGeom>
              <a:avLst/>
              <a:gdLst>
                <a:gd name="connsiteX0" fmla="*/ 398621 w 492918"/>
                <a:gd name="connsiteY0" fmla="*/ 2857 h 361950"/>
                <a:gd name="connsiteX1" fmla="*/ 362426 w 492918"/>
                <a:gd name="connsiteY1" fmla="*/ 0 h 361950"/>
                <a:gd name="connsiteX2" fmla="*/ 7144 w 492918"/>
                <a:gd name="connsiteY2" fmla="*/ 195263 h 361950"/>
                <a:gd name="connsiteX3" fmla="*/ 7144 w 492918"/>
                <a:gd name="connsiteY3" fmla="*/ 232410 h 361950"/>
                <a:gd name="connsiteX4" fmla="*/ 28099 w 492918"/>
                <a:gd name="connsiteY4" fmla="*/ 254318 h 361950"/>
                <a:gd name="connsiteX5" fmla="*/ 50006 w 492918"/>
                <a:gd name="connsiteY5" fmla="*/ 232410 h 361950"/>
                <a:gd name="connsiteX6" fmla="*/ 226219 w 492918"/>
                <a:gd name="connsiteY6" fmla="*/ 94298 h 361950"/>
                <a:gd name="connsiteX7" fmla="*/ 47149 w 492918"/>
                <a:gd name="connsiteY7" fmla="*/ 274320 h 361950"/>
                <a:gd name="connsiteX8" fmla="*/ 68104 w 492918"/>
                <a:gd name="connsiteY8" fmla="*/ 293370 h 361950"/>
                <a:gd name="connsiteX9" fmla="*/ 293846 w 492918"/>
                <a:gd name="connsiteY9" fmla="*/ 67628 h 361950"/>
                <a:gd name="connsiteX10" fmla="*/ 342424 w 492918"/>
                <a:gd name="connsiteY10" fmla="*/ 58103 h 361950"/>
                <a:gd name="connsiteX11" fmla="*/ 90011 w 492918"/>
                <a:gd name="connsiteY11" fmla="*/ 311468 h 361950"/>
                <a:gd name="connsiteX12" fmla="*/ 112871 w 492918"/>
                <a:gd name="connsiteY12" fmla="*/ 328613 h 361950"/>
                <a:gd name="connsiteX13" fmla="*/ 383381 w 492918"/>
                <a:gd name="connsiteY13" fmla="*/ 58103 h 361950"/>
                <a:gd name="connsiteX14" fmla="*/ 417671 w 492918"/>
                <a:gd name="connsiteY14" fmla="*/ 63818 h 361950"/>
                <a:gd name="connsiteX15" fmla="*/ 135731 w 492918"/>
                <a:gd name="connsiteY15" fmla="*/ 345758 h 361950"/>
                <a:gd name="connsiteX16" fmla="*/ 160496 w 492918"/>
                <a:gd name="connsiteY16" fmla="*/ 361950 h 361950"/>
                <a:gd name="connsiteX17" fmla="*/ 492919 w 492918"/>
                <a:gd name="connsiteY17" fmla="*/ 29528 h 361950"/>
                <a:gd name="connsiteX18" fmla="*/ 398621 w 492918"/>
                <a:gd name="connsiteY18" fmla="*/ 2857 h 361950"/>
                <a:gd name="connsiteX19" fmla="*/ 398621 w 492918"/>
                <a:gd name="connsiteY19" fmla="*/ 2857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92918" h="361950">
                  <a:moveTo>
                    <a:pt x="398621" y="2857"/>
                  </a:moveTo>
                  <a:cubicBezTo>
                    <a:pt x="387191" y="953"/>
                    <a:pt x="374809" y="0"/>
                    <a:pt x="362426" y="0"/>
                  </a:cubicBezTo>
                  <a:cubicBezTo>
                    <a:pt x="180499" y="0"/>
                    <a:pt x="14764" y="187643"/>
                    <a:pt x="7144" y="195263"/>
                  </a:cubicBezTo>
                  <a:cubicBezTo>
                    <a:pt x="-2381" y="205740"/>
                    <a:pt x="-2381" y="221933"/>
                    <a:pt x="7144" y="232410"/>
                  </a:cubicBezTo>
                  <a:cubicBezTo>
                    <a:pt x="8096" y="234315"/>
                    <a:pt x="16669" y="242888"/>
                    <a:pt x="28099" y="254318"/>
                  </a:cubicBezTo>
                  <a:lnTo>
                    <a:pt x="50006" y="232410"/>
                  </a:lnTo>
                  <a:cubicBezTo>
                    <a:pt x="50959" y="231458"/>
                    <a:pt x="127159" y="145733"/>
                    <a:pt x="226219" y="94298"/>
                  </a:cubicBezTo>
                  <a:lnTo>
                    <a:pt x="47149" y="274320"/>
                  </a:lnTo>
                  <a:cubicBezTo>
                    <a:pt x="53816" y="280035"/>
                    <a:pt x="60484" y="286703"/>
                    <a:pt x="68104" y="293370"/>
                  </a:cubicBezTo>
                  <a:lnTo>
                    <a:pt x="293846" y="67628"/>
                  </a:lnTo>
                  <a:cubicBezTo>
                    <a:pt x="310039" y="62865"/>
                    <a:pt x="326231" y="60007"/>
                    <a:pt x="342424" y="58103"/>
                  </a:cubicBezTo>
                  <a:lnTo>
                    <a:pt x="90011" y="311468"/>
                  </a:lnTo>
                  <a:cubicBezTo>
                    <a:pt x="96679" y="317183"/>
                    <a:pt x="104299" y="322898"/>
                    <a:pt x="112871" y="328613"/>
                  </a:cubicBezTo>
                  <a:lnTo>
                    <a:pt x="383381" y="58103"/>
                  </a:lnTo>
                  <a:cubicBezTo>
                    <a:pt x="394811" y="59055"/>
                    <a:pt x="406241" y="60960"/>
                    <a:pt x="417671" y="63818"/>
                  </a:cubicBezTo>
                  <a:lnTo>
                    <a:pt x="135731" y="345758"/>
                  </a:lnTo>
                  <a:cubicBezTo>
                    <a:pt x="143351" y="351473"/>
                    <a:pt x="151924" y="356235"/>
                    <a:pt x="160496" y="361950"/>
                  </a:cubicBezTo>
                  <a:lnTo>
                    <a:pt x="492919" y="29528"/>
                  </a:lnTo>
                  <a:cubicBezTo>
                    <a:pt x="463391" y="16193"/>
                    <a:pt x="431959" y="6668"/>
                    <a:pt x="398621" y="2857"/>
                  </a:cubicBezTo>
                  <a:lnTo>
                    <a:pt x="398621" y="28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4900920" y="2418095"/>
              <a:ext cx="691276" cy="682942"/>
            </a:xfrm>
            <a:custGeom>
              <a:avLst/>
              <a:gdLst>
                <a:gd name="connsiteX0" fmla="*/ 684848 w 691276"/>
                <a:gd name="connsiteY0" fmla="*/ 310515 h 682942"/>
                <a:gd name="connsiteX1" fmla="*/ 538163 w 691276"/>
                <a:gd name="connsiteY1" fmla="*/ 185738 h 682942"/>
                <a:gd name="connsiteX2" fmla="*/ 683895 w 691276"/>
                <a:gd name="connsiteY2" fmla="*/ 40005 h 682942"/>
                <a:gd name="connsiteX3" fmla="*/ 643890 w 691276"/>
                <a:gd name="connsiteY3" fmla="*/ 0 h 682942"/>
                <a:gd name="connsiteX4" fmla="*/ 0 w 691276"/>
                <a:gd name="connsiteY4" fmla="*/ 642938 h 682942"/>
                <a:gd name="connsiteX5" fmla="*/ 40005 w 691276"/>
                <a:gd name="connsiteY5" fmla="*/ 682943 h 682942"/>
                <a:gd name="connsiteX6" fmla="*/ 205740 w 691276"/>
                <a:gd name="connsiteY6" fmla="*/ 517207 h 682942"/>
                <a:gd name="connsiteX7" fmla="*/ 329565 w 691276"/>
                <a:gd name="connsiteY7" fmla="*/ 543878 h 682942"/>
                <a:gd name="connsiteX8" fmla="*/ 684848 w 691276"/>
                <a:gd name="connsiteY8" fmla="*/ 348615 h 682942"/>
                <a:gd name="connsiteX9" fmla="*/ 684848 w 691276"/>
                <a:gd name="connsiteY9" fmla="*/ 310515 h 682942"/>
                <a:gd name="connsiteX10" fmla="*/ 329565 w 691276"/>
                <a:gd name="connsiteY10" fmla="*/ 467678 h 682942"/>
                <a:gd name="connsiteX11" fmla="*/ 269558 w 691276"/>
                <a:gd name="connsiteY11" fmla="*/ 453390 h 682942"/>
                <a:gd name="connsiteX12" fmla="*/ 314325 w 691276"/>
                <a:gd name="connsiteY12" fmla="*/ 408623 h 682942"/>
                <a:gd name="connsiteX13" fmla="*/ 329565 w 691276"/>
                <a:gd name="connsiteY13" fmla="*/ 410528 h 682942"/>
                <a:gd name="connsiteX14" fmla="*/ 410528 w 691276"/>
                <a:gd name="connsiteY14" fmla="*/ 329565 h 682942"/>
                <a:gd name="connsiteX15" fmla="*/ 408623 w 691276"/>
                <a:gd name="connsiteY15" fmla="*/ 314325 h 682942"/>
                <a:gd name="connsiteX16" fmla="*/ 453390 w 691276"/>
                <a:gd name="connsiteY16" fmla="*/ 269558 h 682942"/>
                <a:gd name="connsiteX17" fmla="*/ 467678 w 691276"/>
                <a:gd name="connsiteY17" fmla="*/ 329565 h 682942"/>
                <a:gd name="connsiteX18" fmla="*/ 329565 w 691276"/>
                <a:gd name="connsiteY18" fmla="*/ 467678 h 682942"/>
                <a:gd name="connsiteX19" fmla="*/ 505778 w 691276"/>
                <a:gd name="connsiteY19" fmla="*/ 329565 h 682942"/>
                <a:gd name="connsiteX20" fmla="*/ 481965 w 691276"/>
                <a:gd name="connsiteY20" fmla="*/ 240983 h 682942"/>
                <a:gd name="connsiteX21" fmla="*/ 496253 w 691276"/>
                <a:gd name="connsiteY21" fmla="*/ 226695 h 682942"/>
                <a:gd name="connsiteX22" fmla="*/ 623888 w 691276"/>
                <a:gd name="connsiteY22" fmla="*/ 328613 h 682942"/>
                <a:gd name="connsiteX23" fmla="*/ 453390 w 691276"/>
                <a:gd name="connsiteY23" fmla="*/ 454343 h 682942"/>
                <a:gd name="connsiteX24" fmla="*/ 505778 w 691276"/>
                <a:gd name="connsiteY24" fmla="*/ 329565 h 68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91276" h="682942">
                  <a:moveTo>
                    <a:pt x="684848" y="310515"/>
                  </a:moveTo>
                  <a:cubicBezTo>
                    <a:pt x="641033" y="262890"/>
                    <a:pt x="591503" y="220980"/>
                    <a:pt x="538163" y="185738"/>
                  </a:cubicBezTo>
                  <a:lnTo>
                    <a:pt x="683895" y="40005"/>
                  </a:lnTo>
                  <a:lnTo>
                    <a:pt x="643890" y="0"/>
                  </a:lnTo>
                  <a:lnTo>
                    <a:pt x="0" y="642938"/>
                  </a:lnTo>
                  <a:lnTo>
                    <a:pt x="40005" y="682943"/>
                  </a:lnTo>
                  <a:lnTo>
                    <a:pt x="205740" y="517207"/>
                  </a:lnTo>
                  <a:cubicBezTo>
                    <a:pt x="244792" y="534353"/>
                    <a:pt x="286703" y="542925"/>
                    <a:pt x="329565" y="543878"/>
                  </a:cubicBezTo>
                  <a:cubicBezTo>
                    <a:pt x="511493" y="543878"/>
                    <a:pt x="677228" y="356235"/>
                    <a:pt x="684848" y="348615"/>
                  </a:cubicBezTo>
                  <a:cubicBezTo>
                    <a:pt x="693420" y="337185"/>
                    <a:pt x="693420" y="321945"/>
                    <a:pt x="684848" y="310515"/>
                  </a:cubicBezTo>
                  <a:close/>
                  <a:moveTo>
                    <a:pt x="329565" y="467678"/>
                  </a:moveTo>
                  <a:cubicBezTo>
                    <a:pt x="308610" y="467678"/>
                    <a:pt x="288608" y="462915"/>
                    <a:pt x="269558" y="453390"/>
                  </a:cubicBezTo>
                  <a:lnTo>
                    <a:pt x="314325" y="408623"/>
                  </a:lnTo>
                  <a:cubicBezTo>
                    <a:pt x="319088" y="409575"/>
                    <a:pt x="324803" y="410528"/>
                    <a:pt x="329565" y="410528"/>
                  </a:cubicBezTo>
                  <a:cubicBezTo>
                    <a:pt x="374333" y="410528"/>
                    <a:pt x="410528" y="374333"/>
                    <a:pt x="410528" y="329565"/>
                  </a:cubicBezTo>
                  <a:cubicBezTo>
                    <a:pt x="410528" y="324803"/>
                    <a:pt x="409575" y="319088"/>
                    <a:pt x="408623" y="314325"/>
                  </a:cubicBezTo>
                  <a:lnTo>
                    <a:pt x="453390" y="269558"/>
                  </a:lnTo>
                  <a:cubicBezTo>
                    <a:pt x="462915" y="288608"/>
                    <a:pt x="467678" y="308610"/>
                    <a:pt x="467678" y="329565"/>
                  </a:cubicBezTo>
                  <a:cubicBezTo>
                    <a:pt x="467678" y="405765"/>
                    <a:pt x="405765" y="467678"/>
                    <a:pt x="329565" y="467678"/>
                  </a:cubicBezTo>
                  <a:close/>
                  <a:moveTo>
                    <a:pt x="505778" y="329565"/>
                  </a:moveTo>
                  <a:cubicBezTo>
                    <a:pt x="505778" y="298133"/>
                    <a:pt x="497205" y="268605"/>
                    <a:pt x="481965" y="240983"/>
                  </a:cubicBezTo>
                  <a:lnTo>
                    <a:pt x="496253" y="226695"/>
                  </a:lnTo>
                  <a:cubicBezTo>
                    <a:pt x="542925" y="255270"/>
                    <a:pt x="585788" y="289560"/>
                    <a:pt x="623888" y="328613"/>
                  </a:cubicBezTo>
                  <a:cubicBezTo>
                    <a:pt x="594360" y="359093"/>
                    <a:pt x="529590" y="418148"/>
                    <a:pt x="453390" y="454343"/>
                  </a:cubicBezTo>
                  <a:cubicBezTo>
                    <a:pt x="486728" y="421958"/>
                    <a:pt x="505778" y="377190"/>
                    <a:pt x="505778" y="3295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8494824" y="2291730"/>
            <a:ext cx="637132" cy="752474"/>
            <a:chOff x="8494824" y="2291730"/>
            <a:chExt cx="637132" cy="752474"/>
          </a:xfrm>
          <a:solidFill>
            <a:srgbClr val="FC7643"/>
          </a:solidFill>
        </p:grpSpPr>
        <p:sp>
          <p:nvSpPr>
            <p:cNvPr id="63" name="任意多边形: 形状 62"/>
            <p:cNvSpPr/>
            <p:nvPr/>
          </p:nvSpPr>
          <p:spPr>
            <a:xfrm>
              <a:off x="8494824" y="2879517"/>
              <a:ext cx="330054" cy="164687"/>
            </a:xfrm>
            <a:custGeom>
              <a:avLst/>
              <a:gdLst>
                <a:gd name="connsiteX0" fmla="*/ 330041 w 330054"/>
                <a:gd name="connsiteY0" fmla="*/ 164688 h 164687"/>
                <a:gd name="connsiteX1" fmla="*/ 330041 w 330054"/>
                <a:gd name="connsiteY1" fmla="*/ 82106 h 164687"/>
                <a:gd name="connsiteX2" fmla="*/ 313468 w 330054"/>
                <a:gd name="connsiteY2" fmla="*/ 49054 h 164687"/>
                <a:gd name="connsiteX3" fmla="*/ 232696 w 330054"/>
                <a:gd name="connsiteY3" fmla="*/ 10954 h 164687"/>
                <a:gd name="connsiteX4" fmla="*/ 164783 w 330054"/>
                <a:gd name="connsiteY4" fmla="*/ 1 h 164687"/>
                <a:gd name="connsiteX5" fmla="*/ 97250 w 330054"/>
                <a:gd name="connsiteY5" fmla="*/ 10478 h 164687"/>
                <a:gd name="connsiteX6" fmla="*/ 16478 w 330054"/>
                <a:gd name="connsiteY6" fmla="*/ 48578 h 164687"/>
                <a:gd name="connsiteX7" fmla="*/ 0 w 330054"/>
                <a:gd name="connsiteY7" fmla="*/ 81630 h 164687"/>
                <a:gd name="connsiteX8" fmla="*/ 0 w 330054"/>
                <a:gd name="connsiteY8" fmla="*/ 164688 h 16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054" h="164687">
                  <a:moveTo>
                    <a:pt x="330041" y="164688"/>
                  </a:moveTo>
                  <a:lnTo>
                    <a:pt x="330041" y="82106"/>
                  </a:lnTo>
                  <a:cubicBezTo>
                    <a:pt x="330378" y="69014"/>
                    <a:pt x="324161" y="56615"/>
                    <a:pt x="313468" y="49054"/>
                  </a:cubicBezTo>
                  <a:cubicBezTo>
                    <a:pt x="289668" y="30578"/>
                    <a:pt x="262091" y="17569"/>
                    <a:pt x="232696" y="10954"/>
                  </a:cubicBezTo>
                  <a:cubicBezTo>
                    <a:pt x="210638" y="4333"/>
                    <a:pt x="187803" y="649"/>
                    <a:pt x="164783" y="1"/>
                  </a:cubicBezTo>
                  <a:cubicBezTo>
                    <a:pt x="141863" y="-52"/>
                    <a:pt x="119077" y="3484"/>
                    <a:pt x="97250" y="10478"/>
                  </a:cubicBezTo>
                  <a:cubicBezTo>
                    <a:pt x="68273" y="18270"/>
                    <a:pt x="40920" y="31173"/>
                    <a:pt x="16478" y="48578"/>
                  </a:cubicBezTo>
                  <a:cubicBezTo>
                    <a:pt x="6154" y="56441"/>
                    <a:pt x="66" y="68652"/>
                    <a:pt x="0" y="81630"/>
                  </a:cubicBezTo>
                  <a:lnTo>
                    <a:pt x="0" y="1646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8577025" y="2691780"/>
              <a:ext cx="165163" cy="165163"/>
            </a:xfrm>
            <a:custGeom>
              <a:avLst/>
              <a:gdLst>
                <a:gd name="connsiteX0" fmla="*/ 165163 w 165163"/>
                <a:gd name="connsiteY0" fmla="*/ 82582 h 165163"/>
                <a:gd name="connsiteX1" fmla="*/ 82582 w 165163"/>
                <a:gd name="connsiteY1" fmla="*/ 165163 h 165163"/>
                <a:gd name="connsiteX2" fmla="*/ 0 w 165163"/>
                <a:gd name="connsiteY2" fmla="*/ 82582 h 165163"/>
                <a:gd name="connsiteX3" fmla="*/ 82582 w 165163"/>
                <a:gd name="connsiteY3" fmla="*/ 0 h 165163"/>
                <a:gd name="connsiteX4" fmla="*/ 165163 w 165163"/>
                <a:gd name="connsiteY4" fmla="*/ 82582 h 16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63" h="165163">
                  <a:moveTo>
                    <a:pt x="165163" y="82582"/>
                  </a:moveTo>
                  <a:cubicBezTo>
                    <a:pt x="165163" y="128190"/>
                    <a:pt x="128190" y="165163"/>
                    <a:pt x="82582" y="165163"/>
                  </a:cubicBezTo>
                  <a:cubicBezTo>
                    <a:pt x="36973" y="165163"/>
                    <a:pt x="0" y="128190"/>
                    <a:pt x="0" y="82582"/>
                  </a:cubicBezTo>
                  <a:cubicBezTo>
                    <a:pt x="0" y="36973"/>
                    <a:pt x="36973" y="0"/>
                    <a:pt x="82582" y="0"/>
                  </a:cubicBezTo>
                  <a:cubicBezTo>
                    <a:pt x="128190" y="0"/>
                    <a:pt x="165163" y="36973"/>
                    <a:pt x="165163" y="825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/>
            <p:cNvSpPr/>
            <p:nvPr/>
          </p:nvSpPr>
          <p:spPr>
            <a:xfrm>
              <a:off x="8694562" y="2291730"/>
              <a:ext cx="437394" cy="448532"/>
            </a:xfrm>
            <a:custGeom>
              <a:avLst/>
              <a:gdLst>
                <a:gd name="connsiteX0" fmla="*/ 414435 w 437394"/>
                <a:gd name="connsiteY0" fmla="*/ 0 h 448532"/>
                <a:gd name="connsiteX1" fmla="*/ 22957 w 437394"/>
                <a:gd name="connsiteY1" fmla="*/ 0 h 448532"/>
                <a:gd name="connsiteX2" fmla="*/ 2 w 437394"/>
                <a:gd name="connsiteY2" fmla="*/ 23241 h 448532"/>
                <a:gd name="connsiteX3" fmla="*/ 2 w 437394"/>
                <a:gd name="connsiteY3" fmla="*/ 329184 h 448532"/>
                <a:gd name="connsiteX4" fmla="*/ 22668 w 437394"/>
                <a:gd name="connsiteY4" fmla="*/ 352424 h 448532"/>
                <a:gd name="connsiteX5" fmla="*/ 22767 w 437394"/>
                <a:gd name="connsiteY5" fmla="*/ 352425 h 448532"/>
                <a:gd name="connsiteX6" fmla="*/ 95157 w 437394"/>
                <a:gd name="connsiteY6" fmla="*/ 352425 h 448532"/>
                <a:gd name="connsiteX7" fmla="*/ 95157 w 437394"/>
                <a:gd name="connsiteY7" fmla="*/ 448532 h 448532"/>
                <a:gd name="connsiteX8" fmla="*/ 182501 w 437394"/>
                <a:gd name="connsiteY8" fmla="*/ 352425 h 448532"/>
                <a:gd name="connsiteX9" fmla="*/ 413958 w 437394"/>
                <a:gd name="connsiteY9" fmla="*/ 352425 h 448532"/>
                <a:gd name="connsiteX10" fmla="*/ 436915 w 437394"/>
                <a:gd name="connsiteY10" fmla="*/ 329280 h 448532"/>
                <a:gd name="connsiteX11" fmla="*/ 436914 w 437394"/>
                <a:gd name="connsiteY11" fmla="*/ 329184 h 448532"/>
                <a:gd name="connsiteX12" fmla="*/ 437390 w 437394"/>
                <a:gd name="connsiteY12" fmla="*/ 23527 h 448532"/>
                <a:gd name="connsiteX13" fmla="*/ 414820 w 437394"/>
                <a:gd name="connsiteY13" fmla="*/ 5 h 448532"/>
                <a:gd name="connsiteX14" fmla="*/ 414435 w 437394"/>
                <a:gd name="connsiteY14" fmla="*/ 0 h 448532"/>
                <a:gd name="connsiteX15" fmla="*/ 281085 w 437394"/>
                <a:gd name="connsiteY15" fmla="*/ 89440 h 448532"/>
                <a:gd name="connsiteX16" fmla="*/ 295848 w 437394"/>
                <a:gd name="connsiteY16" fmla="*/ 74676 h 448532"/>
                <a:gd name="connsiteX17" fmla="*/ 304284 w 437394"/>
                <a:gd name="connsiteY17" fmla="*/ 75607 h 448532"/>
                <a:gd name="connsiteX18" fmla="*/ 304326 w 437394"/>
                <a:gd name="connsiteY18" fmla="*/ 83058 h 448532"/>
                <a:gd name="connsiteX19" fmla="*/ 289562 w 437394"/>
                <a:gd name="connsiteY19" fmla="*/ 97822 h 448532"/>
                <a:gd name="connsiteX20" fmla="*/ 285371 w 437394"/>
                <a:gd name="connsiteY20" fmla="*/ 99536 h 448532"/>
                <a:gd name="connsiteX21" fmla="*/ 281085 w 437394"/>
                <a:gd name="connsiteY21" fmla="*/ 97822 h 448532"/>
                <a:gd name="connsiteX22" fmla="*/ 281370 w 437394"/>
                <a:gd name="connsiteY22" fmla="*/ 89821 h 448532"/>
                <a:gd name="connsiteX23" fmla="*/ 212790 w 437394"/>
                <a:gd name="connsiteY23" fmla="*/ 43720 h 448532"/>
                <a:gd name="connsiteX24" fmla="*/ 217989 w 437394"/>
                <a:gd name="connsiteY24" fmla="*/ 37012 h 448532"/>
                <a:gd name="connsiteX25" fmla="*/ 224697 w 437394"/>
                <a:gd name="connsiteY25" fmla="*/ 42211 h 448532"/>
                <a:gd name="connsiteX26" fmla="*/ 224697 w 437394"/>
                <a:gd name="connsiteY26" fmla="*/ 43720 h 448532"/>
                <a:gd name="connsiteX27" fmla="*/ 224697 w 437394"/>
                <a:gd name="connsiteY27" fmla="*/ 64484 h 448532"/>
                <a:gd name="connsiteX28" fmla="*/ 219498 w 437394"/>
                <a:gd name="connsiteY28" fmla="*/ 71192 h 448532"/>
                <a:gd name="connsiteX29" fmla="*/ 212790 w 437394"/>
                <a:gd name="connsiteY29" fmla="*/ 65993 h 448532"/>
                <a:gd name="connsiteX30" fmla="*/ 212790 w 437394"/>
                <a:gd name="connsiteY30" fmla="*/ 64484 h 448532"/>
                <a:gd name="connsiteX31" fmla="*/ 133352 w 437394"/>
                <a:gd name="connsiteY31" fmla="*/ 73533 h 448532"/>
                <a:gd name="connsiteX32" fmla="*/ 141567 w 437394"/>
                <a:gd name="connsiteY32" fmla="*/ 73366 h 448532"/>
                <a:gd name="connsiteX33" fmla="*/ 141734 w 437394"/>
                <a:gd name="connsiteY33" fmla="*/ 73533 h 448532"/>
                <a:gd name="connsiteX34" fmla="*/ 156498 w 437394"/>
                <a:gd name="connsiteY34" fmla="*/ 88297 h 448532"/>
                <a:gd name="connsiteX35" fmla="*/ 156498 w 437394"/>
                <a:gd name="connsiteY35" fmla="*/ 96679 h 448532"/>
                <a:gd name="connsiteX36" fmla="*/ 152307 w 437394"/>
                <a:gd name="connsiteY36" fmla="*/ 98393 h 448532"/>
                <a:gd name="connsiteX37" fmla="*/ 148020 w 437394"/>
                <a:gd name="connsiteY37" fmla="*/ 96679 h 448532"/>
                <a:gd name="connsiteX38" fmla="*/ 133352 w 437394"/>
                <a:gd name="connsiteY38" fmla="*/ 81915 h 448532"/>
                <a:gd name="connsiteX39" fmla="*/ 133638 w 437394"/>
                <a:gd name="connsiteY39" fmla="*/ 73914 h 448532"/>
                <a:gd name="connsiteX40" fmla="*/ 126113 w 437394"/>
                <a:gd name="connsiteY40" fmla="*/ 161925 h 448532"/>
                <a:gd name="connsiteX41" fmla="*/ 105634 w 437394"/>
                <a:gd name="connsiteY41" fmla="*/ 161925 h 448532"/>
                <a:gd name="connsiteX42" fmla="*/ 100435 w 437394"/>
                <a:gd name="connsiteY42" fmla="*/ 155217 h 448532"/>
                <a:gd name="connsiteX43" fmla="*/ 105634 w 437394"/>
                <a:gd name="connsiteY43" fmla="*/ 150019 h 448532"/>
                <a:gd name="connsiteX44" fmla="*/ 126113 w 437394"/>
                <a:gd name="connsiteY44" fmla="*/ 150019 h 448532"/>
                <a:gd name="connsiteX45" fmla="*/ 132820 w 437394"/>
                <a:gd name="connsiteY45" fmla="*/ 155217 h 448532"/>
                <a:gd name="connsiteX46" fmla="*/ 127622 w 437394"/>
                <a:gd name="connsiteY46" fmla="*/ 161925 h 448532"/>
                <a:gd name="connsiteX47" fmla="*/ 126113 w 437394"/>
                <a:gd name="connsiteY47" fmla="*/ 161925 h 448532"/>
                <a:gd name="connsiteX48" fmla="*/ 156402 w 437394"/>
                <a:gd name="connsiteY48" fmla="*/ 222885 h 448532"/>
                <a:gd name="connsiteX49" fmla="*/ 141639 w 437394"/>
                <a:gd name="connsiteY49" fmla="*/ 237649 h 448532"/>
                <a:gd name="connsiteX50" fmla="*/ 133215 w 437394"/>
                <a:gd name="connsiteY50" fmla="*/ 236623 h 448532"/>
                <a:gd name="connsiteX51" fmla="*/ 133257 w 437394"/>
                <a:gd name="connsiteY51" fmla="*/ 229172 h 448532"/>
                <a:gd name="connsiteX52" fmla="*/ 147925 w 437394"/>
                <a:gd name="connsiteY52" fmla="*/ 214503 h 448532"/>
                <a:gd name="connsiteX53" fmla="*/ 156360 w 437394"/>
                <a:gd name="connsiteY53" fmla="*/ 215434 h 448532"/>
                <a:gd name="connsiteX54" fmla="*/ 156402 w 437394"/>
                <a:gd name="connsiteY54" fmla="*/ 222885 h 448532"/>
                <a:gd name="connsiteX55" fmla="*/ 218505 w 437394"/>
                <a:gd name="connsiteY55" fmla="*/ 290513 h 448532"/>
                <a:gd name="connsiteX56" fmla="*/ 199455 w 437394"/>
                <a:gd name="connsiteY56" fmla="*/ 273272 h 448532"/>
                <a:gd name="connsiteX57" fmla="*/ 236698 w 437394"/>
                <a:gd name="connsiteY57" fmla="*/ 273272 h 448532"/>
                <a:gd name="connsiteX58" fmla="*/ 218505 w 437394"/>
                <a:gd name="connsiteY58" fmla="*/ 290513 h 448532"/>
                <a:gd name="connsiteX59" fmla="*/ 241746 w 437394"/>
                <a:gd name="connsiteY59" fmla="*/ 261366 h 448532"/>
                <a:gd name="connsiteX60" fmla="*/ 195169 w 437394"/>
                <a:gd name="connsiteY60" fmla="*/ 261366 h 448532"/>
                <a:gd name="connsiteX61" fmla="*/ 186597 w 437394"/>
                <a:gd name="connsiteY61" fmla="*/ 252794 h 448532"/>
                <a:gd name="connsiteX62" fmla="*/ 195169 w 437394"/>
                <a:gd name="connsiteY62" fmla="*/ 244221 h 448532"/>
                <a:gd name="connsiteX63" fmla="*/ 241746 w 437394"/>
                <a:gd name="connsiteY63" fmla="*/ 244221 h 448532"/>
                <a:gd name="connsiteX64" fmla="*/ 250319 w 437394"/>
                <a:gd name="connsiteY64" fmla="*/ 252794 h 448532"/>
                <a:gd name="connsiteX65" fmla="*/ 241746 w 437394"/>
                <a:gd name="connsiteY65" fmla="*/ 261366 h 448532"/>
                <a:gd name="connsiteX66" fmla="*/ 253081 w 437394"/>
                <a:gd name="connsiteY66" fmla="*/ 231743 h 448532"/>
                <a:gd name="connsiteX67" fmla="*/ 252224 w 437394"/>
                <a:gd name="connsiteY67" fmla="*/ 232315 h 448532"/>
                <a:gd name="connsiteX68" fmla="*/ 184692 w 437394"/>
                <a:gd name="connsiteY68" fmla="*/ 232315 h 448532"/>
                <a:gd name="connsiteX69" fmla="*/ 183834 w 437394"/>
                <a:gd name="connsiteY69" fmla="*/ 232315 h 448532"/>
                <a:gd name="connsiteX70" fmla="*/ 165737 w 437394"/>
                <a:gd name="connsiteY70" fmla="*/ 202883 h 448532"/>
                <a:gd name="connsiteX71" fmla="*/ 153735 w 437394"/>
                <a:gd name="connsiteY71" fmla="*/ 183166 h 448532"/>
                <a:gd name="connsiteX72" fmla="*/ 148782 w 437394"/>
                <a:gd name="connsiteY72" fmla="*/ 159163 h 448532"/>
                <a:gd name="connsiteX73" fmla="*/ 148782 w 437394"/>
                <a:gd name="connsiteY73" fmla="*/ 156210 h 448532"/>
                <a:gd name="connsiteX74" fmla="*/ 221034 w 437394"/>
                <a:gd name="connsiteY74" fmla="*/ 89111 h 448532"/>
                <a:gd name="connsiteX75" fmla="*/ 288133 w 437394"/>
                <a:gd name="connsiteY75" fmla="*/ 156210 h 448532"/>
                <a:gd name="connsiteX76" fmla="*/ 288133 w 437394"/>
                <a:gd name="connsiteY76" fmla="*/ 158687 h 448532"/>
                <a:gd name="connsiteX77" fmla="*/ 283275 w 437394"/>
                <a:gd name="connsiteY77" fmla="*/ 182785 h 448532"/>
                <a:gd name="connsiteX78" fmla="*/ 271274 w 437394"/>
                <a:gd name="connsiteY78" fmla="*/ 202502 h 448532"/>
                <a:gd name="connsiteX79" fmla="*/ 253081 w 437394"/>
                <a:gd name="connsiteY79" fmla="*/ 231743 h 448532"/>
                <a:gd name="connsiteX80" fmla="*/ 304611 w 437394"/>
                <a:gd name="connsiteY80" fmla="*/ 236315 h 448532"/>
                <a:gd name="connsiteX81" fmla="*/ 300420 w 437394"/>
                <a:gd name="connsiteY81" fmla="*/ 238030 h 448532"/>
                <a:gd name="connsiteX82" fmla="*/ 296134 w 437394"/>
                <a:gd name="connsiteY82" fmla="*/ 236315 h 448532"/>
                <a:gd name="connsiteX83" fmla="*/ 281370 w 437394"/>
                <a:gd name="connsiteY83" fmla="*/ 221551 h 448532"/>
                <a:gd name="connsiteX84" fmla="*/ 282396 w 437394"/>
                <a:gd name="connsiteY84" fmla="*/ 213128 h 448532"/>
                <a:gd name="connsiteX85" fmla="*/ 289848 w 437394"/>
                <a:gd name="connsiteY85" fmla="*/ 213169 h 448532"/>
                <a:gd name="connsiteX86" fmla="*/ 304611 w 437394"/>
                <a:gd name="connsiteY86" fmla="*/ 227838 h 448532"/>
                <a:gd name="connsiteX87" fmla="*/ 304611 w 437394"/>
                <a:gd name="connsiteY87" fmla="*/ 236315 h 448532"/>
                <a:gd name="connsiteX88" fmla="*/ 331281 w 437394"/>
                <a:gd name="connsiteY88" fmla="*/ 161925 h 448532"/>
                <a:gd name="connsiteX89" fmla="*/ 310517 w 437394"/>
                <a:gd name="connsiteY89" fmla="*/ 161925 h 448532"/>
                <a:gd name="connsiteX90" fmla="*/ 303809 w 437394"/>
                <a:gd name="connsiteY90" fmla="*/ 156726 h 448532"/>
                <a:gd name="connsiteX91" fmla="*/ 309008 w 437394"/>
                <a:gd name="connsiteY91" fmla="*/ 150019 h 448532"/>
                <a:gd name="connsiteX92" fmla="*/ 310517 w 437394"/>
                <a:gd name="connsiteY92" fmla="*/ 150019 h 448532"/>
                <a:gd name="connsiteX93" fmla="*/ 331281 w 437394"/>
                <a:gd name="connsiteY93" fmla="*/ 150019 h 448532"/>
                <a:gd name="connsiteX94" fmla="*/ 337989 w 437394"/>
                <a:gd name="connsiteY94" fmla="*/ 155217 h 448532"/>
                <a:gd name="connsiteX95" fmla="*/ 332790 w 437394"/>
                <a:gd name="connsiteY95" fmla="*/ 161925 h 448532"/>
                <a:gd name="connsiteX96" fmla="*/ 331281 w 437394"/>
                <a:gd name="connsiteY96" fmla="*/ 161925 h 448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437394" h="448532">
                  <a:moveTo>
                    <a:pt x="414435" y="0"/>
                  </a:moveTo>
                  <a:lnTo>
                    <a:pt x="22957" y="0"/>
                  </a:lnTo>
                  <a:cubicBezTo>
                    <a:pt x="10212" y="105"/>
                    <a:pt x="-52" y="10495"/>
                    <a:pt x="2" y="23241"/>
                  </a:cubicBezTo>
                  <a:lnTo>
                    <a:pt x="2" y="329184"/>
                  </a:lnTo>
                  <a:cubicBezTo>
                    <a:pt x="-156" y="341861"/>
                    <a:pt x="9992" y="352266"/>
                    <a:pt x="22668" y="352424"/>
                  </a:cubicBezTo>
                  <a:cubicBezTo>
                    <a:pt x="22702" y="352424"/>
                    <a:pt x="22734" y="352425"/>
                    <a:pt x="22767" y="352425"/>
                  </a:cubicBezTo>
                  <a:lnTo>
                    <a:pt x="95157" y="352425"/>
                  </a:lnTo>
                  <a:lnTo>
                    <a:pt x="95157" y="448532"/>
                  </a:lnTo>
                  <a:lnTo>
                    <a:pt x="182501" y="352425"/>
                  </a:lnTo>
                  <a:lnTo>
                    <a:pt x="413958" y="352425"/>
                  </a:lnTo>
                  <a:cubicBezTo>
                    <a:pt x="426689" y="352373"/>
                    <a:pt x="436966" y="342010"/>
                    <a:pt x="436915" y="329280"/>
                  </a:cubicBezTo>
                  <a:cubicBezTo>
                    <a:pt x="436915" y="329248"/>
                    <a:pt x="436914" y="329216"/>
                    <a:pt x="436914" y="329184"/>
                  </a:cubicBezTo>
                  <a:lnTo>
                    <a:pt x="437390" y="23527"/>
                  </a:lnTo>
                  <a:cubicBezTo>
                    <a:pt x="437653" y="10799"/>
                    <a:pt x="427549" y="268"/>
                    <a:pt x="414820" y="5"/>
                  </a:cubicBezTo>
                  <a:cubicBezTo>
                    <a:pt x="414692" y="2"/>
                    <a:pt x="414563" y="0"/>
                    <a:pt x="414435" y="0"/>
                  </a:cubicBezTo>
                  <a:close/>
                  <a:moveTo>
                    <a:pt x="281085" y="89440"/>
                  </a:moveTo>
                  <a:lnTo>
                    <a:pt x="295848" y="74676"/>
                  </a:lnTo>
                  <a:cubicBezTo>
                    <a:pt x="298434" y="72603"/>
                    <a:pt x="302211" y="73021"/>
                    <a:pt x="304284" y="75607"/>
                  </a:cubicBezTo>
                  <a:cubicBezTo>
                    <a:pt x="306025" y="77780"/>
                    <a:pt x="306042" y="80865"/>
                    <a:pt x="304326" y="83058"/>
                  </a:cubicBezTo>
                  <a:lnTo>
                    <a:pt x="289562" y="97822"/>
                  </a:lnTo>
                  <a:cubicBezTo>
                    <a:pt x="288448" y="98928"/>
                    <a:pt x="286941" y="99544"/>
                    <a:pt x="285371" y="99536"/>
                  </a:cubicBezTo>
                  <a:cubicBezTo>
                    <a:pt x="283776" y="99529"/>
                    <a:pt x="282244" y="98916"/>
                    <a:pt x="281085" y="97822"/>
                  </a:cubicBezTo>
                  <a:cubicBezTo>
                    <a:pt x="279127" y="95472"/>
                    <a:pt x="279250" y="92025"/>
                    <a:pt x="281370" y="89821"/>
                  </a:cubicBezTo>
                  <a:close/>
                  <a:moveTo>
                    <a:pt x="212790" y="43720"/>
                  </a:moveTo>
                  <a:cubicBezTo>
                    <a:pt x="212373" y="40432"/>
                    <a:pt x="214701" y="37428"/>
                    <a:pt x="217989" y="37012"/>
                  </a:cubicBezTo>
                  <a:cubicBezTo>
                    <a:pt x="221277" y="36595"/>
                    <a:pt x="224279" y="38923"/>
                    <a:pt x="224697" y="42211"/>
                  </a:cubicBezTo>
                  <a:cubicBezTo>
                    <a:pt x="224760" y="42712"/>
                    <a:pt x="224760" y="43219"/>
                    <a:pt x="224697" y="43720"/>
                  </a:cubicBezTo>
                  <a:lnTo>
                    <a:pt x="224697" y="64484"/>
                  </a:lnTo>
                  <a:cubicBezTo>
                    <a:pt x="225113" y="67772"/>
                    <a:pt x="222786" y="70776"/>
                    <a:pt x="219498" y="71192"/>
                  </a:cubicBezTo>
                  <a:cubicBezTo>
                    <a:pt x="216210" y="71609"/>
                    <a:pt x="213207" y="69281"/>
                    <a:pt x="212790" y="65993"/>
                  </a:cubicBezTo>
                  <a:cubicBezTo>
                    <a:pt x="212727" y="65492"/>
                    <a:pt x="212727" y="64985"/>
                    <a:pt x="212790" y="64484"/>
                  </a:cubicBezTo>
                  <a:close/>
                  <a:moveTo>
                    <a:pt x="133352" y="73533"/>
                  </a:moveTo>
                  <a:cubicBezTo>
                    <a:pt x="135574" y="71218"/>
                    <a:pt x="139253" y="71144"/>
                    <a:pt x="141567" y="73366"/>
                  </a:cubicBezTo>
                  <a:cubicBezTo>
                    <a:pt x="141623" y="73421"/>
                    <a:pt x="141680" y="73476"/>
                    <a:pt x="141734" y="73533"/>
                  </a:cubicBezTo>
                  <a:lnTo>
                    <a:pt x="156498" y="88297"/>
                  </a:lnTo>
                  <a:cubicBezTo>
                    <a:pt x="158772" y="90628"/>
                    <a:pt x="158772" y="94348"/>
                    <a:pt x="156498" y="96679"/>
                  </a:cubicBezTo>
                  <a:cubicBezTo>
                    <a:pt x="155384" y="97785"/>
                    <a:pt x="153876" y="98401"/>
                    <a:pt x="152307" y="98393"/>
                  </a:cubicBezTo>
                  <a:cubicBezTo>
                    <a:pt x="150712" y="98386"/>
                    <a:pt x="149180" y="97773"/>
                    <a:pt x="148020" y="96679"/>
                  </a:cubicBezTo>
                  <a:lnTo>
                    <a:pt x="133352" y="81915"/>
                  </a:lnTo>
                  <a:cubicBezTo>
                    <a:pt x="131301" y="79598"/>
                    <a:pt x="131427" y="76079"/>
                    <a:pt x="133638" y="73914"/>
                  </a:cubicBezTo>
                  <a:close/>
                  <a:moveTo>
                    <a:pt x="126113" y="161925"/>
                  </a:moveTo>
                  <a:lnTo>
                    <a:pt x="105634" y="161925"/>
                  </a:lnTo>
                  <a:cubicBezTo>
                    <a:pt x="102346" y="161509"/>
                    <a:pt x="100019" y="158506"/>
                    <a:pt x="100435" y="155217"/>
                  </a:cubicBezTo>
                  <a:cubicBezTo>
                    <a:pt x="100780" y="152502"/>
                    <a:pt x="102919" y="150363"/>
                    <a:pt x="105634" y="150019"/>
                  </a:cubicBezTo>
                  <a:lnTo>
                    <a:pt x="126113" y="150019"/>
                  </a:lnTo>
                  <a:cubicBezTo>
                    <a:pt x="129401" y="149603"/>
                    <a:pt x="132404" y="151929"/>
                    <a:pt x="132820" y="155217"/>
                  </a:cubicBezTo>
                  <a:cubicBezTo>
                    <a:pt x="133238" y="158506"/>
                    <a:pt x="130910" y="161509"/>
                    <a:pt x="127622" y="161925"/>
                  </a:cubicBezTo>
                  <a:cubicBezTo>
                    <a:pt x="127121" y="161989"/>
                    <a:pt x="126614" y="161989"/>
                    <a:pt x="126113" y="161925"/>
                  </a:cubicBezTo>
                  <a:close/>
                  <a:moveTo>
                    <a:pt x="156402" y="222885"/>
                  </a:moveTo>
                  <a:lnTo>
                    <a:pt x="141639" y="237649"/>
                  </a:lnTo>
                  <a:cubicBezTo>
                    <a:pt x="139029" y="239692"/>
                    <a:pt x="135258" y="239233"/>
                    <a:pt x="133215" y="236623"/>
                  </a:cubicBezTo>
                  <a:cubicBezTo>
                    <a:pt x="131498" y="234430"/>
                    <a:pt x="131515" y="231345"/>
                    <a:pt x="133257" y="229172"/>
                  </a:cubicBezTo>
                  <a:lnTo>
                    <a:pt x="147925" y="214503"/>
                  </a:lnTo>
                  <a:cubicBezTo>
                    <a:pt x="150511" y="212430"/>
                    <a:pt x="154288" y="212848"/>
                    <a:pt x="156360" y="215434"/>
                  </a:cubicBezTo>
                  <a:cubicBezTo>
                    <a:pt x="158102" y="217607"/>
                    <a:pt x="158119" y="220692"/>
                    <a:pt x="156402" y="222885"/>
                  </a:cubicBezTo>
                  <a:close/>
                  <a:moveTo>
                    <a:pt x="218505" y="290513"/>
                  </a:moveTo>
                  <a:cubicBezTo>
                    <a:pt x="208653" y="290557"/>
                    <a:pt x="200392" y="283081"/>
                    <a:pt x="199455" y="273272"/>
                  </a:cubicBezTo>
                  <a:lnTo>
                    <a:pt x="236698" y="273272"/>
                  </a:lnTo>
                  <a:cubicBezTo>
                    <a:pt x="235801" y="282761"/>
                    <a:pt x="228028" y="290126"/>
                    <a:pt x="218505" y="290513"/>
                  </a:cubicBezTo>
                  <a:close/>
                  <a:moveTo>
                    <a:pt x="241746" y="261366"/>
                  </a:moveTo>
                  <a:lnTo>
                    <a:pt x="195169" y="261366"/>
                  </a:lnTo>
                  <a:cubicBezTo>
                    <a:pt x="190434" y="261366"/>
                    <a:pt x="186597" y="257528"/>
                    <a:pt x="186597" y="252794"/>
                  </a:cubicBezTo>
                  <a:cubicBezTo>
                    <a:pt x="186597" y="248059"/>
                    <a:pt x="190434" y="244221"/>
                    <a:pt x="195169" y="244221"/>
                  </a:cubicBezTo>
                  <a:lnTo>
                    <a:pt x="241746" y="244221"/>
                  </a:lnTo>
                  <a:cubicBezTo>
                    <a:pt x="246481" y="244221"/>
                    <a:pt x="250319" y="248059"/>
                    <a:pt x="250319" y="252794"/>
                  </a:cubicBezTo>
                  <a:cubicBezTo>
                    <a:pt x="250319" y="257528"/>
                    <a:pt x="246481" y="261366"/>
                    <a:pt x="241746" y="261366"/>
                  </a:cubicBezTo>
                  <a:close/>
                  <a:moveTo>
                    <a:pt x="253081" y="231743"/>
                  </a:moveTo>
                  <a:cubicBezTo>
                    <a:pt x="252932" y="232085"/>
                    <a:pt x="252597" y="232309"/>
                    <a:pt x="252224" y="232315"/>
                  </a:cubicBezTo>
                  <a:lnTo>
                    <a:pt x="184692" y="232315"/>
                  </a:lnTo>
                  <a:cubicBezTo>
                    <a:pt x="184416" y="232426"/>
                    <a:pt x="184110" y="232426"/>
                    <a:pt x="183834" y="232315"/>
                  </a:cubicBezTo>
                  <a:cubicBezTo>
                    <a:pt x="179022" y="221804"/>
                    <a:pt x="172944" y="211920"/>
                    <a:pt x="165737" y="202883"/>
                  </a:cubicBezTo>
                  <a:cubicBezTo>
                    <a:pt x="160583" y="197086"/>
                    <a:pt x="156518" y="190407"/>
                    <a:pt x="153735" y="183166"/>
                  </a:cubicBezTo>
                  <a:cubicBezTo>
                    <a:pt x="150724" y="175507"/>
                    <a:pt x="149050" y="167388"/>
                    <a:pt x="148782" y="159163"/>
                  </a:cubicBezTo>
                  <a:lnTo>
                    <a:pt x="148782" y="156210"/>
                  </a:lnTo>
                  <a:cubicBezTo>
                    <a:pt x="150205" y="117729"/>
                    <a:pt x="182553" y="87688"/>
                    <a:pt x="221034" y="89111"/>
                  </a:cubicBezTo>
                  <a:cubicBezTo>
                    <a:pt x="257519" y="90461"/>
                    <a:pt x="286784" y="119725"/>
                    <a:pt x="288133" y="156210"/>
                  </a:cubicBezTo>
                  <a:lnTo>
                    <a:pt x="288133" y="158687"/>
                  </a:lnTo>
                  <a:cubicBezTo>
                    <a:pt x="287862" y="166933"/>
                    <a:pt x="286220" y="175077"/>
                    <a:pt x="283275" y="182785"/>
                  </a:cubicBezTo>
                  <a:cubicBezTo>
                    <a:pt x="280451" y="190005"/>
                    <a:pt x="276391" y="196677"/>
                    <a:pt x="271274" y="202502"/>
                  </a:cubicBezTo>
                  <a:cubicBezTo>
                    <a:pt x="264067" y="211489"/>
                    <a:pt x="257960" y="221307"/>
                    <a:pt x="253081" y="231743"/>
                  </a:cubicBezTo>
                  <a:close/>
                  <a:moveTo>
                    <a:pt x="304611" y="236315"/>
                  </a:moveTo>
                  <a:cubicBezTo>
                    <a:pt x="303498" y="237421"/>
                    <a:pt x="301990" y="238037"/>
                    <a:pt x="300420" y="238030"/>
                  </a:cubicBezTo>
                  <a:cubicBezTo>
                    <a:pt x="298826" y="238022"/>
                    <a:pt x="297293" y="237410"/>
                    <a:pt x="296134" y="236315"/>
                  </a:cubicBezTo>
                  <a:lnTo>
                    <a:pt x="281370" y="221551"/>
                  </a:lnTo>
                  <a:cubicBezTo>
                    <a:pt x="279327" y="218942"/>
                    <a:pt x="279786" y="215171"/>
                    <a:pt x="282396" y="213128"/>
                  </a:cubicBezTo>
                  <a:cubicBezTo>
                    <a:pt x="284589" y="211411"/>
                    <a:pt x="287675" y="211428"/>
                    <a:pt x="289848" y="213169"/>
                  </a:cubicBezTo>
                  <a:lnTo>
                    <a:pt x="304611" y="227838"/>
                  </a:lnTo>
                  <a:cubicBezTo>
                    <a:pt x="306897" y="230201"/>
                    <a:pt x="306897" y="233952"/>
                    <a:pt x="304611" y="236315"/>
                  </a:cubicBezTo>
                  <a:close/>
                  <a:moveTo>
                    <a:pt x="331281" y="161925"/>
                  </a:moveTo>
                  <a:lnTo>
                    <a:pt x="310517" y="161925"/>
                  </a:lnTo>
                  <a:cubicBezTo>
                    <a:pt x="307229" y="162341"/>
                    <a:pt x="304226" y="160014"/>
                    <a:pt x="303809" y="156726"/>
                  </a:cubicBezTo>
                  <a:cubicBezTo>
                    <a:pt x="303392" y="153438"/>
                    <a:pt x="305720" y="150435"/>
                    <a:pt x="309008" y="150019"/>
                  </a:cubicBezTo>
                  <a:cubicBezTo>
                    <a:pt x="309509" y="149955"/>
                    <a:pt x="310016" y="149955"/>
                    <a:pt x="310517" y="150019"/>
                  </a:cubicBezTo>
                  <a:lnTo>
                    <a:pt x="331281" y="150019"/>
                  </a:lnTo>
                  <a:cubicBezTo>
                    <a:pt x="334569" y="149603"/>
                    <a:pt x="337573" y="151929"/>
                    <a:pt x="337989" y="155217"/>
                  </a:cubicBezTo>
                  <a:cubicBezTo>
                    <a:pt x="338406" y="158506"/>
                    <a:pt x="336078" y="161509"/>
                    <a:pt x="332790" y="161925"/>
                  </a:cubicBezTo>
                  <a:cubicBezTo>
                    <a:pt x="332289" y="161989"/>
                    <a:pt x="331782" y="161989"/>
                    <a:pt x="331281" y="161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58" name="图形 56" descr="锁定 纯色填充"/>
          <p:cNvSpPr/>
          <p:nvPr/>
        </p:nvSpPr>
        <p:spPr>
          <a:xfrm>
            <a:off x="1308100" y="2418103"/>
            <a:ext cx="533400" cy="695325"/>
          </a:xfrm>
          <a:custGeom>
            <a:avLst/>
            <a:gdLst>
              <a:gd name="connsiteX0" fmla="*/ 285750 w 533400"/>
              <a:gd name="connsiteY0" fmla="*/ 549593 h 695325"/>
              <a:gd name="connsiteX1" fmla="*/ 285750 w 533400"/>
              <a:gd name="connsiteY1" fmla="*/ 600075 h 695325"/>
              <a:gd name="connsiteX2" fmla="*/ 247650 w 533400"/>
              <a:gd name="connsiteY2" fmla="*/ 600075 h 695325"/>
              <a:gd name="connsiteX3" fmla="*/ 247650 w 533400"/>
              <a:gd name="connsiteY3" fmla="*/ 549593 h 695325"/>
              <a:gd name="connsiteX4" fmla="*/ 209550 w 533400"/>
              <a:gd name="connsiteY4" fmla="*/ 495300 h 695325"/>
              <a:gd name="connsiteX5" fmla="*/ 266700 w 533400"/>
              <a:gd name="connsiteY5" fmla="*/ 438150 h 695325"/>
              <a:gd name="connsiteX6" fmla="*/ 323850 w 533400"/>
              <a:gd name="connsiteY6" fmla="*/ 495300 h 695325"/>
              <a:gd name="connsiteX7" fmla="*/ 285750 w 533400"/>
              <a:gd name="connsiteY7" fmla="*/ 549593 h 695325"/>
              <a:gd name="connsiteX8" fmla="*/ 123825 w 533400"/>
              <a:gd name="connsiteY8" fmla="*/ 200025 h 695325"/>
              <a:gd name="connsiteX9" fmla="*/ 266700 w 533400"/>
              <a:gd name="connsiteY9" fmla="*/ 57150 h 695325"/>
              <a:gd name="connsiteX10" fmla="*/ 409575 w 533400"/>
              <a:gd name="connsiteY10" fmla="*/ 200025 h 695325"/>
              <a:gd name="connsiteX11" fmla="*/ 409575 w 533400"/>
              <a:gd name="connsiteY11" fmla="*/ 305753 h 695325"/>
              <a:gd name="connsiteX12" fmla="*/ 266700 w 533400"/>
              <a:gd name="connsiteY12" fmla="*/ 295275 h 695325"/>
              <a:gd name="connsiteX13" fmla="*/ 123825 w 533400"/>
              <a:gd name="connsiteY13" fmla="*/ 305753 h 695325"/>
              <a:gd name="connsiteX14" fmla="*/ 123825 w 533400"/>
              <a:gd name="connsiteY14" fmla="*/ 200025 h 695325"/>
              <a:gd name="connsiteX15" fmla="*/ 466725 w 533400"/>
              <a:gd name="connsiteY15" fmla="*/ 309563 h 695325"/>
              <a:gd name="connsiteX16" fmla="*/ 466725 w 533400"/>
              <a:gd name="connsiteY16" fmla="*/ 200025 h 695325"/>
              <a:gd name="connsiteX17" fmla="*/ 266700 w 533400"/>
              <a:gd name="connsiteY17" fmla="*/ 0 h 695325"/>
              <a:gd name="connsiteX18" fmla="*/ 66675 w 533400"/>
              <a:gd name="connsiteY18" fmla="*/ 200025 h 695325"/>
              <a:gd name="connsiteX19" fmla="*/ 66675 w 533400"/>
              <a:gd name="connsiteY19" fmla="*/ 309563 h 695325"/>
              <a:gd name="connsiteX20" fmla="*/ 0 w 533400"/>
              <a:gd name="connsiteY20" fmla="*/ 314325 h 695325"/>
              <a:gd name="connsiteX21" fmla="*/ 0 w 533400"/>
              <a:gd name="connsiteY21" fmla="*/ 676275 h 695325"/>
              <a:gd name="connsiteX22" fmla="*/ 266700 w 533400"/>
              <a:gd name="connsiteY22" fmla="*/ 695325 h 695325"/>
              <a:gd name="connsiteX23" fmla="*/ 533400 w 533400"/>
              <a:gd name="connsiteY23" fmla="*/ 676275 h 695325"/>
              <a:gd name="connsiteX24" fmla="*/ 533400 w 533400"/>
              <a:gd name="connsiteY24" fmla="*/ 314325 h 695325"/>
              <a:gd name="connsiteX25" fmla="*/ 466725 w 533400"/>
              <a:gd name="connsiteY25" fmla="*/ 309563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3400" h="695325">
                <a:moveTo>
                  <a:pt x="285750" y="549593"/>
                </a:moveTo>
                <a:lnTo>
                  <a:pt x="285750" y="600075"/>
                </a:lnTo>
                <a:lnTo>
                  <a:pt x="247650" y="600075"/>
                </a:lnTo>
                <a:lnTo>
                  <a:pt x="247650" y="549593"/>
                </a:lnTo>
                <a:cubicBezTo>
                  <a:pt x="225743" y="541973"/>
                  <a:pt x="209550" y="521017"/>
                  <a:pt x="209550" y="495300"/>
                </a:cubicBezTo>
                <a:cubicBezTo>
                  <a:pt x="209550" y="463868"/>
                  <a:pt x="235268" y="438150"/>
                  <a:pt x="266700" y="438150"/>
                </a:cubicBezTo>
                <a:cubicBezTo>
                  <a:pt x="298133" y="438150"/>
                  <a:pt x="323850" y="463868"/>
                  <a:pt x="323850" y="495300"/>
                </a:cubicBezTo>
                <a:cubicBezTo>
                  <a:pt x="323850" y="520065"/>
                  <a:pt x="307658" y="541020"/>
                  <a:pt x="285750" y="549593"/>
                </a:cubicBezTo>
                <a:close/>
                <a:moveTo>
                  <a:pt x="123825" y="200025"/>
                </a:moveTo>
                <a:cubicBezTo>
                  <a:pt x="123825" y="120968"/>
                  <a:pt x="187643" y="57150"/>
                  <a:pt x="266700" y="57150"/>
                </a:cubicBezTo>
                <a:cubicBezTo>
                  <a:pt x="345758" y="57150"/>
                  <a:pt x="409575" y="120968"/>
                  <a:pt x="409575" y="200025"/>
                </a:cubicBezTo>
                <a:lnTo>
                  <a:pt x="409575" y="305753"/>
                </a:lnTo>
                <a:lnTo>
                  <a:pt x="266700" y="295275"/>
                </a:lnTo>
                <a:lnTo>
                  <a:pt x="123825" y="305753"/>
                </a:lnTo>
                <a:lnTo>
                  <a:pt x="123825" y="200025"/>
                </a:lnTo>
                <a:close/>
                <a:moveTo>
                  <a:pt x="466725" y="309563"/>
                </a:moveTo>
                <a:lnTo>
                  <a:pt x="466725" y="200025"/>
                </a:lnTo>
                <a:cubicBezTo>
                  <a:pt x="466725" y="89535"/>
                  <a:pt x="377190" y="0"/>
                  <a:pt x="266700" y="0"/>
                </a:cubicBezTo>
                <a:cubicBezTo>
                  <a:pt x="156210" y="0"/>
                  <a:pt x="66675" y="89535"/>
                  <a:pt x="66675" y="200025"/>
                </a:cubicBezTo>
                <a:lnTo>
                  <a:pt x="66675" y="309563"/>
                </a:lnTo>
                <a:lnTo>
                  <a:pt x="0" y="314325"/>
                </a:lnTo>
                <a:lnTo>
                  <a:pt x="0" y="676275"/>
                </a:lnTo>
                <a:lnTo>
                  <a:pt x="266700" y="695325"/>
                </a:lnTo>
                <a:lnTo>
                  <a:pt x="533400" y="676275"/>
                </a:lnTo>
                <a:lnTo>
                  <a:pt x="533400" y="314325"/>
                </a:lnTo>
                <a:lnTo>
                  <a:pt x="466725" y="309563"/>
                </a:lnTo>
                <a:close/>
              </a:path>
            </a:pathLst>
          </a:custGeom>
          <a:solidFill>
            <a:srgbClr val="FC76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/>
        </p:nvSpPr>
        <p:spPr>
          <a:xfrm>
            <a:off x="947738" y="836657"/>
            <a:ext cx="4538662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4200"/>
              </a:lnSpc>
            </a:pPr>
            <a:r>
              <a:rPr lang="en-US" altLang="zh-CN" sz="3000" b="1" dirty="0" err="1">
                <a:solidFill>
                  <a:srgbClr val="000000"/>
                </a:solidFill>
                <a:cs typeface="+mn-ea"/>
                <a:sym typeface="+mn-lt"/>
              </a:rPr>
              <a:t>防范网络欺凌</a:t>
            </a:r>
            <a:endParaRPr lang="en-US" altLang="zh-CN" sz="3000" dirty="0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439353" y="172794"/>
            <a:ext cx="5316539" cy="488083"/>
            <a:chOff x="3437730" y="2379060"/>
            <a:chExt cx="5316539" cy="488083"/>
          </a:xfrm>
        </p:grpSpPr>
        <p:sp>
          <p:nvSpPr>
            <p:cNvPr id="4" name="任意多边形: 形状 3"/>
            <p:cNvSpPr/>
            <p:nvPr/>
          </p:nvSpPr>
          <p:spPr>
            <a:xfrm>
              <a:off x="3437730" y="2380533"/>
              <a:ext cx="5316539" cy="486610"/>
            </a:xfrm>
            <a:custGeom>
              <a:avLst/>
              <a:gdLst>
                <a:gd name="connsiteX0" fmla="*/ 0 w 5316539"/>
                <a:gd name="connsiteY0" fmla="*/ 0 h 486610"/>
                <a:gd name="connsiteX1" fmla="*/ 5311748 w 5316539"/>
                <a:gd name="connsiteY1" fmla="*/ 0 h 486610"/>
                <a:gd name="connsiteX2" fmla="*/ 5226051 w 5316539"/>
                <a:gd name="connsiteY2" fmla="*/ 64795 h 486610"/>
                <a:gd name="connsiteX3" fmla="*/ 5292726 w 5316539"/>
                <a:gd name="connsiteY3" fmla="*/ 145757 h 486610"/>
                <a:gd name="connsiteX4" fmla="*/ 5240339 w 5316539"/>
                <a:gd name="connsiteY4" fmla="*/ 174332 h 486610"/>
                <a:gd name="connsiteX5" fmla="*/ 5316539 w 5316539"/>
                <a:gd name="connsiteY5" fmla="*/ 241007 h 486610"/>
                <a:gd name="connsiteX6" fmla="*/ 5254626 w 5316539"/>
                <a:gd name="connsiteY6" fmla="*/ 264820 h 486610"/>
                <a:gd name="connsiteX7" fmla="*/ 5307014 w 5316539"/>
                <a:gd name="connsiteY7" fmla="*/ 302920 h 486610"/>
                <a:gd name="connsiteX8" fmla="*/ 5230814 w 5316539"/>
                <a:gd name="connsiteY8" fmla="*/ 364832 h 486610"/>
                <a:gd name="connsiteX9" fmla="*/ 5316539 w 5316539"/>
                <a:gd name="connsiteY9" fmla="*/ 421982 h 486610"/>
                <a:gd name="connsiteX10" fmla="*/ 5291919 w 5316539"/>
                <a:gd name="connsiteY10" fmla="*/ 486610 h 486610"/>
                <a:gd name="connsiteX11" fmla="*/ 52995 w 5316539"/>
                <a:gd name="connsiteY11" fmla="*/ 486610 h 486610"/>
                <a:gd name="connsiteX12" fmla="*/ 82551 w 5316539"/>
                <a:gd name="connsiteY12" fmla="*/ 445795 h 486610"/>
                <a:gd name="connsiteX13" fmla="*/ 30164 w 5316539"/>
                <a:gd name="connsiteY13" fmla="*/ 379120 h 486610"/>
                <a:gd name="connsiteX14" fmla="*/ 53976 w 5316539"/>
                <a:gd name="connsiteY14" fmla="*/ 336257 h 486610"/>
                <a:gd name="connsiteX15" fmla="*/ 15876 w 5316539"/>
                <a:gd name="connsiteY15" fmla="*/ 241007 h 486610"/>
                <a:gd name="connsiteX16" fmla="*/ 120651 w 5316539"/>
                <a:gd name="connsiteY16" fmla="*/ 202907 h 486610"/>
                <a:gd name="connsiteX17" fmla="*/ 25401 w 5316539"/>
                <a:gd name="connsiteY17" fmla="*/ 112420 h 486610"/>
                <a:gd name="connsiteX18" fmla="*/ 68264 w 5316539"/>
                <a:gd name="connsiteY18" fmla="*/ 55270 h 486610"/>
                <a:gd name="connsiteX19" fmla="*/ 0 w 5316539"/>
                <a:gd name="connsiteY19" fmla="*/ 2176 h 486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316539" h="486610">
                  <a:moveTo>
                    <a:pt x="0" y="0"/>
                  </a:moveTo>
                  <a:lnTo>
                    <a:pt x="5311748" y="0"/>
                  </a:lnTo>
                  <a:lnTo>
                    <a:pt x="5226051" y="64795"/>
                  </a:lnTo>
                  <a:lnTo>
                    <a:pt x="5292726" y="145757"/>
                  </a:lnTo>
                  <a:lnTo>
                    <a:pt x="5240339" y="174332"/>
                  </a:lnTo>
                  <a:lnTo>
                    <a:pt x="5316539" y="241007"/>
                  </a:lnTo>
                  <a:lnTo>
                    <a:pt x="5254626" y="264820"/>
                  </a:lnTo>
                  <a:lnTo>
                    <a:pt x="5307014" y="302920"/>
                  </a:lnTo>
                  <a:lnTo>
                    <a:pt x="5230814" y="364832"/>
                  </a:lnTo>
                  <a:lnTo>
                    <a:pt x="5316539" y="421982"/>
                  </a:lnTo>
                  <a:lnTo>
                    <a:pt x="5291919" y="486610"/>
                  </a:lnTo>
                  <a:lnTo>
                    <a:pt x="52995" y="486610"/>
                  </a:lnTo>
                  <a:lnTo>
                    <a:pt x="82551" y="445795"/>
                  </a:lnTo>
                  <a:lnTo>
                    <a:pt x="30164" y="379120"/>
                  </a:lnTo>
                  <a:lnTo>
                    <a:pt x="53976" y="336257"/>
                  </a:lnTo>
                  <a:lnTo>
                    <a:pt x="15876" y="241007"/>
                  </a:lnTo>
                  <a:lnTo>
                    <a:pt x="120651" y="202907"/>
                  </a:lnTo>
                  <a:lnTo>
                    <a:pt x="25401" y="112420"/>
                  </a:lnTo>
                  <a:lnTo>
                    <a:pt x="68264" y="55270"/>
                  </a:lnTo>
                  <a:lnTo>
                    <a:pt x="0" y="2176"/>
                  </a:ln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" name="Text 3"/>
            <p:cNvSpPr/>
            <p:nvPr/>
          </p:nvSpPr>
          <p:spPr>
            <a:xfrm>
              <a:off x="4205471" y="2379060"/>
              <a:ext cx="469900" cy="4445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>
                <a:lnSpc>
                  <a:spcPts val="4050"/>
                </a:lnSpc>
              </a:pPr>
              <a:r>
                <a:rPr lang="en-US" sz="2500" b="1" dirty="0">
                  <a:solidFill>
                    <a:schemeClr val="bg1"/>
                  </a:solidFill>
                  <a:latin typeface="MiSans Normal" panose="00000500000000000000" pitchFamily="2" charset="-122"/>
                  <a:ea typeface="MiSans Normal" panose="00000500000000000000" pitchFamily="2" charset="-122"/>
                  <a:cs typeface="+mn-ea"/>
                  <a:sym typeface="+mn-lt"/>
                </a:rPr>
                <a:t>03</a:t>
              </a:r>
              <a:endParaRPr lang="en-US" sz="2500" dirty="0">
                <a:solidFill>
                  <a:schemeClr val="bg1"/>
                </a:solidFill>
                <a:latin typeface="MiSans Normal" panose="00000500000000000000" pitchFamily="2" charset="-122"/>
                <a:ea typeface="MiSans Normal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" name="Text 4"/>
            <p:cNvSpPr/>
            <p:nvPr/>
          </p:nvSpPr>
          <p:spPr>
            <a:xfrm>
              <a:off x="4827771" y="2469229"/>
              <a:ext cx="2618739" cy="2794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>
                <a:lnSpc>
                  <a:spcPts val="22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cs typeface="+mn-ea"/>
                  <a:sym typeface="+mn-lt"/>
                </a:rPr>
                <a:t>网络安全与隐私保护</a:t>
              </a:r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4"/>
          <p:cNvGrpSpPr/>
          <p:nvPr/>
        </p:nvGrpSpPr>
        <p:grpSpPr bwMode="auto">
          <a:xfrm>
            <a:off x="5428615" y="1959064"/>
            <a:ext cx="1406525" cy="1633538"/>
            <a:chOff x="5414028" y="2346973"/>
            <a:chExt cx="1405549" cy="1633230"/>
          </a:xfrm>
          <a:solidFill>
            <a:schemeClr val="accent1"/>
          </a:solidFill>
        </p:grpSpPr>
        <p:sp>
          <p:nvSpPr>
            <p:cNvPr id="8" name="任意多边形 6"/>
            <p:cNvSpPr/>
            <p:nvPr/>
          </p:nvSpPr>
          <p:spPr>
            <a:xfrm>
              <a:off x="5414028" y="2346973"/>
              <a:ext cx="1405549" cy="1633230"/>
            </a:xfrm>
            <a:custGeom>
              <a:avLst/>
              <a:gdLst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04950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-1" fmla="*/ 0 w 1600200"/>
                <a:gd name="connsiteY0-2" fmla="*/ 1300162 h 1893094"/>
                <a:gd name="connsiteX1-3" fmla="*/ 776288 w 1600200"/>
                <a:gd name="connsiteY1-4" fmla="*/ 0 h 1893094"/>
                <a:gd name="connsiteX2-5" fmla="*/ 1562100 w 1600200"/>
                <a:gd name="connsiteY2-6" fmla="*/ 1304925 h 1893094"/>
                <a:gd name="connsiteX3-7" fmla="*/ 1445419 w 1600200"/>
                <a:gd name="connsiteY3-8" fmla="*/ 1466850 h 1893094"/>
                <a:gd name="connsiteX4-9" fmla="*/ 1504950 w 1600200"/>
                <a:gd name="connsiteY4-10" fmla="*/ 1569244 h 1893094"/>
                <a:gd name="connsiteX5-11" fmla="*/ 1600200 w 1600200"/>
                <a:gd name="connsiteY5-12" fmla="*/ 1724025 h 1893094"/>
                <a:gd name="connsiteX6-13" fmla="*/ 1428750 w 1600200"/>
                <a:gd name="connsiteY6-14" fmla="*/ 1674019 h 1893094"/>
                <a:gd name="connsiteX7-15" fmla="*/ 1304925 w 1600200"/>
                <a:gd name="connsiteY7-16" fmla="*/ 1633537 h 1893094"/>
                <a:gd name="connsiteX8-17" fmla="*/ 1126331 w 1600200"/>
                <a:gd name="connsiteY8-18" fmla="*/ 1893094 h 1893094"/>
                <a:gd name="connsiteX9-19" fmla="*/ 909638 w 1600200"/>
                <a:gd name="connsiteY9-20" fmla="*/ 1893094 h 1893094"/>
                <a:gd name="connsiteX10-21" fmla="*/ 869156 w 1600200"/>
                <a:gd name="connsiteY10-22" fmla="*/ 1826419 h 1893094"/>
                <a:gd name="connsiteX11-23" fmla="*/ 769144 w 1600200"/>
                <a:gd name="connsiteY11-24" fmla="*/ 1607344 h 1893094"/>
                <a:gd name="connsiteX12-25" fmla="*/ 671513 w 1600200"/>
                <a:gd name="connsiteY12-26" fmla="*/ 1797844 h 1893094"/>
                <a:gd name="connsiteX13-27" fmla="*/ 661988 w 1600200"/>
                <a:gd name="connsiteY13-28" fmla="*/ 1885950 h 1893094"/>
                <a:gd name="connsiteX14-29" fmla="*/ 433388 w 1600200"/>
                <a:gd name="connsiteY14-30" fmla="*/ 1885950 h 1893094"/>
                <a:gd name="connsiteX15-31" fmla="*/ 261938 w 1600200"/>
                <a:gd name="connsiteY15-32" fmla="*/ 1664494 h 1893094"/>
                <a:gd name="connsiteX16-33" fmla="*/ 326231 w 1600200"/>
                <a:gd name="connsiteY16-34" fmla="*/ 1581150 h 1893094"/>
                <a:gd name="connsiteX17-35" fmla="*/ 414338 w 1600200"/>
                <a:gd name="connsiteY17-36" fmla="*/ 1366837 h 1893094"/>
                <a:gd name="connsiteX18-37" fmla="*/ 188119 w 1600200"/>
                <a:gd name="connsiteY18-38" fmla="*/ 1404937 h 1893094"/>
                <a:gd name="connsiteX19-39" fmla="*/ 116681 w 1600200"/>
                <a:gd name="connsiteY19-40" fmla="*/ 1447800 h 1893094"/>
                <a:gd name="connsiteX20-41" fmla="*/ 0 w 1600200"/>
                <a:gd name="connsiteY20-42" fmla="*/ 1300162 h 1893094"/>
                <a:gd name="connsiteX0-43" fmla="*/ 0 w 1600200"/>
                <a:gd name="connsiteY0-44" fmla="*/ 1300162 h 1893094"/>
                <a:gd name="connsiteX1-45" fmla="*/ 776288 w 1600200"/>
                <a:gd name="connsiteY1-46" fmla="*/ 0 h 1893094"/>
                <a:gd name="connsiteX2-47" fmla="*/ 1562100 w 1600200"/>
                <a:gd name="connsiteY2-48" fmla="*/ 1304925 h 1893094"/>
                <a:gd name="connsiteX3-49" fmla="*/ 1445419 w 1600200"/>
                <a:gd name="connsiteY3-50" fmla="*/ 1466850 h 1893094"/>
                <a:gd name="connsiteX4-51" fmla="*/ 1504950 w 1600200"/>
                <a:gd name="connsiteY4-52" fmla="*/ 1569244 h 1893094"/>
                <a:gd name="connsiteX5-53" fmla="*/ 1600200 w 1600200"/>
                <a:gd name="connsiteY5-54" fmla="*/ 1724025 h 1893094"/>
                <a:gd name="connsiteX6-55" fmla="*/ 1428750 w 1600200"/>
                <a:gd name="connsiteY6-56" fmla="*/ 1674019 h 1893094"/>
                <a:gd name="connsiteX7-57" fmla="*/ 1304925 w 1600200"/>
                <a:gd name="connsiteY7-58" fmla="*/ 1633537 h 1893094"/>
                <a:gd name="connsiteX8-59" fmla="*/ 1126331 w 1600200"/>
                <a:gd name="connsiteY8-60" fmla="*/ 1893094 h 1893094"/>
                <a:gd name="connsiteX9-61" fmla="*/ 909638 w 1600200"/>
                <a:gd name="connsiteY9-62" fmla="*/ 1893094 h 1893094"/>
                <a:gd name="connsiteX10-63" fmla="*/ 869156 w 1600200"/>
                <a:gd name="connsiteY10-64" fmla="*/ 1826419 h 1893094"/>
                <a:gd name="connsiteX11-65" fmla="*/ 769144 w 1600200"/>
                <a:gd name="connsiteY11-66" fmla="*/ 1607344 h 1893094"/>
                <a:gd name="connsiteX12-67" fmla="*/ 671513 w 1600200"/>
                <a:gd name="connsiteY12-68" fmla="*/ 1797844 h 1893094"/>
                <a:gd name="connsiteX13-69" fmla="*/ 661988 w 1600200"/>
                <a:gd name="connsiteY13-70" fmla="*/ 1885950 h 1893094"/>
                <a:gd name="connsiteX14-71" fmla="*/ 433388 w 1600200"/>
                <a:gd name="connsiteY14-72" fmla="*/ 1885950 h 1893094"/>
                <a:gd name="connsiteX15-73" fmla="*/ 261938 w 1600200"/>
                <a:gd name="connsiteY15-74" fmla="*/ 1664494 h 1893094"/>
                <a:gd name="connsiteX16-75" fmla="*/ 326231 w 1600200"/>
                <a:gd name="connsiteY16-76" fmla="*/ 1581150 h 1893094"/>
                <a:gd name="connsiteX17-77" fmla="*/ 414338 w 1600200"/>
                <a:gd name="connsiteY17-78" fmla="*/ 1366837 h 1893094"/>
                <a:gd name="connsiteX18-79" fmla="*/ 188119 w 1600200"/>
                <a:gd name="connsiteY18-80" fmla="*/ 1404937 h 1893094"/>
                <a:gd name="connsiteX19-81" fmla="*/ 116681 w 1600200"/>
                <a:gd name="connsiteY19-82" fmla="*/ 1447800 h 1893094"/>
                <a:gd name="connsiteX20-83" fmla="*/ 0 w 1600200"/>
                <a:gd name="connsiteY20-84" fmla="*/ 1300162 h 1893094"/>
                <a:gd name="connsiteX0-85" fmla="*/ 0 w 1600200"/>
                <a:gd name="connsiteY0-86" fmla="*/ 1300162 h 1893094"/>
                <a:gd name="connsiteX1-87" fmla="*/ 776288 w 1600200"/>
                <a:gd name="connsiteY1-88" fmla="*/ 0 h 1893094"/>
                <a:gd name="connsiteX2-89" fmla="*/ 1562100 w 1600200"/>
                <a:gd name="connsiteY2-90" fmla="*/ 1304925 h 1893094"/>
                <a:gd name="connsiteX3-91" fmla="*/ 1445419 w 1600200"/>
                <a:gd name="connsiteY3-92" fmla="*/ 1466850 h 1893094"/>
                <a:gd name="connsiteX4-93" fmla="*/ 1512094 w 1600200"/>
                <a:gd name="connsiteY4-94" fmla="*/ 1569244 h 1893094"/>
                <a:gd name="connsiteX5-95" fmla="*/ 1600200 w 1600200"/>
                <a:gd name="connsiteY5-96" fmla="*/ 1724025 h 1893094"/>
                <a:gd name="connsiteX6-97" fmla="*/ 1428750 w 1600200"/>
                <a:gd name="connsiteY6-98" fmla="*/ 1674019 h 1893094"/>
                <a:gd name="connsiteX7-99" fmla="*/ 1304925 w 1600200"/>
                <a:gd name="connsiteY7-100" fmla="*/ 1633537 h 1893094"/>
                <a:gd name="connsiteX8-101" fmla="*/ 1126331 w 1600200"/>
                <a:gd name="connsiteY8-102" fmla="*/ 1893094 h 1893094"/>
                <a:gd name="connsiteX9-103" fmla="*/ 909638 w 1600200"/>
                <a:gd name="connsiteY9-104" fmla="*/ 1893094 h 1893094"/>
                <a:gd name="connsiteX10-105" fmla="*/ 869156 w 1600200"/>
                <a:gd name="connsiteY10-106" fmla="*/ 1826419 h 1893094"/>
                <a:gd name="connsiteX11-107" fmla="*/ 769144 w 1600200"/>
                <a:gd name="connsiteY11-108" fmla="*/ 1607344 h 1893094"/>
                <a:gd name="connsiteX12-109" fmla="*/ 671513 w 1600200"/>
                <a:gd name="connsiteY12-110" fmla="*/ 1797844 h 1893094"/>
                <a:gd name="connsiteX13-111" fmla="*/ 661988 w 1600200"/>
                <a:gd name="connsiteY13-112" fmla="*/ 1885950 h 1893094"/>
                <a:gd name="connsiteX14-113" fmla="*/ 433388 w 1600200"/>
                <a:gd name="connsiteY14-114" fmla="*/ 1885950 h 1893094"/>
                <a:gd name="connsiteX15-115" fmla="*/ 261938 w 1600200"/>
                <a:gd name="connsiteY15-116" fmla="*/ 1664494 h 1893094"/>
                <a:gd name="connsiteX16-117" fmla="*/ 326231 w 1600200"/>
                <a:gd name="connsiteY16-118" fmla="*/ 1581150 h 1893094"/>
                <a:gd name="connsiteX17-119" fmla="*/ 414338 w 1600200"/>
                <a:gd name="connsiteY17-120" fmla="*/ 1366837 h 1893094"/>
                <a:gd name="connsiteX18-121" fmla="*/ 188119 w 1600200"/>
                <a:gd name="connsiteY18-122" fmla="*/ 1404937 h 1893094"/>
                <a:gd name="connsiteX19-123" fmla="*/ 116681 w 1600200"/>
                <a:gd name="connsiteY19-124" fmla="*/ 1447800 h 1893094"/>
                <a:gd name="connsiteX20-125" fmla="*/ 0 w 1600200"/>
                <a:gd name="connsiteY20-126" fmla="*/ 1300162 h 1893094"/>
                <a:gd name="connsiteX0-127" fmla="*/ 0 w 1600200"/>
                <a:gd name="connsiteY0-128" fmla="*/ 1300162 h 1893094"/>
                <a:gd name="connsiteX1-129" fmla="*/ 776288 w 1600200"/>
                <a:gd name="connsiteY1-130" fmla="*/ 0 h 1893094"/>
                <a:gd name="connsiteX2-131" fmla="*/ 1562100 w 1600200"/>
                <a:gd name="connsiteY2-132" fmla="*/ 1304925 h 1893094"/>
                <a:gd name="connsiteX3-133" fmla="*/ 1445419 w 1600200"/>
                <a:gd name="connsiteY3-134" fmla="*/ 1466850 h 1893094"/>
                <a:gd name="connsiteX4-135" fmla="*/ 1512094 w 1600200"/>
                <a:gd name="connsiteY4-136" fmla="*/ 1569244 h 1893094"/>
                <a:gd name="connsiteX5-137" fmla="*/ 1600200 w 1600200"/>
                <a:gd name="connsiteY5-138" fmla="*/ 1724025 h 1893094"/>
                <a:gd name="connsiteX6-139" fmla="*/ 1428750 w 1600200"/>
                <a:gd name="connsiteY6-140" fmla="*/ 1674019 h 1893094"/>
                <a:gd name="connsiteX7-141" fmla="*/ 1304925 w 1600200"/>
                <a:gd name="connsiteY7-142" fmla="*/ 1633537 h 1893094"/>
                <a:gd name="connsiteX8-143" fmla="*/ 1126331 w 1600200"/>
                <a:gd name="connsiteY8-144" fmla="*/ 1893094 h 1893094"/>
                <a:gd name="connsiteX9-145" fmla="*/ 909638 w 1600200"/>
                <a:gd name="connsiteY9-146" fmla="*/ 1893094 h 1893094"/>
                <a:gd name="connsiteX10-147" fmla="*/ 869156 w 1600200"/>
                <a:gd name="connsiteY10-148" fmla="*/ 1826419 h 1893094"/>
                <a:gd name="connsiteX11-149" fmla="*/ 769144 w 1600200"/>
                <a:gd name="connsiteY11-150" fmla="*/ 1607344 h 1893094"/>
                <a:gd name="connsiteX12-151" fmla="*/ 671513 w 1600200"/>
                <a:gd name="connsiteY12-152" fmla="*/ 1797844 h 1893094"/>
                <a:gd name="connsiteX13-153" fmla="*/ 661988 w 1600200"/>
                <a:gd name="connsiteY13-154" fmla="*/ 1885950 h 1893094"/>
                <a:gd name="connsiteX14-155" fmla="*/ 433388 w 1600200"/>
                <a:gd name="connsiteY14-156" fmla="*/ 1885950 h 1893094"/>
                <a:gd name="connsiteX15-157" fmla="*/ 261938 w 1600200"/>
                <a:gd name="connsiteY15-158" fmla="*/ 1664494 h 1893094"/>
                <a:gd name="connsiteX16-159" fmla="*/ 326231 w 1600200"/>
                <a:gd name="connsiteY16-160" fmla="*/ 1581150 h 1893094"/>
                <a:gd name="connsiteX17-161" fmla="*/ 414338 w 1600200"/>
                <a:gd name="connsiteY17-162" fmla="*/ 1366837 h 1893094"/>
                <a:gd name="connsiteX18-163" fmla="*/ 188119 w 1600200"/>
                <a:gd name="connsiteY18-164" fmla="*/ 1404937 h 1893094"/>
                <a:gd name="connsiteX19-165" fmla="*/ 116681 w 1600200"/>
                <a:gd name="connsiteY19-166" fmla="*/ 1447800 h 1893094"/>
                <a:gd name="connsiteX20-167" fmla="*/ 0 w 1600200"/>
                <a:gd name="connsiteY20-168" fmla="*/ 1300162 h 1893094"/>
                <a:gd name="connsiteX0-169" fmla="*/ 0 w 1600200"/>
                <a:gd name="connsiteY0-170" fmla="*/ 1300162 h 1893094"/>
                <a:gd name="connsiteX1-171" fmla="*/ 776288 w 1600200"/>
                <a:gd name="connsiteY1-172" fmla="*/ 0 h 1893094"/>
                <a:gd name="connsiteX2-173" fmla="*/ 1562100 w 1600200"/>
                <a:gd name="connsiteY2-174" fmla="*/ 1304925 h 1893094"/>
                <a:gd name="connsiteX3-175" fmla="*/ 1445419 w 1600200"/>
                <a:gd name="connsiteY3-176" fmla="*/ 1466850 h 1893094"/>
                <a:gd name="connsiteX4-177" fmla="*/ 1512094 w 1600200"/>
                <a:gd name="connsiteY4-178" fmla="*/ 1569244 h 1893094"/>
                <a:gd name="connsiteX5-179" fmla="*/ 1600200 w 1600200"/>
                <a:gd name="connsiteY5-180" fmla="*/ 1724025 h 1893094"/>
                <a:gd name="connsiteX6-181" fmla="*/ 1428750 w 1600200"/>
                <a:gd name="connsiteY6-182" fmla="*/ 1674019 h 1893094"/>
                <a:gd name="connsiteX7-183" fmla="*/ 1304925 w 1600200"/>
                <a:gd name="connsiteY7-184" fmla="*/ 1633537 h 1893094"/>
                <a:gd name="connsiteX8-185" fmla="*/ 1126331 w 1600200"/>
                <a:gd name="connsiteY8-186" fmla="*/ 1893094 h 1893094"/>
                <a:gd name="connsiteX9-187" fmla="*/ 909638 w 1600200"/>
                <a:gd name="connsiteY9-188" fmla="*/ 1893094 h 1893094"/>
                <a:gd name="connsiteX10-189" fmla="*/ 869156 w 1600200"/>
                <a:gd name="connsiteY10-190" fmla="*/ 1826419 h 1893094"/>
                <a:gd name="connsiteX11-191" fmla="*/ 769144 w 1600200"/>
                <a:gd name="connsiteY11-192" fmla="*/ 1607344 h 1893094"/>
                <a:gd name="connsiteX12-193" fmla="*/ 671513 w 1600200"/>
                <a:gd name="connsiteY12-194" fmla="*/ 1797844 h 1893094"/>
                <a:gd name="connsiteX13-195" fmla="*/ 661988 w 1600200"/>
                <a:gd name="connsiteY13-196" fmla="*/ 1885950 h 1893094"/>
                <a:gd name="connsiteX14-197" fmla="*/ 433388 w 1600200"/>
                <a:gd name="connsiteY14-198" fmla="*/ 1885950 h 1893094"/>
                <a:gd name="connsiteX15-199" fmla="*/ 261938 w 1600200"/>
                <a:gd name="connsiteY15-200" fmla="*/ 1664494 h 1893094"/>
                <a:gd name="connsiteX16-201" fmla="*/ 326231 w 1600200"/>
                <a:gd name="connsiteY16-202" fmla="*/ 1581150 h 1893094"/>
                <a:gd name="connsiteX17-203" fmla="*/ 414338 w 1600200"/>
                <a:gd name="connsiteY17-204" fmla="*/ 1366837 h 1893094"/>
                <a:gd name="connsiteX18-205" fmla="*/ 188119 w 1600200"/>
                <a:gd name="connsiteY18-206" fmla="*/ 1404937 h 1893094"/>
                <a:gd name="connsiteX19-207" fmla="*/ 116681 w 1600200"/>
                <a:gd name="connsiteY19-208" fmla="*/ 1447800 h 1893094"/>
                <a:gd name="connsiteX20-209" fmla="*/ 0 w 1600200"/>
                <a:gd name="connsiteY20-210" fmla="*/ 1300162 h 1893094"/>
                <a:gd name="connsiteX0-211" fmla="*/ 0 w 1600200"/>
                <a:gd name="connsiteY0-212" fmla="*/ 1300162 h 1893094"/>
                <a:gd name="connsiteX1-213" fmla="*/ 776288 w 1600200"/>
                <a:gd name="connsiteY1-214" fmla="*/ 0 h 1893094"/>
                <a:gd name="connsiteX2-215" fmla="*/ 1562100 w 1600200"/>
                <a:gd name="connsiteY2-216" fmla="*/ 1304925 h 1893094"/>
                <a:gd name="connsiteX3-217" fmla="*/ 1445419 w 1600200"/>
                <a:gd name="connsiteY3-218" fmla="*/ 1466850 h 1893094"/>
                <a:gd name="connsiteX4-219" fmla="*/ 1516856 w 1600200"/>
                <a:gd name="connsiteY4-220" fmla="*/ 1557338 h 1893094"/>
                <a:gd name="connsiteX5-221" fmla="*/ 1600200 w 1600200"/>
                <a:gd name="connsiteY5-222" fmla="*/ 1724025 h 1893094"/>
                <a:gd name="connsiteX6-223" fmla="*/ 1428750 w 1600200"/>
                <a:gd name="connsiteY6-224" fmla="*/ 1674019 h 1893094"/>
                <a:gd name="connsiteX7-225" fmla="*/ 1304925 w 1600200"/>
                <a:gd name="connsiteY7-226" fmla="*/ 1633537 h 1893094"/>
                <a:gd name="connsiteX8-227" fmla="*/ 1126331 w 1600200"/>
                <a:gd name="connsiteY8-228" fmla="*/ 1893094 h 1893094"/>
                <a:gd name="connsiteX9-229" fmla="*/ 909638 w 1600200"/>
                <a:gd name="connsiteY9-230" fmla="*/ 1893094 h 1893094"/>
                <a:gd name="connsiteX10-231" fmla="*/ 869156 w 1600200"/>
                <a:gd name="connsiteY10-232" fmla="*/ 1826419 h 1893094"/>
                <a:gd name="connsiteX11-233" fmla="*/ 769144 w 1600200"/>
                <a:gd name="connsiteY11-234" fmla="*/ 1607344 h 1893094"/>
                <a:gd name="connsiteX12-235" fmla="*/ 671513 w 1600200"/>
                <a:gd name="connsiteY12-236" fmla="*/ 1797844 h 1893094"/>
                <a:gd name="connsiteX13-237" fmla="*/ 661988 w 1600200"/>
                <a:gd name="connsiteY13-238" fmla="*/ 1885950 h 1893094"/>
                <a:gd name="connsiteX14-239" fmla="*/ 433388 w 1600200"/>
                <a:gd name="connsiteY14-240" fmla="*/ 1885950 h 1893094"/>
                <a:gd name="connsiteX15-241" fmla="*/ 261938 w 1600200"/>
                <a:gd name="connsiteY15-242" fmla="*/ 1664494 h 1893094"/>
                <a:gd name="connsiteX16-243" fmla="*/ 326231 w 1600200"/>
                <a:gd name="connsiteY16-244" fmla="*/ 1581150 h 1893094"/>
                <a:gd name="connsiteX17-245" fmla="*/ 414338 w 1600200"/>
                <a:gd name="connsiteY17-246" fmla="*/ 1366837 h 1893094"/>
                <a:gd name="connsiteX18-247" fmla="*/ 188119 w 1600200"/>
                <a:gd name="connsiteY18-248" fmla="*/ 1404937 h 1893094"/>
                <a:gd name="connsiteX19-249" fmla="*/ 116681 w 1600200"/>
                <a:gd name="connsiteY19-250" fmla="*/ 1447800 h 1893094"/>
                <a:gd name="connsiteX20-251" fmla="*/ 0 w 1600200"/>
                <a:gd name="connsiteY20-252" fmla="*/ 1300162 h 1893094"/>
                <a:gd name="connsiteX0-253" fmla="*/ 0 w 1600200"/>
                <a:gd name="connsiteY0-254" fmla="*/ 1300162 h 1893094"/>
                <a:gd name="connsiteX1-255" fmla="*/ 776288 w 1600200"/>
                <a:gd name="connsiteY1-256" fmla="*/ 0 h 1893094"/>
                <a:gd name="connsiteX2-257" fmla="*/ 1562100 w 1600200"/>
                <a:gd name="connsiteY2-258" fmla="*/ 1304925 h 1893094"/>
                <a:gd name="connsiteX3-259" fmla="*/ 1445419 w 1600200"/>
                <a:gd name="connsiteY3-260" fmla="*/ 1466850 h 1893094"/>
                <a:gd name="connsiteX4-261" fmla="*/ 1516856 w 1600200"/>
                <a:gd name="connsiteY4-262" fmla="*/ 1557338 h 1893094"/>
                <a:gd name="connsiteX5-263" fmla="*/ 1600200 w 1600200"/>
                <a:gd name="connsiteY5-264" fmla="*/ 1724025 h 1893094"/>
                <a:gd name="connsiteX6-265" fmla="*/ 1428750 w 1600200"/>
                <a:gd name="connsiteY6-266" fmla="*/ 1674019 h 1893094"/>
                <a:gd name="connsiteX7-267" fmla="*/ 1304925 w 1600200"/>
                <a:gd name="connsiteY7-268" fmla="*/ 1633537 h 1893094"/>
                <a:gd name="connsiteX8-269" fmla="*/ 1126331 w 1600200"/>
                <a:gd name="connsiteY8-270" fmla="*/ 1893094 h 1893094"/>
                <a:gd name="connsiteX9-271" fmla="*/ 909638 w 1600200"/>
                <a:gd name="connsiteY9-272" fmla="*/ 1893094 h 1893094"/>
                <a:gd name="connsiteX10-273" fmla="*/ 869156 w 1600200"/>
                <a:gd name="connsiteY10-274" fmla="*/ 1826419 h 1893094"/>
                <a:gd name="connsiteX11-275" fmla="*/ 769144 w 1600200"/>
                <a:gd name="connsiteY11-276" fmla="*/ 1607344 h 1893094"/>
                <a:gd name="connsiteX12-277" fmla="*/ 671513 w 1600200"/>
                <a:gd name="connsiteY12-278" fmla="*/ 1797844 h 1893094"/>
                <a:gd name="connsiteX13-279" fmla="*/ 661988 w 1600200"/>
                <a:gd name="connsiteY13-280" fmla="*/ 1885950 h 1893094"/>
                <a:gd name="connsiteX14-281" fmla="*/ 433388 w 1600200"/>
                <a:gd name="connsiteY14-282" fmla="*/ 1885950 h 1893094"/>
                <a:gd name="connsiteX15-283" fmla="*/ 261938 w 1600200"/>
                <a:gd name="connsiteY15-284" fmla="*/ 1664494 h 1893094"/>
                <a:gd name="connsiteX16-285" fmla="*/ 326231 w 1600200"/>
                <a:gd name="connsiteY16-286" fmla="*/ 1581150 h 1893094"/>
                <a:gd name="connsiteX17-287" fmla="*/ 414338 w 1600200"/>
                <a:gd name="connsiteY17-288" fmla="*/ 1366837 h 1893094"/>
                <a:gd name="connsiteX18-289" fmla="*/ 188119 w 1600200"/>
                <a:gd name="connsiteY18-290" fmla="*/ 1404937 h 1893094"/>
                <a:gd name="connsiteX19-291" fmla="*/ 116681 w 1600200"/>
                <a:gd name="connsiteY19-292" fmla="*/ 1447800 h 1893094"/>
                <a:gd name="connsiteX20-293" fmla="*/ 0 w 1600200"/>
                <a:gd name="connsiteY20-294" fmla="*/ 1300162 h 1893094"/>
                <a:gd name="connsiteX0-295" fmla="*/ 0 w 1618472"/>
                <a:gd name="connsiteY0-296" fmla="*/ 1300162 h 1893094"/>
                <a:gd name="connsiteX1-297" fmla="*/ 776288 w 1618472"/>
                <a:gd name="connsiteY1-298" fmla="*/ 0 h 1893094"/>
                <a:gd name="connsiteX2-299" fmla="*/ 1562100 w 1618472"/>
                <a:gd name="connsiteY2-300" fmla="*/ 1304925 h 1893094"/>
                <a:gd name="connsiteX3-301" fmla="*/ 1445419 w 1618472"/>
                <a:gd name="connsiteY3-302" fmla="*/ 1466850 h 1893094"/>
                <a:gd name="connsiteX4-303" fmla="*/ 1516856 w 1618472"/>
                <a:gd name="connsiteY4-304" fmla="*/ 1557338 h 1893094"/>
                <a:gd name="connsiteX5-305" fmla="*/ 1600200 w 1618472"/>
                <a:gd name="connsiteY5-306" fmla="*/ 1724025 h 1893094"/>
                <a:gd name="connsiteX6-307" fmla="*/ 1428750 w 1618472"/>
                <a:gd name="connsiteY6-308" fmla="*/ 1674019 h 1893094"/>
                <a:gd name="connsiteX7-309" fmla="*/ 1304925 w 1618472"/>
                <a:gd name="connsiteY7-310" fmla="*/ 1633537 h 1893094"/>
                <a:gd name="connsiteX8-311" fmla="*/ 1126331 w 1618472"/>
                <a:gd name="connsiteY8-312" fmla="*/ 1893094 h 1893094"/>
                <a:gd name="connsiteX9-313" fmla="*/ 909638 w 1618472"/>
                <a:gd name="connsiteY9-314" fmla="*/ 1893094 h 1893094"/>
                <a:gd name="connsiteX10-315" fmla="*/ 869156 w 1618472"/>
                <a:gd name="connsiteY10-316" fmla="*/ 1826419 h 1893094"/>
                <a:gd name="connsiteX11-317" fmla="*/ 769144 w 1618472"/>
                <a:gd name="connsiteY11-318" fmla="*/ 1607344 h 1893094"/>
                <a:gd name="connsiteX12-319" fmla="*/ 671513 w 1618472"/>
                <a:gd name="connsiteY12-320" fmla="*/ 1797844 h 1893094"/>
                <a:gd name="connsiteX13-321" fmla="*/ 661988 w 1618472"/>
                <a:gd name="connsiteY13-322" fmla="*/ 1885950 h 1893094"/>
                <a:gd name="connsiteX14-323" fmla="*/ 433388 w 1618472"/>
                <a:gd name="connsiteY14-324" fmla="*/ 1885950 h 1893094"/>
                <a:gd name="connsiteX15-325" fmla="*/ 261938 w 1618472"/>
                <a:gd name="connsiteY15-326" fmla="*/ 1664494 h 1893094"/>
                <a:gd name="connsiteX16-327" fmla="*/ 326231 w 1618472"/>
                <a:gd name="connsiteY16-328" fmla="*/ 1581150 h 1893094"/>
                <a:gd name="connsiteX17-329" fmla="*/ 414338 w 1618472"/>
                <a:gd name="connsiteY17-330" fmla="*/ 1366837 h 1893094"/>
                <a:gd name="connsiteX18-331" fmla="*/ 188119 w 1618472"/>
                <a:gd name="connsiteY18-332" fmla="*/ 1404937 h 1893094"/>
                <a:gd name="connsiteX19-333" fmla="*/ 116681 w 1618472"/>
                <a:gd name="connsiteY19-334" fmla="*/ 1447800 h 1893094"/>
                <a:gd name="connsiteX20-335" fmla="*/ 0 w 1618472"/>
                <a:gd name="connsiteY20-336" fmla="*/ 1300162 h 1893094"/>
                <a:gd name="connsiteX0-337" fmla="*/ 0 w 1618472"/>
                <a:gd name="connsiteY0-338" fmla="*/ 1300162 h 1893094"/>
                <a:gd name="connsiteX1-339" fmla="*/ 776288 w 1618472"/>
                <a:gd name="connsiteY1-340" fmla="*/ 0 h 1893094"/>
                <a:gd name="connsiteX2-341" fmla="*/ 1562100 w 1618472"/>
                <a:gd name="connsiteY2-342" fmla="*/ 1304925 h 1893094"/>
                <a:gd name="connsiteX3-343" fmla="*/ 1445419 w 1618472"/>
                <a:gd name="connsiteY3-344" fmla="*/ 1466850 h 1893094"/>
                <a:gd name="connsiteX4-345" fmla="*/ 1516856 w 1618472"/>
                <a:gd name="connsiteY4-346" fmla="*/ 1557338 h 1893094"/>
                <a:gd name="connsiteX5-347" fmla="*/ 1600200 w 1618472"/>
                <a:gd name="connsiteY5-348" fmla="*/ 1724025 h 1893094"/>
                <a:gd name="connsiteX6-349" fmla="*/ 1428750 w 1618472"/>
                <a:gd name="connsiteY6-350" fmla="*/ 1674019 h 1893094"/>
                <a:gd name="connsiteX7-351" fmla="*/ 1304925 w 1618472"/>
                <a:gd name="connsiteY7-352" fmla="*/ 1633537 h 1893094"/>
                <a:gd name="connsiteX8-353" fmla="*/ 1126331 w 1618472"/>
                <a:gd name="connsiteY8-354" fmla="*/ 1893094 h 1893094"/>
                <a:gd name="connsiteX9-355" fmla="*/ 909638 w 1618472"/>
                <a:gd name="connsiteY9-356" fmla="*/ 1893094 h 1893094"/>
                <a:gd name="connsiteX10-357" fmla="*/ 869156 w 1618472"/>
                <a:gd name="connsiteY10-358" fmla="*/ 1826419 h 1893094"/>
                <a:gd name="connsiteX11-359" fmla="*/ 769144 w 1618472"/>
                <a:gd name="connsiteY11-360" fmla="*/ 1607344 h 1893094"/>
                <a:gd name="connsiteX12-361" fmla="*/ 671513 w 1618472"/>
                <a:gd name="connsiteY12-362" fmla="*/ 1797844 h 1893094"/>
                <a:gd name="connsiteX13-363" fmla="*/ 661988 w 1618472"/>
                <a:gd name="connsiteY13-364" fmla="*/ 1885950 h 1893094"/>
                <a:gd name="connsiteX14-365" fmla="*/ 433388 w 1618472"/>
                <a:gd name="connsiteY14-366" fmla="*/ 1885950 h 1893094"/>
                <a:gd name="connsiteX15-367" fmla="*/ 261938 w 1618472"/>
                <a:gd name="connsiteY15-368" fmla="*/ 1664494 h 1893094"/>
                <a:gd name="connsiteX16-369" fmla="*/ 326231 w 1618472"/>
                <a:gd name="connsiteY16-370" fmla="*/ 1581150 h 1893094"/>
                <a:gd name="connsiteX17-371" fmla="*/ 414338 w 1618472"/>
                <a:gd name="connsiteY17-372" fmla="*/ 1366837 h 1893094"/>
                <a:gd name="connsiteX18-373" fmla="*/ 188119 w 1618472"/>
                <a:gd name="connsiteY18-374" fmla="*/ 1404937 h 1893094"/>
                <a:gd name="connsiteX19-375" fmla="*/ 116681 w 1618472"/>
                <a:gd name="connsiteY19-376" fmla="*/ 1447800 h 1893094"/>
                <a:gd name="connsiteX20-377" fmla="*/ 0 w 1618472"/>
                <a:gd name="connsiteY20-378" fmla="*/ 1300162 h 1893094"/>
                <a:gd name="connsiteX0-379" fmla="*/ 0 w 1624617"/>
                <a:gd name="connsiteY0-380" fmla="*/ 1300162 h 1893094"/>
                <a:gd name="connsiteX1-381" fmla="*/ 776288 w 1624617"/>
                <a:gd name="connsiteY1-382" fmla="*/ 0 h 1893094"/>
                <a:gd name="connsiteX2-383" fmla="*/ 1562100 w 1624617"/>
                <a:gd name="connsiteY2-384" fmla="*/ 1304925 h 1893094"/>
                <a:gd name="connsiteX3-385" fmla="*/ 1445419 w 1624617"/>
                <a:gd name="connsiteY3-386" fmla="*/ 1466850 h 1893094"/>
                <a:gd name="connsiteX4-387" fmla="*/ 1516856 w 1624617"/>
                <a:gd name="connsiteY4-388" fmla="*/ 1557338 h 1893094"/>
                <a:gd name="connsiteX5-389" fmla="*/ 1600200 w 1624617"/>
                <a:gd name="connsiteY5-390" fmla="*/ 1724025 h 1893094"/>
                <a:gd name="connsiteX6-391" fmla="*/ 1428750 w 1624617"/>
                <a:gd name="connsiteY6-392" fmla="*/ 1674019 h 1893094"/>
                <a:gd name="connsiteX7-393" fmla="*/ 1304925 w 1624617"/>
                <a:gd name="connsiteY7-394" fmla="*/ 1633537 h 1893094"/>
                <a:gd name="connsiteX8-395" fmla="*/ 1126331 w 1624617"/>
                <a:gd name="connsiteY8-396" fmla="*/ 1893094 h 1893094"/>
                <a:gd name="connsiteX9-397" fmla="*/ 909638 w 1624617"/>
                <a:gd name="connsiteY9-398" fmla="*/ 1893094 h 1893094"/>
                <a:gd name="connsiteX10-399" fmla="*/ 869156 w 1624617"/>
                <a:gd name="connsiteY10-400" fmla="*/ 1826419 h 1893094"/>
                <a:gd name="connsiteX11-401" fmla="*/ 769144 w 1624617"/>
                <a:gd name="connsiteY11-402" fmla="*/ 1607344 h 1893094"/>
                <a:gd name="connsiteX12-403" fmla="*/ 671513 w 1624617"/>
                <a:gd name="connsiteY12-404" fmla="*/ 1797844 h 1893094"/>
                <a:gd name="connsiteX13-405" fmla="*/ 661988 w 1624617"/>
                <a:gd name="connsiteY13-406" fmla="*/ 1885950 h 1893094"/>
                <a:gd name="connsiteX14-407" fmla="*/ 433388 w 1624617"/>
                <a:gd name="connsiteY14-408" fmla="*/ 1885950 h 1893094"/>
                <a:gd name="connsiteX15-409" fmla="*/ 261938 w 1624617"/>
                <a:gd name="connsiteY15-410" fmla="*/ 1664494 h 1893094"/>
                <a:gd name="connsiteX16-411" fmla="*/ 326231 w 1624617"/>
                <a:gd name="connsiteY16-412" fmla="*/ 1581150 h 1893094"/>
                <a:gd name="connsiteX17-413" fmla="*/ 414338 w 1624617"/>
                <a:gd name="connsiteY17-414" fmla="*/ 1366837 h 1893094"/>
                <a:gd name="connsiteX18-415" fmla="*/ 188119 w 1624617"/>
                <a:gd name="connsiteY18-416" fmla="*/ 1404937 h 1893094"/>
                <a:gd name="connsiteX19-417" fmla="*/ 116681 w 1624617"/>
                <a:gd name="connsiteY19-418" fmla="*/ 1447800 h 1893094"/>
                <a:gd name="connsiteX20-419" fmla="*/ 0 w 1624617"/>
                <a:gd name="connsiteY20-420" fmla="*/ 1300162 h 1893094"/>
                <a:gd name="connsiteX0-421" fmla="*/ 0 w 1624617"/>
                <a:gd name="connsiteY0-422" fmla="*/ 1300162 h 1893094"/>
                <a:gd name="connsiteX1-423" fmla="*/ 776288 w 1624617"/>
                <a:gd name="connsiteY1-424" fmla="*/ 0 h 1893094"/>
                <a:gd name="connsiteX2-425" fmla="*/ 1562100 w 1624617"/>
                <a:gd name="connsiteY2-426" fmla="*/ 1304925 h 1893094"/>
                <a:gd name="connsiteX3-427" fmla="*/ 1445419 w 1624617"/>
                <a:gd name="connsiteY3-428" fmla="*/ 1466850 h 1893094"/>
                <a:gd name="connsiteX4-429" fmla="*/ 1516856 w 1624617"/>
                <a:gd name="connsiteY4-430" fmla="*/ 1557338 h 1893094"/>
                <a:gd name="connsiteX5-431" fmla="*/ 1600200 w 1624617"/>
                <a:gd name="connsiteY5-432" fmla="*/ 1724025 h 1893094"/>
                <a:gd name="connsiteX6-433" fmla="*/ 1428750 w 1624617"/>
                <a:gd name="connsiteY6-434" fmla="*/ 1674019 h 1893094"/>
                <a:gd name="connsiteX7-435" fmla="*/ 1304925 w 1624617"/>
                <a:gd name="connsiteY7-436" fmla="*/ 1633537 h 1893094"/>
                <a:gd name="connsiteX8-437" fmla="*/ 1126331 w 1624617"/>
                <a:gd name="connsiteY8-438" fmla="*/ 1893094 h 1893094"/>
                <a:gd name="connsiteX9-439" fmla="*/ 909638 w 1624617"/>
                <a:gd name="connsiteY9-440" fmla="*/ 1893094 h 1893094"/>
                <a:gd name="connsiteX10-441" fmla="*/ 869156 w 1624617"/>
                <a:gd name="connsiteY10-442" fmla="*/ 1826419 h 1893094"/>
                <a:gd name="connsiteX11-443" fmla="*/ 769144 w 1624617"/>
                <a:gd name="connsiteY11-444" fmla="*/ 1607344 h 1893094"/>
                <a:gd name="connsiteX12-445" fmla="*/ 671513 w 1624617"/>
                <a:gd name="connsiteY12-446" fmla="*/ 1797844 h 1893094"/>
                <a:gd name="connsiteX13-447" fmla="*/ 661988 w 1624617"/>
                <a:gd name="connsiteY13-448" fmla="*/ 1885950 h 1893094"/>
                <a:gd name="connsiteX14-449" fmla="*/ 433388 w 1624617"/>
                <a:gd name="connsiteY14-450" fmla="*/ 1885950 h 1893094"/>
                <a:gd name="connsiteX15-451" fmla="*/ 261938 w 1624617"/>
                <a:gd name="connsiteY15-452" fmla="*/ 1664494 h 1893094"/>
                <a:gd name="connsiteX16-453" fmla="*/ 326231 w 1624617"/>
                <a:gd name="connsiteY16-454" fmla="*/ 1581150 h 1893094"/>
                <a:gd name="connsiteX17-455" fmla="*/ 414338 w 1624617"/>
                <a:gd name="connsiteY17-456" fmla="*/ 1366837 h 1893094"/>
                <a:gd name="connsiteX18-457" fmla="*/ 188119 w 1624617"/>
                <a:gd name="connsiteY18-458" fmla="*/ 1404937 h 1893094"/>
                <a:gd name="connsiteX19-459" fmla="*/ 116681 w 1624617"/>
                <a:gd name="connsiteY19-460" fmla="*/ 1447800 h 1893094"/>
                <a:gd name="connsiteX20-461" fmla="*/ 0 w 1624617"/>
                <a:gd name="connsiteY20-462" fmla="*/ 1300162 h 1893094"/>
                <a:gd name="connsiteX0-463" fmla="*/ 0 w 1624617"/>
                <a:gd name="connsiteY0-464" fmla="*/ 1300162 h 1893094"/>
                <a:gd name="connsiteX1-465" fmla="*/ 776288 w 1624617"/>
                <a:gd name="connsiteY1-466" fmla="*/ 0 h 1893094"/>
                <a:gd name="connsiteX2-467" fmla="*/ 1562100 w 1624617"/>
                <a:gd name="connsiteY2-468" fmla="*/ 1304925 h 1893094"/>
                <a:gd name="connsiteX3-469" fmla="*/ 1445419 w 1624617"/>
                <a:gd name="connsiteY3-470" fmla="*/ 1466850 h 1893094"/>
                <a:gd name="connsiteX4-471" fmla="*/ 1516856 w 1624617"/>
                <a:gd name="connsiteY4-472" fmla="*/ 1557338 h 1893094"/>
                <a:gd name="connsiteX5-473" fmla="*/ 1600200 w 1624617"/>
                <a:gd name="connsiteY5-474" fmla="*/ 1724025 h 1893094"/>
                <a:gd name="connsiteX6-475" fmla="*/ 1428750 w 1624617"/>
                <a:gd name="connsiteY6-476" fmla="*/ 1674019 h 1893094"/>
                <a:gd name="connsiteX7-477" fmla="*/ 1304925 w 1624617"/>
                <a:gd name="connsiteY7-478" fmla="*/ 1633537 h 1893094"/>
                <a:gd name="connsiteX8-479" fmla="*/ 1126331 w 1624617"/>
                <a:gd name="connsiteY8-480" fmla="*/ 1893094 h 1893094"/>
                <a:gd name="connsiteX9-481" fmla="*/ 909638 w 1624617"/>
                <a:gd name="connsiteY9-482" fmla="*/ 1893094 h 1893094"/>
                <a:gd name="connsiteX10-483" fmla="*/ 869156 w 1624617"/>
                <a:gd name="connsiteY10-484" fmla="*/ 1826419 h 1893094"/>
                <a:gd name="connsiteX11-485" fmla="*/ 769144 w 1624617"/>
                <a:gd name="connsiteY11-486" fmla="*/ 1607344 h 1893094"/>
                <a:gd name="connsiteX12-487" fmla="*/ 671513 w 1624617"/>
                <a:gd name="connsiteY12-488" fmla="*/ 1797844 h 1893094"/>
                <a:gd name="connsiteX13-489" fmla="*/ 661988 w 1624617"/>
                <a:gd name="connsiteY13-490" fmla="*/ 1885950 h 1893094"/>
                <a:gd name="connsiteX14-491" fmla="*/ 433388 w 1624617"/>
                <a:gd name="connsiteY14-492" fmla="*/ 1885950 h 1893094"/>
                <a:gd name="connsiteX15-493" fmla="*/ 261938 w 1624617"/>
                <a:gd name="connsiteY15-494" fmla="*/ 1664494 h 1893094"/>
                <a:gd name="connsiteX16-495" fmla="*/ 326231 w 1624617"/>
                <a:gd name="connsiteY16-496" fmla="*/ 1581150 h 1893094"/>
                <a:gd name="connsiteX17-497" fmla="*/ 414338 w 1624617"/>
                <a:gd name="connsiteY17-498" fmla="*/ 1366837 h 1893094"/>
                <a:gd name="connsiteX18-499" fmla="*/ 188119 w 1624617"/>
                <a:gd name="connsiteY18-500" fmla="*/ 1404937 h 1893094"/>
                <a:gd name="connsiteX19-501" fmla="*/ 116681 w 1624617"/>
                <a:gd name="connsiteY19-502" fmla="*/ 1447800 h 1893094"/>
                <a:gd name="connsiteX20-503" fmla="*/ 0 w 1624617"/>
                <a:gd name="connsiteY20-504" fmla="*/ 1300162 h 1893094"/>
                <a:gd name="connsiteX0-505" fmla="*/ 0 w 1624617"/>
                <a:gd name="connsiteY0-506" fmla="*/ 1300162 h 1893094"/>
                <a:gd name="connsiteX1-507" fmla="*/ 776288 w 1624617"/>
                <a:gd name="connsiteY1-508" fmla="*/ 0 h 1893094"/>
                <a:gd name="connsiteX2-509" fmla="*/ 1562100 w 1624617"/>
                <a:gd name="connsiteY2-510" fmla="*/ 1304925 h 1893094"/>
                <a:gd name="connsiteX3-511" fmla="*/ 1445419 w 1624617"/>
                <a:gd name="connsiteY3-512" fmla="*/ 1466850 h 1893094"/>
                <a:gd name="connsiteX4-513" fmla="*/ 1516856 w 1624617"/>
                <a:gd name="connsiteY4-514" fmla="*/ 1557338 h 1893094"/>
                <a:gd name="connsiteX5-515" fmla="*/ 1600200 w 1624617"/>
                <a:gd name="connsiteY5-516" fmla="*/ 1724025 h 1893094"/>
                <a:gd name="connsiteX6-517" fmla="*/ 1428750 w 1624617"/>
                <a:gd name="connsiteY6-518" fmla="*/ 1674019 h 1893094"/>
                <a:gd name="connsiteX7-519" fmla="*/ 1312069 w 1624617"/>
                <a:gd name="connsiteY7-520" fmla="*/ 1640681 h 1893094"/>
                <a:gd name="connsiteX8-521" fmla="*/ 1126331 w 1624617"/>
                <a:gd name="connsiteY8-522" fmla="*/ 1893094 h 1893094"/>
                <a:gd name="connsiteX9-523" fmla="*/ 909638 w 1624617"/>
                <a:gd name="connsiteY9-524" fmla="*/ 1893094 h 1893094"/>
                <a:gd name="connsiteX10-525" fmla="*/ 869156 w 1624617"/>
                <a:gd name="connsiteY10-526" fmla="*/ 1826419 h 1893094"/>
                <a:gd name="connsiteX11-527" fmla="*/ 769144 w 1624617"/>
                <a:gd name="connsiteY11-528" fmla="*/ 1607344 h 1893094"/>
                <a:gd name="connsiteX12-529" fmla="*/ 671513 w 1624617"/>
                <a:gd name="connsiteY12-530" fmla="*/ 1797844 h 1893094"/>
                <a:gd name="connsiteX13-531" fmla="*/ 661988 w 1624617"/>
                <a:gd name="connsiteY13-532" fmla="*/ 1885950 h 1893094"/>
                <a:gd name="connsiteX14-533" fmla="*/ 433388 w 1624617"/>
                <a:gd name="connsiteY14-534" fmla="*/ 1885950 h 1893094"/>
                <a:gd name="connsiteX15-535" fmla="*/ 261938 w 1624617"/>
                <a:gd name="connsiteY15-536" fmla="*/ 1664494 h 1893094"/>
                <a:gd name="connsiteX16-537" fmla="*/ 326231 w 1624617"/>
                <a:gd name="connsiteY16-538" fmla="*/ 1581150 h 1893094"/>
                <a:gd name="connsiteX17-539" fmla="*/ 414338 w 1624617"/>
                <a:gd name="connsiteY17-540" fmla="*/ 1366837 h 1893094"/>
                <a:gd name="connsiteX18-541" fmla="*/ 188119 w 1624617"/>
                <a:gd name="connsiteY18-542" fmla="*/ 1404937 h 1893094"/>
                <a:gd name="connsiteX19-543" fmla="*/ 116681 w 1624617"/>
                <a:gd name="connsiteY19-544" fmla="*/ 1447800 h 1893094"/>
                <a:gd name="connsiteX20-545" fmla="*/ 0 w 1624617"/>
                <a:gd name="connsiteY20-546" fmla="*/ 1300162 h 1893094"/>
                <a:gd name="connsiteX0-547" fmla="*/ 0 w 1624617"/>
                <a:gd name="connsiteY0-548" fmla="*/ 1300162 h 1893094"/>
                <a:gd name="connsiteX1-549" fmla="*/ 776288 w 1624617"/>
                <a:gd name="connsiteY1-550" fmla="*/ 0 h 1893094"/>
                <a:gd name="connsiteX2-551" fmla="*/ 1562100 w 1624617"/>
                <a:gd name="connsiteY2-552" fmla="*/ 1304925 h 1893094"/>
                <a:gd name="connsiteX3-553" fmla="*/ 1445419 w 1624617"/>
                <a:gd name="connsiteY3-554" fmla="*/ 1466850 h 1893094"/>
                <a:gd name="connsiteX4-555" fmla="*/ 1516856 w 1624617"/>
                <a:gd name="connsiteY4-556" fmla="*/ 1557338 h 1893094"/>
                <a:gd name="connsiteX5-557" fmla="*/ 1600200 w 1624617"/>
                <a:gd name="connsiteY5-558" fmla="*/ 1724025 h 1893094"/>
                <a:gd name="connsiteX6-559" fmla="*/ 1428750 w 1624617"/>
                <a:gd name="connsiteY6-560" fmla="*/ 1674019 h 1893094"/>
                <a:gd name="connsiteX7-561" fmla="*/ 1312069 w 1624617"/>
                <a:gd name="connsiteY7-562" fmla="*/ 1640681 h 1893094"/>
                <a:gd name="connsiteX8-563" fmla="*/ 1126331 w 1624617"/>
                <a:gd name="connsiteY8-564" fmla="*/ 1893094 h 1893094"/>
                <a:gd name="connsiteX9-565" fmla="*/ 909638 w 1624617"/>
                <a:gd name="connsiteY9-566" fmla="*/ 1893094 h 1893094"/>
                <a:gd name="connsiteX10-567" fmla="*/ 869156 w 1624617"/>
                <a:gd name="connsiteY10-568" fmla="*/ 1826419 h 1893094"/>
                <a:gd name="connsiteX11-569" fmla="*/ 769144 w 1624617"/>
                <a:gd name="connsiteY11-570" fmla="*/ 1607344 h 1893094"/>
                <a:gd name="connsiteX12-571" fmla="*/ 671513 w 1624617"/>
                <a:gd name="connsiteY12-572" fmla="*/ 1797844 h 1893094"/>
                <a:gd name="connsiteX13-573" fmla="*/ 661988 w 1624617"/>
                <a:gd name="connsiteY13-574" fmla="*/ 1885950 h 1893094"/>
                <a:gd name="connsiteX14-575" fmla="*/ 433388 w 1624617"/>
                <a:gd name="connsiteY14-576" fmla="*/ 1885950 h 1893094"/>
                <a:gd name="connsiteX15-577" fmla="*/ 261938 w 1624617"/>
                <a:gd name="connsiteY15-578" fmla="*/ 1664494 h 1893094"/>
                <a:gd name="connsiteX16-579" fmla="*/ 326231 w 1624617"/>
                <a:gd name="connsiteY16-580" fmla="*/ 1581150 h 1893094"/>
                <a:gd name="connsiteX17-581" fmla="*/ 414338 w 1624617"/>
                <a:gd name="connsiteY17-582" fmla="*/ 1366837 h 1893094"/>
                <a:gd name="connsiteX18-583" fmla="*/ 188119 w 1624617"/>
                <a:gd name="connsiteY18-584" fmla="*/ 1404937 h 1893094"/>
                <a:gd name="connsiteX19-585" fmla="*/ 116681 w 1624617"/>
                <a:gd name="connsiteY19-586" fmla="*/ 1447800 h 1893094"/>
                <a:gd name="connsiteX20-587" fmla="*/ 0 w 1624617"/>
                <a:gd name="connsiteY20-588" fmla="*/ 1300162 h 1893094"/>
                <a:gd name="connsiteX0-589" fmla="*/ 0 w 1624617"/>
                <a:gd name="connsiteY0-590" fmla="*/ 1300162 h 1893094"/>
                <a:gd name="connsiteX1-591" fmla="*/ 776288 w 1624617"/>
                <a:gd name="connsiteY1-592" fmla="*/ 0 h 1893094"/>
                <a:gd name="connsiteX2-593" fmla="*/ 1562100 w 1624617"/>
                <a:gd name="connsiteY2-594" fmla="*/ 1304925 h 1893094"/>
                <a:gd name="connsiteX3-595" fmla="*/ 1445419 w 1624617"/>
                <a:gd name="connsiteY3-596" fmla="*/ 1466850 h 1893094"/>
                <a:gd name="connsiteX4-597" fmla="*/ 1516856 w 1624617"/>
                <a:gd name="connsiteY4-598" fmla="*/ 1557338 h 1893094"/>
                <a:gd name="connsiteX5-599" fmla="*/ 1600200 w 1624617"/>
                <a:gd name="connsiteY5-600" fmla="*/ 1724025 h 1893094"/>
                <a:gd name="connsiteX6-601" fmla="*/ 1426369 w 1624617"/>
                <a:gd name="connsiteY6-602" fmla="*/ 1678781 h 1893094"/>
                <a:gd name="connsiteX7-603" fmla="*/ 1312069 w 1624617"/>
                <a:gd name="connsiteY7-604" fmla="*/ 1640681 h 1893094"/>
                <a:gd name="connsiteX8-605" fmla="*/ 1126331 w 1624617"/>
                <a:gd name="connsiteY8-606" fmla="*/ 1893094 h 1893094"/>
                <a:gd name="connsiteX9-607" fmla="*/ 909638 w 1624617"/>
                <a:gd name="connsiteY9-608" fmla="*/ 1893094 h 1893094"/>
                <a:gd name="connsiteX10-609" fmla="*/ 869156 w 1624617"/>
                <a:gd name="connsiteY10-610" fmla="*/ 1826419 h 1893094"/>
                <a:gd name="connsiteX11-611" fmla="*/ 769144 w 1624617"/>
                <a:gd name="connsiteY11-612" fmla="*/ 1607344 h 1893094"/>
                <a:gd name="connsiteX12-613" fmla="*/ 671513 w 1624617"/>
                <a:gd name="connsiteY12-614" fmla="*/ 1797844 h 1893094"/>
                <a:gd name="connsiteX13-615" fmla="*/ 661988 w 1624617"/>
                <a:gd name="connsiteY13-616" fmla="*/ 1885950 h 1893094"/>
                <a:gd name="connsiteX14-617" fmla="*/ 433388 w 1624617"/>
                <a:gd name="connsiteY14-618" fmla="*/ 1885950 h 1893094"/>
                <a:gd name="connsiteX15-619" fmla="*/ 261938 w 1624617"/>
                <a:gd name="connsiteY15-620" fmla="*/ 1664494 h 1893094"/>
                <a:gd name="connsiteX16-621" fmla="*/ 326231 w 1624617"/>
                <a:gd name="connsiteY16-622" fmla="*/ 1581150 h 1893094"/>
                <a:gd name="connsiteX17-623" fmla="*/ 414338 w 1624617"/>
                <a:gd name="connsiteY17-624" fmla="*/ 1366837 h 1893094"/>
                <a:gd name="connsiteX18-625" fmla="*/ 188119 w 1624617"/>
                <a:gd name="connsiteY18-626" fmla="*/ 1404937 h 1893094"/>
                <a:gd name="connsiteX19-627" fmla="*/ 116681 w 1624617"/>
                <a:gd name="connsiteY19-628" fmla="*/ 1447800 h 1893094"/>
                <a:gd name="connsiteX20-629" fmla="*/ 0 w 1624617"/>
                <a:gd name="connsiteY20-630" fmla="*/ 1300162 h 1893094"/>
                <a:gd name="connsiteX0-631" fmla="*/ 0 w 1624617"/>
                <a:gd name="connsiteY0-632" fmla="*/ 1300162 h 1893094"/>
                <a:gd name="connsiteX1-633" fmla="*/ 776288 w 1624617"/>
                <a:gd name="connsiteY1-634" fmla="*/ 0 h 1893094"/>
                <a:gd name="connsiteX2-635" fmla="*/ 1562100 w 1624617"/>
                <a:gd name="connsiteY2-636" fmla="*/ 1304925 h 1893094"/>
                <a:gd name="connsiteX3-637" fmla="*/ 1445419 w 1624617"/>
                <a:gd name="connsiteY3-638" fmla="*/ 1466850 h 1893094"/>
                <a:gd name="connsiteX4-639" fmla="*/ 1516856 w 1624617"/>
                <a:gd name="connsiteY4-640" fmla="*/ 1557338 h 1893094"/>
                <a:gd name="connsiteX5-641" fmla="*/ 1600200 w 1624617"/>
                <a:gd name="connsiteY5-642" fmla="*/ 1724025 h 1893094"/>
                <a:gd name="connsiteX6-643" fmla="*/ 1426369 w 1624617"/>
                <a:gd name="connsiteY6-644" fmla="*/ 1678781 h 1893094"/>
                <a:gd name="connsiteX7-645" fmla="*/ 1312069 w 1624617"/>
                <a:gd name="connsiteY7-646" fmla="*/ 1640681 h 1893094"/>
                <a:gd name="connsiteX8-647" fmla="*/ 1126331 w 1624617"/>
                <a:gd name="connsiteY8-648" fmla="*/ 1893094 h 1893094"/>
                <a:gd name="connsiteX9-649" fmla="*/ 909638 w 1624617"/>
                <a:gd name="connsiteY9-650" fmla="*/ 1893094 h 1893094"/>
                <a:gd name="connsiteX10-651" fmla="*/ 869156 w 1624617"/>
                <a:gd name="connsiteY10-652" fmla="*/ 1826419 h 1893094"/>
                <a:gd name="connsiteX11-653" fmla="*/ 769144 w 1624617"/>
                <a:gd name="connsiteY11-654" fmla="*/ 1607344 h 1893094"/>
                <a:gd name="connsiteX12-655" fmla="*/ 671513 w 1624617"/>
                <a:gd name="connsiteY12-656" fmla="*/ 1797844 h 1893094"/>
                <a:gd name="connsiteX13-657" fmla="*/ 661988 w 1624617"/>
                <a:gd name="connsiteY13-658" fmla="*/ 1885950 h 1893094"/>
                <a:gd name="connsiteX14-659" fmla="*/ 433388 w 1624617"/>
                <a:gd name="connsiteY14-660" fmla="*/ 1885950 h 1893094"/>
                <a:gd name="connsiteX15-661" fmla="*/ 261938 w 1624617"/>
                <a:gd name="connsiteY15-662" fmla="*/ 1664494 h 1893094"/>
                <a:gd name="connsiteX16-663" fmla="*/ 326231 w 1624617"/>
                <a:gd name="connsiteY16-664" fmla="*/ 1581150 h 1893094"/>
                <a:gd name="connsiteX17-665" fmla="*/ 414338 w 1624617"/>
                <a:gd name="connsiteY17-666" fmla="*/ 1366837 h 1893094"/>
                <a:gd name="connsiteX18-667" fmla="*/ 188119 w 1624617"/>
                <a:gd name="connsiteY18-668" fmla="*/ 1404937 h 1893094"/>
                <a:gd name="connsiteX19-669" fmla="*/ 116681 w 1624617"/>
                <a:gd name="connsiteY19-670" fmla="*/ 1447800 h 1893094"/>
                <a:gd name="connsiteX20-671" fmla="*/ 0 w 1624617"/>
                <a:gd name="connsiteY20-672" fmla="*/ 1300162 h 1893094"/>
                <a:gd name="connsiteX0-673" fmla="*/ 0 w 1624617"/>
                <a:gd name="connsiteY0-674" fmla="*/ 1300162 h 1893094"/>
                <a:gd name="connsiteX1-675" fmla="*/ 776288 w 1624617"/>
                <a:gd name="connsiteY1-676" fmla="*/ 0 h 1893094"/>
                <a:gd name="connsiteX2-677" fmla="*/ 1562100 w 1624617"/>
                <a:gd name="connsiteY2-678" fmla="*/ 1304925 h 1893094"/>
                <a:gd name="connsiteX3-679" fmla="*/ 1445419 w 1624617"/>
                <a:gd name="connsiteY3-680" fmla="*/ 1466850 h 1893094"/>
                <a:gd name="connsiteX4-681" fmla="*/ 1516856 w 1624617"/>
                <a:gd name="connsiteY4-682" fmla="*/ 1557338 h 1893094"/>
                <a:gd name="connsiteX5-683" fmla="*/ 1600200 w 1624617"/>
                <a:gd name="connsiteY5-684" fmla="*/ 1724025 h 1893094"/>
                <a:gd name="connsiteX6-685" fmla="*/ 1426369 w 1624617"/>
                <a:gd name="connsiteY6-686" fmla="*/ 1678781 h 1893094"/>
                <a:gd name="connsiteX7-687" fmla="*/ 1312069 w 1624617"/>
                <a:gd name="connsiteY7-688" fmla="*/ 1640681 h 1893094"/>
                <a:gd name="connsiteX8-689" fmla="*/ 1126331 w 1624617"/>
                <a:gd name="connsiteY8-690" fmla="*/ 1893094 h 1893094"/>
                <a:gd name="connsiteX9-691" fmla="*/ 909638 w 1624617"/>
                <a:gd name="connsiteY9-692" fmla="*/ 1893094 h 1893094"/>
                <a:gd name="connsiteX10-693" fmla="*/ 869156 w 1624617"/>
                <a:gd name="connsiteY10-694" fmla="*/ 1826419 h 1893094"/>
                <a:gd name="connsiteX11-695" fmla="*/ 769144 w 1624617"/>
                <a:gd name="connsiteY11-696" fmla="*/ 1607344 h 1893094"/>
                <a:gd name="connsiteX12-697" fmla="*/ 671513 w 1624617"/>
                <a:gd name="connsiteY12-698" fmla="*/ 1797844 h 1893094"/>
                <a:gd name="connsiteX13-699" fmla="*/ 661988 w 1624617"/>
                <a:gd name="connsiteY13-700" fmla="*/ 1885950 h 1893094"/>
                <a:gd name="connsiteX14-701" fmla="*/ 433388 w 1624617"/>
                <a:gd name="connsiteY14-702" fmla="*/ 1885950 h 1893094"/>
                <a:gd name="connsiteX15-703" fmla="*/ 261938 w 1624617"/>
                <a:gd name="connsiteY15-704" fmla="*/ 1664494 h 1893094"/>
                <a:gd name="connsiteX16-705" fmla="*/ 326231 w 1624617"/>
                <a:gd name="connsiteY16-706" fmla="*/ 1581150 h 1893094"/>
                <a:gd name="connsiteX17-707" fmla="*/ 414338 w 1624617"/>
                <a:gd name="connsiteY17-708" fmla="*/ 1366837 h 1893094"/>
                <a:gd name="connsiteX18-709" fmla="*/ 188119 w 1624617"/>
                <a:gd name="connsiteY18-710" fmla="*/ 1404937 h 1893094"/>
                <a:gd name="connsiteX19-711" fmla="*/ 116681 w 1624617"/>
                <a:gd name="connsiteY19-712" fmla="*/ 1447800 h 1893094"/>
                <a:gd name="connsiteX20-713" fmla="*/ 0 w 1624617"/>
                <a:gd name="connsiteY20-714" fmla="*/ 1300162 h 1893094"/>
                <a:gd name="connsiteX0-715" fmla="*/ 0 w 1630230"/>
                <a:gd name="connsiteY0-716" fmla="*/ 1300162 h 1893094"/>
                <a:gd name="connsiteX1-717" fmla="*/ 776288 w 1630230"/>
                <a:gd name="connsiteY1-718" fmla="*/ 0 h 1893094"/>
                <a:gd name="connsiteX2-719" fmla="*/ 1562100 w 1630230"/>
                <a:gd name="connsiteY2-720" fmla="*/ 1304925 h 1893094"/>
                <a:gd name="connsiteX3-721" fmla="*/ 1445419 w 1630230"/>
                <a:gd name="connsiteY3-722" fmla="*/ 1466850 h 1893094"/>
                <a:gd name="connsiteX4-723" fmla="*/ 1516856 w 1630230"/>
                <a:gd name="connsiteY4-724" fmla="*/ 1557338 h 1893094"/>
                <a:gd name="connsiteX5-725" fmla="*/ 1607344 w 1630230"/>
                <a:gd name="connsiteY5-726" fmla="*/ 1726406 h 1893094"/>
                <a:gd name="connsiteX6-727" fmla="*/ 1426369 w 1630230"/>
                <a:gd name="connsiteY6-728" fmla="*/ 1678781 h 1893094"/>
                <a:gd name="connsiteX7-729" fmla="*/ 1312069 w 1630230"/>
                <a:gd name="connsiteY7-730" fmla="*/ 1640681 h 1893094"/>
                <a:gd name="connsiteX8-731" fmla="*/ 1126331 w 1630230"/>
                <a:gd name="connsiteY8-732" fmla="*/ 1893094 h 1893094"/>
                <a:gd name="connsiteX9-733" fmla="*/ 909638 w 1630230"/>
                <a:gd name="connsiteY9-734" fmla="*/ 1893094 h 1893094"/>
                <a:gd name="connsiteX10-735" fmla="*/ 869156 w 1630230"/>
                <a:gd name="connsiteY10-736" fmla="*/ 1826419 h 1893094"/>
                <a:gd name="connsiteX11-737" fmla="*/ 769144 w 1630230"/>
                <a:gd name="connsiteY11-738" fmla="*/ 1607344 h 1893094"/>
                <a:gd name="connsiteX12-739" fmla="*/ 671513 w 1630230"/>
                <a:gd name="connsiteY12-740" fmla="*/ 1797844 h 1893094"/>
                <a:gd name="connsiteX13-741" fmla="*/ 661988 w 1630230"/>
                <a:gd name="connsiteY13-742" fmla="*/ 1885950 h 1893094"/>
                <a:gd name="connsiteX14-743" fmla="*/ 433388 w 1630230"/>
                <a:gd name="connsiteY14-744" fmla="*/ 1885950 h 1893094"/>
                <a:gd name="connsiteX15-745" fmla="*/ 261938 w 1630230"/>
                <a:gd name="connsiteY15-746" fmla="*/ 1664494 h 1893094"/>
                <a:gd name="connsiteX16-747" fmla="*/ 326231 w 1630230"/>
                <a:gd name="connsiteY16-748" fmla="*/ 1581150 h 1893094"/>
                <a:gd name="connsiteX17-749" fmla="*/ 414338 w 1630230"/>
                <a:gd name="connsiteY17-750" fmla="*/ 1366837 h 1893094"/>
                <a:gd name="connsiteX18-751" fmla="*/ 188119 w 1630230"/>
                <a:gd name="connsiteY18-752" fmla="*/ 1404937 h 1893094"/>
                <a:gd name="connsiteX19-753" fmla="*/ 116681 w 1630230"/>
                <a:gd name="connsiteY19-754" fmla="*/ 1447800 h 1893094"/>
                <a:gd name="connsiteX20-755" fmla="*/ 0 w 1630230"/>
                <a:gd name="connsiteY20-756" fmla="*/ 1300162 h 1893094"/>
                <a:gd name="connsiteX0-757" fmla="*/ 0 w 1629187"/>
                <a:gd name="connsiteY0-758" fmla="*/ 1300162 h 1893094"/>
                <a:gd name="connsiteX1-759" fmla="*/ 776288 w 1629187"/>
                <a:gd name="connsiteY1-760" fmla="*/ 0 h 1893094"/>
                <a:gd name="connsiteX2-761" fmla="*/ 1562100 w 1629187"/>
                <a:gd name="connsiteY2-762" fmla="*/ 1304925 h 1893094"/>
                <a:gd name="connsiteX3-763" fmla="*/ 1445419 w 1629187"/>
                <a:gd name="connsiteY3-764" fmla="*/ 1466850 h 1893094"/>
                <a:gd name="connsiteX4-765" fmla="*/ 1516856 w 1629187"/>
                <a:gd name="connsiteY4-766" fmla="*/ 1557338 h 1893094"/>
                <a:gd name="connsiteX5-767" fmla="*/ 1607344 w 1629187"/>
                <a:gd name="connsiteY5-768" fmla="*/ 1726406 h 1893094"/>
                <a:gd name="connsiteX6-769" fmla="*/ 1426369 w 1629187"/>
                <a:gd name="connsiteY6-770" fmla="*/ 1678781 h 1893094"/>
                <a:gd name="connsiteX7-771" fmla="*/ 1312069 w 1629187"/>
                <a:gd name="connsiteY7-772" fmla="*/ 1640681 h 1893094"/>
                <a:gd name="connsiteX8-773" fmla="*/ 1126331 w 1629187"/>
                <a:gd name="connsiteY8-774" fmla="*/ 1893094 h 1893094"/>
                <a:gd name="connsiteX9-775" fmla="*/ 909638 w 1629187"/>
                <a:gd name="connsiteY9-776" fmla="*/ 1893094 h 1893094"/>
                <a:gd name="connsiteX10-777" fmla="*/ 869156 w 1629187"/>
                <a:gd name="connsiteY10-778" fmla="*/ 1826419 h 1893094"/>
                <a:gd name="connsiteX11-779" fmla="*/ 769144 w 1629187"/>
                <a:gd name="connsiteY11-780" fmla="*/ 1607344 h 1893094"/>
                <a:gd name="connsiteX12-781" fmla="*/ 671513 w 1629187"/>
                <a:gd name="connsiteY12-782" fmla="*/ 1797844 h 1893094"/>
                <a:gd name="connsiteX13-783" fmla="*/ 661988 w 1629187"/>
                <a:gd name="connsiteY13-784" fmla="*/ 1885950 h 1893094"/>
                <a:gd name="connsiteX14-785" fmla="*/ 433388 w 1629187"/>
                <a:gd name="connsiteY14-786" fmla="*/ 1885950 h 1893094"/>
                <a:gd name="connsiteX15-787" fmla="*/ 261938 w 1629187"/>
                <a:gd name="connsiteY15-788" fmla="*/ 1664494 h 1893094"/>
                <a:gd name="connsiteX16-789" fmla="*/ 326231 w 1629187"/>
                <a:gd name="connsiteY16-790" fmla="*/ 1581150 h 1893094"/>
                <a:gd name="connsiteX17-791" fmla="*/ 414338 w 1629187"/>
                <a:gd name="connsiteY17-792" fmla="*/ 1366837 h 1893094"/>
                <a:gd name="connsiteX18-793" fmla="*/ 188119 w 1629187"/>
                <a:gd name="connsiteY18-794" fmla="*/ 1404937 h 1893094"/>
                <a:gd name="connsiteX19-795" fmla="*/ 116681 w 1629187"/>
                <a:gd name="connsiteY19-796" fmla="*/ 1447800 h 1893094"/>
                <a:gd name="connsiteX20-797" fmla="*/ 0 w 1629187"/>
                <a:gd name="connsiteY20-798" fmla="*/ 1300162 h 1893094"/>
                <a:gd name="connsiteX0-799" fmla="*/ 0 w 1629187"/>
                <a:gd name="connsiteY0-800" fmla="*/ 1300162 h 1893094"/>
                <a:gd name="connsiteX1-801" fmla="*/ 776288 w 1629187"/>
                <a:gd name="connsiteY1-802" fmla="*/ 0 h 1893094"/>
                <a:gd name="connsiteX2-803" fmla="*/ 1562100 w 1629187"/>
                <a:gd name="connsiteY2-804" fmla="*/ 1304925 h 1893094"/>
                <a:gd name="connsiteX3-805" fmla="*/ 1445419 w 1629187"/>
                <a:gd name="connsiteY3-806" fmla="*/ 1466850 h 1893094"/>
                <a:gd name="connsiteX4-807" fmla="*/ 1516856 w 1629187"/>
                <a:gd name="connsiteY4-808" fmla="*/ 1557338 h 1893094"/>
                <a:gd name="connsiteX5-809" fmla="*/ 1607344 w 1629187"/>
                <a:gd name="connsiteY5-810" fmla="*/ 1726406 h 1893094"/>
                <a:gd name="connsiteX6-811" fmla="*/ 1426369 w 1629187"/>
                <a:gd name="connsiteY6-812" fmla="*/ 1678781 h 1893094"/>
                <a:gd name="connsiteX7-813" fmla="*/ 1312069 w 1629187"/>
                <a:gd name="connsiteY7-814" fmla="*/ 1640681 h 1893094"/>
                <a:gd name="connsiteX8-815" fmla="*/ 1126331 w 1629187"/>
                <a:gd name="connsiteY8-816" fmla="*/ 1893094 h 1893094"/>
                <a:gd name="connsiteX9-817" fmla="*/ 909638 w 1629187"/>
                <a:gd name="connsiteY9-818" fmla="*/ 1893094 h 1893094"/>
                <a:gd name="connsiteX10-819" fmla="*/ 869156 w 1629187"/>
                <a:gd name="connsiteY10-820" fmla="*/ 1826419 h 1893094"/>
                <a:gd name="connsiteX11-821" fmla="*/ 769144 w 1629187"/>
                <a:gd name="connsiteY11-822" fmla="*/ 1607344 h 1893094"/>
                <a:gd name="connsiteX12-823" fmla="*/ 671513 w 1629187"/>
                <a:gd name="connsiteY12-824" fmla="*/ 1797844 h 1893094"/>
                <a:gd name="connsiteX13-825" fmla="*/ 661988 w 1629187"/>
                <a:gd name="connsiteY13-826" fmla="*/ 1885950 h 1893094"/>
                <a:gd name="connsiteX14-827" fmla="*/ 433388 w 1629187"/>
                <a:gd name="connsiteY14-828" fmla="*/ 1885950 h 1893094"/>
                <a:gd name="connsiteX15-829" fmla="*/ 261938 w 1629187"/>
                <a:gd name="connsiteY15-830" fmla="*/ 1664494 h 1893094"/>
                <a:gd name="connsiteX16-831" fmla="*/ 326231 w 1629187"/>
                <a:gd name="connsiteY16-832" fmla="*/ 1581150 h 1893094"/>
                <a:gd name="connsiteX17-833" fmla="*/ 414338 w 1629187"/>
                <a:gd name="connsiteY17-834" fmla="*/ 1366837 h 1893094"/>
                <a:gd name="connsiteX18-835" fmla="*/ 188119 w 1629187"/>
                <a:gd name="connsiteY18-836" fmla="*/ 1404937 h 1893094"/>
                <a:gd name="connsiteX19-837" fmla="*/ 116681 w 1629187"/>
                <a:gd name="connsiteY19-838" fmla="*/ 1447800 h 1893094"/>
                <a:gd name="connsiteX20-839" fmla="*/ 0 w 1629187"/>
                <a:gd name="connsiteY20-840" fmla="*/ 1300162 h 1893094"/>
                <a:gd name="connsiteX0-841" fmla="*/ 0 w 1629187"/>
                <a:gd name="connsiteY0-842" fmla="*/ 1300162 h 1893094"/>
                <a:gd name="connsiteX1-843" fmla="*/ 776288 w 1629187"/>
                <a:gd name="connsiteY1-844" fmla="*/ 0 h 1893094"/>
                <a:gd name="connsiteX2-845" fmla="*/ 1562100 w 1629187"/>
                <a:gd name="connsiteY2-846" fmla="*/ 1304925 h 1893094"/>
                <a:gd name="connsiteX3-847" fmla="*/ 1445419 w 1629187"/>
                <a:gd name="connsiteY3-848" fmla="*/ 1466850 h 1893094"/>
                <a:gd name="connsiteX4-849" fmla="*/ 1516856 w 1629187"/>
                <a:gd name="connsiteY4-850" fmla="*/ 1557338 h 1893094"/>
                <a:gd name="connsiteX5-851" fmla="*/ 1607344 w 1629187"/>
                <a:gd name="connsiteY5-852" fmla="*/ 1726406 h 1893094"/>
                <a:gd name="connsiteX6-853" fmla="*/ 1426369 w 1629187"/>
                <a:gd name="connsiteY6-854" fmla="*/ 1678781 h 1893094"/>
                <a:gd name="connsiteX7-855" fmla="*/ 1312069 w 1629187"/>
                <a:gd name="connsiteY7-856" fmla="*/ 1640681 h 1893094"/>
                <a:gd name="connsiteX8-857" fmla="*/ 1126331 w 1629187"/>
                <a:gd name="connsiteY8-858" fmla="*/ 1893094 h 1893094"/>
                <a:gd name="connsiteX9-859" fmla="*/ 909638 w 1629187"/>
                <a:gd name="connsiteY9-860" fmla="*/ 1893094 h 1893094"/>
                <a:gd name="connsiteX10-861" fmla="*/ 869156 w 1629187"/>
                <a:gd name="connsiteY10-862" fmla="*/ 1826419 h 1893094"/>
                <a:gd name="connsiteX11-863" fmla="*/ 769144 w 1629187"/>
                <a:gd name="connsiteY11-864" fmla="*/ 1607344 h 1893094"/>
                <a:gd name="connsiteX12-865" fmla="*/ 671513 w 1629187"/>
                <a:gd name="connsiteY12-866" fmla="*/ 1797844 h 1893094"/>
                <a:gd name="connsiteX13-867" fmla="*/ 661988 w 1629187"/>
                <a:gd name="connsiteY13-868" fmla="*/ 1885950 h 1893094"/>
                <a:gd name="connsiteX14-869" fmla="*/ 433388 w 1629187"/>
                <a:gd name="connsiteY14-870" fmla="*/ 1885950 h 1893094"/>
                <a:gd name="connsiteX15-871" fmla="*/ 261938 w 1629187"/>
                <a:gd name="connsiteY15-872" fmla="*/ 1664494 h 1893094"/>
                <a:gd name="connsiteX16-873" fmla="*/ 326231 w 1629187"/>
                <a:gd name="connsiteY16-874" fmla="*/ 1581150 h 1893094"/>
                <a:gd name="connsiteX17-875" fmla="*/ 414338 w 1629187"/>
                <a:gd name="connsiteY17-876" fmla="*/ 1366837 h 1893094"/>
                <a:gd name="connsiteX18-877" fmla="*/ 188119 w 1629187"/>
                <a:gd name="connsiteY18-878" fmla="*/ 1404937 h 1893094"/>
                <a:gd name="connsiteX19-879" fmla="*/ 116681 w 1629187"/>
                <a:gd name="connsiteY19-880" fmla="*/ 1447800 h 1893094"/>
                <a:gd name="connsiteX20-881" fmla="*/ 0 w 1629187"/>
                <a:gd name="connsiteY20-882" fmla="*/ 1300162 h 1893094"/>
                <a:gd name="connsiteX0-883" fmla="*/ 0 w 1629187"/>
                <a:gd name="connsiteY0-884" fmla="*/ 1300162 h 1893094"/>
                <a:gd name="connsiteX1-885" fmla="*/ 776288 w 1629187"/>
                <a:gd name="connsiteY1-886" fmla="*/ 0 h 1893094"/>
                <a:gd name="connsiteX2-887" fmla="*/ 1562100 w 1629187"/>
                <a:gd name="connsiteY2-888" fmla="*/ 1304925 h 1893094"/>
                <a:gd name="connsiteX3-889" fmla="*/ 1445419 w 1629187"/>
                <a:gd name="connsiteY3-890" fmla="*/ 1466850 h 1893094"/>
                <a:gd name="connsiteX4-891" fmla="*/ 1516856 w 1629187"/>
                <a:gd name="connsiteY4-892" fmla="*/ 1557338 h 1893094"/>
                <a:gd name="connsiteX5-893" fmla="*/ 1607344 w 1629187"/>
                <a:gd name="connsiteY5-894" fmla="*/ 1726406 h 1893094"/>
                <a:gd name="connsiteX6-895" fmla="*/ 1426369 w 1629187"/>
                <a:gd name="connsiteY6-896" fmla="*/ 1678781 h 1893094"/>
                <a:gd name="connsiteX7-897" fmla="*/ 1312069 w 1629187"/>
                <a:gd name="connsiteY7-898" fmla="*/ 1640681 h 1893094"/>
                <a:gd name="connsiteX8-899" fmla="*/ 1126331 w 1629187"/>
                <a:gd name="connsiteY8-900" fmla="*/ 1893094 h 1893094"/>
                <a:gd name="connsiteX9-901" fmla="*/ 909638 w 1629187"/>
                <a:gd name="connsiteY9-902" fmla="*/ 1893094 h 1893094"/>
                <a:gd name="connsiteX10-903" fmla="*/ 869156 w 1629187"/>
                <a:gd name="connsiteY10-904" fmla="*/ 1826419 h 1893094"/>
                <a:gd name="connsiteX11-905" fmla="*/ 769144 w 1629187"/>
                <a:gd name="connsiteY11-906" fmla="*/ 1607344 h 1893094"/>
                <a:gd name="connsiteX12-907" fmla="*/ 671513 w 1629187"/>
                <a:gd name="connsiteY12-908" fmla="*/ 1797844 h 1893094"/>
                <a:gd name="connsiteX13-909" fmla="*/ 661988 w 1629187"/>
                <a:gd name="connsiteY13-910" fmla="*/ 1885950 h 1893094"/>
                <a:gd name="connsiteX14-911" fmla="*/ 433388 w 1629187"/>
                <a:gd name="connsiteY14-912" fmla="*/ 1885950 h 1893094"/>
                <a:gd name="connsiteX15-913" fmla="*/ 261938 w 1629187"/>
                <a:gd name="connsiteY15-914" fmla="*/ 1664494 h 1893094"/>
                <a:gd name="connsiteX16-915" fmla="*/ 326231 w 1629187"/>
                <a:gd name="connsiteY16-916" fmla="*/ 1581150 h 1893094"/>
                <a:gd name="connsiteX17-917" fmla="*/ 414338 w 1629187"/>
                <a:gd name="connsiteY17-918" fmla="*/ 1366837 h 1893094"/>
                <a:gd name="connsiteX18-919" fmla="*/ 188119 w 1629187"/>
                <a:gd name="connsiteY18-920" fmla="*/ 1404937 h 1893094"/>
                <a:gd name="connsiteX19-921" fmla="*/ 116681 w 1629187"/>
                <a:gd name="connsiteY19-922" fmla="*/ 1447800 h 1893094"/>
                <a:gd name="connsiteX20-923" fmla="*/ 0 w 1629187"/>
                <a:gd name="connsiteY20-924" fmla="*/ 1300162 h 1893094"/>
                <a:gd name="connsiteX0-925" fmla="*/ 0 w 1629187"/>
                <a:gd name="connsiteY0-926" fmla="*/ 1300162 h 1893094"/>
                <a:gd name="connsiteX1-927" fmla="*/ 776288 w 1629187"/>
                <a:gd name="connsiteY1-928" fmla="*/ 0 h 1893094"/>
                <a:gd name="connsiteX2-929" fmla="*/ 1562100 w 1629187"/>
                <a:gd name="connsiteY2-930" fmla="*/ 1304925 h 1893094"/>
                <a:gd name="connsiteX3-931" fmla="*/ 1445419 w 1629187"/>
                <a:gd name="connsiteY3-932" fmla="*/ 1466850 h 1893094"/>
                <a:gd name="connsiteX4-933" fmla="*/ 1516856 w 1629187"/>
                <a:gd name="connsiteY4-934" fmla="*/ 1557338 h 1893094"/>
                <a:gd name="connsiteX5-935" fmla="*/ 1607344 w 1629187"/>
                <a:gd name="connsiteY5-936" fmla="*/ 1726406 h 1893094"/>
                <a:gd name="connsiteX6-937" fmla="*/ 1426369 w 1629187"/>
                <a:gd name="connsiteY6-938" fmla="*/ 1678781 h 1893094"/>
                <a:gd name="connsiteX7-939" fmla="*/ 1312069 w 1629187"/>
                <a:gd name="connsiteY7-940" fmla="*/ 1640681 h 1893094"/>
                <a:gd name="connsiteX8-941" fmla="*/ 1126331 w 1629187"/>
                <a:gd name="connsiteY8-942" fmla="*/ 1893094 h 1893094"/>
                <a:gd name="connsiteX9-943" fmla="*/ 909638 w 1629187"/>
                <a:gd name="connsiteY9-944" fmla="*/ 1893094 h 1893094"/>
                <a:gd name="connsiteX10-945" fmla="*/ 869156 w 1629187"/>
                <a:gd name="connsiteY10-946" fmla="*/ 1826419 h 1893094"/>
                <a:gd name="connsiteX11-947" fmla="*/ 769144 w 1629187"/>
                <a:gd name="connsiteY11-948" fmla="*/ 1607344 h 1893094"/>
                <a:gd name="connsiteX12-949" fmla="*/ 671513 w 1629187"/>
                <a:gd name="connsiteY12-950" fmla="*/ 1797844 h 1893094"/>
                <a:gd name="connsiteX13-951" fmla="*/ 661988 w 1629187"/>
                <a:gd name="connsiteY13-952" fmla="*/ 1885950 h 1893094"/>
                <a:gd name="connsiteX14-953" fmla="*/ 433388 w 1629187"/>
                <a:gd name="connsiteY14-954" fmla="*/ 1885950 h 1893094"/>
                <a:gd name="connsiteX15-955" fmla="*/ 261938 w 1629187"/>
                <a:gd name="connsiteY15-956" fmla="*/ 1664494 h 1893094"/>
                <a:gd name="connsiteX16-957" fmla="*/ 326231 w 1629187"/>
                <a:gd name="connsiteY16-958" fmla="*/ 1581150 h 1893094"/>
                <a:gd name="connsiteX17-959" fmla="*/ 414338 w 1629187"/>
                <a:gd name="connsiteY17-960" fmla="*/ 1366837 h 1893094"/>
                <a:gd name="connsiteX18-961" fmla="*/ 188119 w 1629187"/>
                <a:gd name="connsiteY18-962" fmla="*/ 1404937 h 1893094"/>
                <a:gd name="connsiteX19-963" fmla="*/ 116681 w 1629187"/>
                <a:gd name="connsiteY19-964" fmla="*/ 1447800 h 1893094"/>
                <a:gd name="connsiteX20-965" fmla="*/ 0 w 1629187"/>
                <a:gd name="connsiteY20-966" fmla="*/ 1300162 h 1893094"/>
                <a:gd name="connsiteX0-967" fmla="*/ 0 w 1629187"/>
                <a:gd name="connsiteY0-968" fmla="*/ 1300162 h 1893094"/>
                <a:gd name="connsiteX1-969" fmla="*/ 776288 w 1629187"/>
                <a:gd name="connsiteY1-970" fmla="*/ 0 h 1893094"/>
                <a:gd name="connsiteX2-971" fmla="*/ 1562100 w 1629187"/>
                <a:gd name="connsiteY2-972" fmla="*/ 1304925 h 1893094"/>
                <a:gd name="connsiteX3-973" fmla="*/ 1445419 w 1629187"/>
                <a:gd name="connsiteY3-974" fmla="*/ 1466850 h 1893094"/>
                <a:gd name="connsiteX4-975" fmla="*/ 1516856 w 1629187"/>
                <a:gd name="connsiteY4-976" fmla="*/ 1557338 h 1893094"/>
                <a:gd name="connsiteX5-977" fmla="*/ 1607344 w 1629187"/>
                <a:gd name="connsiteY5-978" fmla="*/ 1726406 h 1893094"/>
                <a:gd name="connsiteX6-979" fmla="*/ 1426369 w 1629187"/>
                <a:gd name="connsiteY6-980" fmla="*/ 1678781 h 1893094"/>
                <a:gd name="connsiteX7-981" fmla="*/ 1312069 w 1629187"/>
                <a:gd name="connsiteY7-982" fmla="*/ 1640681 h 1893094"/>
                <a:gd name="connsiteX8-983" fmla="*/ 1126331 w 1629187"/>
                <a:gd name="connsiteY8-984" fmla="*/ 1893094 h 1893094"/>
                <a:gd name="connsiteX9-985" fmla="*/ 909638 w 1629187"/>
                <a:gd name="connsiteY9-986" fmla="*/ 1893094 h 1893094"/>
                <a:gd name="connsiteX10-987" fmla="*/ 869156 w 1629187"/>
                <a:gd name="connsiteY10-988" fmla="*/ 1826419 h 1893094"/>
                <a:gd name="connsiteX11-989" fmla="*/ 769144 w 1629187"/>
                <a:gd name="connsiteY11-990" fmla="*/ 1607344 h 1893094"/>
                <a:gd name="connsiteX12-991" fmla="*/ 671513 w 1629187"/>
                <a:gd name="connsiteY12-992" fmla="*/ 1797844 h 1893094"/>
                <a:gd name="connsiteX13-993" fmla="*/ 661988 w 1629187"/>
                <a:gd name="connsiteY13-994" fmla="*/ 1885950 h 1893094"/>
                <a:gd name="connsiteX14-995" fmla="*/ 433388 w 1629187"/>
                <a:gd name="connsiteY14-996" fmla="*/ 1885950 h 1893094"/>
                <a:gd name="connsiteX15-997" fmla="*/ 261938 w 1629187"/>
                <a:gd name="connsiteY15-998" fmla="*/ 1664494 h 1893094"/>
                <a:gd name="connsiteX16-999" fmla="*/ 326231 w 1629187"/>
                <a:gd name="connsiteY16-1000" fmla="*/ 1581150 h 1893094"/>
                <a:gd name="connsiteX17-1001" fmla="*/ 414338 w 1629187"/>
                <a:gd name="connsiteY17-1002" fmla="*/ 1366837 h 1893094"/>
                <a:gd name="connsiteX18-1003" fmla="*/ 188119 w 1629187"/>
                <a:gd name="connsiteY18-1004" fmla="*/ 1404937 h 1893094"/>
                <a:gd name="connsiteX19-1005" fmla="*/ 116681 w 1629187"/>
                <a:gd name="connsiteY19-1006" fmla="*/ 1447800 h 1893094"/>
                <a:gd name="connsiteX20-1007" fmla="*/ 0 w 1629187"/>
                <a:gd name="connsiteY20-1008" fmla="*/ 1300162 h 1893094"/>
                <a:gd name="connsiteX0-1009" fmla="*/ 0 w 1629187"/>
                <a:gd name="connsiteY0-1010" fmla="*/ 1300162 h 1893094"/>
                <a:gd name="connsiteX1-1011" fmla="*/ 776288 w 1629187"/>
                <a:gd name="connsiteY1-1012" fmla="*/ 0 h 1893094"/>
                <a:gd name="connsiteX2-1013" fmla="*/ 1562100 w 1629187"/>
                <a:gd name="connsiteY2-1014" fmla="*/ 1304925 h 1893094"/>
                <a:gd name="connsiteX3-1015" fmla="*/ 1445419 w 1629187"/>
                <a:gd name="connsiteY3-1016" fmla="*/ 1466850 h 1893094"/>
                <a:gd name="connsiteX4-1017" fmla="*/ 1516856 w 1629187"/>
                <a:gd name="connsiteY4-1018" fmla="*/ 1557338 h 1893094"/>
                <a:gd name="connsiteX5-1019" fmla="*/ 1607344 w 1629187"/>
                <a:gd name="connsiteY5-1020" fmla="*/ 1726406 h 1893094"/>
                <a:gd name="connsiteX6-1021" fmla="*/ 1426369 w 1629187"/>
                <a:gd name="connsiteY6-1022" fmla="*/ 1678781 h 1893094"/>
                <a:gd name="connsiteX7-1023" fmla="*/ 1312069 w 1629187"/>
                <a:gd name="connsiteY7-1024" fmla="*/ 1640681 h 1893094"/>
                <a:gd name="connsiteX8-1025" fmla="*/ 1126331 w 1629187"/>
                <a:gd name="connsiteY8-1026" fmla="*/ 1893094 h 1893094"/>
                <a:gd name="connsiteX9-1027" fmla="*/ 909638 w 1629187"/>
                <a:gd name="connsiteY9-1028" fmla="*/ 1893094 h 1893094"/>
                <a:gd name="connsiteX10-1029" fmla="*/ 869156 w 1629187"/>
                <a:gd name="connsiteY10-1030" fmla="*/ 1826419 h 1893094"/>
                <a:gd name="connsiteX11-1031" fmla="*/ 769144 w 1629187"/>
                <a:gd name="connsiteY11-1032" fmla="*/ 1607344 h 1893094"/>
                <a:gd name="connsiteX12-1033" fmla="*/ 671513 w 1629187"/>
                <a:gd name="connsiteY12-1034" fmla="*/ 1797844 h 1893094"/>
                <a:gd name="connsiteX13-1035" fmla="*/ 661988 w 1629187"/>
                <a:gd name="connsiteY13-1036" fmla="*/ 1885950 h 1893094"/>
                <a:gd name="connsiteX14-1037" fmla="*/ 433388 w 1629187"/>
                <a:gd name="connsiteY14-1038" fmla="*/ 1885950 h 1893094"/>
                <a:gd name="connsiteX15-1039" fmla="*/ 261938 w 1629187"/>
                <a:gd name="connsiteY15-1040" fmla="*/ 1664494 h 1893094"/>
                <a:gd name="connsiteX16-1041" fmla="*/ 326231 w 1629187"/>
                <a:gd name="connsiteY16-1042" fmla="*/ 1581150 h 1893094"/>
                <a:gd name="connsiteX17-1043" fmla="*/ 414338 w 1629187"/>
                <a:gd name="connsiteY17-1044" fmla="*/ 1366837 h 1893094"/>
                <a:gd name="connsiteX18-1045" fmla="*/ 188119 w 1629187"/>
                <a:gd name="connsiteY18-1046" fmla="*/ 1404937 h 1893094"/>
                <a:gd name="connsiteX19-1047" fmla="*/ 116681 w 1629187"/>
                <a:gd name="connsiteY19-1048" fmla="*/ 1447800 h 1893094"/>
                <a:gd name="connsiteX20-1049" fmla="*/ 0 w 1629187"/>
                <a:gd name="connsiteY20-1050" fmla="*/ 1300162 h 1893094"/>
                <a:gd name="connsiteX0-1051" fmla="*/ 0 w 1629187"/>
                <a:gd name="connsiteY0-1052" fmla="*/ 1300162 h 1893094"/>
                <a:gd name="connsiteX1-1053" fmla="*/ 776288 w 1629187"/>
                <a:gd name="connsiteY1-1054" fmla="*/ 0 h 1893094"/>
                <a:gd name="connsiteX2-1055" fmla="*/ 1562100 w 1629187"/>
                <a:gd name="connsiteY2-1056" fmla="*/ 1304925 h 1893094"/>
                <a:gd name="connsiteX3-1057" fmla="*/ 1445419 w 1629187"/>
                <a:gd name="connsiteY3-1058" fmla="*/ 1466850 h 1893094"/>
                <a:gd name="connsiteX4-1059" fmla="*/ 1516856 w 1629187"/>
                <a:gd name="connsiteY4-1060" fmla="*/ 1557338 h 1893094"/>
                <a:gd name="connsiteX5-1061" fmla="*/ 1607344 w 1629187"/>
                <a:gd name="connsiteY5-1062" fmla="*/ 1726406 h 1893094"/>
                <a:gd name="connsiteX6-1063" fmla="*/ 1426369 w 1629187"/>
                <a:gd name="connsiteY6-1064" fmla="*/ 1678781 h 1893094"/>
                <a:gd name="connsiteX7-1065" fmla="*/ 1312069 w 1629187"/>
                <a:gd name="connsiteY7-1066" fmla="*/ 1640681 h 1893094"/>
                <a:gd name="connsiteX8-1067" fmla="*/ 1126331 w 1629187"/>
                <a:gd name="connsiteY8-1068" fmla="*/ 1893094 h 1893094"/>
                <a:gd name="connsiteX9-1069" fmla="*/ 909638 w 1629187"/>
                <a:gd name="connsiteY9-1070" fmla="*/ 1893094 h 1893094"/>
                <a:gd name="connsiteX10-1071" fmla="*/ 869156 w 1629187"/>
                <a:gd name="connsiteY10-1072" fmla="*/ 1826419 h 1893094"/>
                <a:gd name="connsiteX11-1073" fmla="*/ 769144 w 1629187"/>
                <a:gd name="connsiteY11-1074" fmla="*/ 1607344 h 1893094"/>
                <a:gd name="connsiteX12-1075" fmla="*/ 671513 w 1629187"/>
                <a:gd name="connsiteY12-1076" fmla="*/ 1797844 h 1893094"/>
                <a:gd name="connsiteX13-1077" fmla="*/ 661988 w 1629187"/>
                <a:gd name="connsiteY13-1078" fmla="*/ 1885950 h 1893094"/>
                <a:gd name="connsiteX14-1079" fmla="*/ 433388 w 1629187"/>
                <a:gd name="connsiteY14-1080" fmla="*/ 1885950 h 1893094"/>
                <a:gd name="connsiteX15-1081" fmla="*/ 261938 w 1629187"/>
                <a:gd name="connsiteY15-1082" fmla="*/ 1664494 h 1893094"/>
                <a:gd name="connsiteX16-1083" fmla="*/ 326231 w 1629187"/>
                <a:gd name="connsiteY16-1084" fmla="*/ 1581150 h 1893094"/>
                <a:gd name="connsiteX17-1085" fmla="*/ 414338 w 1629187"/>
                <a:gd name="connsiteY17-1086" fmla="*/ 1366837 h 1893094"/>
                <a:gd name="connsiteX18-1087" fmla="*/ 188119 w 1629187"/>
                <a:gd name="connsiteY18-1088" fmla="*/ 1404937 h 1893094"/>
                <a:gd name="connsiteX19-1089" fmla="*/ 116681 w 1629187"/>
                <a:gd name="connsiteY19-1090" fmla="*/ 1447800 h 1893094"/>
                <a:gd name="connsiteX20-1091" fmla="*/ 0 w 1629187"/>
                <a:gd name="connsiteY20-1092" fmla="*/ 1300162 h 1893094"/>
                <a:gd name="connsiteX0-1093" fmla="*/ 0 w 1629187"/>
                <a:gd name="connsiteY0-1094" fmla="*/ 1300162 h 1893094"/>
                <a:gd name="connsiteX1-1095" fmla="*/ 776288 w 1629187"/>
                <a:gd name="connsiteY1-1096" fmla="*/ 0 h 1893094"/>
                <a:gd name="connsiteX2-1097" fmla="*/ 1562100 w 1629187"/>
                <a:gd name="connsiteY2-1098" fmla="*/ 1304925 h 1893094"/>
                <a:gd name="connsiteX3-1099" fmla="*/ 1445419 w 1629187"/>
                <a:gd name="connsiteY3-1100" fmla="*/ 1466850 h 1893094"/>
                <a:gd name="connsiteX4-1101" fmla="*/ 1516856 w 1629187"/>
                <a:gd name="connsiteY4-1102" fmla="*/ 1557338 h 1893094"/>
                <a:gd name="connsiteX5-1103" fmla="*/ 1607344 w 1629187"/>
                <a:gd name="connsiteY5-1104" fmla="*/ 1726406 h 1893094"/>
                <a:gd name="connsiteX6-1105" fmla="*/ 1426369 w 1629187"/>
                <a:gd name="connsiteY6-1106" fmla="*/ 1678781 h 1893094"/>
                <a:gd name="connsiteX7-1107" fmla="*/ 1312069 w 1629187"/>
                <a:gd name="connsiteY7-1108" fmla="*/ 1640681 h 1893094"/>
                <a:gd name="connsiteX8-1109" fmla="*/ 1126331 w 1629187"/>
                <a:gd name="connsiteY8-1110" fmla="*/ 1893094 h 1893094"/>
                <a:gd name="connsiteX9-1111" fmla="*/ 909638 w 1629187"/>
                <a:gd name="connsiteY9-1112" fmla="*/ 1893094 h 1893094"/>
                <a:gd name="connsiteX10-1113" fmla="*/ 869156 w 1629187"/>
                <a:gd name="connsiteY10-1114" fmla="*/ 1826419 h 1893094"/>
                <a:gd name="connsiteX11-1115" fmla="*/ 769144 w 1629187"/>
                <a:gd name="connsiteY11-1116" fmla="*/ 1607344 h 1893094"/>
                <a:gd name="connsiteX12-1117" fmla="*/ 671513 w 1629187"/>
                <a:gd name="connsiteY12-1118" fmla="*/ 1797844 h 1893094"/>
                <a:gd name="connsiteX13-1119" fmla="*/ 661988 w 1629187"/>
                <a:gd name="connsiteY13-1120" fmla="*/ 1885950 h 1893094"/>
                <a:gd name="connsiteX14-1121" fmla="*/ 433388 w 1629187"/>
                <a:gd name="connsiteY14-1122" fmla="*/ 1885950 h 1893094"/>
                <a:gd name="connsiteX15-1123" fmla="*/ 261938 w 1629187"/>
                <a:gd name="connsiteY15-1124" fmla="*/ 1664494 h 1893094"/>
                <a:gd name="connsiteX16-1125" fmla="*/ 326231 w 1629187"/>
                <a:gd name="connsiteY16-1126" fmla="*/ 1581150 h 1893094"/>
                <a:gd name="connsiteX17-1127" fmla="*/ 414338 w 1629187"/>
                <a:gd name="connsiteY17-1128" fmla="*/ 1366837 h 1893094"/>
                <a:gd name="connsiteX18-1129" fmla="*/ 188119 w 1629187"/>
                <a:gd name="connsiteY18-1130" fmla="*/ 1404937 h 1893094"/>
                <a:gd name="connsiteX19-1131" fmla="*/ 116681 w 1629187"/>
                <a:gd name="connsiteY19-1132" fmla="*/ 1447800 h 1893094"/>
                <a:gd name="connsiteX20-1133" fmla="*/ 0 w 1629187"/>
                <a:gd name="connsiteY20-1134" fmla="*/ 1300162 h 1893094"/>
                <a:gd name="connsiteX0-1135" fmla="*/ 0 w 1629187"/>
                <a:gd name="connsiteY0-1136" fmla="*/ 1300162 h 1893094"/>
                <a:gd name="connsiteX1-1137" fmla="*/ 776288 w 1629187"/>
                <a:gd name="connsiteY1-1138" fmla="*/ 0 h 1893094"/>
                <a:gd name="connsiteX2-1139" fmla="*/ 1562100 w 1629187"/>
                <a:gd name="connsiteY2-1140" fmla="*/ 1304925 h 1893094"/>
                <a:gd name="connsiteX3-1141" fmla="*/ 1445419 w 1629187"/>
                <a:gd name="connsiteY3-1142" fmla="*/ 1466850 h 1893094"/>
                <a:gd name="connsiteX4-1143" fmla="*/ 1516856 w 1629187"/>
                <a:gd name="connsiteY4-1144" fmla="*/ 1557338 h 1893094"/>
                <a:gd name="connsiteX5-1145" fmla="*/ 1607344 w 1629187"/>
                <a:gd name="connsiteY5-1146" fmla="*/ 1726406 h 1893094"/>
                <a:gd name="connsiteX6-1147" fmla="*/ 1426369 w 1629187"/>
                <a:gd name="connsiteY6-1148" fmla="*/ 1678781 h 1893094"/>
                <a:gd name="connsiteX7-1149" fmla="*/ 1312069 w 1629187"/>
                <a:gd name="connsiteY7-1150" fmla="*/ 1640681 h 1893094"/>
                <a:gd name="connsiteX8-1151" fmla="*/ 1126331 w 1629187"/>
                <a:gd name="connsiteY8-1152" fmla="*/ 1893094 h 1893094"/>
                <a:gd name="connsiteX9-1153" fmla="*/ 909638 w 1629187"/>
                <a:gd name="connsiteY9-1154" fmla="*/ 1893094 h 1893094"/>
                <a:gd name="connsiteX10-1155" fmla="*/ 869156 w 1629187"/>
                <a:gd name="connsiteY10-1156" fmla="*/ 1826419 h 1893094"/>
                <a:gd name="connsiteX11-1157" fmla="*/ 769144 w 1629187"/>
                <a:gd name="connsiteY11-1158" fmla="*/ 1607344 h 1893094"/>
                <a:gd name="connsiteX12-1159" fmla="*/ 671513 w 1629187"/>
                <a:gd name="connsiteY12-1160" fmla="*/ 1797844 h 1893094"/>
                <a:gd name="connsiteX13-1161" fmla="*/ 661988 w 1629187"/>
                <a:gd name="connsiteY13-1162" fmla="*/ 1885950 h 1893094"/>
                <a:gd name="connsiteX14-1163" fmla="*/ 433388 w 1629187"/>
                <a:gd name="connsiteY14-1164" fmla="*/ 1885950 h 1893094"/>
                <a:gd name="connsiteX15-1165" fmla="*/ 261938 w 1629187"/>
                <a:gd name="connsiteY15-1166" fmla="*/ 1664494 h 1893094"/>
                <a:gd name="connsiteX16-1167" fmla="*/ 326231 w 1629187"/>
                <a:gd name="connsiteY16-1168" fmla="*/ 1581150 h 1893094"/>
                <a:gd name="connsiteX17-1169" fmla="*/ 414338 w 1629187"/>
                <a:gd name="connsiteY17-1170" fmla="*/ 1366837 h 1893094"/>
                <a:gd name="connsiteX18-1171" fmla="*/ 188119 w 1629187"/>
                <a:gd name="connsiteY18-1172" fmla="*/ 1404937 h 1893094"/>
                <a:gd name="connsiteX19-1173" fmla="*/ 116681 w 1629187"/>
                <a:gd name="connsiteY19-1174" fmla="*/ 1447800 h 1893094"/>
                <a:gd name="connsiteX20-1175" fmla="*/ 0 w 1629187"/>
                <a:gd name="connsiteY20-1176" fmla="*/ 1300162 h 1893094"/>
                <a:gd name="connsiteX0-1177" fmla="*/ 0 w 1629187"/>
                <a:gd name="connsiteY0-1178" fmla="*/ 1300162 h 1893094"/>
                <a:gd name="connsiteX1-1179" fmla="*/ 776288 w 1629187"/>
                <a:gd name="connsiteY1-1180" fmla="*/ 0 h 1893094"/>
                <a:gd name="connsiteX2-1181" fmla="*/ 1562100 w 1629187"/>
                <a:gd name="connsiteY2-1182" fmla="*/ 1304925 h 1893094"/>
                <a:gd name="connsiteX3-1183" fmla="*/ 1445419 w 1629187"/>
                <a:gd name="connsiteY3-1184" fmla="*/ 1466850 h 1893094"/>
                <a:gd name="connsiteX4-1185" fmla="*/ 1516856 w 1629187"/>
                <a:gd name="connsiteY4-1186" fmla="*/ 1557338 h 1893094"/>
                <a:gd name="connsiteX5-1187" fmla="*/ 1607344 w 1629187"/>
                <a:gd name="connsiteY5-1188" fmla="*/ 1726406 h 1893094"/>
                <a:gd name="connsiteX6-1189" fmla="*/ 1426369 w 1629187"/>
                <a:gd name="connsiteY6-1190" fmla="*/ 1678781 h 1893094"/>
                <a:gd name="connsiteX7-1191" fmla="*/ 1312069 w 1629187"/>
                <a:gd name="connsiteY7-1192" fmla="*/ 1640681 h 1893094"/>
                <a:gd name="connsiteX8-1193" fmla="*/ 1126331 w 1629187"/>
                <a:gd name="connsiteY8-1194" fmla="*/ 1893094 h 1893094"/>
                <a:gd name="connsiteX9-1195" fmla="*/ 909638 w 1629187"/>
                <a:gd name="connsiteY9-1196" fmla="*/ 1893094 h 1893094"/>
                <a:gd name="connsiteX10-1197" fmla="*/ 869156 w 1629187"/>
                <a:gd name="connsiteY10-1198" fmla="*/ 1826419 h 1893094"/>
                <a:gd name="connsiteX11-1199" fmla="*/ 769144 w 1629187"/>
                <a:gd name="connsiteY11-1200" fmla="*/ 1607344 h 1893094"/>
                <a:gd name="connsiteX12-1201" fmla="*/ 671513 w 1629187"/>
                <a:gd name="connsiteY12-1202" fmla="*/ 1797844 h 1893094"/>
                <a:gd name="connsiteX13-1203" fmla="*/ 661988 w 1629187"/>
                <a:gd name="connsiteY13-1204" fmla="*/ 1885950 h 1893094"/>
                <a:gd name="connsiteX14-1205" fmla="*/ 433388 w 1629187"/>
                <a:gd name="connsiteY14-1206" fmla="*/ 1885950 h 1893094"/>
                <a:gd name="connsiteX15-1207" fmla="*/ 261938 w 1629187"/>
                <a:gd name="connsiteY15-1208" fmla="*/ 1664494 h 1893094"/>
                <a:gd name="connsiteX16-1209" fmla="*/ 326231 w 1629187"/>
                <a:gd name="connsiteY16-1210" fmla="*/ 1581150 h 1893094"/>
                <a:gd name="connsiteX17-1211" fmla="*/ 414338 w 1629187"/>
                <a:gd name="connsiteY17-1212" fmla="*/ 1366837 h 1893094"/>
                <a:gd name="connsiteX18-1213" fmla="*/ 188119 w 1629187"/>
                <a:gd name="connsiteY18-1214" fmla="*/ 1404937 h 1893094"/>
                <a:gd name="connsiteX19-1215" fmla="*/ 116681 w 1629187"/>
                <a:gd name="connsiteY19-1216" fmla="*/ 1447800 h 1893094"/>
                <a:gd name="connsiteX20-1217" fmla="*/ 0 w 1629187"/>
                <a:gd name="connsiteY20-1218" fmla="*/ 1300162 h 1893094"/>
                <a:gd name="connsiteX0-1219" fmla="*/ 0 w 1629187"/>
                <a:gd name="connsiteY0-1220" fmla="*/ 1300162 h 1893094"/>
                <a:gd name="connsiteX1-1221" fmla="*/ 776288 w 1629187"/>
                <a:gd name="connsiteY1-1222" fmla="*/ 0 h 1893094"/>
                <a:gd name="connsiteX2-1223" fmla="*/ 1562100 w 1629187"/>
                <a:gd name="connsiteY2-1224" fmla="*/ 1304925 h 1893094"/>
                <a:gd name="connsiteX3-1225" fmla="*/ 1445419 w 1629187"/>
                <a:gd name="connsiteY3-1226" fmla="*/ 1466850 h 1893094"/>
                <a:gd name="connsiteX4-1227" fmla="*/ 1516856 w 1629187"/>
                <a:gd name="connsiteY4-1228" fmla="*/ 1557338 h 1893094"/>
                <a:gd name="connsiteX5-1229" fmla="*/ 1607344 w 1629187"/>
                <a:gd name="connsiteY5-1230" fmla="*/ 1726406 h 1893094"/>
                <a:gd name="connsiteX6-1231" fmla="*/ 1426369 w 1629187"/>
                <a:gd name="connsiteY6-1232" fmla="*/ 1678781 h 1893094"/>
                <a:gd name="connsiteX7-1233" fmla="*/ 1312069 w 1629187"/>
                <a:gd name="connsiteY7-1234" fmla="*/ 1640681 h 1893094"/>
                <a:gd name="connsiteX8-1235" fmla="*/ 1126331 w 1629187"/>
                <a:gd name="connsiteY8-1236" fmla="*/ 1893094 h 1893094"/>
                <a:gd name="connsiteX9-1237" fmla="*/ 909638 w 1629187"/>
                <a:gd name="connsiteY9-1238" fmla="*/ 1893094 h 1893094"/>
                <a:gd name="connsiteX10-1239" fmla="*/ 869156 w 1629187"/>
                <a:gd name="connsiteY10-1240" fmla="*/ 1826419 h 1893094"/>
                <a:gd name="connsiteX11-1241" fmla="*/ 769144 w 1629187"/>
                <a:gd name="connsiteY11-1242" fmla="*/ 1607344 h 1893094"/>
                <a:gd name="connsiteX12-1243" fmla="*/ 671513 w 1629187"/>
                <a:gd name="connsiteY12-1244" fmla="*/ 1797844 h 1893094"/>
                <a:gd name="connsiteX13-1245" fmla="*/ 661988 w 1629187"/>
                <a:gd name="connsiteY13-1246" fmla="*/ 1885950 h 1893094"/>
                <a:gd name="connsiteX14-1247" fmla="*/ 433388 w 1629187"/>
                <a:gd name="connsiteY14-1248" fmla="*/ 1885950 h 1893094"/>
                <a:gd name="connsiteX15-1249" fmla="*/ 261938 w 1629187"/>
                <a:gd name="connsiteY15-1250" fmla="*/ 1664494 h 1893094"/>
                <a:gd name="connsiteX16-1251" fmla="*/ 326231 w 1629187"/>
                <a:gd name="connsiteY16-1252" fmla="*/ 1581150 h 1893094"/>
                <a:gd name="connsiteX17-1253" fmla="*/ 414338 w 1629187"/>
                <a:gd name="connsiteY17-1254" fmla="*/ 1366837 h 1893094"/>
                <a:gd name="connsiteX18-1255" fmla="*/ 188119 w 1629187"/>
                <a:gd name="connsiteY18-1256" fmla="*/ 1404937 h 1893094"/>
                <a:gd name="connsiteX19-1257" fmla="*/ 116681 w 1629187"/>
                <a:gd name="connsiteY19-1258" fmla="*/ 1447800 h 1893094"/>
                <a:gd name="connsiteX20-1259" fmla="*/ 0 w 1629187"/>
                <a:gd name="connsiteY20-1260" fmla="*/ 1300162 h 1893094"/>
                <a:gd name="connsiteX0-1261" fmla="*/ 0 w 1629187"/>
                <a:gd name="connsiteY0-1262" fmla="*/ 1300162 h 1893094"/>
                <a:gd name="connsiteX1-1263" fmla="*/ 776288 w 1629187"/>
                <a:gd name="connsiteY1-1264" fmla="*/ 0 h 1893094"/>
                <a:gd name="connsiteX2-1265" fmla="*/ 1562100 w 1629187"/>
                <a:gd name="connsiteY2-1266" fmla="*/ 1304925 h 1893094"/>
                <a:gd name="connsiteX3-1267" fmla="*/ 1445419 w 1629187"/>
                <a:gd name="connsiteY3-1268" fmla="*/ 1466850 h 1893094"/>
                <a:gd name="connsiteX4-1269" fmla="*/ 1516856 w 1629187"/>
                <a:gd name="connsiteY4-1270" fmla="*/ 1557338 h 1893094"/>
                <a:gd name="connsiteX5-1271" fmla="*/ 1607344 w 1629187"/>
                <a:gd name="connsiteY5-1272" fmla="*/ 1726406 h 1893094"/>
                <a:gd name="connsiteX6-1273" fmla="*/ 1426369 w 1629187"/>
                <a:gd name="connsiteY6-1274" fmla="*/ 1678781 h 1893094"/>
                <a:gd name="connsiteX7-1275" fmla="*/ 1312069 w 1629187"/>
                <a:gd name="connsiteY7-1276" fmla="*/ 1640681 h 1893094"/>
                <a:gd name="connsiteX8-1277" fmla="*/ 1126331 w 1629187"/>
                <a:gd name="connsiteY8-1278" fmla="*/ 1893094 h 1893094"/>
                <a:gd name="connsiteX9-1279" fmla="*/ 909638 w 1629187"/>
                <a:gd name="connsiteY9-1280" fmla="*/ 1893094 h 1893094"/>
                <a:gd name="connsiteX10-1281" fmla="*/ 869156 w 1629187"/>
                <a:gd name="connsiteY10-1282" fmla="*/ 1826419 h 1893094"/>
                <a:gd name="connsiteX11-1283" fmla="*/ 769144 w 1629187"/>
                <a:gd name="connsiteY11-1284" fmla="*/ 1607344 h 1893094"/>
                <a:gd name="connsiteX12-1285" fmla="*/ 671513 w 1629187"/>
                <a:gd name="connsiteY12-1286" fmla="*/ 1797844 h 1893094"/>
                <a:gd name="connsiteX13-1287" fmla="*/ 661988 w 1629187"/>
                <a:gd name="connsiteY13-1288" fmla="*/ 1885950 h 1893094"/>
                <a:gd name="connsiteX14-1289" fmla="*/ 433388 w 1629187"/>
                <a:gd name="connsiteY14-1290" fmla="*/ 1885950 h 1893094"/>
                <a:gd name="connsiteX15-1291" fmla="*/ 261938 w 1629187"/>
                <a:gd name="connsiteY15-1292" fmla="*/ 1664494 h 1893094"/>
                <a:gd name="connsiteX16-1293" fmla="*/ 326231 w 1629187"/>
                <a:gd name="connsiteY16-1294" fmla="*/ 1581150 h 1893094"/>
                <a:gd name="connsiteX17-1295" fmla="*/ 414338 w 1629187"/>
                <a:gd name="connsiteY17-1296" fmla="*/ 1366837 h 1893094"/>
                <a:gd name="connsiteX18-1297" fmla="*/ 188119 w 1629187"/>
                <a:gd name="connsiteY18-1298" fmla="*/ 1404937 h 1893094"/>
                <a:gd name="connsiteX19-1299" fmla="*/ 116681 w 1629187"/>
                <a:gd name="connsiteY19-1300" fmla="*/ 1447800 h 1893094"/>
                <a:gd name="connsiteX20-1301" fmla="*/ 0 w 1629187"/>
                <a:gd name="connsiteY20-1302" fmla="*/ 1300162 h 1893094"/>
                <a:gd name="connsiteX0-1303" fmla="*/ 0 w 1629187"/>
                <a:gd name="connsiteY0-1304" fmla="*/ 1300162 h 1893094"/>
                <a:gd name="connsiteX1-1305" fmla="*/ 776288 w 1629187"/>
                <a:gd name="connsiteY1-1306" fmla="*/ 0 h 1893094"/>
                <a:gd name="connsiteX2-1307" fmla="*/ 1562100 w 1629187"/>
                <a:gd name="connsiteY2-1308" fmla="*/ 1304925 h 1893094"/>
                <a:gd name="connsiteX3-1309" fmla="*/ 1445419 w 1629187"/>
                <a:gd name="connsiteY3-1310" fmla="*/ 1466850 h 1893094"/>
                <a:gd name="connsiteX4-1311" fmla="*/ 1516856 w 1629187"/>
                <a:gd name="connsiteY4-1312" fmla="*/ 1557338 h 1893094"/>
                <a:gd name="connsiteX5-1313" fmla="*/ 1607344 w 1629187"/>
                <a:gd name="connsiteY5-1314" fmla="*/ 1726406 h 1893094"/>
                <a:gd name="connsiteX6-1315" fmla="*/ 1426369 w 1629187"/>
                <a:gd name="connsiteY6-1316" fmla="*/ 1678781 h 1893094"/>
                <a:gd name="connsiteX7-1317" fmla="*/ 1312069 w 1629187"/>
                <a:gd name="connsiteY7-1318" fmla="*/ 1640681 h 1893094"/>
                <a:gd name="connsiteX8-1319" fmla="*/ 1126331 w 1629187"/>
                <a:gd name="connsiteY8-1320" fmla="*/ 1893094 h 1893094"/>
                <a:gd name="connsiteX9-1321" fmla="*/ 909638 w 1629187"/>
                <a:gd name="connsiteY9-1322" fmla="*/ 1893094 h 1893094"/>
                <a:gd name="connsiteX10-1323" fmla="*/ 869156 w 1629187"/>
                <a:gd name="connsiteY10-1324" fmla="*/ 1826419 h 1893094"/>
                <a:gd name="connsiteX11-1325" fmla="*/ 769144 w 1629187"/>
                <a:gd name="connsiteY11-1326" fmla="*/ 1607344 h 1893094"/>
                <a:gd name="connsiteX12-1327" fmla="*/ 671513 w 1629187"/>
                <a:gd name="connsiteY12-1328" fmla="*/ 1797844 h 1893094"/>
                <a:gd name="connsiteX13-1329" fmla="*/ 661988 w 1629187"/>
                <a:gd name="connsiteY13-1330" fmla="*/ 1885950 h 1893094"/>
                <a:gd name="connsiteX14-1331" fmla="*/ 433388 w 1629187"/>
                <a:gd name="connsiteY14-1332" fmla="*/ 1885950 h 1893094"/>
                <a:gd name="connsiteX15-1333" fmla="*/ 261938 w 1629187"/>
                <a:gd name="connsiteY15-1334" fmla="*/ 1664494 h 1893094"/>
                <a:gd name="connsiteX16-1335" fmla="*/ 326231 w 1629187"/>
                <a:gd name="connsiteY16-1336" fmla="*/ 1581150 h 1893094"/>
                <a:gd name="connsiteX17-1337" fmla="*/ 414338 w 1629187"/>
                <a:gd name="connsiteY17-1338" fmla="*/ 1366837 h 1893094"/>
                <a:gd name="connsiteX18-1339" fmla="*/ 188119 w 1629187"/>
                <a:gd name="connsiteY18-1340" fmla="*/ 1404937 h 1893094"/>
                <a:gd name="connsiteX19-1341" fmla="*/ 116681 w 1629187"/>
                <a:gd name="connsiteY19-1342" fmla="*/ 1447800 h 1893094"/>
                <a:gd name="connsiteX20-1343" fmla="*/ 0 w 1629187"/>
                <a:gd name="connsiteY20-1344" fmla="*/ 1300162 h 1893094"/>
                <a:gd name="connsiteX0-1345" fmla="*/ 0 w 1629187"/>
                <a:gd name="connsiteY0-1346" fmla="*/ 1300162 h 1893094"/>
                <a:gd name="connsiteX1-1347" fmla="*/ 776288 w 1629187"/>
                <a:gd name="connsiteY1-1348" fmla="*/ 0 h 1893094"/>
                <a:gd name="connsiteX2-1349" fmla="*/ 1562100 w 1629187"/>
                <a:gd name="connsiteY2-1350" fmla="*/ 1304925 h 1893094"/>
                <a:gd name="connsiteX3-1351" fmla="*/ 1445419 w 1629187"/>
                <a:gd name="connsiteY3-1352" fmla="*/ 1466850 h 1893094"/>
                <a:gd name="connsiteX4-1353" fmla="*/ 1516856 w 1629187"/>
                <a:gd name="connsiteY4-1354" fmla="*/ 1557338 h 1893094"/>
                <a:gd name="connsiteX5-1355" fmla="*/ 1607344 w 1629187"/>
                <a:gd name="connsiteY5-1356" fmla="*/ 1726406 h 1893094"/>
                <a:gd name="connsiteX6-1357" fmla="*/ 1426369 w 1629187"/>
                <a:gd name="connsiteY6-1358" fmla="*/ 1678781 h 1893094"/>
                <a:gd name="connsiteX7-1359" fmla="*/ 1312069 w 1629187"/>
                <a:gd name="connsiteY7-1360" fmla="*/ 1640681 h 1893094"/>
                <a:gd name="connsiteX8-1361" fmla="*/ 1126331 w 1629187"/>
                <a:gd name="connsiteY8-1362" fmla="*/ 1893094 h 1893094"/>
                <a:gd name="connsiteX9-1363" fmla="*/ 909638 w 1629187"/>
                <a:gd name="connsiteY9-1364" fmla="*/ 1893094 h 1893094"/>
                <a:gd name="connsiteX10-1365" fmla="*/ 869156 w 1629187"/>
                <a:gd name="connsiteY10-1366" fmla="*/ 1826419 h 1893094"/>
                <a:gd name="connsiteX11-1367" fmla="*/ 769144 w 1629187"/>
                <a:gd name="connsiteY11-1368" fmla="*/ 1607344 h 1893094"/>
                <a:gd name="connsiteX12-1369" fmla="*/ 671513 w 1629187"/>
                <a:gd name="connsiteY12-1370" fmla="*/ 1797844 h 1893094"/>
                <a:gd name="connsiteX13-1371" fmla="*/ 661988 w 1629187"/>
                <a:gd name="connsiteY13-1372" fmla="*/ 1885950 h 1893094"/>
                <a:gd name="connsiteX14-1373" fmla="*/ 433388 w 1629187"/>
                <a:gd name="connsiteY14-1374" fmla="*/ 1885950 h 1893094"/>
                <a:gd name="connsiteX15-1375" fmla="*/ 261938 w 1629187"/>
                <a:gd name="connsiteY15-1376" fmla="*/ 1664494 h 1893094"/>
                <a:gd name="connsiteX16-1377" fmla="*/ 326231 w 1629187"/>
                <a:gd name="connsiteY16-1378" fmla="*/ 1581150 h 1893094"/>
                <a:gd name="connsiteX17-1379" fmla="*/ 414338 w 1629187"/>
                <a:gd name="connsiteY17-1380" fmla="*/ 1366837 h 1893094"/>
                <a:gd name="connsiteX18-1381" fmla="*/ 188119 w 1629187"/>
                <a:gd name="connsiteY18-1382" fmla="*/ 1404937 h 1893094"/>
                <a:gd name="connsiteX19-1383" fmla="*/ 116681 w 1629187"/>
                <a:gd name="connsiteY19-1384" fmla="*/ 1447800 h 1893094"/>
                <a:gd name="connsiteX20-1385" fmla="*/ 0 w 1629187"/>
                <a:gd name="connsiteY20-1386" fmla="*/ 1300162 h 1893094"/>
                <a:gd name="connsiteX0-1387" fmla="*/ 0 w 1629187"/>
                <a:gd name="connsiteY0-1388" fmla="*/ 1300162 h 1893094"/>
                <a:gd name="connsiteX1-1389" fmla="*/ 776288 w 1629187"/>
                <a:gd name="connsiteY1-1390" fmla="*/ 0 h 1893094"/>
                <a:gd name="connsiteX2-1391" fmla="*/ 1562100 w 1629187"/>
                <a:gd name="connsiteY2-1392" fmla="*/ 1304925 h 1893094"/>
                <a:gd name="connsiteX3-1393" fmla="*/ 1445419 w 1629187"/>
                <a:gd name="connsiteY3-1394" fmla="*/ 1466850 h 1893094"/>
                <a:gd name="connsiteX4-1395" fmla="*/ 1516856 w 1629187"/>
                <a:gd name="connsiteY4-1396" fmla="*/ 1557338 h 1893094"/>
                <a:gd name="connsiteX5-1397" fmla="*/ 1607344 w 1629187"/>
                <a:gd name="connsiteY5-1398" fmla="*/ 1726406 h 1893094"/>
                <a:gd name="connsiteX6-1399" fmla="*/ 1426369 w 1629187"/>
                <a:gd name="connsiteY6-1400" fmla="*/ 1678781 h 1893094"/>
                <a:gd name="connsiteX7-1401" fmla="*/ 1312069 w 1629187"/>
                <a:gd name="connsiteY7-1402" fmla="*/ 1640681 h 1893094"/>
                <a:gd name="connsiteX8-1403" fmla="*/ 1126331 w 1629187"/>
                <a:gd name="connsiteY8-1404" fmla="*/ 1893094 h 1893094"/>
                <a:gd name="connsiteX9-1405" fmla="*/ 909638 w 1629187"/>
                <a:gd name="connsiteY9-1406" fmla="*/ 1893094 h 1893094"/>
                <a:gd name="connsiteX10-1407" fmla="*/ 869156 w 1629187"/>
                <a:gd name="connsiteY10-1408" fmla="*/ 1826419 h 1893094"/>
                <a:gd name="connsiteX11-1409" fmla="*/ 769144 w 1629187"/>
                <a:gd name="connsiteY11-1410" fmla="*/ 1607344 h 1893094"/>
                <a:gd name="connsiteX12-1411" fmla="*/ 671513 w 1629187"/>
                <a:gd name="connsiteY12-1412" fmla="*/ 1797844 h 1893094"/>
                <a:gd name="connsiteX13-1413" fmla="*/ 661988 w 1629187"/>
                <a:gd name="connsiteY13-1414" fmla="*/ 1885950 h 1893094"/>
                <a:gd name="connsiteX14-1415" fmla="*/ 433388 w 1629187"/>
                <a:gd name="connsiteY14-1416" fmla="*/ 1885950 h 1893094"/>
                <a:gd name="connsiteX15-1417" fmla="*/ 261938 w 1629187"/>
                <a:gd name="connsiteY15-1418" fmla="*/ 1664494 h 1893094"/>
                <a:gd name="connsiteX16-1419" fmla="*/ 326231 w 1629187"/>
                <a:gd name="connsiteY16-1420" fmla="*/ 1581150 h 1893094"/>
                <a:gd name="connsiteX17-1421" fmla="*/ 414338 w 1629187"/>
                <a:gd name="connsiteY17-1422" fmla="*/ 1366837 h 1893094"/>
                <a:gd name="connsiteX18-1423" fmla="*/ 188119 w 1629187"/>
                <a:gd name="connsiteY18-1424" fmla="*/ 1404937 h 1893094"/>
                <a:gd name="connsiteX19-1425" fmla="*/ 116681 w 1629187"/>
                <a:gd name="connsiteY19-1426" fmla="*/ 1447800 h 1893094"/>
                <a:gd name="connsiteX20-1427" fmla="*/ 0 w 1629187"/>
                <a:gd name="connsiteY20-1428" fmla="*/ 1300162 h 1893094"/>
                <a:gd name="connsiteX0-1429" fmla="*/ 0 w 1629187"/>
                <a:gd name="connsiteY0-1430" fmla="*/ 1300162 h 1893094"/>
                <a:gd name="connsiteX1-1431" fmla="*/ 776288 w 1629187"/>
                <a:gd name="connsiteY1-1432" fmla="*/ 0 h 1893094"/>
                <a:gd name="connsiteX2-1433" fmla="*/ 1562100 w 1629187"/>
                <a:gd name="connsiteY2-1434" fmla="*/ 1304925 h 1893094"/>
                <a:gd name="connsiteX3-1435" fmla="*/ 1445419 w 1629187"/>
                <a:gd name="connsiteY3-1436" fmla="*/ 1466850 h 1893094"/>
                <a:gd name="connsiteX4-1437" fmla="*/ 1516856 w 1629187"/>
                <a:gd name="connsiteY4-1438" fmla="*/ 1557338 h 1893094"/>
                <a:gd name="connsiteX5-1439" fmla="*/ 1607344 w 1629187"/>
                <a:gd name="connsiteY5-1440" fmla="*/ 1726406 h 1893094"/>
                <a:gd name="connsiteX6-1441" fmla="*/ 1426369 w 1629187"/>
                <a:gd name="connsiteY6-1442" fmla="*/ 1678781 h 1893094"/>
                <a:gd name="connsiteX7-1443" fmla="*/ 1312069 w 1629187"/>
                <a:gd name="connsiteY7-1444" fmla="*/ 1640681 h 1893094"/>
                <a:gd name="connsiteX8-1445" fmla="*/ 1126331 w 1629187"/>
                <a:gd name="connsiteY8-1446" fmla="*/ 1893094 h 1893094"/>
                <a:gd name="connsiteX9-1447" fmla="*/ 909638 w 1629187"/>
                <a:gd name="connsiteY9-1448" fmla="*/ 1893094 h 1893094"/>
                <a:gd name="connsiteX10-1449" fmla="*/ 869156 w 1629187"/>
                <a:gd name="connsiteY10-1450" fmla="*/ 1826419 h 1893094"/>
                <a:gd name="connsiteX11-1451" fmla="*/ 769144 w 1629187"/>
                <a:gd name="connsiteY11-1452" fmla="*/ 1607344 h 1893094"/>
                <a:gd name="connsiteX12-1453" fmla="*/ 671513 w 1629187"/>
                <a:gd name="connsiteY12-1454" fmla="*/ 1797844 h 1893094"/>
                <a:gd name="connsiteX13-1455" fmla="*/ 661988 w 1629187"/>
                <a:gd name="connsiteY13-1456" fmla="*/ 1885950 h 1893094"/>
                <a:gd name="connsiteX14-1457" fmla="*/ 433388 w 1629187"/>
                <a:gd name="connsiteY14-1458" fmla="*/ 1885950 h 1893094"/>
                <a:gd name="connsiteX15-1459" fmla="*/ 261938 w 1629187"/>
                <a:gd name="connsiteY15-1460" fmla="*/ 1664494 h 1893094"/>
                <a:gd name="connsiteX16-1461" fmla="*/ 326231 w 1629187"/>
                <a:gd name="connsiteY16-1462" fmla="*/ 1581150 h 1893094"/>
                <a:gd name="connsiteX17-1463" fmla="*/ 414338 w 1629187"/>
                <a:gd name="connsiteY17-1464" fmla="*/ 1366837 h 1893094"/>
                <a:gd name="connsiteX18-1465" fmla="*/ 188119 w 1629187"/>
                <a:gd name="connsiteY18-1466" fmla="*/ 1404937 h 1893094"/>
                <a:gd name="connsiteX19-1467" fmla="*/ 116681 w 1629187"/>
                <a:gd name="connsiteY19-1468" fmla="*/ 1447800 h 1893094"/>
                <a:gd name="connsiteX20-1469" fmla="*/ 0 w 1629187"/>
                <a:gd name="connsiteY20-1470" fmla="*/ 1300162 h 1893094"/>
                <a:gd name="connsiteX0-1471" fmla="*/ 0 w 1629187"/>
                <a:gd name="connsiteY0-1472" fmla="*/ 1300162 h 1893094"/>
                <a:gd name="connsiteX1-1473" fmla="*/ 776288 w 1629187"/>
                <a:gd name="connsiteY1-1474" fmla="*/ 0 h 1893094"/>
                <a:gd name="connsiteX2-1475" fmla="*/ 1562100 w 1629187"/>
                <a:gd name="connsiteY2-1476" fmla="*/ 1304925 h 1893094"/>
                <a:gd name="connsiteX3-1477" fmla="*/ 1445419 w 1629187"/>
                <a:gd name="connsiteY3-1478" fmla="*/ 1466850 h 1893094"/>
                <a:gd name="connsiteX4-1479" fmla="*/ 1516856 w 1629187"/>
                <a:gd name="connsiteY4-1480" fmla="*/ 1557338 h 1893094"/>
                <a:gd name="connsiteX5-1481" fmla="*/ 1607344 w 1629187"/>
                <a:gd name="connsiteY5-1482" fmla="*/ 1726406 h 1893094"/>
                <a:gd name="connsiteX6-1483" fmla="*/ 1426369 w 1629187"/>
                <a:gd name="connsiteY6-1484" fmla="*/ 1678781 h 1893094"/>
                <a:gd name="connsiteX7-1485" fmla="*/ 1312069 w 1629187"/>
                <a:gd name="connsiteY7-1486" fmla="*/ 1640681 h 1893094"/>
                <a:gd name="connsiteX8-1487" fmla="*/ 1126331 w 1629187"/>
                <a:gd name="connsiteY8-1488" fmla="*/ 1893094 h 1893094"/>
                <a:gd name="connsiteX9-1489" fmla="*/ 909638 w 1629187"/>
                <a:gd name="connsiteY9-1490" fmla="*/ 1893094 h 1893094"/>
                <a:gd name="connsiteX10-1491" fmla="*/ 869156 w 1629187"/>
                <a:gd name="connsiteY10-1492" fmla="*/ 1826419 h 1893094"/>
                <a:gd name="connsiteX11-1493" fmla="*/ 769144 w 1629187"/>
                <a:gd name="connsiteY11-1494" fmla="*/ 1607344 h 1893094"/>
                <a:gd name="connsiteX12-1495" fmla="*/ 671513 w 1629187"/>
                <a:gd name="connsiteY12-1496" fmla="*/ 1797844 h 1893094"/>
                <a:gd name="connsiteX13-1497" fmla="*/ 661988 w 1629187"/>
                <a:gd name="connsiteY13-1498" fmla="*/ 1885950 h 1893094"/>
                <a:gd name="connsiteX14-1499" fmla="*/ 433388 w 1629187"/>
                <a:gd name="connsiteY14-1500" fmla="*/ 1885950 h 1893094"/>
                <a:gd name="connsiteX15-1501" fmla="*/ 261938 w 1629187"/>
                <a:gd name="connsiteY15-1502" fmla="*/ 1664494 h 1893094"/>
                <a:gd name="connsiteX16-1503" fmla="*/ 326231 w 1629187"/>
                <a:gd name="connsiteY16-1504" fmla="*/ 1581150 h 1893094"/>
                <a:gd name="connsiteX17-1505" fmla="*/ 414338 w 1629187"/>
                <a:gd name="connsiteY17-1506" fmla="*/ 1366837 h 1893094"/>
                <a:gd name="connsiteX18-1507" fmla="*/ 188119 w 1629187"/>
                <a:gd name="connsiteY18-1508" fmla="*/ 1404937 h 1893094"/>
                <a:gd name="connsiteX19-1509" fmla="*/ 116681 w 1629187"/>
                <a:gd name="connsiteY19-1510" fmla="*/ 1447800 h 1893094"/>
                <a:gd name="connsiteX20-1511" fmla="*/ 0 w 1629187"/>
                <a:gd name="connsiteY20-1512" fmla="*/ 1300162 h 1893094"/>
                <a:gd name="connsiteX0-1513" fmla="*/ 0 w 1629187"/>
                <a:gd name="connsiteY0-1514" fmla="*/ 1300162 h 1893094"/>
                <a:gd name="connsiteX1-1515" fmla="*/ 776288 w 1629187"/>
                <a:gd name="connsiteY1-1516" fmla="*/ 0 h 1893094"/>
                <a:gd name="connsiteX2-1517" fmla="*/ 1562100 w 1629187"/>
                <a:gd name="connsiteY2-1518" fmla="*/ 1304925 h 1893094"/>
                <a:gd name="connsiteX3-1519" fmla="*/ 1445419 w 1629187"/>
                <a:gd name="connsiteY3-1520" fmla="*/ 1466850 h 1893094"/>
                <a:gd name="connsiteX4-1521" fmla="*/ 1516856 w 1629187"/>
                <a:gd name="connsiteY4-1522" fmla="*/ 1557338 h 1893094"/>
                <a:gd name="connsiteX5-1523" fmla="*/ 1607344 w 1629187"/>
                <a:gd name="connsiteY5-1524" fmla="*/ 1726406 h 1893094"/>
                <a:gd name="connsiteX6-1525" fmla="*/ 1426369 w 1629187"/>
                <a:gd name="connsiteY6-1526" fmla="*/ 1678781 h 1893094"/>
                <a:gd name="connsiteX7-1527" fmla="*/ 1312069 w 1629187"/>
                <a:gd name="connsiteY7-1528" fmla="*/ 1640681 h 1893094"/>
                <a:gd name="connsiteX8-1529" fmla="*/ 1126331 w 1629187"/>
                <a:gd name="connsiteY8-1530" fmla="*/ 1893094 h 1893094"/>
                <a:gd name="connsiteX9-1531" fmla="*/ 909638 w 1629187"/>
                <a:gd name="connsiteY9-1532" fmla="*/ 1893094 h 1893094"/>
                <a:gd name="connsiteX10-1533" fmla="*/ 869156 w 1629187"/>
                <a:gd name="connsiteY10-1534" fmla="*/ 1826419 h 1893094"/>
                <a:gd name="connsiteX11-1535" fmla="*/ 769144 w 1629187"/>
                <a:gd name="connsiteY11-1536" fmla="*/ 1607344 h 1893094"/>
                <a:gd name="connsiteX12-1537" fmla="*/ 671513 w 1629187"/>
                <a:gd name="connsiteY12-1538" fmla="*/ 1797844 h 1893094"/>
                <a:gd name="connsiteX13-1539" fmla="*/ 661988 w 1629187"/>
                <a:gd name="connsiteY13-1540" fmla="*/ 1885950 h 1893094"/>
                <a:gd name="connsiteX14-1541" fmla="*/ 433388 w 1629187"/>
                <a:gd name="connsiteY14-1542" fmla="*/ 1885950 h 1893094"/>
                <a:gd name="connsiteX15-1543" fmla="*/ 261938 w 1629187"/>
                <a:gd name="connsiteY15-1544" fmla="*/ 1664494 h 1893094"/>
                <a:gd name="connsiteX16-1545" fmla="*/ 326231 w 1629187"/>
                <a:gd name="connsiteY16-1546" fmla="*/ 1581150 h 1893094"/>
                <a:gd name="connsiteX17-1547" fmla="*/ 414338 w 1629187"/>
                <a:gd name="connsiteY17-1548" fmla="*/ 1366837 h 1893094"/>
                <a:gd name="connsiteX18-1549" fmla="*/ 192881 w 1629187"/>
                <a:gd name="connsiteY18-1550" fmla="*/ 1412080 h 1893094"/>
                <a:gd name="connsiteX19-1551" fmla="*/ 116681 w 1629187"/>
                <a:gd name="connsiteY19-1552" fmla="*/ 1447800 h 1893094"/>
                <a:gd name="connsiteX20-1553" fmla="*/ 0 w 1629187"/>
                <a:gd name="connsiteY20-1554" fmla="*/ 1300162 h 1893094"/>
                <a:gd name="connsiteX0-1555" fmla="*/ 0 w 1629187"/>
                <a:gd name="connsiteY0-1556" fmla="*/ 1300162 h 1893094"/>
                <a:gd name="connsiteX1-1557" fmla="*/ 776288 w 1629187"/>
                <a:gd name="connsiteY1-1558" fmla="*/ 0 h 1893094"/>
                <a:gd name="connsiteX2-1559" fmla="*/ 1562100 w 1629187"/>
                <a:gd name="connsiteY2-1560" fmla="*/ 1304925 h 1893094"/>
                <a:gd name="connsiteX3-1561" fmla="*/ 1445419 w 1629187"/>
                <a:gd name="connsiteY3-1562" fmla="*/ 1466850 h 1893094"/>
                <a:gd name="connsiteX4-1563" fmla="*/ 1516856 w 1629187"/>
                <a:gd name="connsiteY4-1564" fmla="*/ 1557338 h 1893094"/>
                <a:gd name="connsiteX5-1565" fmla="*/ 1607344 w 1629187"/>
                <a:gd name="connsiteY5-1566" fmla="*/ 1726406 h 1893094"/>
                <a:gd name="connsiteX6-1567" fmla="*/ 1426369 w 1629187"/>
                <a:gd name="connsiteY6-1568" fmla="*/ 1678781 h 1893094"/>
                <a:gd name="connsiteX7-1569" fmla="*/ 1312069 w 1629187"/>
                <a:gd name="connsiteY7-1570" fmla="*/ 1640681 h 1893094"/>
                <a:gd name="connsiteX8-1571" fmla="*/ 1126331 w 1629187"/>
                <a:gd name="connsiteY8-1572" fmla="*/ 1893094 h 1893094"/>
                <a:gd name="connsiteX9-1573" fmla="*/ 909638 w 1629187"/>
                <a:gd name="connsiteY9-1574" fmla="*/ 1893094 h 1893094"/>
                <a:gd name="connsiteX10-1575" fmla="*/ 869156 w 1629187"/>
                <a:gd name="connsiteY10-1576" fmla="*/ 1826419 h 1893094"/>
                <a:gd name="connsiteX11-1577" fmla="*/ 769144 w 1629187"/>
                <a:gd name="connsiteY11-1578" fmla="*/ 1607344 h 1893094"/>
                <a:gd name="connsiteX12-1579" fmla="*/ 671513 w 1629187"/>
                <a:gd name="connsiteY12-1580" fmla="*/ 1797844 h 1893094"/>
                <a:gd name="connsiteX13-1581" fmla="*/ 661988 w 1629187"/>
                <a:gd name="connsiteY13-1582" fmla="*/ 1885950 h 1893094"/>
                <a:gd name="connsiteX14-1583" fmla="*/ 433388 w 1629187"/>
                <a:gd name="connsiteY14-1584" fmla="*/ 1885950 h 1893094"/>
                <a:gd name="connsiteX15-1585" fmla="*/ 261938 w 1629187"/>
                <a:gd name="connsiteY15-1586" fmla="*/ 1664494 h 1893094"/>
                <a:gd name="connsiteX16-1587" fmla="*/ 326231 w 1629187"/>
                <a:gd name="connsiteY16-1588" fmla="*/ 1581150 h 1893094"/>
                <a:gd name="connsiteX17-1589" fmla="*/ 407194 w 1629187"/>
                <a:gd name="connsiteY17-1590" fmla="*/ 1373981 h 1893094"/>
                <a:gd name="connsiteX18-1591" fmla="*/ 192881 w 1629187"/>
                <a:gd name="connsiteY18-1592" fmla="*/ 1412080 h 1893094"/>
                <a:gd name="connsiteX19-1593" fmla="*/ 116681 w 1629187"/>
                <a:gd name="connsiteY19-1594" fmla="*/ 1447800 h 1893094"/>
                <a:gd name="connsiteX20-1595" fmla="*/ 0 w 1629187"/>
                <a:gd name="connsiteY20-1596" fmla="*/ 1300162 h 1893094"/>
                <a:gd name="connsiteX0-1597" fmla="*/ 0 w 1629187"/>
                <a:gd name="connsiteY0-1598" fmla="*/ 1300162 h 1893094"/>
                <a:gd name="connsiteX1-1599" fmla="*/ 776288 w 1629187"/>
                <a:gd name="connsiteY1-1600" fmla="*/ 0 h 1893094"/>
                <a:gd name="connsiteX2-1601" fmla="*/ 1562100 w 1629187"/>
                <a:gd name="connsiteY2-1602" fmla="*/ 1304925 h 1893094"/>
                <a:gd name="connsiteX3-1603" fmla="*/ 1445419 w 1629187"/>
                <a:gd name="connsiteY3-1604" fmla="*/ 1466850 h 1893094"/>
                <a:gd name="connsiteX4-1605" fmla="*/ 1516856 w 1629187"/>
                <a:gd name="connsiteY4-1606" fmla="*/ 1557338 h 1893094"/>
                <a:gd name="connsiteX5-1607" fmla="*/ 1607344 w 1629187"/>
                <a:gd name="connsiteY5-1608" fmla="*/ 1726406 h 1893094"/>
                <a:gd name="connsiteX6-1609" fmla="*/ 1426369 w 1629187"/>
                <a:gd name="connsiteY6-1610" fmla="*/ 1678781 h 1893094"/>
                <a:gd name="connsiteX7-1611" fmla="*/ 1312069 w 1629187"/>
                <a:gd name="connsiteY7-1612" fmla="*/ 1640681 h 1893094"/>
                <a:gd name="connsiteX8-1613" fmla="*/ 1126331 w 1629187"/>
                <a:gd name="connsiteY8-1614" fmla="*/ 1893094 h 1893094"/>
                <a:gd name="connsiteX9-1615" fmla="*/ 909638 w 1629187"/>
                <a:gd name="connsiteY9-1616" fmla="*/ 1893094 h 1893094"/>
                <a:gd name="connsiteX10-1617" fmla="*/ 869156 w 1629187"/>
                <a:gd name="connsiteY10-1618" fmla="*/ 1826419 h 1893094"/>
                <a:gd name="connsiteX11-1619" fmla="*/ 769144 w 1629187"/>
                <a:gd name="connsiteY11-1620" fmla="*/ 1607344 h 1893094"/>
                <a:gd name="connsiteX12-1621" fmla="*/ 671513 w 1629187"/>
                <a:gd name="connsiteY12-1622" fmla="*/ 1797844 h 1893094"/>
                <a:gd name="connsiteX13-1623" fmla="*/ 661988 w 1629187"/>
                <a:gd name="connsiteY13-1624" fmla="*/ 1885950 h 1893094"/>
                <a:gd name="connsiteX14-1625" fmla="*/ 433388 w 1629187"/>
                <a:gd name="connsiteY14-1626" fmla="*/ 1885950 h 1893094"/>
                <a:gd name="connsiteX15-1627" fmla="*/ 261938 w 1629187"/>
                <a:gd name="connsiteY15-1628" fmla="*/ 1664494 h 1893094"/>
                <a:gd name="connsiteX16-1629" fmla="*/ 326231 w 1629187"/>
                <a:gd name="connsiteY16-1630" fmla="*/ 1581150 h 1893094"/>
                <a:gd name="connsiteX17-1631" fmla="*/ 407194 w 1629187"/>
                <a:gd name="connsiteY17-1632" fmla="*/ 1373981 h 1893094"/>
                <a:gd name="connsiteX18-1633" fmla="*/ 192881 w 1629187"/>
                <a:gd name="connsiteY18-1634" fmla="*/ 1412080 h 1893094"/>
                <a:gd name="connsiteX19-1635" fmla="*/ 116681 w 1629187"/>
                <a:gd name="connsiteY19-1636" fmla="*/ 1447800 h 1893094"/>
                <a:gd name="connsiteX20-1637" fmla="*/ 0 w 1629187"/>
                <a:gd name="connsiteY20-1638" fmla="*/ 1300162 h 1893094"/>
                <a:gd name="connsiteX0-1639" fmla="*/ 0 w 1629187"/>
                <a:gd name="connsiteY0-1640" fmla="*/ 1300162 h 1893094"/>
                <a:gd name="connsiteX1-1641" fmla="*/ 776288 w 1629187"/>
                <a:gd name="connsiteY1-1642" fmla="*/ 0 h 1893094"/>
                <a:gd name="connsiteX2-1643" fmla="*/ 1562100 w 1629187"/>
                <a:gd name="connsiteY2-1644" fmla="*/ 1304925 h 1893094"/>
                <a:gd name="connsiteX3-1645" fmla="*/ 1445419 w 1629187"/>
                <a:gd name="connsiteY3-1646" fmla="*/ 1466850 h 1893094"/>
                <a:gd name="connsiteX4-1647" fmla="*/ 1516856 w 1629187"/>
                <a:gd name="connsiteY4-1648" fmla="*/ 1557338 h 1893094"/>
                <a:gd name="connsiteX5-1649" fmla="*/ 1607344 w 1629187"/>
                <a:gd name="connsiteY5-1650" fmla="*/ 1726406 h 1893094"/>
                <a:gd name="connsiteX6-1651" fmla="*/ 1426369 w 1629187"/>
                <a:gd name="connsiteY6-1652" fmla="*/ 1678781 h 1893094"/>
                <a:gd name="connsiteX7-1653" fmla="*/ 1312069 w 1629187"/>
                <a:gd name="connsiteY7-1654" fmla="*/ 1640681 h 1893094"/>
                <a:gd name="connsiteX8-1655" fmla="*/ 1126331 w 1629187"/>
                <a:gd name="connsiteY8-1656" fmla="*/ 1893094 h 1893094"/>
                <a:gd name="connsiteX9-1657" fmla="*/ 909638 w 1629187"/>
                <a:gd name="connsiteY9-1658" fmla="*/ 1893094 h 1893094"/>
                <a:gd name="connsiteX10-1659" fmla="*/ 869156 w 1629187"/>
                <a:gd name="connsiteY10-1660" fmla="*/ 1826419 h 1893094"/>
                <a:gd name="connsiteX11-1661" fmla="*/ 769144 w 1629187"/>
                <a:gd name="connsiteY11-1662" fmla="*/ 1607344 h 1893094"/>
                <a:gd name="connsiteX12-1663" fmla="*/ 671513 w 1629187"/>
                <a:gd name="connsiteY12-1664" fmla="*/ 1797844 h 1893094"/>
                <a:gd name="connsiteX13-1665" fmla="*/ 661988 w 1629187"/>
                <a:gd name="connsiteY13-1666" fmla="*/ 1885950 h 1893094"/>
                <a:gd name="connsiteX14-1667" fmla="*/ 433388 w 1629187"/>
                <a:gd name="connsiteY14-1668" fmla="*/ 1885950 h 1893094"/>
                <a:gd name="connsiteX15-1669" fmla="*/ 261938 w 1629187"/>
                <a:gd name="connsiteY15-1670" fmla="*/ 1664494 h 1893094"/>
                <a:gd name="connsiteX16-1671" fmla="*/ 326231 w 1629187"/>
                <a:gd name="connsiteY16-1672" fmla="*/ 1581150 h 1893094"/>
                <a:gd name="connsiteX17-1673" fmla="*/ 407194 w 1629187"/>
                <a:gd name="connsiteY17-1674" fmla="*/ 1373981 h 1893094"/>
                <a:gd name="connsiteX18-1675" fmla="*/ 192881 w 1629187"/>
                <a:gd name="connsiteY18-1676" fmla="*/ 1412080 h 1893094"/>
                <a:gd name="connsiteX19-1677" fmla="*/ 116681 w 1629187"/>
                <a:gd name="connsiteY19-1678" fmla="*/ 1447800 h 1893094"/>
                <a:gd name="connsiteX20-1679" fmla="*/ 0 w 1629187"/>
                <a:gd name="connsiteY20-1680" fmla="*/ 1300162 h 1893094"/>
                <a:gd name="connsiteX0-1681" fmla="*/ 0 w 1629187"/>
                <a:gd name="connsiteY0-1682" fmla="*/ 1300162 h 1893094"/>
                <a:gd name="connsiteX1-1683" fmla="*/ 776288 w 1629187"/>
                <a:gd name="connsiteY1-1684" fmla="*/ 0 h 1893094"/>
                <a:gd name="connsiteX2-1685" fmla="*/ 1562100 w 1629187"/>
                <a:gd name="connsiteY2-1686" fmla="*/ 1304925 h 1893094"/>
                <a:gd name="connsiteX3-1687" fmla="*/ 1445419 w 1629187"/>
                <a:gd name="connsiteY3-1688" fmla="*/ 1466850 h 1893094"/>
                <a:gd name="connsiteX4-1689" fmla="*/ 1516856 w 1629187"/>
                <a:gd name="connsiteY4-1690" fmla="*/ 1557338 h 1893094"/>
                <a:gd name="connsiteX5-1691" fmla="*/ 1607344 w 1629187"/>
                <a:gd name="connsiteY5-1692" fmla="*/ 1726406 h 1893094"/>
                <a:gd name="connsiteX6-1693" fmla="*/ 1426369 w 1629187"/>
                <a:gd name="connsiteY6-1694" fmla="*/ 1678781 h 1893094"/>
                <a:gd name="connsiteX7-1695" fmla="*/ 1312069 w 1629187"/>
                <a:gd name="connsiteY7-1696" fmla="*/ 1640681 h 1893094"/>
                <a:gd name="connsiteX8-1697" fmla="*/ 1126331 w 1629187"/>
                <a:gd name="connsiteY8-1698" fmla="*/ 1893094 h 1893094"/>
                <a:gd name="connsiteX9-1699" fmla="*/ 909638 w 1629187"/>
                <a:gd name="connsiteY9-1700" fmla="*/ 1893094 h 1893094"/>
                <a:gd name="connsiteX10-1701" fmla="*/ 869156 w 1629187"/>
                <a:gd name="connsiteY10-1702" fmla="*/ 1826419 h 1893094"/>
                <a:gd name="connsiteX11-1703" fmla="*/ 769144 w 1629187"/>
                <a:gd name="connsiteY11-1704" fmla="*/ 1607344 h 1893094"/>
                <a:gd name="connsiteX12-1705" fmla="*/ 671513 w 1629187"/>
                <a:gd name="connsiteY12-1706" fmla="*/ 1797844 h 1893094"/>
                <a:gd name="connsiteX13-1707" fmla="*/ 661988 w 1629187"/>
                <a:gd name="connsiteY13-1708" fmla="*/ 1885950 h 1893094"/>
                <a:gd name="connsiteX14-1709" fmla="*/ 433388 w 1629187"/>
                <a:gd name="connsiteY14-1710" fmla="*/ 1885950 h 1893094"/>
                <a:gd name="connsiteX15-1711" fmla="*/ 261938 w 1629187"/>
                <a:gd name="connsiteY15-1712" fmla="*/ 1664494 h 1893094"/>
                <a:gd name="connsiteX16-1713" fmla="*/ 326231 w 1629187"/>
                <a:gd name="connsiteY16-1714" fmla="*/ 1581150 h 1893094"/>
                <a:gd name="connsiteX17-1715" fmla="*/ 407194 w 1629187"/>
                <a:gd name="connsiteY17-1716" fmla="*/ 1373981 h 1893094"/>
                <a:gd name="connsiteX18-1717" fmla="*/ 192881 w 1629187"/>
                <a:gd name="connsiteY18-1718" fmla="*/ 1412080 h 1893094"/>
                <a:gd name="connsiteX19-1719" fmla="*/ 116681 w 1629187"/>
                <a:gd name="connsiteY19-1720" fmla="*/ 1447800 h 1893094"/>
                <a:gd name="connsiteX20-1721" fmla="*/ 0 w 1629187"/>
                <a:gd name="connsiteY20-1722" fmla="*/ 1300162 h 1893094"/>
                <a:gd name="connsiteX0-1723" fmla="*/ 0 w 1629187"/>
                <a:gd name="connsiteY0-1724" fmla="*/ 1300162 h 1893094"/>
                <a:gd name="connsiteX1-1725" fmla="*/ 776288 w 1629187"/>
                <a:gd name="connsiteY1-1726" fmla="*/ 0 h 1893094"/>
                <a:gd name="connsiteX2-1727" fmla="*/ 1562100 w 1629187"/>
                <a:gd name="connsiteY2-1728" fmla="*/ 1304925 h 1893094"/>
                <a:gd name="connsiteX3-1729" fmla="*/ 1445419 w 1629187"/>
                <a:gd name="connsiteY3-1730" fmla="*/ 1466850 h 1893094"/>
                <a:gd name="connsiteX4-1731" fmla="*/ 1516856 w 1629187"/>
                <a:gd name="connsiteY4-1732" fmla="*/ 1557338 h 1893094"/>
                <a:gd name="connsiteX5-1733" fmla="*/ 1607344 w 1629187"/>
                <a:gd name="connsiteY5-1734" fmla="*/ 1726406 h 1893094"/>
                <a:gd name="connsiteX6-1735" fmla="*/ 1426369 w 1629187"/>
                <a:gd name="connsiteY6-1736" fmla="*/ 1678781 h 1893094"/>
                <a:gd name="connsiteX7-1737" fmla="*/ 1312069 w 1629187"/>
                <a:gd name="connsiteY7-1738" fmla="*/ 1640681 h 1893094"/>
                <a:gd name="connsiteX8-1739" fmla="*/ 1126331 w 1629187"/>
                <a:gd name="connsiteY8-1740" fmla="*/ 1893094 h 1893094"/>
                <a:gd name="connsiteX9-1741" fmla="*/ 909638 w 1629187"/>
                <a:gd name="connsiteY9-1742" fmla="*/ 1893094 h 1893094"/>
                <a:gd name="connsiteX10-1743" fmla="*/ 869156 w 1629187"/>
                <a:gd name="connsiteY10-1744" fmla="*/ 1826419 h 1893094"/>
                <a:gd name="connsiteX11-1745" fmla="*/ 769144 w 1629187"/>
                <a:gd name="connsiteY11-1746" fmla="*/ 1607344 h 1893094"/>
                <a:gd name="connsiteX12-1747" fmla="*/ 671513 w 1629187"/>
                <a:gd name="connsiteY12-1748" fmla="*/ 1797844 h 1893094"/>
                <a:gd name="connsiteX13-1749" fmla="*/ 661988 w 1629187"/>
                <a:gd name="connsiteY13-1750" fmla="*/ 1885950 h 1893094"/>
                <a:gd name="connsiteX14-1751" fmla="*/ 433388 w 1629187"/>
                <a:gd name="connsiteY14-1752" fmla="*/ 1885950 h 1893094"/>
                <a:gd name="connsiteX15-1753" fmla="*/ 261938 w 1629187"/>
                <a:gd name="connsiteY15-1754" fmla="*/ 1664494 h 1893094"/>
                <a:gd name="connsiteX16-1755" fmla="*/ 326231 w 1629187"/>
                <a:gd name="connsiteY16-1756" fmla="*/ 1581150 h 1893094"/>
                <a:gd name="connsiteX17-1757" fmla="*/ 407194 w 1629187"/>
                <a:gd name="connsiteY17-1758" fmla="*/ 1373981 h 1893094"/>
                <a:gd name="connsiteX18-1759" fmla="*/ 192881 w 1629187"/>
                <a:gd name="connsiteY18-1760" fmla="*/ 1412080 h 1893094"/>
                <a:gd name="connsiteX19-1761" fmla="*/ 116681 w 1629187"/>
                <a:gd name="connsiteY19-1762" fmla="*/ 1447800 h 1893094"/>
                <a:gd name="connsiteX20-1763" fmla="*/ 0 w 1629187"/>
                <a:gd name="connsiteY20-1764" fmla="*/ 1300162 h 1893094"/>
                <a:gd name="connsiteX0-1765" fmla="*/ 0 w 1629187"/>
                <a:gd name="connsiteY0-1766" fmla="*/ 1300162 h 1893094"/>
                <a:gd name="connsiteX1-1767" fmla="*/ 776288 w 1629187"/>
                <a:gd name="connsiteY1-1768" fmla="*/ 0 h 1893094"/>
                <a:gd name="connsiteX2-1769" fmla="*/ 1562100 w 1629187"/>
                <a:gd name="connsiteY2-1770" fmla="*/ 1304925 h 1893094"/>
                <a:gd name="connsiteX3-1771" fmla="*/ 1445419 w 1629187"/>
                <a:gd name="connsiteY3-1772" fmla="*/ 1466850 h 1893094"/>
                <a:gd name="connsiteX4-1773" fmla="*/ 1516856 w 1629187"/>
                <a:gd name="connsiteY4-1774" fmla="*/ 1557338 h 1893094"/>
                <a:gd name="connsiteX5-1775" fmla="*/ 1607344 w 1629187"/>
                <a:gd name="connsiteY5-1776" fmla="*/ 1726406 h 1893094"/>
                <a:gd name="connsiteX6-1777" fmla="*/ 1426369 w 1629187"/>
                <a:gd name="connsiteY6-1778" fmla="*/ 1678781 h 1893094"/>
                <a:gd name="connsiteX7-1779" fmla="*/ 1312069 w 1629187"/>
                <a:gd name="connsiteY7-1780" fmla="*/ 1640681 h 1893094"/>
                <a:gd name="connsiteX8-1781" fmla="*/ 1126331 w 1629187"/>
                <a:gd name="connsiteY8-1782" fmla="*/ 1893094 h 1893094"/>
                <a:gd name="connsiteX9-1783" fmla="*/ 909638 w 1629187"/>
                <a:gd name="connsiteY9-1784" fmla="*/ 1893094 h 1893094"/>
                <a:gd name="connsiteX10-1785" fmla="*/ 869156 w 1629187"/>
                <a:gd name="connsiteY10-1786" fmla="*/ 1826419 h 1893094"/>
                <a:gd name="connsiteX11-1787" fmla="*/ 769144 w 1629187"/>
                <a:gd name="connsiteY11-1788" fmla="*/ 1607344 h 1893094"/>
                <a:gd name="connsiteX12-1789" fmla="*/ 671513 w 1629187"/>
                <a:gd name="connsiteY12-1790" fmla="*/ 1797844 h 1893094"/>
                <a:gd name="connsiteX13-1791" fmla="*/ 661988 w 1629187"/>
                <a:gd name="connsiteY13-1792" fmla="*/ 1885950 h 1893094"/>
                <a:gd name="connsiteX14-1793" fmla="*/ 433388 w 1629187"/>
                <a:gd name="connsiteY14-1794" fmla="*/ 1885950 h 1893094"/>
                <a:gd name="connsiteX15-1795" fmla="*/ 261938 w 1629187"/>
                <a:gd name="connsiteY15-1796" fmla="*/ 1664494 h 1893094"/>
                <a:gd name="connsiteX16-1797" fmla="*/ 326231 w 1629187"/>
                <a:gd name="connsiteY16-1798" fmla="*/ 1581150 h 1893094"/>
                <a:gd name="connsiteX17-1799" fmla="*/ 407194 w 1629187"/>
                <a:gd name="connsiteY17-1800" fmla="*/ 1373981 h 1893094"/>
                <a:gd name="connsiteX18-1801" fmla="*/ 192881 w 1629187"/>
                <a:gd name="connsiteY18-1802" fmla="*/ 1412080 h 1893094"/>
                <a:gd name="connsiteX19-1803" fmla="*/ 111919 w 1629187"/>
                <a:gd name="connsiteY19-1804" fmla="*/ 1454944 h 1893094"/>
                <a:gd name="connsiteX20-1805" fmla="*/ 0 w 1629187"/>
                <a:gd name="connsiteY20-1806" fmla="*/ 1300162 h 1893094"/>
                <a:gd name="connsiteX0-1807" fmla="*/ 0 w 1629187"/>
                <a:gd name="connsiteY0-1808" fmla="*/ 1300162 h 1893094"/>
                <a:gd name="connsiteX1-1809" fmla="*/ 776288 w 1629187"/>
                <a:gd name="connsiteY1-1810" fmla="*/ 0 h 1893094"/>
                <a:gd name="connsiteX2-1811" fmla="*/ 1562100 w 1629187"/>
                <a:gd name="connsiteY2-1812" fmla="*/ 1304925 h 1893094"/>
                <a:gd name="connsiteX3-1813" fmla="*/ 1445419 w 1629187"/>
                <a:gd name="connsiteY3-1814" fmla="*/ 1466850 h 1893094"/>
                <a:gd name="connsiteX4-1815" fmla="*/ 1516856 w 1629187"/>
                <a:gd name="connsiteY4-1816" fmla="*/ 1557338 h 1893094"/>
                <a:gd name="connsiteX5-1817" fmla="*/ 1607344 w 1629187"/>
                <a:gd name="connsiteY5-1818" fmla="*/ 1726406 h 1893094"/>
                <a:gd name="connsiteX6-1819" fmla="*/ 1426369 w 1629187"/>
                <a:gd name="connsiteY6-1820" fmla="*/ 1678781 h 1893094"/>
                <a:gd name="connsiteX7-1821" fmla="*/ 1312069 w 1629187"/>
                <a:gd name="connsiteY7-1822" fmla="*/ 1640681 h 1893094"/>
                <a:gd name="connsiteX8-1823" fmla="*/ 1126331 w 1629187"/>
                <a:gd name="connsiteY8-1824" fmla="*/ 1893094 h 1893094"/>
                <a:gd name="connsiteX9-1825" fmla="*/ 909638 w 1629187"/>
                <a:gd name="connsiteY9-1826" fmla="*/ 1893094 h 1893094"/>
                <a:gd name="connsiteX10-1827" fmla="*/ 869156 w 1629187"/>
                <a:gd name="connsiteY10-1828" fmla="*/ 1826419 h 1893094"/>
                <a:gd name="connsiteX11-1829" fmla="*/ 769144 w 1629187"/>
                <a:gd name="connsiteY11-1830" fmla="*/ 1607344 h 1893094"/>
                <a:gd name="connsiteX12-1831" fmla="*/ 671513 w 1629187"/>
                <a:gd name="connsiteY12-1832" fmla="*/ 1797844 h 1893094"/>
                <a:gd name="connsiteX13-1833" fmla="*/ 661988 w 1629187"/>
                <a:gd name="connsiteY13-1834" fmla="*/ 1885950 h 1893094"/>
                <a:gd name="connsiteX14-1835" fmla="*/ 433388 w 1629187"/>
                <a:gd name="connsiteY14-1836" fmla="*/ 1885950 h 1893094"/>
                <a:gd name="connsiteX15-1837" fmla="*/ 261938 w 1629187"/>
                <a:gd name="connsiteY15-1838" fmla="*/ 1664494 h 1893094"/>
                <a:gd name="connsiteX16-1839" fmla="*/ 326231 w 1629187"/>
                <a:gd name="connsiteY16-1840" fmla="*/ 1581150 h 1893094"/>
                <a:gd name="connsiteX17-1841" fmla="*/ 407194 w 1629187"/>
                <a:gd name="connsiteY17-1842" fmla="*/ 1373981 h 1893094"/>
                <a:gd name="connsiteX18-1843" fmla="*/ 192881 w 1629187"/>
                <a:gd name="connsiteY18-1844" fmla="*/ 1412080 h 1893094"/>
                <a:gd name="connsiteX19-1845" fmla="*/ 111919 w 1629187"/>
                <a:gd name="connsiteY19-1846" fmla="*/ 1454944 h 1893094"/>
                <a:gd name="connsiteX20-1847" fmla="*/ 0 w 1629187"/>
                <a:gd name="connsiteY20-1848" fmla="*/ 1300162 h 1893094"/>
                <a:gd name="connsiteX0-1849" fmla="*/ 0 w 1629187"/>
                <a:gd name="connsiteY0-1850" fmla="*/ 1300162 h 1893094"/>
                <a:gd name="connsiteX1-1851" fmla="*/ 776288 w 1629187"/>
                <a:gd name="connsiteY1-1852" fmla="*/ 0 h 1893094"/>
                <a:gd name="connsiteX2-1853" fmla="*/ 1562100 w 1629187"/>
                <a:gd name="connsiteY2-1854" fmla="*/ 1304925 h 1893094"/>
                <a:gd name="connsiteX3-1855" fmla="*/ 1445419 w 1629187"/>
                <a:gd name="connsiteY3-1856" fmla="*/ 1466850 h 1893094"/>
                <a:gd name="connsiteX4-1857" fmla="*/ 1516856 w 1629187"/>
                <a:gd name="connsiteY4-1858" fmla="*/ 1557338 h 1893094"/>
                <a:gd name="connsiteX5-1859" fmla="*/ 1607344 w 1629187"/>
                <a:gd name="connsiteY5-1860" fmla="*/ 1726406 h 1893094"/>
                <a:gd name="connsiteX6-1861" fmla="*/ 1426369 w 1629187"/>
                <a:gd name="connsiteY6-1862" fmla="*/ 1678781 h 1893094"/>
                <a:gd name="connsiteX7-1863" fmla="*/ 1312069 w 1629187"/>
                <a:gd name="connsiteY7-1864" fmla="*/ 1640681 h 1893094"/>
                <a:gd name="connsiteX8-1865" fmla="*/ 1126331 w 1629187"/>
                <a:gd name="connsiteY8-1866" fmla="*/ 1893094 h 1893094"/>
                <a:gd name="connsiteX9-1867" fmla="*/ 909638 w 1629187"/>
                <a:gd name="connsiteY9-1868" fmla="*/ 1893094 h 1893094"/>
                <a:gd name="connsiteX10-1869" fmla="*/ 869156 w 1629187"/>
                <a:gd name="connsiteY10-1870" fmla="*/ 1826419 h 1893094"/>
                <a:gd name="connsiteX11-1871" fmla="*/ 769144 w 1629187"/>
                <a:gd name="connsiteY11-1872" fmla="*/ 1607344 h 1893094"/>
                <a:gd name="connsiteX12-1873" fmla="*/ 671513 w 1629187"/>
                <a:gd name="connsiteY12-1874" fmla="*/ 1797844 h 1893094"/>
                <a:gd name="connsiteX13-1875" fmla="*/ 661988 w 1629187"/>
                <a:gd name="connsiteY13-1876" fmla="*/ 1885950 h 1893094"/>
                <a:gd name="connsiteX14-1877" fmla="*/ 433388 w 1629187"/>
                <a:gd name="connsiteY14-1878" fmla="*/ 1885950 h 1893094"/>
                <a:gd name="connsiteX15-1879" fmla="*/ 261938 w 1629187"/>
                <a:gd name="connsiteY15-1880" fmla="*/ 1664494 h 1893094"/>
                <a:gd name="connsiteX16-1881" fmla="*/ 326231 w 1629187"/>
                <a:gd name="connsiteY16-1882" fmla="*/ 1581150 h 1893094"/>
                <a:gd name="connsiteX17-1883" fmla="*/ 407194 w 1629187"/>
                <a:gd name="connsiteY17-1884" fmla="*/ 1373981 h 1893094"/>
                <a:gd name="connsiteX18-1885" fmla="*/ 192881 w 1629187"/>
                <a:gd name="connsiteY18-1886" fmla="*/ 1412080 h 1893094"/>
                <a:gd name="connsiteX19-1887" fmla="*/ 111919 w 1629187"/>
                <a:gd name="connsiteY19-1888" fmla="*/ 1454944 h 1893094"/>
                <a:gd name="connsiteX20-1889" fmla="*/ 0 w 1629187"/>
                <a:gd name="connsiteY20-1890" fmla="*/ 1300162 h 1893094"/>
                <a:gd name="connsiteX0-1891" fmla="*/ 0 w 1629187"/>
                <a:gd name="connsiteY0-1892" fmla="*/ 1300162 h 1893094"/>
                <a:gd name="connsiteX1-1893" fmla="*/ 776288 w 1629187"/>
                <a:gd name="connsiteY1-1894" fmla="*/ 0 h 1893094"/>
                <a:gd name="connsiteX2-1895" fmla="*/ 1562100 w 1629187"/>
                <a:gd name="connsiteY2-1896" fmla="*/ 1304925 h 1893094"/>
                <a:gd name="connsiteX3-1897" fmla="*/ 1445419 w 1629187"/>
                <a:gd name="connsiteY3-1898" fmla="*/ 1466850 h 1893094"/>
                <a:gd name="connsiteX4-1899" fmla="*/ 1516856 w 1629187"/>
                <a:gd name="connsiteY4-1900" fmla="*/ 1557338 h 1893094"/>
                <a:gd name="connsiteX5-1901" fmla="*/ 1607344 w 1629187"/>
                <a:gd name="connsiteY5-1902" fmla="*/ 1726406 h 1893094"/>
                <a:gd name="connsiteX6-1903" fmla="*/ 1426369 w 1629187"/>
                <a:gd name="connsiteY6-1904" fmla="*/ 1678781 h 1893094"/>
                <a:gd name="connsiteX7-1905" fmla="*/ 1312069 w 1629187"/>
                <a:gd name="connsiteY7-1906" fmla="*/ 1640681 h 1893094"/>
                <a:gd name="connsiteX8-1907" fmla="*/ 1126331 w 1629187"/>
                <a:gd name="connsiteY8-1908" fmla="*/ 1893094 h 1893094"/>
                <a:gd name="connsiteX9-1909" fmla="*/ 909638 w 1629187"/>
                <a:gd name="connsiteY9-1910" fmla="*/ 1893094 h 1893094"/>
                <a:gd name="connsiteX10-1911" fmla="*/ 869156 w 1629187"/>
                <a:gd name="connsiteY10-1912" fmla="*/ 1826419 h 1893094"/>
                <a:gd name="connsiteX11-1913" fmla="*/ 769144 w 1629187"/>
                <a:gd name="connsiteY11-1914" fmla="*/ 1607344 h 1893094"/>
                <a:gd name="connsiteX12-1915" fmla="*/ 671513 w 1629187"/>
                <a:gd name="connsiteY12-1916" fmla="*/ 1797844 h 1893094"/>
                <a:gd name="connsiteX13-1917" fmla="*/ 661988 w 1629187"/>
                <a:gd name="connsiteY13-1918" fmla="*/ 1885950 h 1893094"/>
                <a:gd name="connsiteX14-1919" fmla="*/ 433388 w 1629187"/>
                <a:gd name="connsiteY14-1920" fmla="*/ 1885950 h 1893094"/>
                <a:gd name="connsiteX15-1921" fmla="*/ 261938 w 1629187"/>
                <a:gd name="connsiteY15-1922" fmla="*/ 1664494 h 1893094"/>
                <a:gd name="connsiteX16-1923" fmla="*/ 326231 w 1629187"/>
                <a:gd name="connsiteY16-1924" fmla="*/ 1581150 h 1893094"/>
                <a:gd name="connsiteX17-1925" fmla="*/ 407194 w 1629187"/>
                <a:gd name="connsiteY17-1926" fmla="*/ 1373981 h 1893094"/>
                <a:gd name="connsiteX18-1927" fmla="*/ 192881 w 1629187"/>
                <a:gd name="connsiteY18-1928" fmla="*/ 1412080 h 1893094"/>
                <a:gd name="connsiteX19-1929" fmla="*/ 111919 w 1629187"/>
                <a:gd name="connsiteY19-1930" fmla="*/ 1454944 h 1893094"/>
                <a:gd name="connsiteX20-1931" fmla="*/ 0 w 1629187"/>
                <a:gd name="connsiteY20-1932" fmla="*/ 1300162 h 1893094"/>
              </a:gdLst>
              <a:ahLst/>
              <a:cxnLst>
                <a:cxn ang="0">
                  <a:pos x="connsiteX0-1891" y="connsiteY0-1892"/>
                </a:cxn>
                <a:cxn ang="0">
                  <a:pos x="connsiteX1-1893" y="connsiteY1-1894"/>
                </a:cxn>
                <a:cxn ang="0">
                  <a:pos x="connsiteX2-1895" y="connsiteY2-1896"/>
                </a:cxn>
                <a:cxn ang="0">
                  <a:pos x="connsiteX3-1897" y="connsiteY3-1898"/>
                </a:cxn>
                <a:cxn ang="0">
                  <a:pos x="connsiteX4-1899" y="connsiteY4-1900"/>
                </a:cxn>
                <a:cxn ang="0">
                  <a:pos x="connsiteX5-1901" y="connsiteY5-1902"/>
                </a:cxn>
                <a:cxn ang="0">
                  <a:pos x="connsiteX6-1903" y="connsiteY6-1904"/>
                </a:cxn>
                <a:cxn ang="0">
                  <a:pos x="connsiteX7-1905" y="connsiteY7-1906"/>
                </a:cxn>
                <a:cxn ang="0">
                  <a:pos x="connsiteX8-1907" y="connsiteY8-1908"/>
                </a:cxn>
                <a:cxn ang="0">
                  <a:pos x="connsiteX9-1909" y="connsiteY9-1910"/>
                </a:cxn>
                <a:cxn ang="0">
                  <a:pos x="connsiteX10-1911" y="connsiteY10-1912"/>
                </a:cxn>
                <a:cxn ang="0">
                  <a:pos x="connsiteX11-1913" y="connsiteY11-1914"/>
                </a:cxn>
                <a:cxn ang="0">
                  <a:pos x="connsiteX12-1915" y="connsiteY12-1916"/>
                </a:cxn>
                <a:cxn ang="0">
                  <a:pos x="connsiteX13-1917" y="connsiteY13-1918"/>
                </a:cxn>
                <a:cxn ang="0">
                  <a:pos x="connsiteX14-1919" y="connsiteY14-1920"/>
                </a:cxn>
                <a:cxn ang="0">
                  <a:pos x="connsiteX15-1921" y="connsiteY15-1922"/>
                </a:cxn>
                <a:cxn ang="0">
                  <a:pos x="connsiteX16-1923" y="connsiteY16-1924"/>
                </a:cxn>
                <a:cxn ang="0">
                  <a:pos x="connsiteX17-1925" y="connsiteY17-1926"/>
                </a:cxn>
                <a:cxn ang="0">
                  <a:pos x="connsiteX18-1927" y="connsiteY18-1928"/>
                </a:cxn>
                <a:cxn ang="0">
                  <a:pos x="connsiteX19-1929" y="connsiteY19-1930"/>
                </a:cxn>
                <a:cxn ang="0">
                  <a:pos x="connsiteX20-1931" y="connsiteY20-1932"/>
                </a:cxn>
              </a:cxnLst>
              <a:rect l="l" t="t" r="r" b="b"/>
              <a:pathLst>
                <a:path w="1629187" h="1893094">
                  <a:moveTo>
                    <a:pt x="0" y="1300162"/>
                  </a:moveTo>
                  <a:lnTo>
                    <a:pt x="776288" y="0"/>
                  </a:lnTo>
                  <a:lnTo>
                    <a:pt x="1562100" y="1304925"/>
                  </a:lnTo>
                  <a:lnTo>
                    <a:pt x="1445419" y="1466850"/>
                  </a:lnTo>
                  <a:cubicBezTo>
                    <a:pt x="1417638" y="1508124"/>
                    <a:pt x="1463674" y="1563688"/>
                    <a:pt x="1516856" y="1557338"/>
                  </a:cubicBezTo>
                  <a:cubicBezTo>
                    <a:pt x="1615282" y="1551781"/>
                    <a:pt x="1658938" y="1667669"/>
                    <a:pt x="1607344" y="1726406"/>
                  </a:cubicBezTo>
                  <a:cubicBezTo>
                    <a:pt x="1550194" y="1785937"/>
                    <a:pt x="1438275" y="1769268"/>
                    <a:pt x="1426369" y="1678781"/>
                  </a:cubicBezTo>
                  <a:cubicBezTo>
                    <a:pt x="1423194" y="1634331"/>
                    <a:pt x="1339057" y="1604168"/>
                    <a:pt x="1312069" y="1640681"/>
                  </a:cubicBezTo>
                  <a:lnTo>
                    <a:pt x="1126331" y="1893094"/>
                  </a:lnTo>
                  <a:lnTo>
                    <a:pt x="909638" y="1893094"/>
                  </a:lnTo>
                  <a:cubicBezTo>
                    <a:pt x="865187" y="1892300"/>
                    <a:pt x="832644" y="1877220"/>
                    <a:pt x="869156" y="1826419"/>
                  </a:cubicBezTo>
                  <a:cubicBezTo>
                    <a:pt x="931069" y="1746251"/>
                    <a:pt x="900112" y="1608931"/>
                    <a:pt x="769144" y="1607344"/>
                  </a:cubicBezTo>
                  <a:cubicBezTo>
                    <a:pt x="667544" y="1611313"/>
                    <a:pt x="630238" y="1734344"/>
                    <a:pt x="671513" y="1797844"/>
                  </a:cubicBezTo>
                  <a:cubicBezTo>
                    <a:pt x="706438" y="1843881"/>
                    <a:pt x="710407" y="1887537"/>
                    <a:pt x="661988" y="1885950"/>
                  </a:cubicBezTo>
                  <a:lnTo>
                    <a:pt x="433388" y="1885950"/>
                  </a:lnTo>
                  <a:lnTo>
                    <a:pt x="261938" y="1664494"/>
                  </a:lnTo>
                  <a:cubicBezTo>
                    <a:pt x="216694" y="1598613"/>
                    <a:pt x="271463" y="1573212"/>
                    <a:pt x="326231" y="1581150"/>
                  </a:cubicBezTo>
                  <a:cubicBezTo>
                    <a:pt x="379413" y="1588293"/>
                    <a:pt x="492125" y="1476375"/>
                    <a:pt x="407194" y="1373981"/>
                  </a:cubicBezTo>
                  <a:cubicBezTo>
                    <a:pt x="329406" y="1296193"/>
                    <a:pt x="206375" y="1339849"/>
                    <a:pt x="192881" y="1412080"/>
                  </a:cubicBezTo>
                  <a:cubicBezTo>
                    <a:pt x="179387" y="1476374"/>
                    <a:pt x="134938" y="1488280"/>
                    <a:pt x="111919" y="1454944"/>
                  </a:cubicBezTo>
                  <a:lnTo>
                    <a:pt x="0" y="1300162"/>
                  </a:ln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noProof="1">
                <a:cs typeface="+mn-ea"/>
              </a:endParaRPr>
            </a:p>
          </p:txBody>
        </p:sp>
        <p:sp>
          <p:nvSpPr>
            <p:cNvPr id="9" name="矩形 6"/>
            <p:cNvSpPr>
              <a:spLocks noChangeArrowheads="1"/>
            </p:cNvSpPr>
            <p:nvPr/>
          </p:nvSpPr>
          <p:spPr bwMode="auto">
            <a:xfrm>
              <a:off x="5790771" y="2879859"/>
              <a:ext cx="582138" cy="3692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cs typeface="+mn-ea"/>
                </a:rPr>
                <a:t>01</a:t>
              </a:r>
              <a:endParaRPr lang="zh-CN" altLang="en-US" sz="2400" dirty="0">
                <a:cs typeface="+mn-ea"/>
              </a:endParaRPr>
            </a:p>
          </p:txBody>
        </p:sp>
      </p:grpSp>
      <p:grpSp>
        <p:nvGrpSpPr>
          <p:cNvPr id="10" name="组合 7"/>
          <p:cNvGrpSpPr/>
          <p:nvPr/>
        </p:nvGrpSpPr>
        <p:grpSpPr bwMode="auto">
          <a:xfrm>
            <a:off x="6484303" y="2962363"/>
            <a:ext cx="1633537" cy="1406525"/>
            <a:chOff x="6468735" y="3349907"/>
            <a:chExt cx="1633230" cy="1405549"/>
          </a:xfrm>
          <a:solidFill>
            <a:schemeClr val="accent1"/>
          </a:solidFill>
        </p:grpSpPr>
        <p:sp>
          <p:nvSpPr>
            <p:cNvPr id="11" name="任意多边形 9"/>
            <p:cNvSpPr/>
            <p:nvPr/>
          </p:nvSpPr>
          <p:spPr>
            <a:xfrm rot="4297007">
              <a:off x="6582575" y="3236067"/>
              <a:ext cx="1405549" cy="1633230"/>
            </a:xfrm>
            <a:custGeom>
              <a:avLst/>
              <a:gdLst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04950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-1" fmla="*/ 0 w 1600200"/>
                <a:gd name="connsiteY0-2" fmla="*/ 1300162 h 1893094"/>
                <a:gd name="connsiteX1-3" fmla="*/ 776288 w 1600200"/>
                <a:gd name="connsiteY1-4" fmla="*/ 0 h 1893094"/>
                <a:gd name="connsiteX2-5" fmla="*/ 1562100 w 1600200"/>
                <a:gd name="connsiteY2-6" fmla="*/ 1304925 h 1893094"/>
                <a:gd name="connsiteX3-7" fmla="*/ 1445419 w 1600200"/>
                <a:gd name="connsiteY3-8" fmla="*/ 1466850 h 1893094"/>
                <a:gd name="connsiteX4-9" fmla="*/ 1504950 w 1600200"/>
                <a:gd name="connsiteY4-10" fmla="*/ 1569244 h 1893094"/>
                <a:gd name="connsiteX5-11" fmla="*/ 1600200 w 1600200"/>
                <a:gd name="connsiteY5-12" fmla="*/ 1724025 h 1893094"/>
                <a:gd name="connsiteX6-13" fmla="*/ 1428750 w 1600200"/>
                <a:gd name="connsiteY6-14" fmla="*/ 1674019 h 1893094"/>
                <a:gd name="connsiteX7-15" fmla="*/ 1304925 w 1600200"/>
                <a:gd name="connsiteY7-16" fmla="*/ 1633537 h 1893094"/>
                <a:gd name="connsiteX8-17" fmla="*/ 1126331 w 1600200"/>
                <a:gd name="connsiteY8-18" fmla="*/ 1893094 h 1893094"/>
                <a:gd name="connsiteX9-19" fmla="*/ 909638 w 1600200"/>
                <a:gd name="connsiteY9-20" fmla="*/ 1893094 h 1893094"/>
                <a:gd name="connsiteX10-21" fmla="*/ 869156 w 1600200"/>
                <a:gd name="connsiteY10-22" fmla="*/ 1826419 h 1893094"/>
                <a:gd name="connsiteX11-23" fmla="*/ 769144 w 1600200"/>
                <a:gd name="connsiteY11-24" fmla="*/ 1607344 h 1893094"/>
                <a:gd name="connsiteX12-25" fmla="*/ 671513 w 1600200"/>
                <a:gd name="connsiteY12-26" fmla="*/ 1797844 h 1893094"/>
                <a:gd name="connsiteX13-27" fmla="*/ 661988 w 1600200"/>
                <a:gd name="connsiteY13-28" fmla="*/ 1885950 h 1893094"/>
                <a:gd name="connsiteX14-29" fmla="*/ 433388 w 1600200"/>
                <a:gd name="connsiteY14-30" fmla="*/ 1885950 h 1893094"/>
                <a:gd name="connsiteX15-31" fmla="*/ 261938 w 1600200"/>
                <a:gd name="connsiteY15-32" fmla="*/ 1664494 h 1893094"/>
                <a:gd name="connsiteX16-33" fmla="*/ 326231 w 1600200"/>
                <a:gd name="connsiteY16-34" fmla="*/ 1581150 h 1893094"/>
                <a:gd name="connsiteX17-35" fmla="*/ 414338 w 1600200"/>
                <a:gd name="connsiteY17-36" fmla="*/ 1366837 h 1893094"/>
                <a:gd name="connsiteX18-37" fmla="*/ 188119 w 1600200"/>
                <a:gd name="connsiteY18-38" fmla="*/ 1404937 h 1893094"/>
                <a:gd name="connsiteX19-39" fmla="*/ 116681 w 1600200"/>
                <a:gd name="connsiteY19-40" fmla="*/ 1447800 h 1893094"/>
                <a:gd name="connsiteX20-41" fmla="*/ 0 w 1600200"/>
                <a:gd name="connsiteY20-42" fmla="*/ 1300162 h 1893094"/>
                <a:gd name="connsiteX0-43" fmla="*/ 0 w 1600200"/>
                <a:gd name="connsiteY0-44" fmla="*/ 1300162 h 1893094"/>
                <a:gd name="connsiteX1-45" fmla="*/ 776288 w 1600200"/>
                <a:gd name="connsiteY1-46" fmla="*/ 0 h 1893094"/>
                <a:gd name="connsiteX2-47" fmla="*/ 1562100 w 1600200"/>
                <a:gd name="connsiteY2-48" fmla="*/ 1304925 h 1893094"/>
                <a:gd name="connsiteX3-49" fmla="*/ 1445419 w 1600200"/>
                <a:gd name="connsiteY3-50" fmla="*/ 1466850 h 1893094"/>
                <a:gd name="connsiteX4-51" fmla="*/ 1504950 w 1600200"/>
                <a:gd name="connsiteY4-52" fmla="*/ 1569244 h 1893094"/>
                <a:gd name="connsiteX5-53" fmla="*/ 1600200 w 1600200"/>
                <a:gd name="connsiteY5-54" fmla="*/ 1724025 h 1893094"/>
                <a:gd name="connsiteX6-55" fmla="*/ 1428750 w 1600200"/>
                <a:gd name="connsiteY6-56" fmla="*/ 1674019 h 1893094"/>
                <a:gd name="connsiteX7-57" fmla="*/ 1304925 w 1600200"/>
                <a:gd name="connsiteY7-58" fmla="*/ 1633537 h 1893094"/>
                <a:gd name="connsiteX8-59" fmla="*/ 1126331 w 1600200"/>
                <a:gd name="connsiteY8-60" fmla="*/ 1893094 h 1893094"/>
                <a:gd name="connsiteX9-61" fmla="*/ 909638 w 1600200"/>
                <a:gd name="connsiteY9-62" fmla="*/ 1893094 h 1893094"/>
                <a:gd name="connsiteX10-63" fmla="*/ 869156 w 1600200"/>
                <a:gd name="connsiteY10-64" fmla="*/ 1826419 h 1893094"/>
                <a:gd name="connsiteX11-65" fmla="*/ 769144 w 1600200"/>
                <a:gd name="connsiteY11-66" fmla="*/ 1607344 h 1893094"/>
                <a:gd name="connsiteX12-67" fmla="*/ 671513 w 1600200"/>
                <a:gd name="connsiteY12-68" fmla="*/ 1797844 h 1893094"/>
                <a:gd name="connsiteX13-69" fmla="*/ 661988 w 1600200"/>
                <a:gd name="connsiteY13-70" fmla="*/ 1885950 h 1893094"/>
                <a:gd name="connsiteX14-71" fmla="*/ 433388 w 1600200"/>
                <a:gd name="connsiteY14-72" fmla="*/ 1885950 h 1893094"/>
                <a:gd name="connsiteX15-73" fmla="*/ 261938 w 1600200"/>
                <a:gd name="connsiteY15-74" fmla="*/ 1664494 h 1893094"/>
                <a:gd name="connsiteX16-75" fmla="*/ 326231 w 1600200"/>
                <a:gd name="connsiteY16-76" fmla="*/ 1581150 h 1893094"/>
                <a:gd name="connsiteX17-77" fmla="*/ 414338 w 1600200"/>
                <a:gd name="connsiteY17-78" fmla="*/ 1366837 h 1893094"/>
                <a:gd name="connsiteX18-79" fmla="*/ 188119 w 1600200"/>
                <a:gd name="connsiteY18-80" fmla="*/ 1404937 h 1893094"/>
                <a:gd name="connsiteX19-81" fmla="*/ 116681 w 1600200"/>
                <a:gd name="connsiteY19-82" fmla="*/ 1447800 h 1893094"/>
                <a:gd name="connsiteX20-83" fmla="*/ 0 w 1600200"/>
                <a:gd name="connsiteY20-84" fmla="*/ 1300162 h 1893094"/>
                <a:gd name="connsiteX0-85" fmla="*/ 0 w 1600200"/>
                <a:gd name="connsiteY0-86" fmla="*/ 1300162 h 1893094"/>
                <a:gd name="connsiteX1-87" fmla="*/ 776288 w 1600200"/>
                <a:gd name="connsiteY1-88" fmla="*/ 0 h 1893094"/>
                <a:gd name="connsiteX2-89" fmla="*/ 1562100 w 1600200"/>
                <a:gd name="connsiteY2-90" fmla="*/ 1304925 h 1893094"/>
                <a:gd name="connsiteX3-91" fmla="*/ 1445419 w 1600200"/>
                <a:gd name="connsiteY3-92" fmla="*/ 1466850 h 1893094"/>
                <a:gd name="connsiteX4-93" fmla="*/ 1512094 w 1600200"/>
                <a:gd name="connsiteY4-94" fmla="*/ 1569244 h 1893094"/>
                <a:gd name="connsiteX5-95" fmla="*/ 1600200 w 1600200"/>
                <a:gd name="connsiteY5-96" fmla="*/ 1724025 h 1893094"/>
                <a:gd name="connsiteX6-97" fmla="*/ 1428750 w 1600200"/>
                <a:gd name="connsiteY6-98" fmla="*/ 1674019 h 1893094"/>
                <a:gd name="connsiteX7-99" fmla="*/ 1304925 w 1600200"/>
                <a:gd name="connsiteY7-100" fmla="*/ 1633537 h 1893094"/>
                <a:gd name="connsiteX8-101" fmla="*/ 1126331 w 1600200"/>
                <a:gd name="connsiteY8-102" fmla="*/ 1893094 h 1893094"/>
                <a:gd name="connsiteX9-103" fmla="*/ 909638 w 1600200"/>
                <a:gd name="connsiteY9-104" fmla="*/ 1893094 h 1893094"/>
                <a:gd name="connsiteX10-105" fmla="*/ 869156 w 1600200"/>
                <a:gd name="connsiteY10-106" fmla="*/ 1826419 h 1893094"/>
                <a:gd name="connsiteX11-107" fmla="*/ 769144 w 1600200"/>
                <a:gd name="connsiteY11-108" fmla="*/ 1607344 h 1893094"/>
                <a:gd name="connsiteX12-109" fmla="*/ 671513 w 1600200"/>
                <a:gd name="connsiteY12-110" fmla="*/ 1797844 h 1893094"/>
                <a:gd name="connsiteX13-111" fmla="*/ 661988 w 1600200"/>
                <a:gd name="connsiteY13-112" fmla="*/ 1885950 h 1893094"/>
                <a:gd name="connsiteX14-113" fmla="*/ 433388 w 1600200"/>
                <a:gd name="connsiteY14-114" fmla="*/ 1885950 h 1893094"/>
                <a:gd name="connsiteX15-115" fmla="*/ 261938 w 1600200"/>
                <a:gd name="connsiteY15-116" fmla="*/ 1664494 h 1893094"/>
                <a:gd name="connsiteX16-117" fmla="*/ 326231 w 1600200"/>
                <a:gd name="connsiteY16-118" fmla="*/ 1581150 h 1893094"/>
                <a:gd name="connsiteX17-119" fmla="*/ 414338 w 1600200"/>
                <a:gd name="connsiteY17-120" fmla="*/ 1366837 h 1893094"/>
                <a:gd name="connsiteX18-121" fmla="*/ 188119 w 1600200"/>
                <a:gd name="connsiteY18-122" fmla="*/ 1404937 h 1893094"/>
                <a:gd name="connsiteX19-123" fmla="*/ 116681 w 1600200"/>
                <a:gd name="connsiteY19-124" fmla="*/ 1447800 h 1893094"/>
                <a:gd name="connsiteX20-125" fmla="*/ 0 w 1600200"/>
                <a:gd name="connsiteY20-126" fmla="*/ 1300162 h 1893094"/>
                <a:gd name="connsiteX0-127" fmla="*/ 0 w 1600200"/>
                <a:gd name="connsiteY0-128" fmla="*/ 1300162 h 1893094"/>
                <a:gd name="connsiteX1-129" fmla="*/ 776288 w 1600200"/>
                <a:gd name="connsiteY1-130" fmla="*/ 0 h 1893094"/>
                <a:gd name="connsiteX2-131" fmla="*/ 1562100 w 1600200"/>
                <a:gd name="connsiteY2-132" fmla="*/ 1304925 h 1893094"/>
                <a:gd name="connsiteX3-133" fmla="*/ 1445419 w 1600200"/>
                <a:gd name="connsiteY3-134" fmla="*/ 1466850 h 1893094"/>
                <a:gd name="connsiteX4-135" fmla="*/ 1512094 w 1600200"/>
                <a:gd name="connsiteY4-136" fmla="*/ 1569244 h 1893094"/>
                <a:gd name="connsiteX5-137" fmla="*/ 1600200 w 1600200"/>
                <a:gd name="connsiteY5-138" fmla="*/ 1724025 h 1893094"/>
                <a:gd name="connsiteX6-139" fmla="*/ 1428750 w 1600200"/>
                <a:gd name="connsiteY6-140" fmla="*/ 1674019 h 1893094"/>
                <a:gd name="connsiteX7-141" fmla="*/ 1304925 w 1600200"/>
                <a:gd name="connsiteY7-142" fmla="*/ 1633537 h 1893094"/>
                <a:gd name="connsiteX8-143" fmla="*/ 1126331 w 1600200"/>
                <a:gd name="connsiteY8-144" fmla="*/ 1893094 h 1893094"/>
                <a:gd name="connsiteX9-145" fmla="*/ 909638 w 1600200"/>
                <a:gd name="connsiteY9-146" fmla="*/ 1893094 h 1893094"/>
                <a:gd name="connsiteX10-147" fmla="*/ 869156 w 1600200"/>
                <a:gd name="connsiteY10-148" fmla="*/ 1826419 h 1893094"/>
                <a:gd name="connsiteX11-149" fmla="*/ 769144 w 1600200"/>
                <a:gd name="connsiteY11-150" fmla="*/ 1607344 h 1893094"/>
                <a:gd name="connsiteX12-151" fmla="*/ 671513 w 1600200"/>
                <a:gd name="connsiteY12-152" fmla="*/ 1797844 h 1893094"/>
                <a:gd name="connsiteX13-153" fmla="*/ 661988 w 1600200"/>
                <a:gd name="connsiteY13-154" fmla="*/ 1885950 h 1893094"/>
                <a:gd name="connsiteX14-155" fmla="*/ 433388 w 1600200"/>
                <a:gd name="connsiteY14-156" fmla="*/ 1885950 h 1893094"/>
                <a:gd name="connsiteX15-157" fmla="*/ 261938 w 1600200"/>
                <a:gd name="connsiteY15-158" fmla="*/ 1664494 h 1893094"/>
                <a:gd name="connsiteX16-159" fmla="*/ 326231 w 1600200"/>
                <a:gd name="connsiteY16-160" fmla="*/ 1581150 h 1893094"/>
                <a:gd name="connsiteX17-161" fmla="*/ 414338 w 1600200"/>
                <a:gd name="connsiteY17-162" fmla="*/ 1366837 h 1893094"/>
                <a:gd name="connsiteX18-163" fmla="*/ 188119 w 1600200"/>
                <a:gd name="connsiteY18-164" fmla="*/ 1404937 h 1893094"/>
                <a:gd name="connsiteX19-165" fmla="*/ 116681 w 1600200"/>
                <a:gd name="connsiteY19-166" fmla="*/ 1447800 h 1893094"/>
                <a:gd name="connsiteX20-167" fmla="*/ 0 w 1600200"/>
                <a:gd name="connsiteY20-168" fmla="*/ 1300162 h 1893094"/>
                <a:gd name="connsiteX0-169" fmla="*/ 0 w 1600200"/>
                <a:gd name="connsiteY0-170" fmla="*/ 1300162 h 1893094"/>
                <a:gd name="connsiteX1-171" fmla="*/ 776288 w 1600200"/>
                <a:gd name="connsiteY1-172" fmla="*/ 0 h 1893094"/>
                <a:gd name="connsiteX2-173" fmla="*/ 1562100 w 1600200"/>
                <a:gd name="connsiteY2-174" fmla="*/ 1304925 h 1893094"/>
                <a:gd name="connsiteX3-175" fmla="*/ 1445419 w 1600200"/>
                <a:gd name="connsiteY3-176" fmla="*/ 1466850 h 1893094"/>
                <a:gd name="connsiteX4-177" fmla="*/ 1512094 w 1600200"/>
                <a:gd name="connsiteY4-178" fmla="*/ 1569244 h 1893094"/>
                <a:gd name="connsiteX5-179" fmla="*/ 1600200 w 1600200"/>
                <a:gd name="connsiteY5-180" fmla="*/ 1724025 h 1893094"/>
                <a:gd name="connsiteX6-181" fmla="*/ 1428750 w 1600200"/>
                <a:gd name="connsiteY6-182" fmla="*/ 1674019 h 1893094"/>
                <a:gd name="connsiteX7-183" fmla="*/ 1304925 w 1600200"/>
                <a:gd name="connsiteY7-184" fmla="*/ 1633537 h 1893094"/>
                <a:gd name="connsiteX8-185" fmla="*/ 1126331 w 1600200"/>
                <a:gd name="connsiteY8-186" fmla="*/ 1893094 h 1893094"/>
                <a:gd name="connsiteX9-187" fmla="*/ 909638 w 1600200"/>
                <a:gd name="connsiteY9-188" fmla="*/ 1893094 h 1893094"/>
                <a:gd name="connsiteX10-189" fmla="*/ 869156 w 1600200"/>
                <a:gd name="connsiteY10-190" fmla="*/ 1826419 h 1893094"/>
                <a:gd name="connsiteX11-191" fmla="*/ 769144 w 1600200"/>
                <a:gd name="connsiteY11-192" fmla="*/ 1607344 h 1893094"/>
                <a:gd name="connsiteX12-193" fmla="*/ 671513 w 1600200"/>
                <a:gd name="connsiteY12-194" fmla="*/ 1797844 h 1893094"/>
                <a:gd name="connsiteX13-195" fmla="*/ 661988 w 1600200"/>
                <a:gd name="connsiteY13-196" fmla="*/ 1885950 h 1893094"/>
                <a:gd name="connsiteX14-197" fmla="*/ 433388 w 1600200"/>
                <a:gd name="connsiteY14-198" fmla="*/ 1885950 h 1893094"/>
                <a:gd name="connsiteX15-199" fmla="*/ 261938 w 1600200"/>
                <a:gd name="connsiteY15-200" fmla="*/ 1664494 h 1893094"/>
                <a:gd name="connsiteX16-201" fmla="*/ 326231 w 1600200"/>
                <a:gd name="connsiteY16-202" fmla="*/ 1581150 h 1893094"/>
                <a:gd name="connsiteX17-203" fmla="*/ 414338 w 1600200"/>
                <a:gd name="connsiteY17-204" fmla="*/ 1366837 h 1893094"/>
                <a:gd name="connsiteX18-205" fmla="*/ 188119 w 1600200"/>
                <a:gd name="connsiteY18-206" fmla="*/ 1404937 h 1893094"/>
                <a:gd name="connsiteX19-207" fmla="*/ 116681 w 1600200"/>
                <a:gd name="connsiteY19-208" fmla="*/ 1447800 h 1893094"/>
                <a:gd name="connsiteX20-209" fmla="*/ 0 w 1600200"/>
                <a:gd name="connsiteY20-210" fmla="*/ 1300162 h 1893094"/>
                <a:gd name="connsiteX0-211" fmla="*/ 0 w 1600200"/>
                <a:gd name="connsiteY0-212" fmla="*/ 1300162 h 1893094"/>
                <a:gd name="connsiteX1-213" fmla="*/ 776288 w 1600200"/>
                <a:gd name="connsiteY1-214" fmla="*/ 0 h 1893094"/>
                <a:gd name="connsiteX2-215" fmla="*/ 1562100 w 1600200"/>
                <a:gd name="connsiteY2-216" fmla="*/ 1304925 h 1893094"/>
                <a:gd name="connsiteX3-217" fmla="*/ 1445419 w 1600200"/>
                <a:gd name="connsiteY3-218" fmla="*/ 1466850 h 1893094"/>
                <a:gd name="connsiteX4-219" fmla="*/ 1516856 w 1600200"/>
                <a:gd name="connsiteY4-220" fmla="*/ 1557338 h 1893094"/>
                <a:gd name="connsiteX5-221" fmla="*/ 1600200 w 1600200"/>
                <a:gd name="connsiteY5-222" fmla="*/ 1724025 h 1893094"/>
                <a:gd name="connsiteX6-223" fmla="*/ 1428750 w 1600200"/>
                <a:gd name="connsiteY6-224" fmla="*/ 1674019 h 1893094"/>
                <a:gd name="connsiteX7-225" fmla="*/ 1304925 w 1600200"/>
                <a:gd name="connsiteY7-226" fmla="*/ 1633537 h 1893094"/>
                <a:gd name="connsiteX8-227" fmla="*/ 1126331 w 1600200"/>
                <a:gd name="connsiteY8-228" fmla="*/ 1893094 h 1893094"/>
                <a:gd name="connsiteX9-229" fmla="*/ 909638 w 1600200"/>
                <a:gd name="connsiteY9-230" fmla="*/ 1893094 h 1893094"/>
                <a:gd name="connsiteX10-231" fmla="*/ 869156 w 1600200"/>
                <a:gd name="connsiteY10-232" fmla="*/ 1826419 h 1893094"/>
                <a:gd name="connsiteX11-233" fmla="*/ 769144 w 1600200"/>
                <a:gd name="connsiteY11-234" fmla="*/ 1607344 h 1893094"/>
                <a:gd name="connsiteX12-235" fmla="*/ 671513 w 1600200"/>
                <a:gd name="connsiteY12-236" fmla="*/ 1797844 h 1893094"/>
                <a:gd name="connsiteX13-237" fmla="*/ 661988 w 1600200"/>
                <a:gd name="connsiteY13-238" fmla="*/ 1885950 h 1893094"/>
                <a:gd name="connsiteX14-239" fmla="*/ 433388 w 1600200"/>
                <a:gd name="connsiteY14-240" fmla="*/ 1885950 h 1893094"/>
                <a:gd name="connsiteX15-241" fmla="*/ 261938 w 1600200"/>
                <a:gd name="connsiteY15-242" fmla="*/ 1664494 h 1893094"/>
                <a:gd name="connsiteX16-243" fmla="*/ 326231 w 1600200"/>
                <a:gd name="connsiteY16-244" fmla="*/ 1581150 h 1893094"/>
                <a:gd name="connsiteX17-245" fmla="*/ 414338 w 1600200"/>
                <a:gd name="connsiteY17-246" fmla="*/ 1366837 h 1893094"/>
                <a:gd name="connsiteX18-247" fmla="*/ 188119 w 1600200"/>
                <a:gd name="connsiteY18-248" fmla="*/ 1404937 h 1893094"/>
                <a:gd name="connsiteX19-249" fmla="*/ 116681 w 1600200"/>
                <a:gd name="connsiteY19-250" fmla="*/ 1447800 h 1893094"/>
                <a:gd name="connsiteX20-251" fmla="*/ 0 w 1600200"/>
                <a:gd name="connsiteY20-252" fmla="*/ 1300162 h 1893094"/>
                <a:gd name="connsiteX0-253" fmla="*/ 0 w 1600200"/>
                <a:gd name="connsiteY0-254" fmla="*/ 1300162 h 1893094"/>
                <a:gd name="connsiteX1-255" fmla="*/ 776288 w 1600200"/>
                <a:gd name="connsiteY1-256" fmla="*/ 0 h 1893094"/>
                <a:gd name="connsiteX2-257" fmla="*/ 1562100 w 1600200"/>
                <a:gd name="connsiteY2-258" fmla="*/ 1304925 h 1893094"/>
                <a:gd name="connsiteX3-259" fmla="*/ 1445419 w 1600200"/>
                <a:gd name="connsiteY3-260" fmla="*/ 1466850 h 1893094"/>
                <a:gd name="connsiteX4-261" fmla="*/ 1516856 w 1600200"/>
                <a:gd name="connsiteY4-262" fmla="*/ 1557338 h 1893094"/>
                <a:gd name="connsiteX5-263" fmla="*/ 1600200 w 1600200"/>
                <a:gd name="connsiteY5-264" fmla="*/ 1724025 h 1893094"/>
                <a:gd name="connsiteX6-265" fmla="*/ 1428750 w 1600200"/>
                <a:gd name="connsiteY6-266" fmla="*/ 1674019 h 1893094"/>
                <a:gd name="connsiteX7-267" fmla="*/ 1304925 w 1600200"/>
                <a:gd name="connsiteY7-268" fmla="*/ 1633537 h 1893094"/>
                <a:gd name="connsiteX8-269" fmla="*/ 1126331 w 1600200"/>
                <a:gd name="connsiteY8-270" fmla="*/ 1893094 h 1893094"/>
                <a:gd name="connsiteX9-271" fmla="*/ 909638 w 1600200"/>
                <a:gd name="connsiteY9-272" fmla="*/ 1893094 h 1893094"/>
                <a:gd name="connsiteX10-273" fmla="*/ 869156 w 1600200"/>
                <a:gd name="connsiteY10-274" fmla="*/ 1826419 h 1893094"/>
                <a:gd name="connsiteX11-275" fmla="*/ 769144 w 1600200"/>
                <a:gd name="connsiteY11-276" fmla="*/ 1607344 h 1893094"/>
                <a:gd name="connsiteX12-277" fmla="*/ 671513 w 1600200"/>
                <a:gd name="connsiteY12-278" fmla="*/ 1797844 h 1893094"/>
                <a:gd name="connsiteX13-279" fmla="*/ 661988 w 1600200"/>
                <a:gd name="connsiteY13-280" fmla="*/ 1885950 h 1893094"/>
                <a:gd name="connsiteX14-281" fmla="*/ 433388 w 1600200"/>
                <a:gd name="connsiteY14-282" fmla="*/ 1885950 h 1893094"/>
                <a:gd name="connsiteX15-283" fmla="*/ 261938 w 1600200"/>
                <a:gd name="connsiteY15-284" fmla="*/ 1664494 h 1893094"/>
                <a:gd name="connsiteX16-285" fmla="*/ 326231 w 1600200"/>
                <a:gd name="connsiteY16-286" fmla="*/ 1581150 h 1893094"/>
                <a:gd name="connsiteX17-287" fmla="*/ 414338 w 1600200"/>
                <a:gd name="connsiteY17-288" fmla="*/ 1366837 h 1893094"/>
                <a:gd name="connsiteX18-289" fmla="*/ 188119 w 1600200"/>
                <a:gd name="connsiteY18-290" fmla="*/ 1404937 h 1893094"/>
                <a:gd name="connsiteX19-291" fmla="*/ 116681 w 1600200"/>
                <a:gd name="connsiteY19-292" fmla="*/ 1447800 h 1893094"/>
                <a:gd name="connsiteX20-293" fmla="*/ 0 w 1600200"/>
                <a:gd name="connsiteY20-294" fmla="*/ 1300162 h 1893094"/>
                <a:gd name="connsiteX0-295" fmla="*/ 0 w 1618472"/>
                <a:gd name="connsiteY0-296" fmla="*/ 1300162 h 1893094"/>
                <a:gd name="connsiteX1-297" fmla="*/ 776288 w 1618472"/>
                <a:gd name="connsiteY1-298" fmla="*/ 0 h 1893094"/>
                <a:gd name="connsiteX2-299" fmla="*/ 1562100 w 1618472"/>
                <a:gd name="connsiteY2-300" fmla="*/ 1304925 h 1893094"/>
                <a:gd name="connsiteX3-301" fmla="*/ 1445419 w 1618472"/>
                <a:gd name="connsiteY3-302" fmla="*/ 1466850 h 1893094"/>
                <a:gd name="connsiteX4-303" fmla="*/ 1516856 w 1618472"/>
                <a:gd name="connsiteY4-304" fmla="*/ 1557338 h 1893094"/>
                <a:gd name="connsiteX5-305" fmla="*/ 1600200 w 1618472"/>
                <a:gd name="connsiteY5-306" fmla="*/ 1724025 h 1893094"/>
                <a:gd name="connsiteX6-307" fmla="*/ 1428750 w 1618472"/>
                <a:gd name="connsiteY6-308" fmla="*/ 1674019 h 1893094"/>
                <a:gd name="connsiteX7-309" fmla="*/ 1304925 w 1618472"/>
                <a:gd name="connsiteY7-310" fmla="*/ 1633537 h 1893094"/>
                <a:gd name="connsiteX8-311" fmla="*/ 1126331 w 1618472"/>
                <a:gd name="connsiteY8-312" fmla="*/ 1893094 h 1893094"/>
                <a:gd name="connsiteX9-313" fmla="*/ 909638 w 1618472"/>
                <a:gd name="connsiteY9-314" fmla="*/ 1893094 h 1893094"/>
                <a:gd name="connsiteX10-315" fmla="*/ 869156 w 1618472"/>
                <a:gd name="connsiteY10-316" fmla="*/ 1826419 h 1893094"/>
                <a:gd name="connsiteX11-317" fmla="*/ 769144 w 1618472"/>
                <a:gd name="connsiteY11-318" fmla="*/ 1607344 h 1893094"/>
                <a:gd name="connsiteX12-319" fmla="*/ 671513 w 1618472"/>
                <a:gd name="connsiteY12-320" fmla="*/ 1797844 h 1893094"/>
                <a:gd name="connsiteX13-321" fmla="*/ 661988 w 1618472"/>
                <a:gd name="connsiteY13-322" fmla="*/ 1885950 h 1893094"/>
                <a:gd name="connsiteX14-323" fmla="*/ 433388 w 1618472"/>
                <a:gd name="connsiteY14-324" fmla="*/ 1885950 h 1893094"/>
                <a:gd name="connsiteX15-325" fmla="*/ 261938 w 1618472"/>
                <a:gd name="connsiteY15-326" fmla="*/ 1664494 h 1893094"/>
                <a:gd name="connsiteX16-327" fmla="*/ 326231 w 1618472"/>
                <a:gd name="connsiteY16-328" fmla="*/ 1581150 h 1893094"/>
                <a:gd name="connsiteX17-329" fmla="*/ 414338 w 1618472"/>
                <a:gd name="connsiteY17-330" fmla="*/ 1366837 h 1893094"/>
                <a:gd name="connsiteX18-331" fmla="*/ 188119 w 1618472"/>
                <a:gd name="connsiteY18-332" fmla="*/ 1404937 h 1893094"/>
                <a:gd name="connsiteX19-333" fmla="*/ 116681 w 1618472"/>
                <a:gd name="connsiteY19-334" fmla="*/ 1447800 h 1893094"/>
                <a:gd name="connsiteX20-335" fmla="*/ 0 w 1618472"/>
                <a:gd name="connsiteY20-336" fmla="*/ 1300162 h 1893094"/>
                <a:gd name="connsiteX0-337" fmla="*/ 0 w 1618472"/>
                <a:gd name="connsiteY0-338" fmla="*/ 1300162 h 1893094"/>
                <a:gd name="connsiteX1-339" fmla="*/ 776288 w 1618472"/>
                <a:gd name="connsiteY1-340" fmla="*/ 0 h 1893094"/>
                <a:gd name="connsiteX2-341" fmla="*/ 1562100 w 1618472"/>
                <a:gd name="connsiteY2-342" fmla="*/ 1304925 h 1893094"/>
                <a:gd name="connsiteX3-343" fmla="*/ 1445419 w 1618472"/>
                <a:gd name="connsiteY3-344" fmla="*/ 1466850 h 1893094"/>
                <a:gd name="connsiteX4-345" fmla="*/ 1516856 w 1618472"/>
                <a:gd name="connsiteY4-346" fmla="*/ 1557338 h 1893094"/>
                <a:gd name="connsiteX5-347" fmla="*/ 1600200 w 1618472"/>
                <a:gd name="connsiteY5-348" fmla="*/ 1724025 h 1893094"/>
                <a:gd name="connsiteX6-349" fmla="*/ 1428750 w 1618472"/>
                <a:gd name="connsiteY6-350" fmla="*/ 1674019 h 1893094"/>
                <a:gd name="connsiteX7-351" fmla="*/ 1304925 w 1618472"/>
                <a:gd name="connsiteY7-352" fmla="*/ 1633537 h 1893094"/>
                <a:gd name="connsiteX8-353" fmla="*/ 1126331 w 1618472"/>
                <a:gd name="connsiteY8-354" fmla="*/ 1893094 h 1893094"/>
                <a:gd name="connsiteX9-355" fmla="*/ 909638 w 1618472"/>
                <a:gd name="connsiteY9-356" fmla="*/ 1893094 h 1893094"/>
                <a:gd name="connsiteX10-357" fmla="*/ 869156 w 1618472"/>
                <a:gd name="connsiteY10-358" fmla="*/ 1826419 h 1893094"/>
                <a:gd name="connsiteX11-359" fmla="*/ 769144 w 1618472"/>
                <a:gd name="connsiteY11-360" fmla="*/ 1607344 h 1893094"/>
                <a:gd name="connsiteX12-361" fmla="*/ 671513 w 1618472"/>
                <a:gd name="connsiteY12-362" fmla="*/ 1797844 h 1893094"/>
                <a:gd name="connsiteX13-363" fmla="*/ 661988 w 1618472"/>
                <a:gd name="connsiteY13-364" fmla="*/ 1885950 h 1893094"/>
                <a:gd name="connsiteX14-365" fmla="*/ 433388 w 1618472"/>
                <a:gd name="connsiteY14-366" fmla="*/ 1885950 h 1893094"/>
                <a:gd name="connsiteX15-367" fmla="*/ 261938 w 1618472"/>
                <a:gd name="connsiteY15-368" fmla="*/ 1664494 h 1893094"/>
                <a:gd name="connsiteX16-369" fmla="*/ 326231 w 1618472"/>
                <a:gd name="connsiteY16-370" fmla="*/ 1581150 h 1893094"/>
                <a:gd name="connsiteX17-371" fmla="*/ 414338 w 1618472"/>
                <a:gd name="connsiteY17-372" fmla="*/ 1366837 h 1893094"/>
                <a:gd name="connsiteX18-373" fmla="*/ 188119 w 1618472"/>
                <a:gd name="connsiteY18-374" fmla="*/ 1404937 h 1893094"/>
                <a:gd name="connsiteX19-375" fmla="*/ 116681 w 1618472"/>
                <a:gd name="connsiteY19-376" fmla="*/ 1447800 h 1893094"/>
                <a:gd name="connsiteX20-377" fmla="*/ 0 w 1618472"/>
                <a:gd name="connsiteY20-378" fmla="*/ 1300162 h 1893094"/>
                <a:gd name="connsiteX0-379" fmla="*/ 0 w 1624617"/>
                <a:gd name="connsiteY0-380" fmla="*/ 1300162 h 1893094"/>
                <a:gd name="connsiteX1-381" fmla="*/ 776288 w 1624617"/>
                <a:gd name="connsiteY1-382" fmla="*/ 0 h 1893094"/>
                <a:gd name="connsiteX2-383" fmla="*/ 1562100 w 1624617"/>
                <a:gd name="connsiteY2-384" fmla="*/ 1304925 h 1893094"/>
                <a:gd name="connsiteX3-385" fmla="*/ 1445419 w 1624617"/>
                <a:gd name="connsiteY3-386" fmla="*/ 1466850 h 1893094"/>
                <a:gd name="connsiteX4-387" fmla="*/ 1516856 w 1624617"/>
                <a:gd name="connsiteY4-388" fmla="*/ 1557338 h 1893094"/>
                <a:gd name="connsiteX5-389" fmla="*/ 1600200 w 1624617"/>
                <a:gd name="connsiteY5-390" fmla="*/ 1724025 h 1893094"/>
                <a:gd name="connsiteX6-391" fmla="*/ 1428750 w 1624617"/>
                <a:gd name="connsiteY6-392" fmla="*/ 1674019 h 1893094"/>
                <a:gd name="connsiteX7-393" fmla="*/ 1304925 w 1624617"/>
                <a:gd name="connsiteY7-394" fmla="*/ 1633537 h 1893094"/>
                <a:gd name="connsiteX8-395" fmla="*/ 1126331 w 1624617"/>
                <a:gd name="connsiteY8-396" fmla="*/ 1893094 h 1893094"/>
                <a:gd name="connsiteX9-397" fmla="*/ 909638 w 1624617"/>
                <a:gd name="connsiteY9-398" fmla="*/ 1893094 h 1893094"/>
                <a:gd name="connsiteX10-399" fmla="*/ 869156 w 1624617"/>
                <a:gd name="connsiteY10-400" fmla="*/ 1826419 h 1893094"/>
                <a:gd name="connsiteX11-401" fmla="*/ 769144 w 1624617"/>
                <a:gd name="connsiteY11-402" fmla="*/ 1607344 h 1893094"/>
                <a:gd name="connsiteX12-403" fmla="*/ 671513 w 1624617"/>
                <a:gd name="connsiteY12-404" fmla="*/ 1797844 h 1893094"/>
                <a:gd name="connsiteX13-405" fmla="*/ 661988 w 1624617"/>
                <a:gd name="connsiteY13-406" fmla="*/ 1885950 h 1893094"/>
                <a:gd name="connsiteX14-407" fmla="*/ 433388 w 1624617"/>
                <a:gd name="connsiteY14-408" fmla="*/ 1885950 h 1893094"/>
                <a:gd name="connsiteX15-409" fmla="*/ 261938 w 1624617"/>
                <a:gd name="connsiteY15-410" fmla="*/ 1664494 h 1893094"/>
                <a:gd name="connsiteX16-411" fmla="*/ 326231 w 1624617"/>
                <a:gd name="connsiteY16-412" fmla="*/ 1581150 h 1893094"/>
                <a:gd name="connsiteX17-413" fmla="*/ 414338 w 1624617"/>
                <a:gd name="connsiteY17-414" fmla="*/ 1366837 h 1893094"/>
                <a:gd name="connsiteX18-415" fmla="*/ 188119 w 1624617"/>
                <a:gd name="connsiteY18-416" fmla="*/ 1404937 h 1893094"/>
                <a:gd name="connsiteX19-417" fmla="*/ 116681 w 1624617"/>
                <a:gd name="connsiteY19-418" fmla="*/ 1447800 h 1893094"/>
                <a:gd name="connsiteX20-419" fmla="*/ 0 w 1624617"/>
                <a:gd name="connsiteY20-420" fmla="*/ 1300162 h 1893094"/>
                <a:gd name="connsiteX0-421" fmla="*/ 0 w 1624617"/>
                <a:gd name="connsiteY0-422" fmla="*/ 1300162 h 1893094"/>
                <a:gd name="connsiteX1-423" fmla="*/ 776288 w 1624617"/>
                <a:gd name="connsiteY1-424" fmla="*/ 0 h 1893094"/>
                <a:gd name="connsiteX2-425" fmla="*/ 1562100 w 1624617"/>
                <a:gd name="connsiteY2-426" fmla="*/ 1304925 h 1893094"/>
                <a:gd name="connsiteX3-427" fmla="*/ 1445419 w 1624617"/>
                <a:gd name="connsiteY3-428" fmla="*/ 1466850 h 1893094"/>
                <a:gd name="connsiteX4-429" fmla="*/ 1516856 w 1624617"/>
                <a:gd name="connsiteY4-430" fmla="*/ 1557338 h 1893094"/>
                <a:gd name="connsiteX5-431" fmla="*/ 1600200 w 1624617"/>
                <a:gd name="connsiteY5-432" fmla="*/ 1724025 h 1893094"/>
                <a:gd name="connsiteX6-433" fmla="*/ 1428750 w 1624617"/>
                <a:gd name="connsiteY6-434" fmla="*/ 1674019 h 1893094"/>
                <a:gd name="connsiteX7-435" fmla="*/ 1304925 w 1624617"/>
                <a:gd name="connsiteY7-436" fmla="*/ 1633537 h 1893094"/>
                <a:gd name="connsiteX8-437" fmla="*/ 1126331 w 1624617"/>
                <a:gd name="connsiteY8-438" fmla="*/ 1893094 h 1893094"/>
                <a:gd name="connsiteX9-439" fmla="*/ 909638 w 1624617"/>
                <a:gd name="connsiteY9-440" fmla="*/ 1893094 h 1893094"/>
                <a:gd name="connsiteX10-441" fmla="*/ 869156 w 1624617"/>
                <a:gd name="connsiteY10-442" fmla="*/ 1826419 h 1893094"/>
                <a:gd name="connsiteX11-443" fmla="*/ 769144 w 1624617"/>
                <a:gd name="connsiteY11-444" fmla="*/ 1607344 h 1893094"/>
                <a:gd name="connsiteX12-445" fmla="*/ 671513 w 1624617"/>
                <a:gd name="connsiteY12-446" fmla="*/ 1797844 h 1893094"/>
                <a:gd name="connsiteX13-447" fmla="*/ 661988 w 1624617"/>
                <a:gd name="connsiteY13-448" fmla="*/ 1885950 h 1893094"/>
                <a:gd name="connsiteX14-449" fmla="*/ 433388 w 1624617"/>
                <a:gd name="connsiteY14-450" fmla="*/ 1885950 h 1893094"/>
                <a:gd name="connsiteX15-451" fmla="*/ 261938 w 1624617"/>
                <a:gd name="connsiteY15-452" fmla="*/ 1664494 h 1893094"/>
                <a:gd name="connsiteX16-453" fmla="*/ 326231 w 1624617"/>
                <a:gd name="connsiteY16-454" fmla="*/ 1581150 h 1893094"/>
                <a:gd name="connsiteX17-455" fmla="*/ 414338 w 1624617"/>
                <a:gd name="connsiteY17-456" fmla="*/ 1366837 h 1893094"/>
                <a:gd name="connsiteX18-457" fmla="*/ 188119 w 1624617"/>
                <a:gd name="connsiteY18-458" fmla="*/ 1404937 h 1893094"/>
                <a:gd name="connsiteX19-459" fmla="*/ 116681 w 1624617"/>
                <a:gd name="connsiteY19-460" fmla="*/ 1447800 h 1893094"/>
                <a:gd name="connsiteX20-461" fmla="*/ 0 w 1624617"/>
                <a:gd name="connsiteY20-462" fmla="*/ 1300162 h 1893094"/>
                <a:gd name="connsiteX0-463" fmla="*/ 0 w 1624617"/>
                <a:gd name="connsiteY0-464" fmla="*/ 1300162 h 1893094"/>
                <a:gd name="connsiteX1-465" fmla="*/ 776288 w 1624617"/>
                <a:gd name="connsiteY1-466" fmla="*/ 0 h 1893094"/>
                <a:gd name="connsiteX2-467" fmla="*/ 1562100 w 1624617"/>
                <a:gd name="connsiteY2-468" fmla="*/ 1304925 h 1893094"/>
                <a:gd name="connsiteX3-469" fmla="*/ 1445419 w 1624617"/>
                <a:gd name="connsiteY3-470" fmla="*/ 1466850 h 1893094"/>
                <a:gd name="connsiteX4-471" fmla="*/ 1516856 w 1624617"/>
                <a:gd name="connsiteY4-472" fmla="*/ 1557338 h 1893094"/>
                <a:gd name="connsiteX5-473" fmla="*/ 1600200 w 1624617"/>
                <a:gd name="connsiteY5-474" fmla="*/ 1724025 h 1893094"/>
                <a:gd name="connsiteX6-475" fmla="*/ 1428750 w 1624617"/>
                <a:gd name="connsiteY6-476" fmla="*/ 1674019 h 1893094"/>
                <a:gd name="connsiteX7-477" fmla="*/ 1304925 w 1624617"/>
                <a:gd name="connsiteY7-478" fmla="*/ 1633537 h 1893094"/>
                <a:gd name="connsiteX8-479" fmla="*/ 1126331 w 1624617"/>
                <a:gd name="connsiteY8-480" fmla="*/ 1893094 h 1893094"/>
                <a:gd name="connsiteX9-481" fmla="*/ 909638 w 1624617"/>
                <a:gd name="connsiteY9-482" fmla="*/ 1893094 h 1893094"/>
                <a:gd name="connsiteX10-483" fmla="*/ 869156 w 1624617"/>
                <a:gd name="connsiteY10-484" fmla="*/ 1826419 h 1893094"/>
                <a:gd name="connsiteX11-485" fmla="*/ 769144 w 1624617"/>
                <a:gd name="connsiteY11-486" fmla="*/ 1607344 h 1893094"/>
                <a:gd name="connsiteX12-487" fmla="*/ 671513 w 1624617"/>
                <a:gd name="connsiteY12-488" fmla="*/ 1797844 h 1893094"/>
                <a:gd name="connsiteX13-489" fmla="*/ 661988 w 1624617"/>
                <a:gd name="connsiteY13-490" fmla="*/ 1885950 h 1893094"/>
                <a:gd name="connsiteX14-491" fmla="*/ 433388 w 1624617"/>
                <a:gd name="connsiteY14-492" fmla="*/ 1885950 h 1893094"/>
                <a:gd name="connsiteX15-493" fmla="*/ 261938 w 1624617"/>
                <a:gd name="connsiteY15-494" fmla="*/ 1664494 h 1893094"/>
                <a:gd name="connsiteX16-495" fmla="*/ 326231 w 1624617"/>
                <a:gd name="connsiteY16-496" fmla="*/ 1581150 h 1893094"/>
                <a:gd name="connsiteX17-497" fmla="*/ 414338 w 1624617"/>
                <a:gd name="connsiteY17-498" fmla="*/ 1366837 h 1893094"/>
                <a:gd name="connsiteX18-499" fmla="*/ 188119 w 1624617"/>
                <a:gd name="connsiteY18-500" fmla="*/ 1404937 h 1893094"/>
                <a:gd name="connsiteX19-501" fmla="*/ 116681 w 1624617"/>
                <a:gd name="connsiteY19-502" fmla="*/ 1447800 h 1893094"/>
                <a:gd name="connsiteX20-503" fmla="*/ 0 w 1624617"/>
                <a:gd name="connsiteY20-504" fmla="*/ 1300162 h 1893094"/>
                <a:gd name="connsiteX0-505" fmla="*/ 0 w 1624617"/>
                <a:gd name="connsiteY0-506" fmla="*/ 1300162 h 1893094"/>
                <a:gd name="connsiteX1-507" fmla="*/ 776288 w 1624617"/>
                <a:gd name="connsiteY1-508" fmla="*/ 0 h 1893094"/>
                <a:gd name="connsiteX2-509" fmla="*/ 1562100 w 1624617"/>
                <a:gd name="connsiteY2-510" fmla="*/ 1304925 h 1893094"/>
                <a:gd name="connsiteX3-511" fmla="*/ 1445419 w 1624617"/>
                <a:gd name="connsiteY3-512" fmla="*/ 1466850 h 1893094"/>
                <a:gd name="connsiteX4-513" fmla="*/ 1516856 w 1624617"/>
                <a:gd name="connsiteY4-514" fmla="*/ 1557338 h 1893094"/>
                <a:gd name="connsiteX5-515" fmla="*/ 1600200 w 1624617"/>
                <a:gd name="connsiteY5-516" fmla="*/ 1724025 h 1893094"/>
                <a:gd name="connsiteX6-517" fmla="*/ 1428750 w 1624617"/>
                <a:gd name="connsiteY6-518" fmla="*/ 1674019 h 1893094"/>
                <a:gd name="connsiteX7-519" fmla="*/ 1312069 w 1624617"/>
                <a:gd name="connsiteY7-520" fmla="*/ 1640681 h 1893094"/>
                <a:gd name="connsiteX8-521" fmla="*/ 1126331 w 1624617"/>
                <a:gd name="connsiteY8-522" fmla="*/ 1893094 h 1893094"/>
                <a:gd name="connsiteX9-523" fmla="*/ 909638 w 1624617"/>
                <a:gd name="connsiteY9-524" fmla="*/ 1893094 h 1893094"/>
                <a:gd name="connsiteX10-525" fmla="*/ 869156 w 1624617"/>
                <a:gd name="connsiteY10-526" fmla="*/ 1826419 h 1893094"/>
                <a:gd name="connsiteX11-527" fmla="*/ 769144 w 1624617"/>
                <a:gd name="connsiteY11-528" fmla="*/ 1607344 h 1893094"/>
                <a:gd name="connsiteX12-529" fmla="*/ 671513 w 1624617"/>
                <a:gd name="connsiteY12-530" fmla="*/ 1797844 h 1893094"/>
                <a:gd name="connsiteX13-531" fmla="*/ 661988 w 1624617"/>
                <a:gd name="connsiteY13-532" fmla="*/ 1885950 h 1893094"/>
                <a:gd name="connsiteX14-533" fmla="*/ 433388 w 1624617"/>
                <a:gd name="connsiteY14-534" fmla="*/ 1885950 h 1893094"/>
                <a:gd name="connsiteX15-535" fmla="*/ 261938 w 1624617"/>
                <a:gd name="connsiteY15-536" fmla="*/ 1664494 h 1893094"/>
                <a:gd name="connsiteX16-537" fmla="*/ 326231 w 1624617"/>
                <a:gd name="connsiteY16-538" fmla="*/ 1581150 h 1893094"/>
                <a:gd name="connsiteX17-539" fmla="*/ 414338 w 1624617"/>
                <a:gd name="connsiteY17-540" fmla="*/ 1366837 h 1893094"/>
                <a:gd name="connsiteX18-541" fmla="*/ 188119 w 1624617"/>
                <a:gd name="connsiteY18-542" fmla="*/ 1404937 h 1893094"/>
                <a:gd name="connsiteX19-543" fmla="*/ 116681 w 1624617"/>
                <a:gd name="connsiteY19-544" fmla="*/ 1447800 h 1893094"/>
                <a:gd name="connsiteX20-545" fmla="*/ 0 w 1624617"/>
                <a:gd name="connsiteY20-546" fmla="*/ 1300162 h 1893094"/>
                <a:gd name="connsiteX0-547" fmla="*/ 0 w 1624617"/>
                <a:gd name="connsiteY0-548" fmla="*/ 1300162 h 1893094"/>
                <a:gd name="connsiteX1-549" fmla="*/ 776288 w 1624617"/>
                <a:gd name="connsiteY1-550" fmla="*/ 0 h 1893094"/>
                <a:gd name="connsiteX2-551" fmla="*/ 1562100 w 1624617"/>
                <a:gd name="connsiteY2-552" fmla="*/ 1304925 h 1893094"/>
                <a:gd name="connsiteX3-553" fmla="*/ 1445419 w 1624617"/>
                <a:gd name="connsiteY3-554" fmla="*/ 1466850 h 1893094"/>
                <a:gd name="connsiteX4-555" fmla="*/ 1516856 w 1624617"/>
                <a:gd name="connsiteY4-556" fmla="*/ 1557338 h 1893094"/>
                <a:gd name="connsiteX5-557" fmla="*/ 1600200 w 1624617"/>
                <a:gd name="connsiteY5-558" fmla="*/ 1724025 h 1893094"/>
                <a:gd name="connsiteX6-559" fmla="*/ 1428750 w 1624617"/>
                <a:gd name="connsiteY6-560" fmla="*/ 1674019 h 1893094"/>
                <a:gd name="connsiteX7-561" fmla="*/ 1312069 w 1624617"/>
                <a:gd name="connsiteY7-562" fmla="*/ 1640681 h 1893094"/>
                <a:gd name="connsiteX8-563" fmla="*/ 1126331 w 1624617"/>
                <a:gd name="connsiteY8-564" fmla="*/ 1893094 h 1893094"/>
                <a:gd name="connsiteX9-565" fmla="*/ 909638 w 1624617"/>
                <a:gd name="connsiteY9-566" fmla="*/ 1893094 h 1893094"/>
                <a:gd name="connsiteX10-567" fmla="*/ 869156 w 1624617"/>
                <a:gd name="connsiteY10-568" fmla="*/ 1826419 h 1893094"/>
                <a:gd name="connsiteX11-569" fmla="*/ 769144 w 1624617"/>
                <a:gd name="connsiteY11-570" fmla="*/ 1607344 h 1893094"/>
                <a:gd name="connsiteX12-571" fmla="*/ 671513 w 1624617"/>
                <a:gd name="connsiteY12-572" fmla="*/ 1797844 h 1893094"/>
                <a:gd name="connsiteX13-573" fmla="*/ 661988 w 1624617"/>
                <a:gd name="connsiteY13-574" fmla="*/ 1885950 h 1893094"/>
                <a:gd name="connsiteX14-575" fmla="*/ 433388 w 1624617"/>
                <a:gd name="connsiteY14-576" fmla="*/ 1885950 h 1893094"/>
                <a:gd name="connsiteX15-577" fmla="*/ 261938 w 1624617"/>
                <a:gd name="connsiteY15-578" fmla="*/ 1664494 h 1893094"/>
                <a:gd name="connsiteX16-579" fmla="*/ 326231 w 1624617"/>
                <a:gd name="connsiteY16-580" fmla="*/ 1581150 h 1893094"/>
                <a:gd name="connsiteX17-581" fmla="*/ 414338 w 1624617"/>
                <a:gd name="connsiteY17-582" fmla="*/ 1366837 h 1893094"/>
                <a:gd name="connsiteX18-583" fmla="*/ 188119 w 1624617"/>
                <a:gd name="connsiteY18-584" fmla="*/ 1404937 h 1893094"/>
                <a:gd name="connsiteX19-585" fmla="*/ 116681 w 1624617"/>
                <a:gd name="connsiteY19-586" fmla="*/ 1447800 h 1893094"/>
                <a:gd name="connsiteX20-587" fmla="*/ 0 w 1624617"/>
                <a:gd name="connsiteY20-588" fmla="*/ 1300162 h 1893094"/>
                <a:gd name="connsiteX0-589" fmla="*/ 0 w 1624617"/>
                <a:gd name="connsiteY0-590" fmla="*/ 1300162 h 1893094"/>
                <a:gd name="connsiteX1-591" fmla="*/ 776288 w 1624617"/>
                <a:gd name="connsiteY1-592" fmla="*/ 0 h 1893094"/>
                <a:gd name="connsiteX2-593" fmla="*/ 1562100 w 1624617"/>
                <a:gd name="connsiteY2-594" fmla="*/ 1304925 h 1893094"/>
                <a:gd name="connsiteX3-595" fmla="*/ 1445419 w 1624617"/>
                <a:gd name="connsiteY3-596" fmla="*/ 1466850 h 1893094"/>
                <a:gd name="connsiteX4-597" fmla="*/ 1516856 w 1624617"/>
                <a:gd name="connsiteY4-598" fmla="*/ 1557338 h 1893094"/>
                <a:gd name="connsiteX5-599" fmla="*/ 1600200 w 1624617"/>
                <a:gd name="connsiteY5-600" fmla="*/ 1724025 h 1893094"/>
                <a:gd name="connsiteX6-601" fmla="*/ 1426369 w 1624617"/>
                <a:gd name="connsiteY6-602" fmla="*/ 1678781 h 1893094"/>
                <a:gd name="connsiteX7-603" fmla="*/ 1312069 w 1624617"/>
                <a:gd name="connsiteY7-604" fmla="*/ 1640681 h 1893094"/>
                <a:gd name="connsiteX8-605" fmla="*/ 1126331 w 1624617"/>
                <a:gd name="connsiteY8-606" fmla="*/ 1893094 h 1893094"/>
                <a:gd name="connsiteX9-607" fmla="*/ 909638 w 1624617"/>
                <a:gd name="connsiteY9-608" fmla="*/ 1893094 h 1893094"/>
                <a:gd name="connsiteX10-609" fmla="*/ 869156 w 1624617"/>
                <a:gd name="connsiteY10-610" fmla="*/ 1826419 h 1893094"/>
                <a:gd name="connsiteX11-611" fmla="*/ 769144 w 1624617"/>
                <a:gd name="connsiteY11-612" fmla="*/ 1607344 h 1893094"/>
                <a:gd name="connsiteX12-613" fmla="*/ 671513 w 1624617"/>
                <a:gd name="connsiteY12-614" fmla="*/ 1797844 h 1893094"/>
                <a:gd name="connsiteX13-615" fmla="*/ 661988 w 1624617"/>
                <a:gd name="connsiteY13-616" fmla="*/ 1885950 h 1893094"/>
                <a:gd name="connsiteX14-617" fmla="*/ 433388 w 1624617"/>
                <a:gd name="connsiteY14-618" fmla="*/ 1885950 h 1893094"/>
                <a:gd name="connsiteX15-619" fmla="*/ 261938 w 1624617"/>
                <a:gd name="connsiteY15-620" fmla="*/ 1664494 h 1893094"/>
                <a:gd name="connsiteX16-621" fmla="*/ 326231 w 1624617"/>
                <a:gd name="connsiteY16-622" fmla="*/ 1581150 h 1893094"/>
                <a:gd name="connsiteX17-623" fmla="*/ 414338 w 1624617"/>
                <a:gd name="connsiteY17-624" fmla="*/ 1366837 h 1893094"/>
                <a:gd name="connsiteX18-625" fmla="*/ 188119 w 1624617"/>
                <a:gd name="connsiteY18-626" fmla="*/ 1404937 h 1893094"/>
                <a:gd name="connsiteX19-627" fmla="*/ 116681 w 1624617"/>
                <a:gd name="connsiteY19-628" fmla="*/ 1447800 h 1893094"/>
                <a:gd name="connsiteX20-629" fmla="*/ 0 w 1624617"/>
                <a:gd name="connsiteY20-630" fmla="*/ 1300162 h 1893094"/>
                <a:gd name="connsiteX0-631" fmla="*/ 0 w 1624617"/>
                <a:gd name="connsiteY0-632" fmla="*/ 1300162 h 1893094"/>
                <a:gd name="connsiteX1-633" fmla="*/ 776288 w 1624617"/>
                <a:gd name="connsiteY1-634" fmla="*/ 0 h 1893094"/>
                <a:gd name="connsiteX2-635" fmla="*/ 1562100 w 1624617"/>
                <a:gd name="connsiteY2-636" fmla="*/ 1304925 h 1893094"/>
                <a:gd name="connsiteX3-637" fmla="*/ 1445419 w 1624617"/>
                <a:gd name="connsiteY3-638" fmla="*/ 1466850 h 1893094"/>
                <a:gd name="connsiteX4-639" fmla="*/ 1516856 w 1624617"/>
                <a:gd name="connsiteY4-640" fmla="*/ 1557338 h 1893094"/>
                <a:gd name="connsiteX5-641" fmla="*/ 1600200 w 1624617"/>
                <a:gd name="connsiteY5-642" fmla="*/ 1724025 h 1893094"/>
                <a:gd name="connsiteX6-643" fmla="*/ 1426369 w 1624617"/>
                <a:gd name="connsiteY6-644" fmla="*/ 1678781 h 1893094"/>
                <a:gd name="connsiteX7-645" fmla="*/ 1312069 w 1624617"/>
                <a:gd name="connsiteY7-646" fmla="*/ 1640681 h 1893094"/>
                <a:gd name="connsiteX8-647" fmla="*/ 1126331 w 1624617"/>
                <a:gd name="connsiteY8-648" fmla="*/ 1893094 h 1893094"/>
                <a:gd name="connsiteX9-649" fmla="*/ 909638 w 1624617"/>
                <a:gd name="connsiteY9-650" fmla="*/ 1893094 h 1893094"/>
                <a:gd name="connsiteX10-651" fmla="*/ 869156 w 1624617"/>
                <a:gd name="connsiteY10-652" fmla="*/ 1826419 h 1893094"/>
                <a:gd name="connsiteX11-653" fmla="*/ 769144 w 1624617"/>
                <a:gd name="connsiteY11-654" fmla="*/ 1607344 h 1893094"/>
                <a:gd name="connsiteX12-655" fmla="*/ 671513 w 1624617"/>
                <a:gd name="connsiteY12-656" fmla="*/ 1797844 h 1893094"/>
                <a:gd name="connsiteX13-657" fmla="*/ 661988 w 1624617"/>
                <a:gd name="connsiteY13-658" fmla="*/ 1885950 h 1893094"/>
                <a:gd name="connsiteX14-659" fmla="*/ 433388 w 1624617"/>
                <a:gd name="connsiteY14-660" fmla="*/ 1885950 h 1893094"/>
                <a:gd name="connsiteX15-661" fmla="*/ 261938 w 1624617"/>
                <a:gd name="connsiteY15-662" fmla="*/ 1664494 h 1893094"/>
                <a:gd name="connsiteX16-663" fmla="*/ 326231 w 1624617"/>
                <a:gd name="connsiteY16-664" fmla="*/ 1581150 h 1893094"/>
                <a:gd name="connsiteX17-665" fmla="*/ 414338 w 1624617"/>
                <a:gd name="connsiteY17-666" fmla="*/ 1366837 h 1893094"/>
                <a:gd name="connsiteX18-667" fmla="*/ 188119 w 1624617"/>
                <a:gd name="connsiteY18-668" fmla="*/ 1404937 h 1893094"/>
                <a:gd name="connsiteX19-669" fmla="*/ 116681 w 1624617"/>
                <a:gd name="connsiteY19-670" fmla="*/ 1447800 h 1893094"/>
                <a:gd name="connsiteX20-671" fmla="*/ 0 w 1624617"/>
                <a:gd name="connsiteY20-672" fmla="*/ 1300162 h 1893094"/>
                <a:gd name="connsiteX0-673" fmla="*/ 0 w 1624617"/>
                <a:gd name="connsiteY0-674" fmla="*/ 1300162 h 1893094"/>
                <a:gd name="connsiteX1-675" fmla="*/ 776288 w 1624617"/>
                <a:gd name="connsiteY1-676" fmla="*/ 0 h 1893094"/>
                <a:gd name="connsiteX2-677" fmla="*/ 1562100 w 1624617"/>
                <a:gd name="connsiteY2-678" fmla="*/ 1304925 h 1893094"/>
                <a:gd name="connsiteX3-679" fmla="*/ 1445419 w 1624617"/>
                <a:gd name="connsiteY3-680" fmla="*/ 1466850 h 1893094"/>
                <a:gd name="connsiteX4-681" fmla="*/ 1516856 w 1624617"/>
                <a:gd name="connsiteY4-682" fmla="*/ 1557338 h 1893094"/>
                <a:gd name="connsiteX5-683" fmla="*/ 1600200 w 1624617"/>
                <a:gd name="connsiteY5-684" fmla="*/ 1724025 h 1893094"/>
                <a:gd name="connsiteX6-685" fmla="*/ 1426369 w 1624617"/>
                <a:gd name="connsiteY6-686" fmla="*/ 1678781 h 1893094"/>
                <a:gd name="connsiteX7-687" fmla="*/ 1312069 w 1624617"/>
                <a:gd name="connsiteY7-688" fmla="*/ 1640681 h 1893094"/>
                <a:gd name="connsiteX8-689" fmla="*/ 1126331 w 1624617"/>
                <a:gd name="connsiteY8-690" fmla="*/ 1893094 h 1893094"/>
                <a:gd name="connsiteX9-691" fmla="*/ 909638 w 1624617"/>
                <a:gd name="connsiteY9-692" fmla="*/ 1893094 h 1893094"/>
                <a:gd name="connsiteX10-693" fmla="*/ 869156 w 1624617"/>
                <a:gd name="connsiteY10-694" fmla="*/ 1826419 h 1893094"/>
                <a:gd name="connsiteX11-695" fmla="*/ 769144 w 1624617"/>
                <a:gd name="connsiteY11-696" fmla="*/ 1607344 h 1893094"/>
                <a:gd name="connsiteX12-697" fmla="*/ 671513 w 1624617"/>
                <a:gd name="connsiteY12-698" fmla="*/ 1797844 h 1893094"/>
                <a:gd name="connsiteX13-699" fmla="*/ 661988 w 1624617"/>
                <a:gd name="connsiteY13-700" fmla="*/ 1885950 h 1893094"/>
                <a:gd name="connsiteX14-701" fmla="*/ 433388 w 1624617"/>
                <a:gd name="connsiteY14-702" fmla="*/ 1885950 h 1893094"/>
                <a:gd name="connsiteX15-703" fmla="*/ 261938 w 1624617"/>
                <a:gd name="connsiteY15-704" fmla="*/ 1664494 h 1893094"/>
                <a:gd name="connsiteX16-705" fmla="*/ 326231 w 1624617"/>
                <a:gd name="connsiteY16-706" fmla="*/ 1581150 h 1893094"/>
                <a:gd name="connsiteX17-707" fmla="*/ 414338 w 1624617"/>
                <a:gd name="connsiteY17-708" fmla="*/ 1366837 h 1893094"/>
                <a:gd name="connsiteX18-709" fmla="*/ 188119 w 1624617"/>
                <a:gd name="connsiteY18-710" fmla="*/ 1404937 h 1893094"/>
                <a:gd name="connsiteX19-711" fmla="*/ 116681 w 1624617"/>
                <a:gd name="connsiteY19-712" fmla="*/ 1447800 h 1893094"/>
                <a:gd name="connsiteX20-713" fmla="*/ 0 w 1624617"/>
                <a:gd name="connsiteY20-714" fmla="*/ 1300162 h 1893094"/>
                <a:gd name="connsiteX0-715" fmla="*/ 0 w 1630230"/>
                <a:gd name="connsiteY0-716" fmla="*/ 1300162 h 1893094"/>
                <a:gd name="connsiteX1-717" fmla="*/ 776288 w 1630230"/>
                <a:gd name="connsiteY1-718" fmla="*/ 0 h 1893094"/>
                <a:gd name="connsiteX2-719" fmla="*/ 1562100 w 1630230"/>
                <a:gd name="connsiteY2-720" fmla="*/ 1304925 h 1893094"/>
                <a:gd name="connsiteX3-721" fmla="*/ 1445419 w 1630230"/>
                <a:gd name="connsiteY3-722" fmla="*/ 1466850 h 1893094"/>
                <a:gd name="connsiteX4-723" fmla="*/ 1516856 w 1630230"/>
                <a:gd name="connsiteY4-724" fmla="*/ 1557338 h 1893094"/>
                <a:gd name="connsiteX5-725" fmla="*/ 1607344 w 1630230"/>
                <a:gd name="connsiteY5-726" fmla="*/ 1726406 h 1893094"/>
                <a:gd name="connsiteX6-727" fmla="*/ 1426369 w 1630230"/>
                <a:gd name="connsiteY6-728" fmla="*/ 1678781 h 1893094"/>
                <a:gd name="connsiteX7-729" fmla="*/ 1312069 w 1630230"/>
                <a:gd name="connsiteY7-730" fmla="*/ 1640681 h 1893094"/>
                <a:gd name="connsiteX8-731" fmla="*/ 1126331 w 1630230"/>
                <a:gd name="connsiteY8-732" fmla="*/ 1893094 h 1893094"/>
                <a:gd name="connsiteX9-733" fmla="*/ 909638 w 1630230"/>
                <a:gd name="connsiteY9-734" fmla="*/ 1893094 h 1893094"/>
                <a:gd name="connsiteX10-735" fmla="*/ 869156 w 1630230"/>
                <a:gd name="connsiteY10-736" fmla="*/ 1826419 h 1893094"/>
                <a:gd name="connsiteX11-737" fmla="*/ 769144 w 1630230"/>
                <a:gd name="connsiteY11-738" fmla="*/ 1607344 h 1893094"/>
                <a:gd name="connsiteX12-739" fmla="*/ 671513 w 1630230"/>
                <a:gd name="connsiteY12-740" fmla="*/ 1797844 h 1893094"/>
                <a:gd name="connsiteX13-741" fmla="*/ 661988 w 1630230"/>
                <a:gd name="connsiteY13-742" fmla="*/ 1885950 h 1893094"/>
                <a:gd name="connsiteX14-743" fmla="*/ 433388 w 1630230"/>
                <a:gd name="connsiteY14-744" fmla="*/ 1885950 h 1893094"/>
                <a:gd name="connsiteX15-745" fmla="*/ 261938 w 1630230"/>
                <a:gd name="connsiteY15-746" fmla="*/ 1664494 h 1893094"/>
                <a:gd name="connsiteX16-747" fmla="*/ 326231 w 1630230"/>
                <a:gd name="connsiteY16-748" fmla="*/ 1581150 h 1893094"/>
                <a:gd name="connsiteX17-749" fmla="*/ 414338 w 1630230"/>
                <a:gd name="connsiteY17-750" fmla="*/ 1366837 h 1893094"/>
                <a:gd name="connsiteX18-751" fmla="*/ 188119 w 1630230"/>
                <a:gd name="connsiteY18-752" fmla="*/ 1404937 h 1893094"/>
                <a:gd name="connsiteX19-753" fmla="*/ 116681 w 1630230"/>
                <a:gd name="connsiteY19-754" fmla="*/ 1447800 h 1893094"/>
                <a:gd name="connsiteX20-755" fmla="*/ 0 w 1630230"/>
                <a:gd name="connsiteY20-756" fmla="*/ 1300162 h 1893094"/>
                <a:gd name="connsiteX0-757" fmla="*/ 0 w 1629187"/>
                <a:gd name="connsiteY0-758" fmla="*/ 1300162 h 1893094"/>
                <a:gd name="connsiteX1-759" fmla="*/ 776288 w 1629187"/>
                <a:gd name="connsiteY1-760" fmla="*/ 0 h 1893094"/>
                <a:gd name="connsiteX2-761" fmla="*/ 1562100 w 1629187"/>
                <a:gd name="connsiteY2-762" fmla="*/ 1304925 h 1893094"/>
                <a:gd name="connsiteX3-763" fmla="*/ 1445419 w 1629187"/>
                <a:gd name="connsiteY3-764" fmla="*/ 1466850 h 1893094"/>
                <a:gd name="connsiteX4-765" fmla="*/ 1516856 w 1629187"/>
                <a:gd name="connsiteY4-766" fmla="*/ 1557338 h 1893094"/>
                <a:gd name="connsiteX5-767" fmla="*/ 1607344 w 1629187"/>
                <a:gd name="connsiteY5-768" fmla="*/ 1726406 h 1893094"/>
                <a:gd name="connsiteX6-769" fmla="*/ 1426369 w 1629187"/>
                <a:gd name="connsiteY6-770" fmla="*/ 1678781 h 1893094"/>
                <a:gd name="connsiteX7-771" fmla="*/ 1312069 w 1629187"/>
                <a:gd name="connsiteY7-772" fmla="*/ 1640681 h 1893094"/>
                <a:gd name="connsiteX8-773" fmla="*/ 1126331 w 1629187"/>
                <a:gd name="connsiteY8-774" fmla="*/ 1893094 h 1893094"/>
                <a:gd name="connsiteX9-775" fmla="*/ 909638 w 1629187"/>
                <a:gd name="connsiteY9-776" fmla="*/ 1893094 h 1893094"/>
                <a:gd name="connsiteX10-777" fmla="*/ 869156 w 1629187"/>
                <a:gd name="connsiteY10-778" fmla="*/ 1826419 h 1893094"/>
                <a:gd name="connsiteX11-779" fmla="*/ 769144 w 1629187"/>
                <a:gd name="connsiteY11-780" fmla="*/ 1607344 h 1893094"/>
                <a:gd name="connsiteX12-781" fmla="*/ 671513 w 1629187"/>
                <a:gd name="connsiteY12-782" fmla="*/ 1797844 h 1893094"/>
                <a:gd name="connsiteX13-783" fmla="*/ 661988 w 1629187"/>
                <a:gd name="connsiteY13-784" fmla="*/ 1885950 h 1893094"/>
                <a:gd name="connsiteX14-785" fmla="*/ 433388 w 1629187"/>
                <a:gd name="connsiteY14-786" fmla="*/ 1885950 h 1893094"/>
                <a:gd name="connsiteX15-787" fmla="*/ 261938 w 1629187"/>
                <a:gd name="connsiteY15-788" fmla="*/ 1664494 h 1893094"/>
                <a:gd name="connsiteX16-789" fmla="*/ 326231 w 1629187"/>
                <a:gd name="connsiteY16-790" fmla="*/ 1581150 h 1893094"/>
                <a:gd name="connsiteX17-791" fmla="*/ 414338 w 1629187"/>
                <a:gd name="connsiteY17-792" fmla="*/ 1366837 h 1893094"/>
                <a:gd name="connsiteX18-793" fmla="*/ 188119 w 1629187"/>
                <a:gd name="connsiteY18-794" fmla="*/ 1404937 h 1893094"/>
                <a:gd name="connsiteX19-795" fmla="*/ 116681 w 1629187"/>
                <a:gd name="connsiteY19-796" fmla="*/ 1447800 h 1893094"/>
                <a:gd name="connsiteX20-797" fmla="*/ 0 w 1629187"/>
                <a:gd name="connsiteY20-798" fmla="*/ 1300162 h 1893094"/>
                <a:gd name="connsiteX0-799" fmla="*/ 0 w 1629187"/>
                <a:gd name="connsiteY0-800" fmla="*/ 1300162 h 1893094"/>
                <a:gd name="connsiteX1-801" fmla="*/ 776288 w 1629187"/>
                <a:gd name="connsiteY1-802" fmla="*/ 0 h 1893094"/>
                <a:gd name="connsiteX2-803" fmla="*/ 1562100 w 1629187"/>
                <a:gd name="connsiteY2-804" fmla="*/ 1304925 h 1893094"/>
                <a:gd name="connsiteX3-805" fmla="*/ 1445419 w 1629187"/>
                <a:gd name="connsiteY3-806" fmla="*/ 1466850 h 1893094"/>
                <a:gd name="connsiteX4-807" fmla="*/ 1516856 w 1629187"/>
                <a:gd name="connsiteY4-808" fmla="*/ 1557338 h 1893094"/>
                <a:gd name="connsiteX5-809" fmla="*/ 1607344 w 1629187"/>
                <a:gd name="connsiteY5-810" fmla="*/ 1726406 h 1893094"/>
                <a:gd name="connsiteX6-811" fmla="*/ 1426369 w 1629187"/>
                <a:gd name="connsiteY6-812" fmla="*/ 1678781 h 1893094"/>
                <a:gd name="connsiteX7-813" fmla="*/ 1312069 w 1629187"/>
                <a:gd name="connsiteY7-814" fmla="*/ 1640681 h 1893094"/>
                <a:gd name="connsiteX8-815" fmla="*/ 1126331 w 1629187"/>
                <a:gd name="connsiteY8-816" fmla="*/ 1893094 h 1893094"/>
                <a:gd name="connsiteX9-817" fmla="*/ 909638 w 1629187"/>
                <a:gd name="connsiteY9-818" fmla="*/ 1893094 h 1893094"/>
                <a:gd name="connsiteX10-819" fmla="*/ 869156 w 1629187"/>
                <a:gd name="connsiteY10-820" fmla="*/ 1826419 h 1893094"/>
                <a:gd name="connsiteX11-821" fmla="*/ 769144 w 1629187"/>
                <a:gd name="connsiteY11-822" fmla="*/ 1607344 h 1893094"/>
                <a:gd name="connsiteX12-823" fmla="*/ 671513 w 1629187"/>
                <a:gd name="connsiteY12-824" fmla="*/ 1797844 h 1893094"/>
                <a:gd name="connsiteX13-825" fmla="*/ 661988 w 1629187"/>
                <a:gd name="connsiteY13-826" fmla="*/ 1885950 h 1893094"/>
                <a:gd name="connsiteX14-827" fmla="*/ 433388 w 1629187"/>
                <a:gd name="connsiteY14-828" fmla="*/ 1885950 h 1893094"/>
                <a:gd name="connsiteX15-829" fmla="*/ 261938 w 1629187"/>
                <a:gd name="connsiteY15-830" fmla="*/ 1664494 h 1893094"/>
                <a:gd name="connsiteX16-831" fmla="*/ 326231 w 1629187"/>
                <a:gd name="connsiteY16-832" fmla="*/ 1581150 h 1893094"/>
                <a:gd name="connsiteX17-833" fmla="*/ 414338 w 1629187"/>
                <a:gd name="connsiteY17-834" fmla="*/ 1366837 h 1893094"/>
                <a:gd name="connsiteX18-835" fmla="*/ 188119 w 1629187"/>
                <a:gd name="connsiteY18-836" fmla="*/ 1404937 h 1893094"/>
                <a:gd name="connsiteX19-837" fmla="*/ 116681 w 1629187"/>
                <a:gd name="connsiteY19-838" fmla="*/ 1447800 h 1893094"/>
                <a:gd name="connsiteX20-839" fmla="*/ 0 w 1629187"/>
                <a:gd name="connsiteY20-840" fmla="*/ 1300162 h 1893094"/>
                <a:gd name="connsiteX0-841" fmla="*/ 0 w 1629187"/>
                <a:gd name="connsiteY0-842" fmla="*/ 1300162 h 1893094"/>
                <a:gd name="connsiteX1-843" fmla="*/ 776288 w 1629187"/>
                <a:gd name="connsiteY1-844" fmla="*/ 0 h 1893094"/>
                <a:gd name="connsiteX2-845" fmla="*/ 1562100 w 1629187"/>
                <a:gd name="connsiteY2-846" fmla="*/ 1304925 h 1893094"/>
                <a:gd name="connsiteX3-847" fmla="*/ 1445419 w 1629187"/>
                <a:gd name="connsiteY3-848" fmla="*/ 1466850 h 1893094"/>
                <a:gd name="connsiteX4-849" fmla="*/ 1516856 w 1629187"/>
                <a:gd name="connsiteY4-850" fmla="*/ 1557338 h 1893094"/>
                <a:gd name="connsiteX5-851" fmla="*/ 1607344 w 1629187"/>
                <a:gd name="connsiteY5-852" fmla="*/ 1726406 h 1893094"/>
                <a:gd name="connsiteX6-853" fmla="*/ 1426369 w 1629187"/>
                <a:gd name="connsiteY6-854" fmla="*/ 1678781 h 1893094"/>
                <a:gd name="connsiteX7-855" fmla="*/ 1312069 w 1629187"/>
                <a:gd name="connsiteY7-856" fmla="*/ 1640681 h 1893094"/>
                <a:gd name="connsiteX8-857" fmla="*/ 1126331 w 1629187"/>
                <a:gd name="connsiteY8-858" fmla="*/ 1893094 h 1893094"/>
                <a:gd name="connsiteX9-859" fmla="*/ 909638 w 1629187"/>
                <a:gd name="connsiteY9-860" fmla="*/ 1893094 h 1893094"/>
                <a:gd name="connsiteX10-861" fmla="*/ 869156 w 1629187"/>
                <a:gd name="connsiteY10-862" fmla="*/ 1826419 h 1893094"/>
                <a:gd name="connsiteX11-863" fmla="*/ 769144 w 1629187"/>
                <a:gd name="connsiteY11-864" fmla="*/ 1607344 h 1893094"/>
                <a:gd name="connsiteX12-865" fmla="*/ 671513 w 1629187"/>
                <a:gd name="connsiteY12-866" fmla="*/ 1797844 h 1893094"/>
                <a:gd name="connsiteX13-867" fmla="*/ 661988 w 1629187"/>
                <a:gd name="connsiteY13-868" fmla="*/ 1885950 h 1893094"/>
                <a:gd name="connsiteX14-869" fmla="*/ 433388 w 1629187"/>
                <a:gd name="connsiteY14-870" fmla="*/ 1885950 h 1893094"/>
                <a:gd name="connsiteX15-871" fmla="*/ 261938 w 1629187"/>
                <a:gd name="connsiteY15-872" fmla="*/ 1664494 h 1893094"/>
                <a:gd name="connsiteX16-873" fmla="*/ 326231 w 1629187"/>
                <a:gd name="connsiteY16-874" fmla="*/ 1581150 h 1893094"/>
                <a:gd name="connsiteX17-875" fmla="*/ 414338 w 1629187"/>
                <a:gd name="connsiteY17-876" fmla="*/ 1366837 h 1893094"/>
                <a:gd name="connsiteX18-877" fmla="*/ 188119 w 1629187"/>
                <a:gd name="connsiteY18-878" fmla="*/ 1404937 h 1893094"/>
                <a:gd name="connsiteX19-879" fmla="*/ 116681 w 1629187"/>
                <a:gd name="connsiteY19-880" fmla="*/ 1447800 h 1893094"/>
                <a:gd name="connsiteX20-881" fmla="*/ 0 w 1629187"/>
                <a:gd name="connsiteY20-882" fmla="*/ 1300162 h 1893094"/>
                <a:gd name="connsiteX0-883" fmla="*/ 0 w 1629187"/>
                <a:gd name="connsiteY0-884" fmla="*/ 1300162 h 1893094"/>
                <a:gd name="connsiteX1-885" fmla="*/ 776288 w 1629187"/>
                <a:gd name="connsiteY1-886" fmla="*/ 0 h 1893094"/>
                <a:gd name="connsiteX2-887" fmla="*/ 1562100 w 1629187"/>
                <a:gd name="connsiteY2-888" fmla="*/ 1304925 h 1893094"/>
                <a:gd name="connsiteX3-889" fmla="*/ 1445419 w 1629187"/>
                <a:gd name="connsiteY3-890" fmla="*/ 1466850 h 1893094"/>
                <a:gd name="connsiteX4-891" fmla="*/ 1516856 w 1629187"/>
                <a:gd name="connsiteY4-892" fmla="*/ 1557338 h 1893094"/>
                <a:gd name="connsiteX5-893" fmla="*/ 1607344 w 1629187"/>
                <a:gd name="connsiteY5-894" fmla="*/ 1726406 h 1893094"/>
                <a:gd name="connsiteX6-895" fmla="*/ 1426369 w 1629187"/>
                <a:gd name="connsiteY6-896" fmla="*/ 1678781 h 1893094"/>
                <a:gd name="connsiteX7-897" fmla="*/ 1312069 w 1629187"/>
                <a:gd name="connsiteY7-898" fmla="*/ 1640681 h 1893094"/>
                <a:gd name="connsiteX8-899" fmla="*/ 1126331 w 1629187"/>
                <a:gd name="connsiteY8-900" fmla="*/ 1893094 h 1893094"/>
                <a:gd name="connsiteX9-901" fmla="*/ 909638 w 1629187"/>
                <a:gd name="connsiteY9-902" fmla="*/ 1893094 h 1893094"/>
                <a:gd name="connsiteX10-903" fmla="*/ 869156 w 1629187"/>
                <a:gd name="connsiteY10-904" fmla="*/ 1826419 h 1893094"/>
                <a:gd name="connsiteX11-905" fmla="*/ 769144 w 1629187"/>
                <a:gd name="connsiteY11-906" fmla="*/ 1607344 h 1893094"/>
                <a:gd name="connsiteX12-907" fmla="*/ 671513 w 1629187"/>
                <a:gd name="connsiteY12-908" fmla="*/ 1797844 h 1893094"/>
                <a:gd name="connsiteX13-909" fmla="*/ 661988 w 1629187"/>
                <a:gd name="connsiteY13-910" fmla="*/ 1885950 h 1893094"/>
                <a:gd name="connsiteX14-911" fmla="*/ 433388 w 1629187"/>
                <a:gd name="connsiteY14-912" fmla="*/ 1885950 h 1893094"/>
                <a:gd name="connsiteX15-913" fmla="*/ 261938 w 1629187"/>
                <a:gd name="connsiteY15-914" fmla="*/ 1664494 h 1893094"/>
                <a:gd name="connsiteX16-915" fmla="*/ 326231 w 1629187"/>
                <a:gd name="connsiteY16-916" fmla="*/ 1581150 h 1893094"/>
                <a:gd name="connsiteX17-917" fmla="*/ 414338 w 1629187"/>
                <a:gd name="connsiteY17-918" fmla="*/ 1366837 h 1893094"/>
                <a:gd name="connsiteX18-919" fmla="*/ 188119 w 1629187"/>
                <a:gd name="connsiteY18-920" fmla="*/ 1404937 h 1893094"/>
                <a:gd name="connsiteX19-921" fmla="*/ 116681 w 1629187"/>
                <a:gd name="connsiteY19-922" fmla="*/ 1447800 h 1893094"/>
                <a:gd name="connsiteX20-923" fmla="*/ 0 w 1629187"/>
                <a:gd name="connsiteY20-924" fmla="*/ 1300162 h 1893094"/>
                <a:gd name="connsiteX0-925" fmla="*/ 0 w 1629187"/>
                <a:gd name="connsiteY0-926" fmla="*/ 1300162 h 1893094"/>
                <a:gd name="connsiteX1-927" fmla="*/ 776288 w 1629187"/>
                <a:gd name="connsiteY1-928" fmla="*/ 0 h 1893094"/>
                <a:gd name="connsiteX2-929" fmla="*/ 1562100 w 1629187"/>
                <a:gd name="connsiteY2-930" fmla="*/ 1304925 h 1893094"/>
                <a:gd name="connsiteX3-931" fmla="*/ 1445419 w 1629187"/>
                <a:gd name="connsiteY3-932" fmla="*/ 1466850 h 1893094"/>
                <a:gd name="connsiteX4-933" fmla="*/ 1516856 w 1629187"/>
                <a:gd name="connsiteY4-934" fmla="*/ 1557338 h 1893094"/>
                <a:gd name="connsiteX5-935" fmla="*/ 1607344 w 1629187"/>
                <a:gd name="connsiteY5-936" fmla="*/ 1726406 h 1893094"/>
                <a:gd name="connsiteX6-937" fmla="*/ 1426369 w 1629187"/>
                <a:gd name="connsiteY6-938" fmla="*/ 1678781 h 1893094"/>
                <a:gd name="connsiteX7-939" fmla="*/ 1312069 w 1629187"/>
                <a:gd name="connsiteY7-940" fmla="*/ 1640681 h 1893094"/>
                <a:gd name="connsiteX8-941" fmla="*/ 1126331 w 1629187"/>
                <a:gd name="connsiteY8-942" fmla="*/ 1893094 h 1893094"/>
                <a:gd name="connsiteX9-943" fmla="*/ 909638 w 1629187"/>
                <a:gd name="connsiteY9-944" fmla="*/ 1893094 h 1893094"/>
                <a:gd name="connsiteX10-945" fmla="*/ 869156 w 1629187"/>
                <a:gd name="connsiteY10-946" fmla="*/ 1826419 h 1893094"/>
                <a:gd name="connsiteX11-947" fmla="*/ 769144 w 1629187"/>
                <a:gd name="connsiteY11-948" fmla="*/ 1607344 h 1893094"/>
                <a:gd name="connsiteX12-949" fmla="*/ 671513 w 1629187"/>
                <a:gd name="connsiteY12-950" fmla="*/ 1797844 h 1893094"/>
                <a:gd name="connsiteX13-951" fmla="*/ 661988 w 1629187"/>
                <a:gd name="connsiteY13-952" fmla="*/ 1885950 h 1893094"/>
                <a:gd name="connsiteX14-953" fmla="*/ 433388 w 1629187"/>
                <a:gd name="connsiteY14-954" fmla="*/ 1885950 h 1893094"/>
                <a:gd name="connsiteX15-955" fmla="*/ 261938 w 1629187"/>
                <a:gd name="connsiteY15-956" fmla="*/ 1664494 h 1893094"/>
                <a:gd name="connsiteX16-957" fmla="*/ 326231 w 1629187"/>
                <a:gd name="connsiteY16-958" fmla="*/ 1581150 h 1893094"/>
                <a:gd name="connsiteX17-959" fmla="*/ 414338 w 1629187"/>
                <a:gd name="connsiteY17-960" fmla="*/ 1366837 h 1893094"/>
                <a:gd name="connsiteX18-961" fmla="*/ 188119 w 1629187"/>
                <a:gd name="connsiteY18-962" fmla="*/ 1404937 h 1893094"/>
                <a:gd name="connsiteX19-963" fmla="*/ 116681 w 1629187"/>
                <a:gd name="connsiteY19-964" fmla="*/ 1447800 h 1893094"/>
                <a:gd name="connsiteX20-965" fmla="*/ 0 w 1629187"/>
                <a:gd name="connsiteY20-966" fmla="*/ 1300162 h 1893094"/>
                <a:gd name="connsiteX0-967" fmla="*/ 0 w 1629187"/>
                <a:gd name="connsiteY0-968" fmla="*/ 1300162 h 1893094"/>
                <a:gd name="connsiteX1-969" fmla="*/ 776288 w 1629187"/>
                <a:gd name="connsiteY1-970" fmla="*/ 0 h 1893094"/>
                <a:gd name="connsiteX2-971" fmla="*/ 1562100 w 1629187"/>
                <a:gd name="connsiteY2-972" fmla="*/ 1304925 h 1893094"/>
                <a:gd name="connsiteX3-973" fmla="*/ 1445419 w 1629187"/>
                <a:gd name="connsiteY3-974" fmla="*/ 1466850 h 1893094"/>
                <a:gd name="connsiteX4-975" fmla="*/ 1516856 w 1629187"/>
                <a:gd name="connsiteY4-976" fmla="*/ 1557338 h 1893094"/>
                <a:gd name="connsiteX5-977" fmla="*/ 1607344 w 1629187"/>
                <a:gd name="connsiteY5-978" fmla="*/ 1726406 h 1893094"/>
                <a:gd name="connsiteX6-979" fmla="*/ 1426369 w 1629187"/>
                <a:gd name="connsiteY6-980" fmla="*/ 1678781 h 1893094"/>
                <a:gd name="connsiteX7-981" fmla="*/ 1312069 w 1629187"/>
                <a:gd name="connsiteY7-982" fmla="*/ 1640681 h 1893094"/>
                <a:gd name="connsiteX8-983" fmla="*/ 1126331 w 1629187"/>
                <a:gd name="connsiteY8-984" fmla="*/ 1893094 h 1893094"/>
                <a:gd name="connsiteX9-985" fmla="*/ 909638 w 1629187"/>
                <a:gd name="connsiteY9-986" fmla="*/ 1893094 h 1893094"/>
                <a:gd name="connsiteX10-987" fmla="*/ 869156 w 1629187"/>
                <a:gd name="connsiteY10-988" fmla="*/ 1826419 h 1893094"/>
                <a:gd name="connsiteX11-989" fmla="*/ 769144 w 1629187"/>
                <a:gd name="connsiteY11-990" fmla="*/ 1607344 h 1893094"/>
                <a:gd name="connsiteX12-991" fmla="*/ 671513 w 1629187"/>
                <a:gd name="connsiteY12-992" fmla="*/ 1797844 h 1893094"/>
                <a:gd name="connsiteX13-993" fmla="*/ 661988 w 1629187"/>
                <a:gd name="connsiteY13-994" fmla="*/ 1885950 h 1893094"/>
                <a:gd name="connsiteX14-995" fmla="*/ 433388 w 1629187"/>
                <a:gd name="connsiteY14-996" fmla="*/ 1885950 h 1893094"/>
                <a:gd name="connsiteX15-997" fmla="*/ 261938 w 1629187"/>
                <a:gd name="connsiteY15-998" fmla="*/ 1664494 h 1893094"/>
                <a:gd name="connsiteX16-999" fmla="*/ 326231 w 1629187"/>
                <a:gd name="connsiteY16-1000" fmla="*/ 1581150 h 1893094"/>
                <a:gd name="connsiteX17-1001" fmla="*/ 414338 w 1629187"/>
                <a:gd name="connsiteY17-1002" fmla="*/ 1366837 h 1893094"/>
                <a:gd name="connsiteX18-1003" fmla="*/ 188119 w 1629187"/>
                <a:gd name="connsiteY18-1004" fmla="*/ 1404937 h 1893094"/>
                <a:gd name="connsiteX19-1005" fmla="*/ 116681 w 1629187"/>
                <a:gd name="connsiteY19-1006" fmla="*/ 1447800 h 1893094"/>
                <a:gd name="connsiteX20-1007" fmla="*/ 0 w 1629187"/>
                <a:gd name="connsiteY20-1008" fmla="*/ 1300162 h 1893094"/>
                <a:gd name="connsiteX0-1009" fmla="*/ 0 w 1629187"/>
                <a:gd name="connsiteY0-1010" fmla="*/ 1300162 h 1893094"/>
                <a:gd name="connsiteX1-1011" fmla="*/ 776288 w 1629187"/>
                <a:gd name="connsiteY1-1012" fmla="*/ 0 h 1893094"/>
                <a:gd name="connsiteX2-1013" fmla="*/ 1562100 w 1629187"/>
                <a:gd name="connsiteY2-1014" fmla="*/ 1304925 h 1893094"/>
                <a:gd name="connsiteX3-1015" fmla="*/ 1445419 w 1629187"/>
                <a:gd name="connsiteY3-1016" fmla="*/ 1466850 h 1893094"/>
                <a:gd name="connsiteX4-1017" fmla="*/ 1516856 w 1629187"/>
                <a:gd name="connsiteY4-1018" fmla="*/ 1557338 h 1893094"/>
                <a:gd name="connsiteX5-1019" fmla="*/ 1607344 w 1629187"/>
                <a:gd name="connsiteY5-1020" fmla="*/ 1726406 h 1893094"/>
                <a:gd name="connsiteX6-1021" fmla="*/ 1426369 w 1629187"/>
                <a:gd name="connsiteY6-1022" fmla="*/ 1678781 h 1893094"/>
                <a:gd name="connsiteX7-1023" fmla="*/ 1312069 w 1629187"/>
                <a:gd name="connsiteY7-1024" fmla="*/ 1640681 h 1893094"/>
                <a:gd name="connsiteX8-1025" fmla="*/ 1126331 w 1629187"/>
                <a:gd name="connsiteY8-1026" fmla="*/ 1893094 h 1893094"/>
                <a:gd name="connsiteX9-1027" fmla="*/ 909638 w 1629187"/>
                <a:gd name="connsiteY9-1028" fmla="*/ 1893094 h 1893094"/>
                <a:gd name="connsiteX10-1029" fmla="*/ 869156 w 1629187"/>
                <a:gd name="connsiteY10-1030" fmla="*/ 1826419 h 1893094"/>
                <a:gd name="connsiteX11-1031" fmla="*/ 769144 w 1629187"/>
                <a:gd name="connsiteY11-1032" fmla="*/ 1607344 h 1893094"/>
                <a:gd name="connsiteX12-1033" fmla="*/ 671513 w 1629187"/>
                <a:gd name="connsiteY12-1034" fmla="*/ 1797844 h 1893094"/>
                <a:gd name="connsiteX13-1035" fmla="*/ 661988 w 1629187"/>
                <a:gd name="connsiteY13-1036" fmla="*/ 1885950 h 1893094"/>
                <a:gd name="connsiteX14-1037" fmla="*/ 433388 w 1629187"/>
                <a:gd name="connsiteY14-1038" fmla="*/ 1885950 h 1893094"/>
                <a:gd name="connsiteX15-1039" fmla="*/ 261938 w 1629187"/>
                <a:gd name="connsiteY15-1040" fmla="*/ 1664494 h 1893094"/>
                <a:gd name="connsiteX16-1041" fmla="*/ 326231 w 1629187"/>
                <a:gd name="connsiteY16-1042" fmla="*/ 1581150 h 1893094"/>
                <a:gd name="connsiteX17-1043" fmla="*/ 414338 w 1629187"/>
                <a:gd name="connsiteY17-1044" fmla="*/ 1366837 h 1893094"/>
                <a:gd name="connsiteX18-1045" fmla="*/ 188119 w 1629187"/>
                <a:gd name="connsiteY18-1046" fmla="*/ 1404937 h 1893094"/>
                <a:gd name="connsiteX19-1047" fmla="*/ 116681 w 1629187"/>
                <a:gd name="connsiteY19-1048" fmla="*/ 1447800 h 1893094"/>
                <a:gd name="connsiteX20-1049" fmla="*/ 0 w 1629187"/>
                <a:gd name="connsiteY20-1050" fmla="*/ 1300162 h 1893094"/>
                <a:gd name="connsiteX0-1051" fmla="*/ 0 w 1629187"/>
                <a:gd name="connsiteY0-1052" fmla="*/ 1300162 h 1893094"/>
                <a:gd name="connsiteX1-1053" fmla="*/ 776288 w 1629187"/>
                <a:gd name="connsiteY1-1054" fmla="*/ 0 h 1893094"/>
                <a:gd name="connsiteX2-1055" fmla="*/ 1562100 w 1629187"/>
                <a:gd name="connsiteY2-1056" fmla="*/ 1304925 h 1893094"/>
                <a:gd name="connsiteX3-1057" fmla="*/ 1445419 w 1629187"/>
                <a:gd name="connsiteY3-1058" fmla="*/ 1466850 h 1893094"/>
                <a:gd name="connsiteX4-1059" fmla="*/ 1516856 w 1629187"/>
                <a:gd name="connsiteY4-1060" fmla="*/ 1557338 h 1893094"/>
                <a:gd name="connsiteX5-1061" fmla="*/ 1607344 w 1629187"/>
                <a:gd name="connsiteY5-1062" fmla="*/ 1726406 h 1893094"/>
                <a:gd name="connsiteX6-1063" fmla="*/ 1426369 w 1629187"/>
                <a:gd name="connsiteY6-1064" fmla="*/ 1678781 h 1893094"/>
                <a:gd name="connsiteX7-1065" fmla="*/ 1312069 w 1629187"/>
                <a:gd name="connsiteY7-1066" fmla="*/ 1640681 h 1893094"/>
                <a:gd name="connsiteX8-1067" fmla="*/ 1126331 w 1629187"/>
                <a:gd name="connsiteY8-1068" fmla="*/ 1893094 h 1893094"/>
                <a:gd name="connsiteX9-1069" fmla="*/ 909638 w 1629187"/>
                <a:gd name="connsiteY9-1070" fmla="*/ 1893094 h 1893094"/>
                <a:gd name="connsiteX10-1071" fmla="*/ 869156 w 1629187"/>
                <a:gd name="connsiteY10-1072" fmla="*/ 1826419 h 1893094"/>
                <a:gd name="connsiteX11-1073" fmla="*/ 769144 w 1629187"/>
                <a:gd name="connsiteY11-1074" fmla="*/ 1607344 h 1893094"/>
                <a:gd name="connsiteX12-1075" fmla="*/ 671513 w 1629187"/>
                <a:gd name="connsiteY12-1076" fmla="*/ 1797844 h 1893094"/>
                <a:gd name="connsiteX13-1077" fmla="*/ 661988 w 1629187"/>
                <a:gd name="connsiteY13-1078" fmla="*/ 1885950 h 1893094"/>
                <a:gd name="connsiteX14-1079" fmla="*/ 433388 w 1629187"/>
                <a:gd name="connsiteY14-1080" fmla="*/ 1885950 h 1893094"/>
                <a:gd name="connsiteX15-1081" fmla="*/ 261938 w 1629187"/>
                <a:gd name="connsiteY15-1082" fmla="*/ 1664494 h 1893094"/>
                <a:gd name="connsiteX16-1083" fmla="*/ 326231 w 1629187"/>
                <a:gd name="connsiteY16-1084" fmla="*/ 1581150 h 1893094"/>
                <a:gd name="connsiteX17-1085" fmla="*/ 414338 w 1629187"/>
                <a:gd name="connsiteY17-1086" fmla="*/ 1366837 h 1893094"/>
                <a:gd name="connsiteX18-1087" fmla="*/ 188119 w 1629187"/>
                <a:gd name="connsiteY18-1088" fmla="*/ 1404937 h 1893094"/>
                <a:gd name="connsiteX19-1089" fmla="*/ 116681 w 1629187"/>
                <a:gd name="connsiteY19-1090" fmla="*/ 1447800 h 1893094"/>
                <a:gd name="connsiteX20-1091" fmla="*/ 0 w 1629187"/>
                <a:gd name="connsiteY20-1092" fmla="*/ 1300162 h 1893094"/>
                <a:gd name="connsiteX0-1093" fmla="*/ 0 w 1629187"/>
                <a:gd name="connsiteY0-1094" fmla="*/ 1300162 h 1893094"/>
                <a:gd name="connsiteX1-1095" fmla="*/ 776288 w 1629187"/>
                <a:gd name="connsiteY1-1096" fmla="*/ 0 h 1893094"/>
                <a:gd name="connsiteX2-1097" fmla="*/ 1562100 w 1629187"/>
                <a:gd name="connsiteY2-1098" fmla="*/ 1304925 h 1893094"/>
                <a:gd name="connsiteX3-1099" fmla="*/ 1445419 w 1629187"/>
                <a:gd name="connsiteY3-1100" fmla="*/ 1466850 h 1893094"/>
                <a:gd name="connsiteX4-1101" fmla="*/ 1516856 w 1629187"/>
                <a:gd name="connsiteY4-1102" fmla="*/ 1557338 h 1893094"/>
                <a:gd name="connsiteX5-1103" fmla="*/ 1607344 w 1629187"/>
                <a:gd name="connsiteY5-1104" fmla="*/ 1726406 h 1893094"/>
                <a:gd name="connsiteX6-1105" fmla="*/ 1426369 w 1629187"/>
                <a:gd name="connsiteY6-1106" fmla="*/ 1678781 h 1893094"/>
                <a:gd name="connsiteX7-1107" fmla="*/ 1312069 w 1629187"/>
                <a:gd name="connsiteY7-1108" fmla="*/ 1640681 h 1893094"/>
                <a:gd name="connsiteX8-1109" fmla="*/ 1126331 w 1629187"/>
                <a:gd name="connsiteY8-1110" fmla="*/ 1893094 h 1893094"/>
                <a:gd name="connsiteX9-1111" fmla="*/ 909638 w 1629187"/>
                <a:gd name="connsiteY9-1112" fmla="*/ 1893094 h 1893094"/>
                <a:gd name="connsiteX10-1113" fmla="*/ 869156 w 1629187"/>
                <a:gd name="connsiteY10-1114" fmla="*/ 1826419 h 1893094"/>
                <a:gd name="connsiteX11-1115" fmla="*/ 769144 w 1629187"/>
                <a:gd name="connsiteY11-1116" fmla="*/ 1607344 h 1893094"/>
                <a:gd name="connsiteX12-1117" fmla="*/ 671513 w 1629187"/>
                <a:gd name="connsiteY12-1118" fmla="*/ 1797844 h 1893094"/>
                <a:gd name="connsiteX13-1119" fmla="*/ 661988 w 1629187"/>
                <a:gd name="connsiteY13-1120" fmla="*/ 1885950 h 1893094"/>
                <a:gd name="connsiteX14-1121" fmla="*/ 433388 w 1629187"/>
                <a:gd name="connsiteY14-1122" fmla="*/ 1885950 h 1893094"/>
                <a:gd name="connsiteX15-1123" fmla="*/ 261938 w 1629187"/>
                <a:gd name="connsiteY15-1124" fmla="*/ 1664494 h 1893094"/>
                <a:gd name="connsiteX16-1125" fmla="*/ 326231 w 1629187"/>
                <a:gd name="connsiteY16-1126" fmla="*/ 1581150 h 1893094"/>
                <a:gd name="connsiteX17-1127" fmla="*/ 414338 w 1629187"/>
                <a:gd name="connsiteY17-1128" fmla="*/ 1366837 h 1893094"/>
                <a:gd name="connsiteX18-1129" fmla="*/ 188119 w 1629187"/>
                <a:gd name="connsiteY18-1130" fmla="*/ 1404937 h 1893094"/>
                <a:gd name="connsiteX19-1131" fmla="*/ 116681 w 1629187"/>
                <a:gd name="connsiteY19-1132" fmla="*/ 1447800 h 1893094"/>
                <a:gd name="connsiteX20-1133" fmla="*/ 0 w 1629187"/>
                <a:gd name="connsiteY20-1134" fmla="*/ 1300162 h 1893094"/>
                <a:gd name="connsiteX0-1135" fmla="*/ 0 w 1629187"/>
                <a:gd name="connsiteY0-1136" fmla="*/ 1300162 h 1893094"/>
                <a:gd name="connsiteX1-1137" fmla="*/ 776288 w 1629187"/>
                <a:gd name="connsiteY1-1138" fmla="*/ 0 h 1893094"/>
                <a:gd name="connsiteX2-1139" fmla="*/ 1562100 w 1629187"/>
                <a:gd name="connsiteY2-1140" fmla="*/ 1304925 h 1893094"/>
                <a:gd name="connsiteX3-1141" fmla="*/ 1445419 w 1629187"/>
                <a:gd name="connsiteY3-1142" fmla="*/ 1466850 h 1893094"/>
                <a:gd name="connsiteX4-1143" fmla="*/ 1516856 w 1629187"/>
                <a:gd name="connsiteY4-1144" fmla="*/ 1557338 h 1893094"/>
                <a:gd name="connsiteX5-1145" fmla="*/ 1607344 w 1629187"/>
                <a:gd name="connsiteY5-1146" fmla="*/ 1726406 h 1893094"/>
                <a:gd name="connsiteX6-1147" fmla="*/ 1426369 w 1629187"/>
                <a:gd name="connsiteY6-1148" fmla="*/ 1678781 h 1893094"/>
                <a:gd name="connsiteX7-1149" fmla="*/ 1312069 w 1629187"/>
                <a:gd name="connsiteY7-1150" fmla="*/ 1640681 h 1893094"/>
                <a:gd name="connsiteX8-1151" fmla="*/ 1126331 w 1629187"/>
                <a:gd name="connsiteY8-1152" fmla="*/ 1893094 h 1893094"/>
                <a:gd name="connsiteX9-1153" fmla="*/ 909638 w 1629187"/>
                <a:gd name="connsiteY9-1154" fmla="*/ 1893094 h 1893094"/>
                <a:gd name="connsiteX10-1155" fmla="*/ 869156 w 1629187"/>
                <a:gd name="connsiteY10-1156" fmla="*/ 1826419 h 1893094"/>
                <a:gd name="connsiteX11-1157" fmla="*/ 769144 w 1629187"/>
                <a:gd name="connsiteY11-1158" fmla="*/ 1607344 h 1893094"/>
                <a:gd name="connsiteX12-1159" fmla="*/ 671513 w 1629187"/>
                <a:gd name="connsiteY12-1160" fmla="*/ 1797844 h 1893094"/>
                <a:gd name="connsiteX13-1161" fmla="*/ 661988 w 1629187"/>
                <a:gd name="connsiteY13-1162" fmla="*/ 1885950 h 1893094"/>
                <a:gd name="connsiteX14-1163" fmla="*/ 433388 w 1629187"/>
                <a:gd name="connsiteY14-1164" fmla="*/ 1885950 h 1893094"/>
                <a:gd name="connsiteX15-1165" fmla="*/ 261938 w 1629187"/>
                <a:gd name="connsiteY15-1166" fmla="*/ 1664494 h 1893094"/>
                <a:gd name="connsiteX16-1167" fmla="*/ 326231 w 1629187"/>
                <a:gd name="connsiteY16-1168" fmla="*/ 1581150 h 1893094"/>
                <a:gd name="connsiteX17-1169" fmla="*/ 414338 w 1629187"/>
                <a:gd name="connsiteY17-1170" fmla="*/ 1366837 h 1893094"/>
                <a:gd name="connsiteX18-1171" fmla="*/ 188119 w 1629187"/>
                <a:gd name="connsiteY18-1172" fmla="*/ 1404937 h 1893094"/>
                <a:gd name="connsiteX19-1173" fmla="*/ 116681 w 1629187"/>
                <a:gd name="connsiteY19-1174" fmla="*/ 1447800 h 1893094"/>
                <a:gd name="connsiteX20-1175" fmla="*/ 0 w 1629187"/>
                <a:gd name="connsiteY20-1176" fmla="*/ 1300162 h 1893094"/>
                <a:gd name="connsiteX0-1177" fmla="*/ 0 w 1629187"/>
                <a:gd name="connsiteY0-1178" fmla="*/ 1300162 h 1893094"/>
                <a:gd name="connsiteX1-1179" fmla="*/ 776288 w 1629187"/>
                <a:gd name="connsiteY1-1180" fmla="*/ 0 h 1893094"/>
                <a:gd name="connsiteX2-1181" fmla="*/ 1562100 w 1629187"/>
                <a:gd name="connsiteY2-1182" fmla="*/ 1304925 h 1893094"/>
                <a:gd name="connsiteX3-1183" fmla="*/ 1445419 w 1629187"/>
                <a:gd name="connsiteY3-1184" fmla="*/ 1466850 h 1893094"/>
                <a:gd name="connsiteX4-1185" fmla="*/ 1516856 w 1629187"/>
                <a:gd name="connsiteY4-1186" fmla="*/ 1557338 h 1893094"/>
                <a:gd name="connsiteX5-1187" fmla="*/ 1607344 w 1629187"/>
                <a:gd name="connsiteY5-1188" fmla="*/ 1726406 h 1893094"/>
                <a:gd name="connsiteX6-1189" fmla="*/ 1426369 w 1629187"/>
                <a:gd name="connsiteY6-1190" fmla="*/ 1678781 h 1893094"/>
                <a:gd name="connsiteX7-1191" fmla="*/ 1312069 w 1629187"/>
                <a:gd name="connsiteY7-1192" fmla="*/ 1640681 h 1893094"/>
                <a:gd name="connsiteX8-1193" fmla="*/ 1126331 w 1629187"/>
                <a:gd name="connsiteY8-1194" fmla="*/ 1893094 h 1893094"/>
                <a:gd name="connsiteX9-1195" fmla="*/ 909638 w 1629187"/>
                <a:gd name="connsiteY9-1196" fmla="*/ 1893094 h 1893094"/>
                <a:gd name="connsiteX10-1197" fmla="*/ 869156 w 1629187"/>
                <a:gd name="connsiteY10-1198" fmla="*/ 1826419 h 1893094"/>
                <a:gd name="connsiteX11-1199" fmla="*/ 769144 w 1629187"/>
                <a:gd name="connsiteY11-1200" fmla="*/ 1607344 h 1893094"/>
                <a:gd name="connsiteX12-1201" fmla="*/ 671513 w 1629187"/>
                <a:gd name="connsiteY12-1202" fmla="*/ 1797844 h 1893094"/>
                <a:gd name="connsiteX13-1203" fmla="*/ 661988 w 1629187"/>
                <a:gd name="connsiteY13-1204" fmla="*/ 1885950 h 1893094"/>
                <a:gd name="connsiteX14-1205" fmla="*/ 433388 w 1629187"/>
                <a:gd name="connsiteY14-1206" fmla="*/ 1885950 h 1893094"/>
                <a:gd name="connsiteX15-1207" fmla="*/ 261938 w 1629187"/>
                <a:gd name="connsiteY15-1208" fmla="*/ 1664494 h 1893094"/>
                <a:gd name="connsiteX16-1209" fmla="*/ 326231 w 1629187"/>
                <a:gd name="connsiteY16-1210" fmla="*/ 1581150 h 1893094"/>
                <a:gd name="connsiteX17-1211" fmla="*/ 414338 w 1629187"/>
                <a:gd name="connsiteY17-1212" fmla="*/ 1366837 h 1893094"/>
                <a:gd name="connsiteX18-1213" fmla="*/ 188119 w 1629187"/>
                <a:gd name="connsiteY18-1214" fmla="*/ 1404937 h 1893094"/>
                <a:gd name="connsiteX19-1215" fmla="*/ 116681 w 1629187"/>
                <a:gd name="connsiteY19-1216" fmla="*/ 1447800 h 1893094"/>
                <a:gd name="connsiteX20-1217" fmla="*/ 0 w 1629187"/>
                <a:gd name="connsiteY20-1218" fmla="*/ 1300162 h 1893094"/>
                <a:gd name="connsiteX0-1219" fmla="*/ 0 w 1629187"/>
                <a:gd name="connsiteY0-1220" fmla="*/ 1300162 h 1893094"/>
                <a:gd name="connsiteX1-1221" fmla="*/ 776288 w 1629187"/>
                <a:gd name="connsiteY1-1222" fmla="*/ 0 h 1893094"/>
                <a:gd name="connsiteX2-1223" fmla="*/ 1562100 w 1629187"/>
                <a:gd name="connsiteY2-1224" fmla="*/ 1304925 h 1893094"/>
                <a:gd name="connsiteX3-1225" fmla="*/ 1445419 w 1629187"/>
                <a:gd name="connsiteY3-1226" fmla="*/ 1466850 h 1893094"/>
                <a:gd name="connsiteX4-1227" fmla="*/ 1516856 w 1629187"/>
                <a:gd name="connsiteY4-1228" fmla="*/ 1557338 h 1893094"/>
                <a:gd name="connsiteX5-1229" fmla="*/ 1607344 w 1629187"/>
                <a:gd name="connsiteY5-1230" fmla="*/ 1726406 h 1893094"/>
                <a:gd name="connsiteX6-1231" fmla="*/ 1426369 w 1629187"/>
                <a:gd name="connsiteY6-1232" fmla="*/ 1678781 h 1893094"/>
                <a:gd name="connsiteX7-1233" fmla="*/ 1312069 w 1629187"/>
                <a:gd name="connsiteY7-1234" fmla="*/ 1640681 h 1893094"/>
                <a:gd name="connsiteX8-1235" fmla="*/ 1126331 w 1629187"/>
                <a:gd name="connsiteY8-1236" fmla="*/ 1893094 h 1893094"/>
                <a:gd name="connsiteX9-1237" fmla="*/ 909638 w 1629187"/>
                <a:gd name="connsiteY9-1238" fmla="*/ 1893094 h 1893094"/>
                <a:gd name="connsiteX10-1239" fmla="*/ 869156 w 1629187"/>
                <a:gd name="connsiteY10-1240" fmla="*/ 1826419 h 1893094"/>
                <a:gd name="connsiteX11-1241" fmla="*/ 769144 w 1629187"/>
                <a:gd name="connsiteY11-1242" fmla="*/ 1607344 h 1893094"/>
                <a:gd name="connsiteX12-1243" fmla="*/ 671513 w 1629187"/>
                <a:gd name="connsiteY12-1244" fmla="*/ 1797844 h 1893094"/>
                <a:gd name="connsiteX13-1245" fmla="*/ 661988 w 1629187"/>
                <a:gd name="connsiteY13-1246" fmla="*/ 1885950 h 1893094"/>
                <a:gd name="connsiteX14-1247" fmla="*/ 433388 w 1629187"/>
                <a:gd name="connsiteY14-1248" fmla="*/ 1885950 h 1893094"/>
                <a:gd name="connsiteX15-1249" fmla="*/ 261938 w 1629187"/>
                <a:gd name="connsiteY15-1250" fmla="*/ 1664494 h 1893094"/>
                <a:gd name="connsiteX16-1251" fmla="*/ 326231 w 1629187"/>
                <a:gd name="connsiteY16-1252" fmla="*/ 1581150 h 1893094"/>
                <a:gd name="connsiteX17-1253" fmla="*/ 414338 w 1629187"/>
                <a:gd name="connsiteY17-1254" fmla="*/ 1366837 h 1893094"/>
                <a:gd name="connsiteX18-1255" fmla="*/ 188119 w 1629187"/>
                <a:gd name="connsiteY18-1256" fmla="*/ 1404937 h 1893094"/>
                <a:gd name="connsiteX19-1257" fmla="*/ 116681 w 1629187"/>
                <a:gd name="connsiteY19-1258" fmla="*/ 1447800 h 1893094"/>
                <a:gd name="connsiteX20-1259" fmla="*/ 0 w 1629187"/>
                <a:gd name="connsiteY20-1260" fmla="*/ 1300162 h 1893094"/>
                <a:gd name="connsiteX0-1261" fmla="*/ 0 w 1629187"/>
                <a:gd name="connsiteY0-1262" fmla="*/ 1300162 h 1893094"/>
                <a:gd name="connsiteX1-1263" fmla="*/ 776288 w 1629187"/>
                <a:gd name="connsiteY1-1264" fmla="*/ 0 h 1893094"/>
                <a:gd name="connsiteX2-1265" fmla="*/ 1562100 w 1629187"/>
                <a:gd name="connsiteY2-1266" fmla="*/ 1304925 h 1893094"/>
                <a:gd name="connsiteX3-1267" fmla="*/ 1445419 w 1629187"/>
                <a:gd name="connsiteY3-1268" fmla="*/ 1466850 h 1893094"/>
                <a:gd name="connsiteX4-1269" fmla="*/ 1516856 w 1629187"/>
                <a:gd name="connsiteY4-1270" fmla="*/ 1557338 h 1893094"/>
                <a:gd name="connsiteX5-1271" fmla="*/ 1607344 w 1629187"/>
                <a:gd name="connsiteY5-1272" fmla="*/ 1726406 h 1893094"/>
                <a:gd name="connsiteX6-1273" fmla="*/ 1426369 w 1629187"/>
                <a:gd name="connsiteY6-1274" fmla="*/ 1678781 h 1893094"/>
                <a:gd name="connsiteX7-1275" fmla="*/ 1312069 w 1629187"/>
                <a:gd name="connsiteY7-1276" fmla="*/ 1640681 h 1893094"/>
                <a:gd name="connsiteX8-1277" fmla="*/ 1126331 w 1629187"/>
                <a:gd name="connsiteY8-1278" fmla="*/ 1893094 h 1893094"/>
                <a:gd name="connsiteX9-1279" fmla="*/ 909638 w 1629187"/>
                <a:gd name="connsiteY9-1280" fmla="*/ 1893094 h 1893094"/>
                <a:gd name="connsiteX10-1281" fmla="*/ 869156 w 1629187"/>
                <a:gd name="connsiteY10-1282" fmla="*/ 1826419 h 1893094"/>
                <a:gd name="connsiteX11-1283" fmla="*/ 769144 w 1629187"/>
                <a:gd name="connsiteY11-1284" fmla="*/ 1607344 h 1893094"/>
                <a:gd name="connsiteX12-1285" fmla="*/ 671513 w 1629187"/>
                <a:gd name="connsiteY12-1286" fmla="*/ 1797844 h 1893094"/>
                <a:gd name="connsiteX13-1287" fmla="*/ 661988 w 1629187"/>
                <a:gd name="connsiteY13-1288" fmla="*/ 1885950 h 1893094"/>
                <a:gd name="connsiteX14-1289" fmla="*/ 433388 w 1629187"/>
                <a:gd name="connsiteY14-1290" fmla="*/ 1885950 h 1893094"/>
                <a:gd name="connsiteX15-1291" fmla="*/ 261938 w 1629187"/>
                <a:gd name="connsiteY15-1292" fmla="*/ 1664494 h 1893094"/>
                <a:gd name="connsiteX16-1293" fmla="*/ 326231 w 1629187"/>
                <a:gd name="connsiteY16-1294" fmla="*/ 1581150 h 1893094"/>
                <a:gd name="connsiteX17-1295" fmla="*/ 414338 w 1629187"/>
                <a:gd name="connsiteY17-1296" fmla="*/ 1366837 h 1893094"/>
                <a:gd name="connsiteX18-1297" fmla="*/ 188119 w 1629187"/>
                <a:gd name="connsiteY18-1298" fmla="*/ 1404937 h 1893094"/>
                <a:gd name="connsiteX19-1299" fmla="*/ 116681 w 1629187"/>
                <a:gd name="connsiteY19-1300" fmla="*/ 1447800 h 1893094"/>
                <a:gd name="connsiteX20-1301" fmla="*/ 0 w 1629187"/>
                <a:gd name="connsiteY20-1302" fmla="*/ 1300162 h 1893094"/>
                <a:gd name="connsiteX0-1303" fmla="*/ 0 w 1629187"/>
                <a:gd name="connsiteY0-1304" fmla="*/ 1300162 h 1893094"/>
                <a:gd name="connsiteX1-1305" fmla="*/ 776288 w 1629187"/>
                <a:gd name="connsiteY1-1306" fmla="*/ 0 h 1893094"/>
                <a:gd name="connsiteX2-1307" fmla="*/ 1562100 w 1629187"/>
                <a:gd name="connsiteY2-1308" fmla="*/ 1304925 h 1893094"/>
                <a:gd name="connsiteX3-1309" fmla="*/ 1445419 w 1629187"/>
                <a:gd name="connsiteY3-1310" fmla="*/ 1466850 h 1893094"/>
                <a:gd name="connsiteX4-1311" fmla="*/ 1516856 w 1629187"/>
                <a:gd name="connsiteY4-1312" fmla="*/ 1557338 h 1893094"/>
                <a:gd name="connsiteX5-1313" fmla="*/ 1607344 w 1629187"/>
                <a:gd name="connsiteY5-1314" fmla="*/ 1726406 h 1893094"/>
                <a:gd name="connsiteX6-1315" fmla="*/ 1426369 w 1629187"/>
                <a:gd name="connsiteY6-1316" fmla="*/ 1678781 h 1893094"/>
                <a:gd name="connsiteX7-1317" fmla="*/ 1312069 w 1629187"/>
                <a:gd name="connsiteY7-1318" fmla="*/ 1640681 h 1893094"/>
                <a:gd name="connsiteX8-1319" fmla="*/ 1126331 w 1629187"/>
                <a:gd name="connsiteY8-1320" fmla="*/ 1893094 h 1893094"/>
                <a:gd name="connsiteX9-1321" fmla="*/ 909638 w 1629187"/>
                <a:gd name="connsiteY9-1322" fmla="*/ 1893094 h 1893094"/>
                <a:gd name="connsiteX10-1323" fmla="*/ 869156 w 1629187"/>
                <a:gd name="connsiteY10-1324" fmla="*/ 1826419 h 1893094"/>
                <a:gd name="connsiteX11-1325" fmla="*/ 769144 w 1629187"/>
                <a:gd name="connsiteY11-1326" fmla="*/ 1607344 h 1893094"/>
                <a:gd name="connsiteX12-1327" fmla="*/ 671513 w 1629187"/>
                <a:gd name="connsiteY12-1328" fmla="*/ 1797844 h 1893094"/>
                <a:gd name="connsiteX13-1329" fmla="*/ 661988 w 1629187"/>
                <a:gd name="connsiteY13-1330" fmla="*/ 1885950 h 1893094"/>
                <a:gd name="connsiteX14-1331" fmla="*/ 433388 w 1629187"/>
                <a:gd name="connsiteY14-1332" fmla="*/ 1885950 h 1893094"/>
                <a:gd name="connsiteX15-1333" fmla="*/ 261938 w 1629187"/>
                <a:gd name="connsiteY15-1334" fmla="*/ 1664494 h 1893094"/>
                <a:gd name="connsiteX16-1335" fmla="*/ 326231 w 1629187"/>
                <a:gd name="connsiteY16-1336" fmla="*/ 1581150 h 1893094"/>
                <a:gd name="connsiteX17-1337" fmla="*/ 414338 w 1629187"/>
                <a:gd name="connsiteY17-1338" fmla="*/ 1366837 h 1893094"/>
                <a:gd name="connsiteX18-1339" fmla="*/ 188119 w 1629187"/>
                <a:gd name="connsiteY18-1340" fmla="*/ 1404937 h 1893094"/>
                <a:gd name="connsiteX19-1341" fmla="*/ 116681 w 1629187"/>
                <a:gd name="connsiteY19-1342" fmla="*/ 1447800 h 1893094"/>
                <a:gd name="connsiteX20-1343" fmla="*/ 0 w 1629187"/>
                <a:gd name="connsiteY20-1344" fmla="*/ 1300162 h 1893094"/>
                <a:gd name="connsiteX0-1345" fmla="*/ 0 w 1629187"/>
                <a:gd name="connsiteY0-1346" fmla="*/ 1300162 h 1893094"/>
                <a:gd name="connsiteX1-1347" fmla="*/ 776288 w 1629187"/>
                <a:gd name="connsiteY1-1348" fmla="*/ 0 h 1893094"/>
                <a:gd name="connsiteX2-1349" fmla="*/ 1562100 w 1629187"/>
                <a:gd name="connsiteY2-1350" fmla="*/ 1304925 h 1893094"/>
                <a:gd name="connsiteX3-1351" fmla="*/ 1445419 w 1629187"/>
                <a:gd name="connsiteY3-1352" fmla="*/ 1466850 h 1893094"/>
                <a:gd name="connsiteX4-1353" fmla="*/ 1516856 w 1629187"/>
                <a:gd name="connsiteY4-1354" fmla="*/ 1557338 h 1893094"/>
                <a:gd name="connsiteX5-1355" fmla="*/ 1607344 w 1629187"/>
                <a:gd name="connsiteY5-1356" fmla="*/ 1726406 h 1893094"/>
                <a:gd name="connsiteX6-1357" fmla="*/ 1426369 w 1629187"/>
                <a:gd name="connsiteY6-1358" fmla="*/ 1678781 h 1893094"/>
                <a:gd name="connsiteX7-1359" fmla="*/ 1312069 w 1629187"/>
                <a:gd name="connsiteY7-1360" fmla="*/ 1640681 h 1893094"/>
                <a:gd name="connsiteX8-1361" fmla="*/ 1126331 w 1629187"/>
                <a:gd name="connsiteY8-1362" fmla="*/ 1893094 h 1893094"/>
                <a:gd name="connsiteX9-1363" fmla="*/ 909638 w 1629187"/>
                <a:gd name="connsiteY9-1364" fmla="*/ 1893094 h 1893094"/>
                <a:gd name="connsiteX10-1365" fmla="*/ 869156 w 1629187"/>
                <a:gd name="connsiteY10-1366" fmla="*/ 1826419 h 1893094"/>
                <a:gd name="connsiteX11-1367" fmla="*/ 769144 w 1629187"/>
                <a:gd name="connsiteY11-1368" fmla="*/ 1607344 h 1893094"/>
                <a:gd name="connsiteX12-1369" fmla="*/ 671513 w 1629187"/>
                <a:gd name="connsiteY12-1370" fmla="*/ 1797844 h 1893094"/>
                <a:gd name="connsiteX13-1371" fmla="*/ 661988 w 1629187"/>
                <a:gd name="connsiteY13-1372" fmla="*/ 1885950 h 1893094"/>
                <a:gd name="connsiteX14-1373" fmla="*/ 433388 w 1629187"/>
                <a:gd name="connsiteY14-1374" fmla="*/ 1885950 h 1893094"/>
                <a:gd name="connsiteX15-1375" fmla="*/ 261938 w 1629187"/>
                <a:gd name="connsiteY15-1376" fmla="*/ 1664494 h 1893094"/>
                <a:gd name="connsiteX16-1377" fmla="*/ 326231 w 1629187"/>
                <a:gd name="connsiteY16-1378" fmla="*/ 1581150 h 1893094"/>
                <a:gd name="connsiteX17-1379" fmla="*/ 414338 w 1629187"/>
                <a:gd name="connsiteY17-1380" fmla="*/ 1366837 h 1893094"/>
                <a:gd name="connsiteX18-1381" fmla="*/ 188119 w 1629187"/>
                <a:gd name="connsiteY18-1382" fmla="*/ 1404937 h 1893094"/>
                <a:gd name="connsiteX19-1383" fmla="*/ 116681 w 1629187"/>
                <a:gd name="connsiteY19-1384" fmla="*/ 1447800 h 1893094"/>
                <a:gd name="connsiteX20-1385" fmla="*/ 0 w 1629187"/>
                <a:gd name="connsiteY20-1386" fmla="*/ 1300162 h 1893094"/>
                <a:gd name="connsiteX0-1387" fmla="*/ 0 w 1629187"/>
                <a:gd name="connsiteY0-1388" fmla="*/ 1300162 h 1893094"/>
                <a:gd name="connsiteX1-1389" fmla="*/ 776288 w 1629187"/>
                <a:gd name="connsiteY1-1390" fmla="*/ 0 h 1893094"/>
                <a:gd name="connsiteX2-1391" fmla="*/ 1562100 w 1629187"/>
                <a:gd name="connsiteY2-1392" fmla="*/ 1304925 h 1893094"/>
                <a:gd name="connsiteX3-1393" fmla="*/ 1445419 w 1629187"/>
                <a:gd name="connsiteY3-1394" fmla="*/ 1466850 h 1893094"/>
                <a:gd name="connsiteX4-1395" fmla="*/ 1516856 w 1629187"/>
                <a:gd name="connsiteY4-1396" fmla="*/ 1557338 h 1893094"/>
                <a:gd name="connsiteX5-1397" fmla="*/ 1607344 w 1629187"/>
                <a:gd name="connsiteY5-1398" fmla="*/ 1726406 h 1893094"/>
                <a:gd name="connsiteX6-1399" fmla="*/ 1426369 w 1629187"/>
                <a:gd name="connsiteY6-1400" fmla="*/ 1678781 h 1893094"/>
                <a:gd name="connsiteX7-1401" fmla="*/ 1312069 w 1629187"/>
                <a:gd name="connsiteY7-1402" fmla="*/ 1640681 h 1893094"/>
                <a:gd name="connsiteX8-1403" fmla="*/ 1126331 w 1629187"/>
                <a:gd name="connsiteY8-1404" fmla="*/ 1893094 h 1893094"/>
                <a:gd name="connsiteX9-1405" fmla="*/ 909638 w 1629187"/>
                <a:gd name="connsiteY9-1406" fmla="*/ 1893094 h 1893094"/>
                <a:gd name="connsiteX10-1407" fmla="*/ 869156 w 1629187"/>
                <a:gd name="connsiteY10-1408" fmla="*/ 1826419 h 1893094"/>
                <a:gd name="connsiteX11-1409" fmla="*/ 769144 w 1629187"/>
                <a:gd name="connsiteY11-1410" fmla="*/ 1607344 h 1893094"/>
                <a:gd name="connsiteX12-1411" fmla="*/ 671513 w 1629187"/>
                <a:gd name="connsiteY12-1412" fmla="*/ 1797844 h 1893094"/>
                <a:gd name="connsiteX13-1413" fmla="*/ 661988 w 1629187"/>
                <a:gd name="connsiteY13-1414" fmla="*/ 1885950 h 1893094"/>
                <a:gd name="connsiteX14-1415" fmla="*/ 433388 w 1629187"/>
                <a:gd name="connsiteY14-1416" fmla="*/ 1885950 h 1893094"/>
                <a:gd name="connsiteX15-1417" fmla="*/ 261938 w 1629187"/>
                <a:gd name="connsiteY15-1418" fmla="*/ 1664494 h 1893094"/>
                <a:gd name="connsiteX16-1419" fmla="*/ 326231 w 1629187"/>
                <a:gd name="connsiteY16-1420" fmla="*/ 1581150 h 1893094"/>
                <a:gd name="connsiteX17-1421" fmla="*/ 414338 w 1629187"/>
                <a:gd name="connsiteY17-1422" fmla="*/ 1366837 h 1893094"/>
                <a:gd name="connsiteX18-1423" fmla="*/ 188119 w 1629187"/>
                <a:gd name="connsiteY18-1424" fmla="*/ 1404937 h 1893094"/>
                <a:gd name="connsiteX19-1425" fmla="*/ 116681 w 1629187"/>
                <a:gd name="connsiteY19-1426" fmla="*/ 1447800 h 1893094"/>
                <a:gd name="connsiteX20-1427" fmla="*/ 0 w 1629187"/>
                <a:gd name="connsiteY20-1428" fmla="*/ 1300162 h 1893094"/>
                <a:gd name="connsiteX0-1429" fmla="*/ 0 w 1629187"/>
                <a:gd name="connsiteY0-1430" fmla="*/ 1300162 h 1893094"/>
                <a:gd name="connsiteX1-1431" fmla="*/ 776288 w 1629187"/>
                <a:gd name="connsiteY1-1432" fmla="*/ 0 h 1893094"/>
                <a:gd name="connsiteX2-1433" fmla="*/ 1562100 w 1629187"/>
                <a:gd name="connsiteY2-1434" fmla="*/ 1304925 h 1893094"/>
                <a:gd name="connsiteX3-1435" fmla="*/ 1445419 w 1629187"/>
                <a:gd name="connsiteY3-1436" fmla="*/ 1466850 h 1893094"/>
                <a:gd name="connsiteX4-1437" fmla="*/ 1516856 w 1629187"/>
                <a:gd name="connsiteY4-1438" fmla="*/ 1557338 h 1893094"/>
                <a:gd name="connsiteX5-1439" fmla="*/ 1607344 w 1629187"/>
                <a:gd name="connsiteY5-1440" fmla="*/ 1726406 h 1893094"/>
                <a:gd name="connsiteX6-1441" fmla="*/ 1426369 w 1629187"/>
                <a:gd name="connsiteY6-1442" fmla="*/ 1678781 h 1893094"/>
                <a:gd name="connsiteX7-1443" fmla="*/ 1312069 w 1629187"/>
                <a:gd name="connsiteY7-1444" fmla="*/ 1640681 h 1893094"/>
                <a:gd name="connsiteX8-1445" fmla="*/ 1126331 w 1629187"/>
                <a:gd name="connsiteY8-1446" fmla="*/ 1893094 h 1893094"/>
                <a:gd name="connsiteX9-1447" fmla="*/ 909638 w 1629187"/>
                <a:gd name="connsiteY9-1448" fmla="*/ 1893094 h 1893094"/>
                <a:gd name="connsiteX10-1449" fmla="*/ 869156 w 1629187"/>
                <a:gd name="connsiteY10-1450" fmla="*/ 1826419 h 1893094"/>
                <a:gd name="connsiteX11-1451" fmla="*/ 769144 w 1629187"/>
                <a:gd name="connsiteY11-1452" fmla="*/ 1607344 h 1893094"/>
                <a:gd name="connsiteX12-1453" fmla="*/ 671513 w 1629187"/>
                <a:gd name="connsiteY12-1454" fmla="*/ 1797844 h 1893094"/>
                <a:gd name="connsiteX13-1455" fmla="*/ 661988 w 1629187"/>
                <a:gd name="connsiteY13-1456" fmla="*/ 1885950 h 1893094"/>
                <a:gd name="connsiteX14-1457" fmla="*/ 433388 w 1629187"/>
                <a:gd name="connsiteY14-1458" fmla="*/ 1885950 h 1893094"/>
                <a:gd name="connsiteX15-1459" fmla="*/ 261938 w 1629187"/>
                <a:gd name="connsiteY15-1460" fmla="*/ 1664494 h 1893094"/>
                <a:gd name="connsiteX16-1461" fmla="*/ 326231 w 1629187"/>
                <a:gd name="connsiteY16-1462" fmla="*/ 1581150 h 1893094"/>
                <a:gd name="connsiteX17-1463" fmla="*/ 414338 w 1629187"/>
                <a:gd name="connsiteY17-1464" fmla="*/ 1366837 h 1893094"/>
                <a:gd name="connsiteX18-1465" fmla="*/ 188119 w 1629187"/>
                <a:gd name="connsiteY18-1466" fmla="*/ 1404937 h 1893094"/>
                <a:gd name="connsiteX19-1467" fmla="*/ 116681 w 1629187"/>
                <a:gd name="connsiteY19-1468" fmla="*/ 1447800 h 1893094"/>
                <a:gd name="connsiteX20-1469" fmla="*/ 0 w 1629187"/>
                <a:gd name="connsiteY20-1470" fmla="*/ 1300162 h 1893094"/>
                <a:gd name="connsiteX0-1471" fmla="*/ 0 w 1629187"/>
                <a:gd name="connsiteY0-1472" fmla="*/ 1300162 h 1893094"/>
                <a:gd name="connsiteX1-1473" fmla="*/ 776288 w 1629187"/>
                <a:gd name="connsiteY1-1474" fmla="*/ 0 h 1893094"/>
                <a:gd name="connsiteX2-1475" fmla="*/ 1562100 w 1629187"/>
                <a:gd name="connsiteY2-1476" fmla="*/ 1304925 h 1893094"/>
                <a:gd name="connsiteX3-1477" fmla="*/ 1445419 w 1629187"/>
                <a:gd name="connsiteY3-1478" fmla="*/ 1466850 h 1893094"/>
                <a:gd name="connsiteX4-1479" fmla="*/ 1516856 w 1629187"/>
                <a:gd name="connsiteY4-1480" fmla="*/ 1557338 h 1893094"/>
                <a:gd name="connsiteX5-1481" fmla="*/ 1607344 w 1629187"/>
                <a:gd name="connsiteY5-1482" fmla="*/ 1726406 h 1893094"/>
                <a:gd name="connsiteX6-1483" fmla="*/ 1426369 w 1629187"/>
                <a:gd name="connsiteY6-1484" fmla="*/ 1678781 h 1893094"/>
                <a:gd name="connsiteX7-1485" fmla="*/ 1312069 w 1629187"/>
                <a:gd name="connsiteY7-1486" fmla="*/ 1640681 h 1893094"/>
                <a:gd name="connsiteX8-1487" fmla="*/ 1126331 w 1629187"/>
                <a:gd name="connsiteY8-1488" fmla="*/ 1893094 h 1893094"/>
                <a:gd name="connsiteX9-1489" fmla="*/ 909638 w 1629187"/>
                <a:gd name="connsiteY9-1490" fmla="*/ 1893094 h 1893094"/>
                <a:gd name="connsiteX10-1491" fmla="*/ 869156 w 1629187"/>
                <a:gd name="connsiteY10-1492" fmla="*/ 1826419 h 1893094"/>
                <a:gd name="connsiteX11-1493" fmla="*/ 769144 w 1629187"/>
                <a:gd name="connsiteY11-1494" fmla="*/ 1607344 h 1893094"/>
                <a:gd name="connsiteX12-1495" fmla="*/ 671513 w 1629187"/>
                <a:gd name="connsiteY12-1496" fmla="*/ 1797844 h 1893094"/>
                <a:gd name="connsiteX13-1497" fmla="*/ 661988 w 1629187"/>
                <a:gd name="connsiteY13-1498" fmla="*/ 1885950 h 1893094"/>
                <a:gd name="connsiteX14-1499" fmla="*/ 433388 w 1629187"/>
                <a:gd name="connsiteY14-1500" fmla="*/ 1885950 h 1893094"/>
                <a:gd name="connsiteX15-1501" fmla="*/ 261938 w 1629187"/>
                <a:gd name="connsiteY15-1502" fmla="*/ 1664494 h 1893094"/>
                <a:gd name="connsiteX16-1503" fmla="*/ 326231 w 1629187"/>
                <a:gd name="connsiteY16-1504" fmla="*/ 1581150 h 1893094"/>
                <a:gd name="connsiteX17-1505" fmla="*/ 414338 w 1629187"/>
                <a:gd name="connsiteY17-1506" fmla="*/ 1366837 h 1893094"/>
                <a:gd name="connsiteX18-1507" fmla="*/ 188119 w 1629187"/>
                <a:gd name="connsiteY18-1508" fmla="*/ 1404937 h 1893094"/>
                <a:gd name="connsiteX19-1509" fmla="*/ 116681 w 1629187"/>
                <a:gd name="connsiteY19-1510" fmla="*/ 1447800 h 1893094"/>
                <a:gd name="connsiteX20-1511" fmla="*/ 0 w 1629187"/>
                <a:gd name="connsiteY20-1512" fmla="*/ 1300162 h 1893094"/>
                <a:gd name="connsiteX0-1513" fmla="*/ 0 w 1629187"/>
                <a:gd name="connsiteY0-1514" fmla="*/ 1300162 h 1893094"/>
                <a:gd name="connsiteX1-1515" fmla="*/ 776288 w 1629187"/>
                <a:gd name="connsiteY1-1516" fmla="*/ 0 h 1893094"/>
                <a:gd name="connsiteX2-1517" fmla="*/ 1562100 w 1629187"/>
                <a:gd name="connsiteY2-1518" fmla="*/ 1304925 h 1893094"/>
                <a:gd name="connsiteX3-1519" fmla="*/ 1445419 w 1629187"/>
                <a:gd name="connsiteY3-1520" fmla="*/ 1466850 h 1893094"/>
                <a:gd name="connsiteX4-1521" fmla="*/ 1516856 w 1629187"/>
                <a:gd name="connsiteY4-1522" fmla="*/ 1557338 h 1893094"/>
                <a:gd name="connsiteX5-1523" fmla="*/ 1607344 w 1629187"/>
                <a:gd name="connsiteY5-1524" fmla="*/ 1726406 h 1893094"/>
                <a:gd name="connsiteX6-1525" fmla="*/ 1426369 w 1629187"/>
                <a:gd name="connsiteY6-1526" fmla="*/ 1678781 h 1893094"/>
                <a:gd name="connsiteX7-1527" fmla="*/ 1312069 w 1629187"/>
                <a:gd name="connsiteY7-1528" fmla="*/ 1640681 h 1893094"/>
                <a:gd name="connsiteX8-1529" fmla="*/ 1126331 w 1629187"/>
                <a:gd name="connsiteY8-1530" fmla="*/ 1893094 h 1893094"/>
                <a:gd name="connsiteX9-1531" fmla="*/ 909638 w 1629187"/>
                <a:gd name="connsiteY9-1532" fmla="*/ 1893094 h 1893094"/>
                <a:gd name="connsiteX10-1533" fmla="*/ 869156 w 1629187"/>
                <a:gd name="connsiteY10-1534" fmla="*/ 1826419 h 1893094"/>
                <a:gd name="connsiteX11-1535" fmla="*/ 769144 w 1629187"/>
                <a:gd name="connsiteY11-1536" fmla="*/ 1607344 h 1893094"/>
                <a:gd name="connsiteX12-1537" fmla="*/ 671513 w 1629187"/>
                <a:gd name="connsiteY12-1538" fmla="*/ 1797844 h 1893094"/>
                <a:gd name="connsiteX13-1539" fmla="*/ 661988 w 1629187"/>
                <a:gd name="connsiteY13-1540" fmla="*/ 1885950 h 1893094"/>
                <a:gd name="connsiteX14-1541" fmla="*/ 433388 w 1629187"/>
                <a:gd name="connsiteY14-1542" fmla="*/ 1885950 h 1893094"/>
                <a:gd name="connsiteX15-1543" fmla="*/ 261938 w 1629187"/>
                <a:gd name="connsiteY15-1544" fmla="*/ 1664494 h 1893094"/>
                <a:gd name="connsiteX16-1545" fmla="*/ 326231 w 1629187"/>
                <a:gd name="connsiteY16-1546" fmla="*/ 1581150 h 1893094"/>
                <a:gd name="connsiteX17-1547" fmla="*/ 414338 w 1629187"/>
                <a:gd name="connsiteY17-1548" fmla="*/ 1366837 h 1893094"/>
                <a:gd name="connsiteX18-1549" fmla="*/ 192881 w 1629187"/>
                <a:gd name="connsiteY18-1550" fmla="*/ 1412080 h 1893094"/>
                <a:gd name="connsiteX19-1551" fmla="*/ 116681 w 1629187"/>
                <a:gd name="connsiteY19-1552" fmla="*/ 1447800 h 1893094"/>
                <a:gd name="connsiteX20-1553" fmla="*/ 0 w 1629187"/>
                <a:gd name="connsiteY20-1554" fmla="*/ 1300162 h 1893094"/>
                <a:gd name="connsiteX0-1555" fmla="*/ 0 w 1629187"/>
                <a:gd name="connsiteY0-1556" fmla="*/ 1300162 h 1893094"/>
                <a:gd name="connsiteX1-1557" fmla="*/ 776288 w 1629187"/>
                <a:gd name="connsiteY1-1558" fmla="*/ 0 h 1893094"/>
                <a:gd name="connsiteX2-1559" fmla="*/ 1562100 w 1629187"/>
                <a:gd name="connsiteY2-1560" fmla="*/ 1304925 h 1893094"/>
                <a:gd name="connsiteX3-1561" fmla="*/ 1445419 w 1629187"/>
                <a:gd name="connsiteY3-1562" fmla="*/ 1466850 h 1893094"/>
                <a:gd name="connsiteX4-1563" fmla="*/ 1516856 w 1629187"/>
                <a:gd name="connsiteY4-1564" fmla="*/ 1557338 h 1893094"/>
                <a:gd name="connsiteX5-1565" fmla="*/ 1607344 w 1629187"/>
                <a:gd name="connsiteY5-1566" fmla="*/ 1726406 h 1893094"/>
                <a:gd name="connsiteX6-1567" fmla="*/ 1426369 w 1629187"/>
                <a:gd name="connsiteY6-1568" fmla="*/ 1678781 h 1893094"/>
                <a:gd name="connsiteX7-1569" fmla="*/ 1312069 w 1629187"/>
                <a:gd name="connsiteY7-1570" fmla="*/ 1640681 h 1893094"/>
                <a:gd name="connsiteX8-1571" fmla="*/ 1126331 w 1629187"/>
                <a:gd name="connsiteY8-1572" fmla="*/ 1893094 h 1893094"/>
                <a:gd name="connsiteX9-1573" fmla="*/ 909638 w 1629187"/>
                <a:gd name="connsiteY9-1574" fmla="*/ 1893094 h 1893094"/>
                <a:gd name="connsiteX10-1575" fmla="*/ 869156 w 1629187"/>
                <a:gd name="connsiteY10-1576" fmla="*/ 1826419 h 1893094"/>
                <a:gd name="connsiteX11-1577" fmla="*/ 769144 w 1629187"/>
                <a:gd name="connsiteY11-1578" fmla="*/ 1607344 h 1893094"/>
                <a:gd name="connsiteX12-1579" fmla="*/ 671513 w 1629187"/>
                <a:gd name="connsiteY12-1580" fmla="*/ 1797844 h 1893094"/>
                <a:gd name="connsiteX13-1581" fmla="*/ 661988 w 1629187"/>
                <a:gd name="connsiteY13-1582" fmla="*/ 1885950 h 1893094"/>
                <a:gd name="connsiteX14-1583" fmla="*/ 433388 w 1629187"/>
                <a:gd name="connsiteY14-1584" fmla="*/ 1885950 h 1893094"/>
                <a:gd name="connsiteX15-1585" fmla="*/ 261938 w 1629187"/>
                <a:gd name="connsiteY15-1586" fmla="*/ 1664494 h 1893094"/>
                <a:gd name="connsiteX16-1587" fmla="*/ 326231 w 1629187"/>
                <a:gd name="connsiteY16-1588" fmla="*/ 1581150 h 1893094"/>
                <a:gd name="connsiteX17-1589" fmla="*/ 407194 w 1629187"/>
                <a:gd name="connsiteY17-1590" fmla="*/ 1373981 h 1893094"/>
                <a:gd name="connsiteX18-1591" fmla="*/ 192881 w 1629187"/>
                <a:gd name="connsiteY18-1592" fmla="*/ 1412080 h 1893094"/>
                <a:gd name="connsiteX19-1593" fmla="*/ 116681 w 1629187"/>
                <a:gd name="connsiteY19-1594" fmla="*/ 1447800 h 1893094"/>
                <a:gd name="connsiteX20-1595" fmla="*/ 0 w 1629187"/>
                <a:gd name="connsiteY20-1596" fmla="*/ 1300162 h 1893094"/>
                <a:gd name="connsiteX0-1597" fmla="*/ 0 w 1629187"/>
                <a:gd name="connsiteY0-1598" fmla="*/ 1300162 h 1893094"/>
                <a:gd name="connsiteX1-1599" fmla="*/ 776288 w 1629187"/>
                <a:gd name="connsiteY1-1600" fmla="*/ 0 h 1893094"/>
                <a:gd name="connsiteX2-1601" fmla="*/ 1562100 w 1629187"/>
                <a:gd name="connsiteY2-1602" fmla="*/ 1304925 h 1893094"/>
                <a:gd name="connsiteX3-1603" fmla="*/ 1445419 w 1629187"/>
                <a:gd name="connsiteY3-1604" fmla="*/ 1466850 h 1893094"/>
                <a:gd name="connsiteX4-1605" fmla="*/ 1516856 w 1629187"/>
                <a:gd name="connsiteY4-1606" fmla="*/ 1557338 h 1893094"/>
                <a:gd name="connsiteX5-1607" fmla="*/ 1607344 w 1629187"/>
                <a:gd name="connsiteY5-1608" fmla="*/ 1726406 h 1893094"/>
                <a:gd name="connsiteX6-1609" fmla="*/ 1426369 w 1629187"/>
                <a:gd name="connsiteY6-1610" fmla="*/ 1678781 h 1893094"/>
                <a:gd name="connsiteX7-1611" fmla="*/ 1312069 w 1629187"/>
                <a:gd name="connsiteY7-1612" fmla="*/ 1640681 h 1893094"/>
                <a:gd name="connsiteX8-1613" fmla="*/ 1126331 w 1629187"/>
                <a:gd name="connsiteY8-1614" fmla="*/ 1893094 h 1893094"/>
                <a:gd name="connsiteX9-1615" fmla="*/ 909638 w 1629187"/>
                <a:gd name="connsiteY9-1616" fmla="*/ 1893094 h 1893094"/>
                <a:gd name="connsiteX10-1617" fmla="*/ 869156 w 1629187"/>
                <a:gd name="connsiteY10-1618" fmla="*/ 1826419 h 1893094"/>
                <a:gd name="connsiteX11-1619" fmla="*/ 769144 w 1629187"/>
                <a:gd name="connsiteY11-1620" fmla="*/ 1607344 h 1893094"/>
                <a:gd name="connsiteX12-1621" fmla="*/ 671513 w 1629187"/>
                <a:gd name="connsiteY12-1622" fmla="*/ 1797844 h 1893094"/>
                <a:gd name="connsiteX13-1623" fmla="*/ 661988 w 1629187"/>
                <a:gd name="connsiteY13-1624" fmla="*/ 1885950 h 1893094"/>
                <a:gd name="connsiteX14-1625" fmla="*/ 433388 w 1629187"/>
                <a:gd name="connsiteY14-1626" fmla="*/ 1885950 h 1893094"/>
                <a:gd name="connsiteX15-1627" fmla="*/ 261938 w 1629187"/>
                <a:gd name="connsiteY15-1628" fmla="*/ 1664494 h 1893094"/>
                <a:gd name="connsiteX16-1629" fmla="*/ 326231 w 1629187"/>
                <a:gd name="connsiteY16-1630" fmla="*/ 1581150 h 1893094"/>
                <a:gd name="connsiteX17-1631" fmla="*/ 407194 w 1629187"/>
                <a:gd name="connsiteY17-1632" fmla="*/ 1373981 h 1893094"/>
                <a:gd name="connsiteX18-1633" fmla="*/ 192881 w 1629187"/>
                <a:gd name="connsiteY18-1634" fmla="*/ 1412080 h 1893094"/>
                <a:gd name="connsiteX19-1635" fmla="*/ 116681 w 1629187"/>
                <a:gd name="connsiteY19-1636" fmla="*/ 1447800 h 1893094"/>
                <a:gd name="connsiteX20-1637" fmla="*/ 0 w 1629187"/>
                <a:gd name="connsiteY20-1638" fmla="*/ 1300162 h 1893094"/>
                <a:gd name="connsiteX0-1639" fmla="*/ 0 w 1629187"/>
                <a:gd name="connsiteY0-1640" fmla="*/ 1300162 h 1893094"/>
                <a:gd name="connsiteX1-1641" fmla="*/ 776288 w 1629187"/>
                <a:gd name="connsiteY1-1642" fmla="*/ 0 h 1893094"/>
                <a:gd name="connsiteX2-1643" fmla="*/ 1562100 w 1629187"/>
                <a:gd name="connsiteY2-1644" fmla="*/ 1304925 h 1893094"/>
                <a:gd name="connsiteX3-1645" fmla="*/ 1445419 w 1629187"/>
                <a:gd name="connsiteY3-1646" fmla="*/ 1466850 h 1893094"/>
                <a:gd name="connsiteX4-1647" fmla="*/ 1516856 w 1629187"/>
                <a:gd name="connsiteY4-1648" fmla="*/ 1557338 h 1893094"/>
                <a:gd name="connsiteX5-1649" fmla="*/ 1607344 w 1629187"/>
                <a:gd name="connsiteY5-1650" fmla="*/ 1726406 h 1893094"/>
                <a:gd name="connsiteX6-1651" fmla="*/ 1426369 w 1629187"/>
                <a:gd name="connsiteY6-1652" fmla="*/ 1678781 h 1893094"/>
                <a:gd name="connsiteX7-1653" fmla="*/ 1312069 w 1629187"/>
                <a:gd name="connsiteY7-1654" fmla="*/ 1640681 h 1893094"/>
                <a:gd name="connsiteX8-1655" fmla="*/ 1126331 w 1629187"/>
                <a:gd name="connsiteY8-1656" fmla="*/ 1893094 h 1893094"/>
                <a:gd name="connsiteX9-1657" fmla="*/ 909638 w 1629187"/>
                <a:gd name="connsiteY9-1658" fmla="*/ 1893094 h 1893094"/>
                <a:gd name="connsiteX10-1659" fmla="*/ 869156 w 1629187"/>
                <a:gd name="connsiteY10-1660" fmla="*/ 1826419 h 1893094"/>
                <a:gd name="connsiteX11-1661" fmla="*/ 769144 w 1629187"/>
                <a:gd name="connsiteY11-1662" fmla="*/ 1607344 h 1893094"/>
                <a:gd name="connsiteX12-1663" fmla="*/ 671513 w 1629187"/>
                <a:gd name="connsiteY12-1664" fmla="*/ 1797844 h 1893094"/>
                <a:gd name="connsiteX13-1665" fmla="*/ 661988 w 1629187"/>
                <a:gd name="connsiteY13-1666" fmla="*/ 1885950 h 1893094"/>
                <a:gd name="connsiteX14-1667" fmla="*/ 433388 w 1629187"/>
                <a:gd name="connsiteY14-1668" fmla="*/ 1885950 h 1893094"/>
                <a:gd name="connsiteX15-1669" fmla="*/ 261938 w 1629187"/>
                <a:gd name="connsiteY15-1670" fmla="*/ 1664494 h 1893094"/>
                <a:gd name="connsiteX16-1671" fmla="*/ 326231 w 1629187"/>
                <a:gd name="connsiteY16-1672" fmla="*/ 1581150 h 1893094"/>
                <a:gd name="connsiteX17-1673" fmla="*/ 407194 w 1629187"/>
                <a:gd name="connsiteY17-1674" fmla="*/ 1373981 h 1893094"/>
                <a:gd name="connsiteX18-1675" fmla="*/ 192881 w 1629187"/>
                <a:gd name="connsiteY18-1676" fmla="*/ 1412080 h 1893094"/>
                <a:gd name="connsiteX19-1677" fmla="*/ 116681 w 1629187"/>
                <a:gd name="connsiteY19-1678" fmla="*/ 1447800 h 1893094"/>
                <a:gd name="connsiteX20-1679" fmla="*/ 0 w 1629187"/>
                <a:gd name="connsiteY20-1680" fmla="*/ 1300162 h 1893094"/>
                <a:gd name="connsiteX0-1681" fmla="*/ 0 w 1629187"/>
                <a:gd name="connsiteY0-1682" fmla="*/ 1300162 h 1893094"/>
                <a:gd name="connsiteX1-1683" fmla="*/ 776288 w 1629187"/>
                <a:gd name="connsiteY1-1684" fmla="*/ 0 h 1893094"/>
                <a:gd name="connsiteX2-1685" fmla="*/ 1562100 w 1629187"/>
                <a:gd name="connsiteY2-1686" fmla="*/ 1304925 h 1893094"/>
                <a:gd name="connsiteX3-1687" fmla="*/ 1445419 w 1629187"/>
                <a:gd name="connsiteY3-1688" fmla="*/ 1466850 h 1893094"/>
                <a:gd name="connsiteX4-1689" fmla="*/ 1516856 w 1629187"/>
                <a:gd name="connsiteY4-1690" fmla="*/ 1557338 h 1893094"/>
                <a:gd name="connsiteX5-1691" fmla="*/ 1607344 w 1629187"/>
                <a:gd name="connsiteY5-1692" fmla="*/ 1726406 h 1893094"/>
                <a:gd name="connsiteX6-1693" fmla="*/ 1426369 w 1629187"/>
                <a:gd name="connsiteY6-1694" fmla="*/ 1678781 h 1893094"/>
                <a:gd name="connsiteX7-1695" fmla="*/ 1312069 w 1629187"/>
                <a:gd name="connsiteY7-1696" fmla="*/ 1640681 h 1893094"/>
                <a:gd name="connsiteX8-1697" fmla="*/ 1126331 w 1629187"/>
                <a:gd name="connsiteY8-1698" fmla="*/ 1893094 h 1893094"/>
                <a:gd name="connsiteX9-1699" fmla="*/ 909638 w 1629187"/>
                <a:gd name="connsiteY9-1700" fmla="*/ 1893094 h 1893094"/>
                <a:gd name="connsiteX10-1701" fmla="*/ 869156 w 1629187"/>
                <a:gd name="connsiteY10-1702" fmla="*/ 1826419 h 1893094"/>
                <a:gd name="connsiteX11-1703" fmla="*/ 769144 w 1629187"/>
                <a:gd name="connsiteY11-1704" fmla="*/ 1607344 h 1893094"/>
                <a:gd name="connsiteX12-1705" fmla="*/ 671513 w 1629187"/>
                <a:gd name="connsiteY12-1706" fmla="*/ 1797844 h 1893094"/>
                <a:gd name="connsiteX13-1707" fmla="*/ 661988 w 1629187"/>
                <a:gd name="connsiteY13-1708" fmla="*/ 1885950 h 1893094"/>
                <a:gd name="connsiteX14-1709" fmla="*/ 433388 w 1629187"/>
                <a:gd name="connsiteY14-1710" fmla="*/ 1885950 h 1893094"/>
                <a:gd name="connsiteX15-1711" fmla="*/ 261938 w 1629187"/>
                <a:gd name="connsiteY15-1712" fmla="*/ 1664494 h 1893094"/>
                <a:gd name="connsiteX16-1713" fmla="*/ 326231 w 1629187"/>
                <a:gd name="connsiteY16-1714" fmla="*/ 1581150 h 1893094"/>
                <a:gd name="connsiteX17-1715" fmla="*/ 407194 w 1629187"/>
                <a:gd name="connsiteY17-1716" fmla="*/ 1373981 h 1893094"/>
                <a:gd name="connsiteX18-1717" fmla="*/ 192881 w 1629187"/>
                <a:gd name="connsiteY18-1718" fmla="*/ 1412080 h 1893094"/>
                <a:gd name="connsiteX19-1719" fmla="*/ 116681 w 1629187"/>
                <a:gd name="connsiteY19-1720" fmla="*/ 1447800 h 1893094"/>
                <a:gd name="connsiteX20-1721" fmla="*/ 0 w 1629187"/>
                <a:gd name="connsiteY20-1722" fmla="*/ 1300162 h 1893094"/>
                <a:gd name="connsiteX0-1723" fmla="*/ 0 w 1629187"/>
                <a:gd name="connsiteY0-1724" fmla="*/ 1300162 h 1893094"/>
                <a:gd name="connsiteX1-1725" fmla="*/ 776288 w 1629187"/>
                <a:gd name="connsiteY1-1726" fmla="*/ 0 h 1893094"/>
                <a:gd name="connsiteX2-1727" fmla="*/ 1562100 w 1629187"/>
                <a:gd name="connsiteY2-1728" fmla="*/ 1304925 h 1893094"/>
                <a:gd name="connsiteX3-1729" fmla="*/ 1445419 w 1629187"/>
                <a:gd name="connsiteY3-1730" fmla="*/ 1466850 h 1893094"/>
                <a:gd name="connsiteX4-1731" fmla="*/ 1516856 w 1629187"/>
                <a:gd name="connsiteY4-1732" fmla="*/ 1557338 h 1893094"/>
                <a:gd name="connsiteX5-1733" fmla="*/ 1607344 w 1629187"/>
                <a:gd name="connsiteY5-1734" fmla="*/ 1726406 h 1893094"/>
                <a:gd name="connsiteX6-1735" fmla="*/ 1426369 w 1629187"/>
                <a:gd name="connsiteY6-1736" fmla="*/ 1678781 h 1893094"/>
                <a:gd name="connsiteX7-1737" fmla="*/ 1312069 w 1629187"/>
                <a:gd name="connsiteY7-1738" fmla="*/ 1640681 h 1893094"/>
                <a:gd name="connsiteX8-1739" fmla="*/ 1126331 w 1629187"/>
                <a:gd name="connsiteY8-1740" fmla="*/ 1893094 h 1893094"/>
                <a:gd name="connsiteX9-1741" fmla="*/ 909638 w 1629187"/>
                <a:gd name="connsiteY9-1742" fmla="*/ 1893094 h 1893094"/>
                <a:gd name="connsiteX10-1743" fmla="*/ 869156 w 1629187"/>
                <a:gd name="connsiteY10-1744" fmla="*/ 1826419 h 1893094"/>
                <a:gd name="connsiteX11-1745" fmla="*/ 769144 w 1629187"/>
                <a:gd name="connsiteY11-1746" fmla="*/ 1607344 h 1893094"/>
                <a:gd name="connsiteX12-1747" fmla="*/ 671513 w 1629187"/>
                <a:gd name="connsiteY12-1748" fmla="*/ 1797844 h 1893094"/>
                <a:gd name="connsiteX13-1749" fmla="*/ 661988 w 1629187"/>
                <a:gd name="connsiteY13-1750" fmla="*/ 1885950 h 1893094"/>
                <a:gd name="connsiteX14-1751" fmla="*/ 433388 w 1629187"/>
                <a:gd name="connsiteY14-1752" fmla="*/ 1885950 h 1893094"/>
                <a:gd name="connsiteX15-1753" fmla="*/ 261938 w 1629187"/>
                <a:gd name="connsiteY15-1754" fmla="*/ 1664494 h 1893094"/>
                <a:gd name="connsiteX16-1755" fmla="*/ 326231 w 1629187"/>
                <a:gd name="connsiteY16-1756" fmla="*/ 1581150 h 1893094"/>
                <a:gd name="connsiteX17-1757" fmla="*/ 407194 w 1629187"/>
                <a:gd name="connsiteY17-1758" fmla="*/ 1373981 h 1893094"/>
                <a:gd name="connsiteX18-1759" fmla="*/ 192881 w 1629187"/>
                <a:gd name="connsiteY18-1760" fmla="*/ 1412080 h 1893094"/>
                <a:gd name="connsiteX19-1761" fmla="*/ 116681 w 1629187"/>
                <a:gd name="connsiteY19-1762" fmla="*/ 1447800 h 1893094"/>
                <a:gd name="connsiteX20-1763" fmla="*/ 0 w 1629187"/>
                <a:gd name="connsiteY20-1764" fmla="*/ 1300162 h 1893094"/>
                <a:gd name="connsiteX0-1765" fmla="*/ 0 w 1629187"/>
                <a:gd name="connsiteY0-1766" fmla="*/ 1300162 h 1893094"/>
                <a:gd name="connsiteX1-1767" fmla="*/ 776288 w 1629187"/>
                <a:gd name="connsiteY1-1768" fmla="*/ 0 h 1893094"/>
                <a:gd name="connsiteX2-1769" fmla="*/ 1562100 w 1629187"/>
                <a:gd name="connsiteY2-1770" fmla="*/ 1304925 h 1893094"/>
                <a:gd name="connsiteX3-1771" fmla="*/ 1445419 w 1629187"/>
                <a:gd name="connsiteY3-1772" fmla="*/ 1466850 h 1893094"/>
                <a:gd name="connsiteX4-1773" fmla="*/ 1516856 w 1629187"/>
                <a:gd name="connsiteY4-1774" fmla="*/ 1557338 h 1893094"/>
                <a:gd name="connsiteX5-1775" fmla="*/ 1607344 w 1629187"/>
                <a:gd name="connsiteY5-1776" fmla="*/ 1726406 h 1893094"/>
                <a:gd name="connsiteX6-1777" fmla="*/ 1426369 w 1629187"/>
                <a:gd name="connsiteY6-1778" fmla="*/ 1678781 h 1893094"/>
                <a:gd name="connsiteX7-1779" fmla="*/ 1312069 w 1629187"/>
                <a:gd name="connsiteY7-1780" fmla="*/ 1640681 h 1893094"/>
                <a:gd name="connsiteX8-1781" fmla="*/ 1126331 w 1629187"/>
                <a:gd name="connsiteY8-1782" fmla="*/ 1893094 h 1893094"/>
                <a:gd name="connsiteX9-1783" fmla="*/ 909638 w 1629187"/>
                <a:gd name="connsiteY9-1784" fmla="*/ 1893094 h 1893094"/>
                <a:gd name="connsiteX10-1785" fmla="*/ 869156 w 1629187"/>
                <a:gd name="connsiteY10-1786" fmla="*/ 1826419 h 1893094"/>
                <a:gd name="connsiteX11-1787" fmla="*/ 769144 w 1629187"/>
                <a:gd name="connsiteY11-1788" fmla="*/ 1607344 h 1893094"/>
                <a:gd name="connsiteX12-1789" fmla="*/ 671513 w 1629187"/>
                <a:gd name="connsiteY12-1790" fmla="*/ 1797844 h 1893094"/>
                <a:gd name="connsiteX13-1791" fmla="*/ 661988 w 1629187"/>
                <a:gd name="connsiteY13-1792" fmla="*/ 1885950 h 1893094"/>
                <a:gd name="connsiteX14-1793" fmla="*/ 433388 w 1629187"/>
                <a:gd name="connsiteY14-1794" fmla="*/ 1885950 h 1893094"/>
                <a:gd name="connsiteX15-1795" fmla="*/ 261938 w 1629187"/>
                <a:gd name="connsiteY15-1796" fmla="*/ 1664494 h 1893094"/>
                <a:gd name="connsiteX16-1797" fmla="*/ 326231 w 1629187"/>
                <a:gd name="connsiteY16-1798" fmla="*/ 1581150 h 1893094"/>
                <a:gd name="connsiteX17-1799" fmla="*/ 407194 w 1629187"/>
                <a:gd name="connsiteY17-1800" fmla="*/ 1373981 h 1893094"/>
                <a:gd name="connsiteX18-1801" fmla="*/ 192881 w 1629187"/>
                <a:gd name="connsiteY18-1802" fmla="*/ 1412080 h 1893094"/>
                <a:gd name="connsiteX19-1803" fmla="*/ 111919 w 1629187"/>
                <a:gd name="connsiteY19-1804" fmla="*/ 1454944 h 1893094"/>
                <a:gd name="connsiteX20-1805" fmla="*/ 0 w 1629187"/>
                <a:gd name="connsiteY20-1806" fmla="*/ 1300162 h 1893094"/>
                <a:gd name="connsiteX0-1807" fmla="*/ 0 w 1629187"/>
                <a:gd name="connsiteY0-1808" fmla="*/ 1300162 h 1893094"/>
                <a:gd name="connsiteX1-1809" fmla="*/ 776288 w 1629187"/>
                <a:gd name="connsiteY1-1810" fmla="*/ 0 h 1893094"/>
                <a:gd name="connsiteX2-1811" fmla="*/ 1562100 w 1629187"/>
                <a:gd name="connsiteY2-1812" fmla="*/ 1304925 h 1893094"/>
                <a:gd name="connsiteX3-1813" fmla="*/ 1445419 w 1629187"/>
                <a:gd name="connsiteY3-1814" fmla="*/ 1466850 h 1893094"/>
                <a:gd name="connsiteX4-1815" fmla="*/ 1516856 w 1629187"/>
                <a:gd name="connsiteY4-1816" fmla="*/ 1557338 h 1893094"/>
                <a:gd name="connsiteX5-1817" fmla="*/ 1607344 w 1629187"/>
                <a:gd name="connsiteY5-1818" fmla="*/ 1726406 h 1893094"/>
                <a:gd name="connsiteX6-1819" fmla="*/ 1426369 w 1629187"/>
                <a:gd name="connsiteY6-1820" fmla="*/ 1678781 h 1893094"/>
                <a:gd name="connsiteX7-1821" fmla="*/ 1312069 w 1629187"/>
                <a:gd name="connsiteY7-1822" fmla="*/ 1640681 h 1893094"/>
                <a:gd name="connsiteX8-1823" fmla="*/ 1126331 w 1629187"/>
                <a:gd name="connsiteY8-1824" fmla="*/ 1893094 h 1893094"/>
                <a:gd name="connsiteX9-1825" fmla="*/ 909638 w 1629187"/>
                <a:gd name="connsiteY9-1826" fmla="*/ 1893094 h 1893094"/>
                <a:gd name="connsiteX10-1827" fmla="*/ 869156 w 1629187"/>
                <a:gd name="connsiteY10-1828" fmla="*/ 1826419 h 1893094"/>
                <a:gd name="connsiteX11-1829" fmla="*/ 769144 w 1629187"/>
                <a:gd name="connsiteY11-1830" fmla="*/ 1607344 h 1893094"/>
                <a:gd name="connsiteX12-1831" fmla="*/ 671513 w 1629187"/>
                <a:gd name="connsiteY12-1832" fmla="*/ 1797844 h 1893094"/>
                <a:gd name="connsiteX13-1833" fmla="*/ 661988 w 1629187"/>
                <a:gd name="connsiteY13-1834" fmla="*/ 1885950 h 1893094"/>
                <a:gd name="connsiteX14-1835" fmla="*/ 433388 w 1629187"/>
                <a:gd name="connsiteY14-1836" fmla="*/ 1885950 h 1893094"/>
                <a:gd name="connsiteX15-1837" fmla="*/ 261938 w 1629187"/>
                <a:gd name="connsiteY15-1838" fmla="*/ 1664494 h 1893094"/>
                <a:gd name="connsiteX16-1839" fmla="*/ 326231 w 1629187"/>
                <a:gd name="connsiteY16-1840" fmla="*/ 1581150 h 1893094"/>
                <a:gd name="connsiteX17-1841" fmla="*/ 407194 w 1629187"/>
                <a:gd name="connsiteY17-1842" fmla="*/ 1373981 h 1893094"/>
                <a:gd name="connsiteX18-1843" fmla="*/ 192881 w 1629187"/>
                <a:gd name="connsiteY18-1844" fmla="*/ 1412080 h 1893094"/>
                <a:gd name="connsiteX19-1845" fmla="*/ 111919 w 1629187"/>
                <a:gd name="connsiteY19-1846" fmla="*/ 1454944 h 1893094"/>
                <a:gd name="connsiteX20-1847" fmla="*/ 0 w 1629187"/>
                <a:gd name="connsiteY20-1848" fmla="*/ 1300162 h 1893094"/>
                <a:gd name="connsiteX0-1849" fmla="*/ 0 w 1629187"/>
                <a:gd name="connsiteY0-1850" fmla="*/ 1300162 h 1893094"/>
                <a:gd name="connsiteX1-1851" fmla="*/ 776288 w 1629187"/>
                <a:gd name="connsiteY1-1852" fmla="*/ 0 h 1893094"/>
                <a:gd name="connsiteX2-1853" fmla="*/ 1562100 w 1629187"/>
                <a:gd name="connsiteY2-1854" fmla="*/ 1304925 h 1893094"/>
                <a:gd name="connsiteX3-1855" fmla="*/ 1445419 w 1629187"/>
                <a:gd name="connsiteY3-1856" fmla="*/ 1466850 h 1893094"/>
                <a:gd name="connsiteX4-1857" fmla="*/ 1516856 w 1629187"/>
                <a:gd name="connsiteY4-1858" fmla="*/ 1557338 h 1893094"/>
                <a:gd name="connsiteX5-1859" fmla="*/ 1607344 w 1629187"/>
                <a:gd name="connsiteY5-1860" fmla="*/ 1726406 h 1893094"/>
                <a:gd name="connsiteX6-1861" fmla="*/ 1426369 w 1629187"/>
                <a:gd name="connsiteY6-1862" fmla="*/ 1678781 h 1893094"/>
                <a:gd name="connsiteX7-1863" fmla="*/ 1312069 w 1629187"/>
                <a:gd name="connsiteY7-1864" fmla="*/ 1640681 h 1893094"/>
                <a:gd name="connsiteX8-1865" fmla="*/ 1126331 w 1629187"/>
                <a:gd name="connsiteY8-1866" fmla="*/ 1893094 h 1893094"/>
                <a:gd name="connsiteX9-1867" fmla="*/ 909638 w 1629187"/>
                <a:gd name="connsiteY9-1868" fmla="*/ 1893094 h 1893094"/>
                <a:gd name="connsiteX10-1869" fmla="*/ 869156 w 1629187"/>
                <a:gd name="connsiteY10-1870" fmla="*/ 1826419 h 1893094"/>
                <a:gd name="connsiteX11-1871" fmla="*/ 769144 w 1629187"/>
                <a:gd name="connsiteY11-1872" fmla="*/ 1607344 h 1893094"/>
                <a:gd name="connsiteX12-1873" fmla="*/ 671513 w 1629187"/>
                <a:gd name="connsiteY12-1874" fmla="*/ 1797844 h 1893094"/>
                <a:gd name="connsiteX13-1875" fmla="*/ 661988 w 1629187"/>
                <a:gd name="connsiteY13-1876" fmla="*/ 1885950 h 1893094"/>
                <a:gd name="connsiteX14-1877" fmla="*/ 433388 w 1629187"/>
                <a:gd name="connsiteY14-1878" fmla="*/ 1885950 h 1893094"/>
                <a:gd name="connsiteX15-1879" fmla="*/ 261938 w 1629187"/>
                <a:gd name="connsiteY15-1880" fmla="*/ 1664494 h 1893094"/>
                <a:gd name="connsiteX16-1881" fmla="*/ 326231 w 1629187"/>
                <a:gd name="connsiteY16-1882" fmla="*/ 1581150 h 1893094"/>
                <a:gd name="connsiteX17-1883" fmla="*/ 407194 w 1629187"/>
                <a:gd name="connsiteY17-1884" fmla="*/ 1373981 h 1893094"/>
                <a:gd name="connsiteX18-1885" fmla="*/ 192881 w 1629187"/>
                <a:gd name="connsiteY18-1886" fmla="*/ 1412080 h 1893094"/>
                <a:gd name="connsiteX19-1887" fmla="*/ 111919 w 1629187"/>
                <a:gd name="connsiteY19-1888" fmla="*/ 1454944 h 1893094"/>
                <a:gd name="connsiteX20-1889" fmla="*/ 0 w 1629187"/>
                <a:gd name="connsiteY20-1890" fmla="*/ 1300162 h 1893094"/>
                <a:gd name="connsiteX0-1891" fmla="*/ 0 w 1629187"/>
                <a:gd name="connsiteY0-1892" fmla="*/ 1300162 h 1893094"/>
                <a:gd name="connsiteX1-1893" fmla="*/ 776288 w 1629187"/>
                <a:gd name="connsiteY1-1894" fmla="*/ 0 h 1893094"/>
                <a:gd name="connsiteX2-1895" fmla="*/ 1562100 w 1629187"/>
                <a:gd name="connsiteY2-1896" fmla="*/ 1304925 h 1893094"/>
                <a:gd name="connsiteX3-1897" fmla="*/ 1445419 w 1629187"/>
                <a:gd name="connsiteY3-1898" fmla="*/ 1466850 h 1893094"/>
                <a:gd name="connsiteX4-1899" fmla="*/ 1516856 w 1629187"/>
                <a:gd name="connsiteY4-1900" fmla="*/ 1557338 h 1893094"/>
                <a:gd name="connsiteX5-1901" fmla="*/ 1607344 w 1629187"/>
                <a:gd name="connsiteY5-1902" fmla="*/ 1726406 h 1893094"/>
                <a:gd name="connsiteX6-1903" fmla="*/ 1426369 w 1629187"/>
                <a:gd name="connsiteY6-1904" fmla="*/ 1678781 h 1893094"/>
                <a:gd name="connsiteX7-1905" fmla="*/ 1312069 w 1629187"/>
                <a:gd name="connsiteY7-1906" fmla="*/ 1640681 h 1893094"/>
                <a:gd name="connsiteX8-1907" fmla="*/ 1126331 w 1629187"/>
                <a:gd name="connsiteY8-1908" fmla="*/ 1893094 h 1893094"/>
                <a:gd name="connsiteX9-1909" fmla="*/ 909638 w 1629187"/>
                <a:gd name="connsiteY9-1910" fmla="*/ 1893094 h 1893094"/>
                <a:gd name="connsiteX10-1911" fmla="*/ 869156 w 1629187"/>
                <a:gd name="connsiteY10-1912" fmla="*/ 1826419 h 1893094"/>
                <a:gd name="connsiteX11-1913" fmla="*/ 769144 w 1629187"/>
                <a:gd name="connsiteY11-1914" fmla="*/ 1607344 h 1893094"/>
                <a:gd name="connsiteX12-1915" fmla="*/ 671513 w 1629187"/>
                <a:gd name="connsiteY12-1916" fmla="*/ 1797844 h 1893094"/>
                <a:gd name="connsiteX13-1917" fmla="*/ 661988 w 1629187"/>
                <a:gd name="connsiteY13-1918" fmla="*/ 1885950 h 1893094"/>
                <a:gd name="connsiteX14-1919" fmla="*/ 433388 w 1629187"/>
                <a:gd name="connsiteY14-1920" fmla="*/ 1885950 h 1893094"/>
                <a:gd name="connsiteX15-1921" fmla="*/ 261938 w 1629187"/>
                <a:gd name="connsiteY15-1922" fmla="*/ 1664494 h 1893094"/>
                <a:gd name="connsiteX16-1923" fmla="*/ 326231 w 1629187"/>
                <a:gd name="connsiteY16-1924" fmla="*/ 1581150 h 1893094"/>
                <a:gd name="connsiteX17-1925" fmla="*/ 407194 w 1629187"/>
                <a:gd name="connsiteY17-1926" fmla="*/ 1373981 h 1893094"/>
                <a:gd name="connsiteX18-1927" fmla="*/ 192881 w 1629187"/>
                <a:gd name="connsiteY18-1928" fmla="*/ 1412080 h 1893094"/>
                <a:gd name="connsiteX19-1929" fmla="*/ 111919 w 1629187"/>
                <a:gd name="connsiteY19-1930" fmla="*/ 1454944 h 1893094"/>
                <a:gd name="connsiteX20-1931" fmla="*/ 0 w 1629187"/>
                <a:gd name="connsiteY20-1932" fmla="*/ 1300162 h 1893094"/>
              </a:gdLst>
              <a:ahLst/>
              <a:cxnLst>
                <a:cxn ang="0">
                  <a:pos x="connsiteX0-1891" y="connsiteY0-1892"/>
                </a:cxn>
                <a:cxn ang="0">
                  <a:pos x="connsiteX1-1893" y="connsiteY1-1894"/>
                </a:cxn>
                <a:cxn ang="0">
                  <a:pos x="connsiteX2-1895" y="connsiteY2-1896"/>
                </a:cxn>
                <a:cxn ang="0">
                  <a:pos x="connsiteX3-1897" y="connsiteY3-1898"/>
                </a:cxn>
                <a:cxn ang="0">
                  <a:pos x="connsiteX4-1899" y="connsiteY4-1900"/>
                </a:cxn>
                <a:cxn ang="0">
                  <a:pos x="connsiteX5-1901" y="connsiteY5-1902"/>
                </a:cxn>
                <a:cxn ang="0">
                  <a:pos x="connsiteX6-1903" y="connsiteY6-1904"/>
                </a:cxn>
                <a:cxn ang="0">
                  <a:pos x="connsiteX7-1905" y="connsiteY7-1906"/>
                </a:cxn>
                <a:cxn ang="0">
                  <a:pos x="connsiteX8-1907" y="connsiteY8-1908"/>
                </a:cxn>
                <a:cxn ang="0">
                  <a:pos x="connsiteX9-1909" y="connsiteY9-1910"/>
                </a:cxn>
                <a:cxn ang="0">
                  <a:pos x="connsiteX10-1911" y="connsiteY10-1912"/>
                </a:cxn>
                <a:cxn ang="0">
                  <a:pos x="connsiteX11-1913" y="connsiteY11-1914"/>
                </a:cxn>
                <a:cxn ang="0">
                  <a:pos x="connsiteX12-1915" y="connsiteY12-1916"/>
                </a:cxn>
                <a:cxn ang="0">
                  <a:pos x="connsiteX13-1917" y="connsiteY13-1918"/>
                </a:cxn>
                <a:cxn ang="0">
                  <a:pos x="connsiteX14-1919" y="connsiteY14-1920"/>
                </a:cxn>
                <a:cxn ang="0">
                  <a:pos x="connsiteX15-1921" y="connsiteY15-1922"/>
                </a:cxn>
                <a:cxn ang="0">
                  <a:pos x="connsiteX16-1923" y="connsiteY16-1924"/>
                </a:cxn>
                <a:cxn ang="0">
                  <a:pos x="connsiteX17-1925" y="connsiteY17-1926"/>
                </a:cxn>
                <a:cxn ang="0">
                  <a:pos x="connsiteX18-1927" y="connsiteY18-1928"/>
                </a:cxn>
                <a:cxn ang="0">
                  <a:pos x="connsiteX19-1929" y="connsiteY19-1930"/>
                </a:cxn>
                <a:cxn ang="0">
                  <a:pos x="connsiteX20-1931" y="connsiteY20-1932"/>
                </a:cxn>
              </a:cxnLst>
              <a:rect l="l" t="t" r="r" b="b"/>
              <a:pathLst>
                <a:path w="1629187" h="1893094">
                  <a:moveTo>
                    <a:pt x="0" y="1300162"/>
                  </a:moveTo>
                  <a:lnTo>
                    <a:pt x="776288" y="0"/>
                  </a:lnTo>
                  <a:lnTo>
                    <a:pt x="1562100" y="1304925"/>
                  </a:lnTo>
                  <a:lnTo>
                    <a:pt x="1445419" y="1466850"/>
                  </a:lnTo>
                  <a:cubicBezTo>
                    <a:pt x="1417638" y="1508124"/>
                    <a:pt x="1463674" y="1563688"/>
                    <a:pt x="1516856" y="1557338"/>
                  </a:cubicBezTo>
                  <a:cubicBezTo>
                    <a:pt x="1615282" y="1551781"/>
                    <a:pt x="1658938" y="1667669"/>
                    <a:pt x="1607344" y="1726406"/>
                  </a:cubicBezTo>
                  <a:cubicBezTo>
                    <a:pt x="1550194" y="1785937"/>
                    <a:pt x="1438275" y="1769268"/>
                    <a:pt x="1426369" y="1678781"/>
                  </a:cubicBezTo>
                  <a:cubicBezTo>
                    <a:pt x="1423194" y="1634331"/>
                    <a:pt x="1339057" y="1604168"/>
                    <a:pt x="1312069" y="1640681"/>
                  </a:cubicBezTo>
                  <a:lnTo>
                    <a:pt x="1126331" y="1893094"/>
                  </a:lnTo>
                  <a:lnTo>
                    <a:pt x="909638" y="1893094"/>
                  </a:lnTo>
                  <a:cubicBezTo>
                    <a:pt x="865187" y="1892300"/>
                    <a:pt x="832644" y="1877220"/>
                    <a:pt x="869156" y="1826419"/>
                  </a:cubicBezTo>
                  <a:cubicBezTo>
                    <a:pt x="931069" y="1746251"/>
                    <a:pt x="900112" y="1608931"/>
                    <a:pt x="769144" y="1607344"/>
                  </a:cubicBezTo>
                  <a:cubicBezTo>
                    <a:pt x="667544" y="1611313"/>
                    <a:pt x="630238" y="1734344"/>
                    <a:pt x="671513" y="1797844"/>
                  </a:cubicBezTo>
                  <a:cubicBezTo>
                    <a:pt x="706438" y="1843881"/>
                    <a:pt x="710407" y="1887537"/>
                    <a:pt x="661988" y="1885950"/>
                  </a:cubicBezTo>
                  <a:lnTo>
                    <a:pt x="433388" y="1885950"/>
                  </a:lnTo>
                  <a:lnTo>
                    <a:pt x="261938" y="1664494"/>
                  </a:lnTo>
                  <a:cubicBezTo>
                    <a:pt x="216694" y="1598613"/>
                    <a:pt x="271463" y="1573212"/>
                    <a:pt x="326231" y="1581150"/>
                  </a:cubicBezTo>
                  <a:cubicBezTo>
                    <a:pt x="379413" y="1588293"/>
                    <a:pt x="492125" y="1476375"/>
                    <a:pt x="407194" y="1373981"/>
                  </a:cubicBezTo>
                  <a:cubicBezTo>
                    <a:pt x="329406" y="1296193"/>
                    <a:pt x="206375" y="1339849"/>
                    <a:pt x="192881" y="1412080"/>
                  </a:cubicBezTo>
                  <a:cubicBezTo>
                    <a:pt x="179387" y="1476374"/>
                    <a:pt x="134938" y="1488280"/>
                    <a:pt x="111919" y="1454944"/>
                  </a:cubicBezTo>
                  <a:lnTo>
                    <a:pt x="0" y="1300162"/>
                  </a:ln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noProof="1">
                <a:cs typeface="+mn-ea"/>
              </a:endParaRPr>
            </a:p>
          </p:txBody>
        </p:sp>
        <p:sp>
          <p:nvSpPr>
            <p:cNvPr id="12" name="矩形 9"/>
            <p:cNvSpPr>
              <a:spLocks noChangeArrowheads="1"/>
            </p:cNvSpPr>
            <p:nvPr/>
          </p:nvSpPr>
          <p:spPr bwMode="auto">
            <a:xfrm>
              <a:off x="7035096" y="3769828"/>
              <a:ext cx="582138" cy="369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cs typeface="+mn-ea"/>
                </a:rPr>
                <a:t>02</a:t>
              </a:r>
              <a:endParaRPr lang="zh-CN" altLang="en-US" sz="2400" dirty="0">
                <a:cs typeface="+mn-ea"/>
              </a:endParaRPr>
            </a:p>
          </p:txBody>
        </p:sp>
      </p:grpSp>
      <p:grpSp>
        <p:nvGrpSpPr>
          <p:cNvPr id="13" name="组合 10"/>
          <p:cNvGrpSpPr/>
          <p:nvPr/>
        </p:nvGrpSpPr>
        <p:grpSpPr bwMode="auto">
          <a:xfrm>
            <a:off x="6106478" y="4238714"/>
            <a:ext cx="1404937" cy="1633538"/>
            <a:chOff x="6091209" y="4626211"/>
            <a:chExt cx="1405549" cy="1633230"/>
          </a:xfrm>
          <a:solidFill>
            <a:schemeClr val="accent1"/>
          </a:solidFill>
        </p:grpSpPr>
        <p:sp>
          <p:nvSpPr>
            <p:cNvPr id="14" name="任意多边形 12"/>
            <p:cNvSpPr/>
            <p:nvPr/>
          </p:nvSpPr>
          <p:spPr>
            <a:xfrm rot="8672092">
              <a:off x="6091209" y="4626211"/>
              <a:ext cx="1405549" cy="1633230"/>
            </a:xfrm>
            <a:custGeom>
              <a:avLst/>
              <a:gdLst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04950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-1" fmla="*/ 0 w 1600200"/>
                <a:gd name="connsiteY0-2" fmla="*/ 1300162 h 1893094"/>
                <a:gd name="connsiteX1-3" fmla="*/ 776288 w 1600200"/>
                <a:gd name="connsiteY1-4" fmla="*/ 0 h 1893094"/>
                <a:gd name="connsiteX2-5" fmla="*/ 1562100 w 1600200"/>
                <a:gd name="connsiteY2-6" fmla="*/ 1304925 h 1893094"/>
                <a:gd name="connsiteX3-7" fmla="*/ 1445419 w 1600200"/>
                <a:gd name="connsiteY3-8" fmla="*/ 1466850 h 1893094"/>
                <a:gd name="connsiteX4-9" fmla="*/ 1504950 w 1600200"/>
                <a:gd name="connsiteY4-10" fmla="*/ 1569244 h 1893094"/>
                <a:gd name="connsiteX5-11" fmla="*/ 1600200 w 1600200"/>
                <a:gd name="connsiteY5-12" fmla="*/ 1724025 h 1893094"/>
                <a:gd name="connsiteX6-13" fmla="*/ 1428750 w 1600200"/>
                <a:gd name="connsiteY6-14" fmla="*/ 1674019 h 1893094"/>
                <a:gd name="connsiteX7-15" fmla="*/ 1304925 w 1600200"/>
                <a:gd name="connsiteY7-16" fmla="*/ 1633537 h 1893094"/>
                <a:gd name="connsiteX8-17" fmla="*/ 1126331 w 1600200"/>
                <a:gd name="connsiteY8-18" fmla="*/ 1893094 h 1893094"/>
                <a:gd name="connsiteX9-19" fmla="*/ 909638 w 1600200"/>
                <a:gd name="connsiteY9-20" fmla="*/ 1893094 h 1893094"/>
                <a:gd name="connsiteX10-21" fmla="*/ 869156 w 1600200"/>
                <a:gd name="connsiteY10-22" fmla="*/ 1826419 h 1893094"/>
                <a:gd name="connsiteX11-23" fmla="*/ 769144 w 1600200"/>
                <a:gd name="connsiteY11-24" fmla="*/ 1607344 h 1893094"/>
                <a:gd name="connsiteX12-25" fmla="*/ 671513 w 1600200"/>
                <a:gd name="connsiteY12-26" fmla="*/ 1797844 h 1893094"/>
                <a:gd name="connsiteX13-27" fmla="*/ 661988 w 1600200"/>
                <a:gd name="connsiteY13-28" fmla="*/ 1885950 h 1893094"/>
                <a:gd name="connsiteX14-29" fmla="*/ 433388 w 1600200"/>
                <a:gd name="connsiteY14-30" fmla="*/ 1885950 h 1893094"/>
                <a:gd name="connsiteX15-31" fmla="*/ 261938 w 1600200"/>
                <a:gd name="connsiteY15-32" fmla="*/ 1664494 h 1893094"/>
                <a:gd name="connsiteX16-33" fmla="*/ 326231 w 1600200"/>
                <a:gd name="connsiteY16-34" fmla="*/ 1581150 h 1893094"/>
                <a:gd name="connsiteX17-35" fmla="*/ 414338 w 1600200"/>
                <a:gd name="connsiteY17-36" fmla="*/ 1366837 h 1893094"/>
                <a:gd name="connsiteX18-37" fmla="*/ 188119 w 1600200"/>
                <a:gd name="connsiteY18-38" fmla="*/ 1404937 h 1893094"/>
                <a:gd name="connsiteX19-39" fmla="*/ 116681 w 1600200"/>
                <a:gd name="connsiteY19-40" fmla="*/ 1447800 h 1893094"/>
                <a:gd name="connsiteX20-41" fmla="*/ 0 w 1600200"/>
                <a:gd name="connsiteY20-42" fmla="*/ 1300162 h 1893094"/>
                <a:gd name="connsiteX0-43" fmla="*/ 0 w 1600200"/>
                <a:gd name="connsiteY0-44" fmla="*/ 1300162 h 1893094"/>
                <a:gd name="connsiteX1-45" fmla="*/ 776288 w 1600200"/>
                <a:gd name="connsiteY1-46" fmla="*/ 0 h 1893094"/>
                <a:gd name="connsiteX2-47" fmla="*/ 1562100 w 1600200"/>
                <a:gd name="connsiteY2-48" fmla="*/ 1304925 h 1893094"/>
                <a:gd name="connsiteX3-49" fmla="*/ 1445419 w 1600200"/>
                <a:gd name="connsiteY3-50" fmla="*/ 1466850 h 1893094"/>
                <a:gd name="connsiteX4-51" fmla="*/ 1504950 w 1600200"/>
                <a:gd name="connsiteY4-52" fmla="*/ 1569244 h 1893094"/>
                <a:gd name="connsiteX5-53" fmla="*/ 1600200 w 1600200"/>
                <a:gd name="connsiteY5-54" fmla="*/ 1724025 h 1893094"/>
                <a:gd name="connsiteX6-55" fmla="*/ 1428750 w 1600200"/>
                <a:gd name="connsiteY6-56" fmla="*/ 1674019 h 1893094"/>
                <a:gd name="connsiteX7-57" fmla="*/ 1304925 w 1600200"/>
                <a:gd name="connsiteY7-58" fmla="*/ 1633537 h 1893094"/>
                <a:gd name="connsiteX8-59" fmla="*/ 1126331 w 1600200"/>
                <a:gd name="connsiteY8-60" fmla="*/ 1893094 h 1893094"/>
                <a:gd name="connsiteX9-61" fmla="*/ 909638 w 1600200"/>
                <a:gd name="connsiteY9-62" fmla="*/ 1893094 h 1893094"/>
                <a:gd name="connsiteX10-63" fmla="*/ 869156 w 1600200"/>
                <a:gd name="connsiteY10-64" fmla="*/ 1826419 h 1893094"/>
                <a:gd name="connsiteX11-65" fmla="*/ 769144 w 1600200"/>
                <a:gd name="connsiteY11-66" fmla="*/ 1607344 h 1893094"/>
                <a:gd name="connsiteX12-67" fmla="*/ 671513 w 1600200"/>
                <a:gd name="connsiteY12-68" fmla="*/ 1797844 h 1893094"/>
                <a:gd name="connsiteX13-69" fmla="*/ 661988 w 1600200"/>
                <a:gd name="connsiteY13-70" fmla="*/ 1885950 h 1893094"/>
                <a:gd name="connsiteX14-71" fmla="*/ 433388 w 1600200"/>
                <a:gd name="connsiteY14-72" fmla="*/ 1885950 h 1893094"/>
                <a:gd name="connsiteX15-73" fmla="*/ 261938 w 1600200"/>
                <a:gd name="connsiteY15-74" fmla="*/ 1664494 h 1893094"/>
                <a:gd name="connsiteX16-75" fmla="*/ 326231 w 1600200"/>
                <a:gd name="connsiteY16-76" fmla="*/ 1581150 h 1893094"/>
                <a:gd name="connsiteX17-77" fmla="*/ 414338 w 1600200"/>
                <a:gd name="connsiteY17-78" fmla="*/ 1366837 h 1893094"/>
                <a:gd name="connsiteX18-79" fmla="*/ 188119 w 1600200"/>
                <a:gd name="connsiteY18-80" fmla="*/ 1404937 h 1893094"/>
                <a:gd name="connsiteX19-81" fmla="*/ 116681 w 1600200"/>
                <a:gd name="connsiteY19-82" fmla="*/ 1447800 h 1893094"/>
                <a:gd name="connsiteX20-83" fmla="*/ 0 w 1600200"/>
                <a:gd name="connsiteY20-84" fmla="*/ 1300162 h 1893094"/>
                <a:gd name="connsiteX0-85" fmla="*/ 0 w 1600200"/>
                <a:gd name="connsiteY0-86" fmla="*/ 1300162 h 1893094"/>
                <a:gd name="connsiteX1-87" fmla="*/ 776288 w 1600200"/>
                <a:gd name="connsiteY1-88" fmla="*/ 0 h 1893094"/>
                <a:gd name="connsiteX2-89" fmla="*/ 1562100 w 1600200"/>
                <a:gd name="connsiteY2-90" fmla="*/ 1304925 h 1893094"/>
                <a:gd name="connsiteX3-91" fmla="*/ 1445419 w 1600200"/>
                <a:gd name="connsiteY3-92" fmla="*/ 1466850 h 1893094"/>
                <a:gd name="connsiteX4-93" fmla="*/ 1512094 w 1600200"/>
                <a:gd name="connsiteY4-94" fmla="*/ 1569244 h 1893094"/>
                <a:gd name="connsiteX5-95" fmla="*/ 1600200 w 1600200"/>
                <a:gd name="connsiteY5-96" fmla="*/ 1724025 h 1893094"/>
                <a:gd name="connsiteX6-97" fmla="*/ 1428750 w 1600200"/>
                <a:gd name="connsiteY6-98" fmla="*/ 1674019 h 1893094"/>
                <a:gd name="connsiteX7-99" fmla="*/ 1304925 w 1600200"/>
                <a:gd name="connsiteY7-100" fmla="*/ 1633537 h 1893094"/>
                <a:gd name="connsiteX8-101" fmla="*/ 1126331 w 1600200"/>
                <a:gd name="connsiteY8-102" fmla="*/ 1893094 h 1893094"/>
                <a:gd name="connsiteX9-103" fmla="*/ 909638 w 1600200"/>
                <a:gd name="connsiteY9-104" fmla="*/ 1893094 h 1893094"/>
                <a:gd name="connsiteX10-105" fmla="*/ 869156 w 1600200"/>
                <a:gd name="connsiteY10-106" fmla="*/ 1826419 h 1893094"/>
                <a:gd name="connsiteX11-107" fmla="*/ 769144 w 1600200"/>
                <a:gd name="connsiteY11-108" fmla="*/ 1607344 h 1893094"/>
                <a:gd name="connsiteX12-109" fmla="*/ 671513 w 1600200"/>
                <a:gd name="connsiteY12-110" fmla="*/ 1797844 h 1893094"/>
                <a:gd name="connsiteX13-111" fmla="*/ 661988 w 1600200"/>
                <a:gd name="connsiteY13-112" fmla="*/ 1885950 h 1893094"/>
                <a:gd name="connsiteX14-113" fmla="*/ 433388 w 1600200"/>
                <a:gd name="connsiteY14-114" fmla="*/ 1885950 h 1893094"/>
                <a:gd name="connsiteX15-115" fmla="*/ 261938 w 1600200"/>
                <a:gd name="connsiteY15-116" fmla="*/ 1664494 h 1893094"/>
                <a:gd name="connsiteX16-117" fmla="*/ 326231 w 1600200"/>
                <a:gd name="connsiteY16-118" fmla="*/ 1581150 h 1893094"/>
                <a:gd name="connsiteX17-119" fmla="*/ 414338 w 1600200"/>
                <a:gd name="connsiteY17-120" fmla="*/ 1366837 h 1893094"/>
                <a:gd name="connsiteX18-121" fmla="*/ 188119 w 1600200"/>
                <a:gd name="connsiteY18-122" fmla="*/ 1404937 h 1893094"/>
                <a:gd name="connsiteX19-123" fmla="*/ 116681 w 1600200"/>
                <a:gd name="connsiteY19-124" fmla="*/ 1447800 h 1893094"/>
                <a:gd name="connsiteX20-125" fmla="*/ 0 w 1600200"/>
                <a:gd name="connsiteY20-126" fmla="*/ 1300162 h 1893094"/>
                <a:gd name="connsiteX0-127" fmla="*/ 0 w 1600200"/>
                <a:gd name="connsiteY0-128" fmla="*/ 1300162 h 1893094"/>
                <a:gd name="connsiteX1-129" fmla="*/ 776288 w 1600200"/>
                <a:gd name="connsiteY1-130" fmla="*/ 0 h 1893094"/>
                <a:gd name="connsiteX2-131" fmla="*/ 1562100 w 1600200"/>
                <a:gd name="connsiteY2-132" fmla="*/ 1304925 h 1893094"/>
                <a:gd name="connsiteX3-133" fmla="*/ 1445419 w 1600200"/>
                <a:gd name="connsiteY3-134" fmla="*/ 1466850 h 1893094"/>
                <a:gd name="connsiteX4-135" fmla="*/ 1512094 w 1600200"/>
                <a:gd name="connsiteY4-136" fmla="*/ 1569244 h 1893094"/>
                <a:gd name="connsiteX5-137" fmla="*/ 1600200 w 1600200"/>
                <a:gd name="connsiteY5-138" fmla="*/ 1724025 h 1893094"/>
                <a:gd name="connsiteX6-139" fmla="*/ 1428750 w 1600200"/>
                <a:gd name="connsiteY6-140" fmla="*/ 1674019 h 1893094"/>
                <a:gd name="connsiteX7-141" fmla="*/ 1304925 w 1600200"/>
                <a:gd name="connsiteY7-142" fmla="*/ 1633537 h 1893094"/>
                <a:gd name="connsiteX8-143" fmla="*/ 1126331 w 1600200"/>
                <a:gd name="connsiteY8-144" fmla="*/ 1893094 h 1893094"/>
                <a:gd name="connsiteX9-145" fmla="*/ 909638 w 1600200"/>
                <a:gd name="connsiteY9-146" fmla="*/ 1893094 h 1893094"/>
                <a:gd name="connsiteX10-147" fmla="*/ 869156 w 1600200"/>
                <a:gd name="connsiteY10-148" fmla="*/ 1826419 h 1893094"/>
                <a:gd name="connsiteX11-149" fmla="*/ 769144 w 1600200"/>
                <a:gd name="connsiteY11-150" fmla="*/ 1607344 h 1893094"/>
                <a:gd name="connsiteX12-151" fmla="*/ 671513 w 1600200"/>
                <a:gd name="connsiteY12-152" fmla="*/ 1797844 h 1893094"/>
                <a:gd name="connsiteX13-153" fmla="*/ 661988 w 1600200"/>
                <a:gd name="connsiteY13-154" fmla="*/ 1885950 h 1893094"/>
                <a:gd name="connsiteX14-155" fmla="*/ 433388 w 1600200"/>
                <a:gd name="connsiteY14-156" fmla="*/ 1885950 h 1893094"/>
                <a:gd name="connsiteX15-157" fmla="*/ 261938 w 1600200"/>
                <a:gd name="connsiteY15-158" fmla="*/ 1664494 h 1893094"/>
                <a:gd name="connsiteX16-159" fmla="*/ 326231 w 1600200"/>
                <a:gd name="connsiteY16-160" fmla="*/ 1581150 h 1893094"/>
                <a:gd name="connsiteX17-161" fmla="*/ 414338 w 1600200"/>
                <a:gd name="connsiteY17-162" fmla="*/ 1366837 h 1893094"/>
                <a:gd name="connsiteX18-163" fmla="*/ 188119 w 1600200"/>
                <a:gd name="connsiteY18-164" fmla="*/ 1404937 h 1893094"/>
                <a:gd name="connsiteX19-165" fmla="*/ 116681 w 1600200"/>
                <a:gd name="connsiteY19-166" fmla="*/ 1447800 h 1893094"/>
                <a:gd name="connsiteX20-167" fmla="*/ 0 w 1600200"/>
                <a:gd name="connsiteY20-168" fmla="*/ 1300162 h 1893094"/>
                <a:gd name="connsiteX0-169" fmla="*/ 0 w 1600200"/>
                <a:gd name="connsiteY0-170" fmla="*/ 1300162 h 1893094"/>
                <a:gd name="connsiteX1-171" fmla="*/ 776288 w 1600200"/>
                <a:gd name="connsiteY1-172" fmla="*/ 0 h 1893094"/>
                <a:gd name="connsiteX2-173" fmla="*/ 1562100 w 1600200"/>
                <a:gd name="connsiteY2-174" fmla="*/ 1304925 h 1893094"/>
                <a:gd name="connsiteX3-175" fmla="*/ 1445419 w 1600200"/>
                <a:gd name="connsiteY3-176" fmla="*/ 1466850 h 1893094"/>
                <a:gd name="connsiteX4-177" fmla="*/ 1512094 w 1600200"/>
                <a:gd name="connsiteY4-178" fmla="*/ 1569244 h 1893094"/>
                <a:gd name="connsiteX5-179" fmla="*/ 1600200 w 1600200"/>
                <a:gd name="connsiteY5-180" fmla="*/ 1724025 h 1893094"/>
                <a:gd name="connsiteX6-181" fmla="*/ 1428750 w 1600200"/>
                <a:gd name="connsiteY6-182" fmla="*/ 1674019 h 1893094"/>
                <a:gd name="connsiteX7-183" fmla="*/ 1304925 w 1600200"/>
                <a:gd name="connsiteY7-184" fmla="*/ 1633537 h 1893094"/>
                <a:gd name="connsiteX8-185" fmla="*/ 1126331 w 1600200"/>
                <a:gd name="connsiteY8-186" fmla="*/ 1893094 h 1893094"/>
                <a:gd name="connsiteX9-187" fmla="*/ 909638 w 1600200"/>
                <a:gd name="connsiteY9-188" fmla="*/ 1893094 h 1893094"/>
                <a:gd name="connsiteX10-189" fmla="*/ 869156 w 1600200"/>
                <a:gd name="connsiteY10-190" fmla="*/ 1826419 h 1893094"/>
                <a:gd name="connsiteX11-191" fmla="*/ 769144 w 1600200"/>
                <a:gd name="connsiteY11-192" fmla="*/ 1607344 h 1893094"/>
                <a:gd name="connsiteX12-193" fmla="*/ 671513 w 1600200"/>
                <a:gd name="connsiteY12-194" fmla="*/ 1797844 h 1893094"/>
                <a:gd name="connsiteX13-195" fmla="*/ 661988 w 1600200"/>
                <a:gd name="connsiteY13-196" fmla="*/ 1885950 h 1893094"/>
                <a:gd name="connsiteX14-197" fmla="*/ 433388 w 1600200"/>
                <a:gd name="connsiteY14-198" fmla="*/ 1885950 h 1893094"/>
                <a:gd name="connsiteX15-199" fmla="*/ 261938 w 1600200"/>
                <a:gd name="connsiteY15-200" fmla="*/ 1664494 h 1893094"/>
                <a:gd name="connsiteX16-201" fmla="*/ 326231 w 1600200"/>
                <a:gd name="connsiteY16-202" fmla="*/ 1581150 h 1893094"/>
                <a:gd name="connsiteX17-203" fmla="*/ 414338 w 1600200"/>
                <a:gd name="connsiteY17-204" fmla="*/ 1366837 h 1893094"/>
                <a:gd name="connsiteX18-205" fmla="*/ 188119 w 1600200"/>
                <a:gd name="connsiteY18-206" fmla="*/ 1404937 h 1893094"/>
                <a:gd name="connsiteX19-207" fmla="*/ 116681 w 1600200"/>
                <a:gd name="connsiteY19-208" fmla="*/ 1447800 h 1893094"/>
                <a:gd name="connsiteX20-209" fmla="*/ 0 w 1600200"/>
                <a:gd name="connsiteY20-210" fmla="*/ 1300162 h 1893094"/>
                <a:gd name="connsiteX0-211" fmla="*/ 0 w 1600200"/>
                <a:gd name="connsiteY0-212" fmla="*/ 1300162 h 1893094"/>
                <a:gd name="connsiteX1-213" fmla="*/ 776288 w 1600200"/>
                <a:gd name="connsiteY1-214" fmla="*/ 0 h 1893094"/>
                <a:gd name="connsiteX2-215" fmla="*/ 1562100 w 1600200"/>
                <a:gd name="connsiteY2-216" fmla="*/ 1304925 h 1893094"/>
                <a:gd name="connsiteX3-217" fmla="*/ 1445419 w 1600200"/>
                <a:gd name="connsiteY3-218" fmla="*/ 1466850 h 1893094"/>
                <a:gd name="connsiteX4-219" fmla="*/ 1516856 w 1600200"/>
                <a:gd name="connsiteY4-220" fmla="*/ 1557338 h 1893094"/>
                <a:gd name="connsiteX5-221" fmla="*/ 1600200 w 1600200"/>
                <a:gd name="connsiteY5-222" fmla="*/ 1724025 h 1893094"/>
                <a:gd name="connsiteX6-223" fmla="*/ 1428750 w 1600200"/>
                <a:gd name="connsiteY6-224" fmla="*/ 1674019 h 1893094"/>
                <a:gd name="connsiteX7-225" fmla="*/ 1304925 w 1600200"/>
                <a:gd name="connsiteY7-226" fmla="*/ 1633537 h 1893094"/>
                <a:gd name="connsiteX8-227" fmla="*/ 1126331 w 1600200"/>
                <a:gd name="connsiteY8-228" fmla="*/ 1893094 h 1893094"/>
                <a:gd name="connsiteX9-229" fmla="*/ 909638 w 1600200"/>
                <a:gd name="connsiteY9-230" fmla="*/ 1893094 h 1893094"/>
                <a:gd name="connsiteX10-231" fmla="*/ 869156 w 1600200"/>
                <a:gd name="connsiteY10-232" fmla="*/ 1826419 h 1893094"/>
                <a:gd name="connsiteX11-233" fmla="*/ 769144 w 1600200"/>
                <a:gd name="connsiteY11-234" fmla="*/ 1607344 h 1893094"/>
                <a:gd name="connsiteX12-235" fmla="*/ 671513 w 1600200"/>
                <a:gd name="connsiteY12-236" fmla="*/ 1797844 h 1893094"/>
                <a:gd name="connsiteX13-237" fmla="*/ 661988 w 1600200"/>
                <a:gd name="connsiteY13-238" fmla="*/ 1885950 h 1893094"/>
                <a:gd name="connsiteX14-239" fmla="*/ 433388 w 1600200"/>
                <a:gd name="connsiteY14-240" fmla="*/ 1885950 h 1893094"/>
                <a:gd name="connsiteX15-241" fmla="*/ 261938 w 1600200"/>
                <a:gd name="connsiteY15-242" fmla="*/ 1664494 h 1893094"/>
                <a:gd name="connsiteX16-243" fmla="*/ 326231 w 1600200"/>
                <a:gd name="connsiteY16-244" fmla="*/ 1581150 h 1893094"/>
                <a:gd name="connsiteX17-245" fmla="*/ 414338 w 1600200"/>
                <a:gd name="connsiteY17-246" fmla="*/ 1366837 h 1893094"/>
                <a:gd name="connsiteX18-247" fmla="*/ 188119 w 1600200"/>
                <a:gd name="connsiteY18-248" fmla="*/ 1404937 h 1893094"/>
                <a:gd name="connsiteX19-249" fmla="*/ 116681 w 1600200"/>
                <a:gd name="connsiteY19-250" fmla="*/ 1447800 h 1893094"/>
                <a:gd name="connsiteX20-251" fmla="*/ 0 w 1600200"/>
                <a:gd name="connsiteY20-252" fmla="*/ 1300162 h 1893094"/>
                <a:gd name="connsiteX0-253" fmla="*/ 0 w 1600200"/>
                <a:gd name="connsiteY0-254" fmla="*/ 1300162 h 1893094"/>
                <a:gd name="connsiteX1-255" fmla="*/ 776288 w 1600200"/>
                <a:gd name="connsiteY1-256" fmla="*/ 0 h 1893094"/>
                <a:gd name="connsiteX2-257" fmla="*/ 1562100 w 1600200"/>
                <a:gd name="connsiteY2-258" fmla="*/ 1304925 h 1893094"/>
                <a:gd name="connsiteX3-259" fmla="*/ 1445419 w 1600200"/>
                <a:gd name="connsiteY3-260" fmla="*/ 1466850 h 1893094"/>
                <a:gd name="connsiteX4-261" fmla="*/ 1516856 w 1600200"/>
                <a:gd name="connsiteY4-262" fmla="*/ 1557338 h 1893094"/>
                <a:gd name="connsiteX5-263" fmla="*/ 1600200 w 1600200"/>
                <a:gd name="connsiteY5-264" fmla="*/ 1724025 h 1893094"/>
                <a:gd name="connsiteX6-265" fmla="*/ 1428750 w 1600200"/>
                <a:gd name="connsiteY6-266" fmla="*/ 1674019 h 1893094"/>
                <a:gd name="connsiteX7-267" fmla="*/ 1304925 w 1600200"/>
                <a:gd name="connsiteY7-268" fmla="*/ 1633537 h 1893094"/>
                <a:gd name="connsiteX8-269" fmla="*/ 1126331 w 1600200"/>
                <a:gd name="connsiteY8-270" fmla="*/ 1893094 h 1893094"/>
                <a:gd name="connsiteX9-271" fmla="*/ 909638 w 1600200"/>
                <a:gd name="connsiteY9-272" fmla="*/ 1893094 h 1893094"/>
                <a:gd name="connsiteX10-273" fmla="*/ 869156 w 1600200"/>
                <a:gd name="connsiteY10-274" fmla="*/ 1826419 h 1893094"/>
                <a:gd name="connsiteX11-275" fmla="*/ 769144 w 1600200"/>
                <a:gd name="connsiteY11-276" fmla="*/ 1607344 h 1893094"/>
                <a:gd name="connsiteX12-277" fmla="*/ 671513 w 1600200"/>
                <a:gd name="connsiteY12-278" fmla="*/ 1797844 h 1893094"/>
                <a:gd name="connsiteX13-279" fmla="*/ 661988 w 1600200"/>
                <a:gd name="connsiteY13-280" fmla="*/ 1885950 h 1893094"/>
                <a:gd name="connsiteX14-281" fmla="*/ 433388 w 1600200"/>
                <a:gd name="connsiteY14-282" fmla="*/ 1885950 h 1893094"/>
                <a:gd name="connsiteX15-283" fmla="*/ 261938 w 1600200"/>
                <a:gd name="connsiteY15-284" fmla="*/ 1664494 h 1893094"/>
                <a:gd name="connsiteX16-285" fmla="*/ 326231 w 1600200"/>
                <a:gd name="connsiteY16-286" fmla="*/ 1581150 h 1893094"/>
                <a:gd name="connsiteX17-287" fmla="*/ 414338 w 1600200"/>
                <a:gd name="connsiteY17-288" fmla="*/ 1366837 h 1893094"/>
                <a:gd name="connsiteX18-289" fmla="*/ 188119 w 1600200"/>
                <a:gd name="connsiteY18-290" fmla="*/ 1404937 h 1893094"/>
                <a:gd name="connsiteX19-291" fmla="*/ 116681 w 1600200"/>
                <a:gd name="connsiteY19-292" fmla="*/ 1447800 h 1893094"/>
                <a:gd name="connsiteX20-293" fmla="*/ 0 w 1600200"/>
                <a:gd name="connsiteY20-294" fmla="*/ 1300162 h 1893094"/>
                <a:gd name="connsiteX0-295" fmla="*/ 0 w 1618472"/>
                <a:gd name="connsiteY0-296" fmla="*/ 1300162 h 1893094"/>
                <a:gd name="connsiteX1-297" fmla="*/ 776288 w 1618472"/>
                <a:gd name="connsiteY1-298" fmla="*/ 0 h 1893094"/>
                <a:gd name="connsiteX2-299" fmla="*/ 1562100 w 1618472"/>
                <a:gd name="connsiteY2-300" fmla="*/ 1304925 h 1893094"/>
                <a:gd name="connsiteX3-301" fmla="*/ 1445419 w 1618472"/>
                <a:gd name="connsiteY3-302" fmla="*/ 1466850 h 1893094"/>
                <a:gd name="connsiteX4-303" fmla="*/ 1516856 w 1618472"/>
                <a:gd name="connsiteY4-304" fmla="*/ 1557338 h 1893094"/>
                <a:gd name="connsiteX5-305" fmla="*/ 1600200 w 1618472"/>
                <a:gd name="connsiteY5-306" fmla="*/ 1724025 h 1893094"/>
                <a:gd name="connsiteX6-307" fmla="*/ 1428750 w 1618472"/>
                <a:gd name="connsiteY6-308" fmla="*/ 1674019 h 1893094"/>
                <a:gd name="connsiteX7-309" fmla="*/ 1304925 w 1618472"/>
                <a:gd name="connsiteY7-310" fmla="*/ 1633537 h 1893094"/>
                <a:gd name="connsiteX8-311" fmla="*/ 1126331 w 1618472"/>
                <a:gd name="connsiteY8-312" fmla="*/ 1893094 h 1893094"/>
                <a:gd name="connsiteX9-313" fmla="*/ 909638 w 1618472"/>
                <a:gd name="connsiteY9-314" fmla="*/ 1893094 h 1893094"/>
                <a:gd name="connsiteX10-315" fmla="*/ 869156 w 1618472"/>
                <a:gd name="connsiteY10-316" fmla="*/ 1826419 h 1893094"/>
                <a:gd name="connsiteX11-317" fmla="*/ 769144 w 1618472"/>
                <a:gd name="connsiteY11-318" fmla="*/ 1607344 h 1893094"/>
                <a:gd name="connsiteX12-319" fmla="*/ 671513 w 1618472"/>
                <a:gd name="connsiteY12-320" fmla="*/ 1797844 h 1893094"/>
                <a:gd name="connsiteX13-321" fmla="*/ 661988 w 1618472"/>
                <a:gd name="connsiteY13-322" fmla="*/ 1885950 h 1893094"/>
                <a:gd name="connsiteX14-323" fmla="*/ 433388 w 1618472"/>
                <a:gd name="connsiteY14-324" fmla="*/ 1885950 h 1893094"/>
                <a:gd name="connsiteX15-325" fmla="*/ 261938 w 1618472"/>
                <a:gd name="connsiteY15-326" fmla="*/ 1664494 h 1893094"/>
                <a:gd name="connsiteX16-327" fmla="*/ 326231 w 1618472"/>
                <a:gd name="connsiteY16-328" fmla="*/ 1581150 h 1893094"/>
                <a:gd name="connsiteX17-329" fmla="*/ 414338 w 1618472"/>
                <a:gd name="connsiteY17-330" fmla="*/ 1366837 h 1893094"/>
                <a:gd name="connsiteX18-331" fmla="*/ 188119 w 1618472"/>
                <a:gd name="connsiteY18-332" fmla="*/ 1404937 h 1893094"/>
                <a:gd name="connsiteX19-333" fmla="*/ 116681 w 1618472"/>
                <a:gd name="connsiteY19-334" fmla="*/ 1447800 h 1893094"/>
                <a:gd name="connsiteX20-335" fmla="*/ 0 w 1618472"/>
                <a:gd name="connsiteY20-336" fmla="*/ 1300162 h 1893094"/>
                <a:gd name="connsiteX0-337" fmla="*/ 0 w 1618472"/>
                <a:gd name="connsiteY0-338" fmla="*/ 1300162 h 1893094"/>
                <a:gd name="connsiteX1-339" fmla="*/ 776288 w 1618472"/>
                <a:gd name="connsiteY1-340" fmla="*/ 0 h 1893094"/>
                <a:gd name="connsiteX2-341" fmla="*/ 1562100 w 1618472"/>
                <a:gd name="connsiteY2-342" fmla="*/ 1304925 h 1893094"/>
                <a:gd name="connsiteX3-343" fmla="*/ 1445419 w 1618472"/>
                <a:gd name="connsiteY3-344" fmla="*/ 1466850 h 1893094"/>
                <a:gd name="connsiteX4-345" fmla="*/ 1516856 w 1618472"/>
                <a:gd name="connsiteY4-346" fmla="*/ 1557338 h 1893094"/>
                <a:gd name="connsiteX5-347" fmla="*/ 1600200 w 1618472"/>
                <a:gd name="connsiteY5-348" fmla="*/ 1724025 h 1893094"/>
                <a:gd name="connsiteX6-349" fmla="*/ 1428750 w 1618472"/>
                <a:gd name="connsiteY6-350" fmla="*/ 1674019 h 1893094"/>
                <a:gd name="connsiteX7-351" fmla="*/ 1304925 w 1618472"/>
                <a:gd name="connsiteY7-352" fmla="*/ 1633537 h 1893094"/>
                <a:gd name="connsiteX8-353" fmla="*/ 1126331 w 1618472"/>
                <a:gd name="connsiteY8-354" fmla="*/ 1893094 h 1893094"/>
                <a:gd name="connsiteX9-355" fmla="*/ 909638 w 1618472"/>
                <a:gd name="connsiteY9-356" fmla="*/ 1893094 h 1893094"/>
                <a:gd name="connsiteX10-357" fmla="*/ 869156 w 1618472"/>
                <a:gd name="connsiteY10-358" fmla="*/ 1826419 h 1893094"/>
                <a:gd name="connsiteX11-359" fmla="*/ 769144 w 1618472"/>
                <a:gd name="connsiteY11-360" fmla="*/ 1607344 h 1893094"/>
                <a:gd name="connsiteX12-361" fmla="*/ 671513 w 1618472"/>
                <a:gd name="connsiteY12-362" fmla="*/ 1797844 h 1893094"/>
                <a:gd name="connsiteX13-363" fmla="*/ 661988 w 1618472"/>
                <a:gd name="connsiteY13-364" fmla="*/ 1885950 h 1893094"/>
                <a:gd name="connsiteX14-365" fmla="*/ 433388 w 1618472"/>
                <a:gd name="connsiteY14-366" fmla="*/ 1885950 h 1893094"/>
                <a:gd name="connsiteX15-367" fmla="*/ 261938 w 1618472"/>
                <a:gd name="connsiteY15-368" fmla="*/ 1664494 h 1893094"/>
                <a:gd name="connsiteX16-369" fmla="*/ 326231 w 1618472"/>
                <a:gd name="connsiteY16-370" fmla="*/ 1581150 h 1893094"/>
                <a:gd name="connsiteX17-371" fmla="*/ 414338 w 1618472"/>
                <a:gd name="connsiteY17-372" fmla="*/ 1366837 h 1893094"/>
                <a:gd name="connsiteX18-373" fmla="*/ 188119 w 1618472"/>
                <a:gd name="connsiteY18-374" fmla="*/ 1404937 h 1893094"/>
                <a:gd name="connsiteX19-375" fmla="*/ 116681 w 1618472"/>
                <a:gd name="connsiteY19-376" fmla="*/ 1447800 h 1893094"/>
                <a:gd name="connsiteX20-377" fmla="*/ 0 w 1618472"/>
                <a:gd name="connsiteY20-378" fmla="*/ 1300162 h 1893094"/>
                <a:gd name="connsiteX0-379" fmla="*/ 0 w 1624617"/>
                <a:gd name="connsiteY0-380" fmla="*/ 1300162 h 1893094"/>
                <a:gd name="connsiteX1-381" fmla="*/ 776288 w 1624617"/>
                <a:gd name="connsiteY1-382" fmla="*/ 0 h 1893094"/>
                <a:gd name="connsiteX2-383" fmla="*/ 1562100 w 1624617"/>
                <a:gd name="connsiteY2-384" fmla="*/ 1304925 h 1893094"/>
                <a:gd name="connsiteX3-385" fmla="*/ 1445419 w 1624617"/>
                <a:gd name="connsiteY3-386" fmla="*/ 1466850 h 1893094"/>
                <a:gd name="connsiteX4-387" fmla="*/ 1516856 w 1624617"/>
                <a:gd name="connsiteY4-388" fmla="*/ 1557338 h 1893094"/>
                <a:gd name="connsiteX5-389" fmla="*/ 1600200 w 1624617"/>
                <a:gd name="connsiteY5-390" fmla="*/ 1724025 h 1893094"/>
                <a:gd name="connsiteX6-391" fmla="*/ 1428750 w 1624617"/>
                <a:gd name="connsiteY6-392" fmla="*/ 1674019 h 1893094"/>
                <a:gd name="connsiteX7-393" fmla="*/ 1304925 w 1624617"/>
                <a:gd name="connsiteY7-394" fmla="*/ 1633537 h 1893094"/>
                <a:gd name="connsiteX8-395" fmla="*/ 1126331 w 1624617"/>
                <a:gd name="connsiteY8-396" fmla="*/ 1893094 h 1893094"/>
                <a:gd name="connsiteX9-397" fmla="*/ 909638 w 1624617"/>
                <a:gd name="connsiteY9-398" fmla="*/ 1893094 h 1893094"/>
                <a:gd name="connsiteX10-399" fmla="*/ 869156 w 1624617"/>
                <a:gd name="connsiteY10-400" fmla="*/ 1826419 h 1893094"/>
                <a:gd name="connsiteX11-401" fmla="*/ 769144 w 1624617"/>
                <a:gd name="connsiteY11-402" fmla="*/ 1607344 h 1893094"/>
                <a:gd name="connsiteX12-403" fmla="*/ 671513 w 1624617"/>
                <a:gd name="connsiteY12-404" fmla="*/ 1797844 h 1893094"/>
                <a:gd name="connsiteX13-405" fmla="*/ 661988 w 1624617"/>
                <a:gd name="connsiteY13-406" fmla="*/ 1885950 h 1893094"/>
                <a:gd name="connsiteX14-407" fmla="*/ 433388 w 1624617"/>
                <a:gd name="connsiteY14-408" fmla="*/ 1885950 h 1893094"/>
                <a:gd name="connsiteX15-409" fmla="*/ 261938 w 1624617"/>
                <a:gd name="connsiteY15-410" fmla="*/ 1664494 h 1893094"/>
                <a:gd name="connsiteX16-411" fmla="*/ 326231 w 1624617"/>
                <a:gd name="connsiteY16-412" fmla="*/ 1581150 h 1893094"/>
                <a:gd name="connsiteX17-413" fmla="*/ 414338 w 1624617"/>
                <a:gd name="connsiteY17-414" fmla="*/ 1366837 h 1893094"/>
                <a:gd name="connsiteX18-415" fmla="*/ 188119 w 1624617"/>
                <a:gd name="connsiteY18-416" fmla="*/ 1404937 h 1893094"/>
                <a:gd name="connsiteX19-417" fmla="*/ 116681 w 1624617"/>
                <a:gd name="connsiteY19-418" fmla="*/ 1447800 h 1893094"/>
                <a:gd name="connsiteX20-419" fmla="*/ 0 w 1624617"/>
                <a:gd name="connsiteY20-420" fmla="*/ 1300162 h 1893094"/>
                <a:gd name="connsiteX0-421" fmla="*/ 0 w 1624617"/>
                <a:gd name="connsiteY0-422" fmla="*/ 1300162 h 1893094"/>
                <a:gd name="connsiteX1-423" fmla="*/ 776288 w 1624617"/>
                <a:gd name="connsiteY1-424" fmla="*/ 0 h 1893094"/>
                <a:gd name="connsiteX2-425" fmla="*/ 1562100 w 1624617"/>
                <a:gd name="connsiteY2-426" fmla="*/ 1304925 h 1893094"/>
                <a:gd name="connsiteX3-427" fmla="*/ 1445419 w 1624617"/>
                <a:gd name="connsiteY3-428" fmla="*/ 1466850 h 1893094"/>
                <a:gd name="connsiteX4-429" fmla="*/ 1516856 w 1624617"/>
                <a:gd name="connsiteY4-430" fmla="*/ 1557338 h 1893094"/>
                <a:gd name="connsiteX5-431" fmla="*/ 1600200 w 1624617"/>
                <a:gd name="connsiteY5-432" fmla="*/ 1724025 h 1893094"/>
                <a:gd name="connsiteX6-433" fmla="*/ 1428750 w 1624617"/>
                <a:gd name="connsiteY6-434" fmla="*/ 1674019 h 1893094"/>
                <a:gd name="connsiteX7-435" fmla="*/ 1304925 w 1624617"/>
                <a:gd name="connsiteY7-436" fmla="*/ 1633537 h 1893094"/>
                <a:gd name="connsiteX8-437" fmla="*/ 1126331 w 1624617"/>
                <a:gd name="connsiteY8-438" fmla="*/ 1893094 h 1893094"/>
                <a:gd name="connsiteX9-439" fmla="*/ 909638 w 1624617"/>
                <a:gd name="connsiteY9-440" fmla="*/ 1893094 h 1893094"/>
                <a:gd name="connsiteX10-441" fmla="*/ 869156 w 1624617"/>
                <a:gd name="connsiteY10-442" fmla="*/ 1826419 h 1893094"/>
                <a:gd name="connsiteX11-443" fmla="*/ 769144 w 1624617"/>
                <a:gd name="connsiteY11-444" fmla="*/ 1607344 h 1893094"/>
                <a:gd name="connsiteX12-445" fmla="*/ 671513 w 1624617"/>
                <a:gd name="connsiteY12-446" fmla="*/ 1797844 h 1893094"/>
                <a:gd name="connsiteX13-447" fmla="*/ 661988 w 1624617"/>
                <a:gd name="connsiteY13-448" fmla="*/ 1885950 h 1893094"/>
                <a:gd name="connsiteX14-449" fmla="*/ 433388 w 1624617"/>
                <a:gd name="connsiteY14-450" fmla="*/ 1885950 h 1893094"/>
                <a:gd name="connsiteX15-451" fmla="*/ 261938 w 1624617"/>
                <a:gd name="connsiteY15-452" fmla="*/ 1664494 h 1893094"/>
                <a:gd name="connsiteX16-453" fmla="*/ 326231 w 1624617"/>
                <a:gd name="connsiteY16-454" fmla="*/ 1581150 h 1893094"/>
                <a:gd name="connsiteX17-455" fmla="*/ 414338 w 1624617"/>
                <a:gd name="connsiteY17-456" fmla="*/ 1366837 h 1893094"/>
                <a:gd name="connsiteX18-457" fmla="*/ 188119 w 1624617"/>
                <a:gd name="connsiteY18-458" fmla="*/ 1404937 h 1893094"/>
                <a:gd name="connsiteX19-459" fmla="*/ 116681 w 1624617"/>
                <a:gd name="connsiteY19-460" fmla="*/ 1447800 h 1893094"/>
                <a:gd name="connsiteX20-461" fmla="*/ 0 w 1624617"/>
                <a:gd name="connsiteY20-462" fmla="*/ 1300162 h 1893094"/>
                <a:gd name="connsiteX0-463" fmla="*/ 0 w 1624617"/>
                <a:gd name="connsiteY0-464" fmla="*/ 1300162 h 1893094"/>
                <a:gd name="connsiteX1-465" fmla="*/ 776288 w 1624617"/>
                <a:gd name="connsiteY1-466" fmla="*/ 0 h 1893094"/>
                <a:gd name="connsiteX2-467" fmla="*/ 1562100 w 1624617"/>
                <a:gd name="connsiteY2-468" fmla="*/ 1304925 h 1893094"/>
                <a:gd name="connsiteX3-469" fmla="*/ 1445419 w 1624617"/>
                <a:gd name="connsiteY3-470" fmla="*/ 1466850 h 1893094"/>
                <a:gd name="connsiteX4-471" fmla="*/ 1516856 w 1624617"/>
                <a:gd name="connsiteY4-472" fmla="*/ 1557338 h 1893094"/>
                <a:gd name="connsiteX5-473" fmla="*/ 1600200 w 1624617"/>
                <a:gd name="connsiteY5-474" fmla="*/ 1724025 h 1893094"/>
                <a:gd name="connsiteX6-475" fmla="*/ 1428750 w 1624617"/>
                <a:gd name="connsiteY6-476" fmla="*/ 1674019 h 1893094"/>
                <a:gd name="connsiteX7-477" fmla="*/ 1304925 w 1624617"/>
                <a:gd name="connsiteY7-478" fmla="*/ 1633537 h 1893094"/>
                <a:gd name="connsiteX8-479" fmla="*/ 1126331 w 1624617"/>
                <a:gd name="connsiteY8-480" fmla="*/ 1893094 h 1893094"/>
                <a:gd name="connsiteX9-481" fmla="*/ 909638 w 1624617"/>
                <a:gd name="connsiteY9-482" fmla="*/ 1893094 h 1893094"/>
                <a:gd name="connsiteX10-483" fmla="*/ 869156 w 1624617"/>
                <a:gd name="connsiteY10-484" fmla="*/ 1826419 h 1893094"/>
                <a:gd name="connsiteX11-485" fmla="*/ 769144 w 1624617"/>
                <a:gd name="connsiteY11-486" fmla="*/ 1607344 h 1893094"/>
                <a:gd name="connsiteX12-487" fmla="*/ 671513 w 1624617"/>
                <a:gd name="connsiteY12-488" fmla="*/ 1797844 h 1893094"/>
                <a:gd name="connsiteX13-489" fmla="*/ 661988 w 1624617"/>
                <a:gd name="connsiteY13-490" fmla="*/ 1885950 h 1893094"/>
                <a:gd name="connsiteX14-491" fmla="*/ 433388 w 1624617"/>
                <a:gd name="connsiteY14-492" fmla="*/ 1885950 h 1893094"/>
                <a:gd name="connsiteX15-493" fmla="*/ 261938 w 1624617"/>
                <a:gd name="connsiteY15-494" fmla="*/ 1664494 h 1893094"/>
                <a:gd name="connsiteX16-495" fmla="*/ 326231 w 1624617"/>
                <a:gd name="connsiteY16-496" fmla="*/ 1581150 h 1893094"/>
                <a:gd name="connsiteX17-497" fmla="*/ 414338 w 1624617"/>
                <a:gd name="connsiteY17-498" fmla="*/ 1366837 h 1893094"/>
                <a:gd name="connsiteX18-499" fmla="*/ 188119 w 1624617"/>
                <a:gd name="connsiteY18-500" fmla="*/ 1404937 h 1893094"/>
                <a:gd name="connsiteX19-501" fmla="*/ 116681 w 1624617"/>
                <a:gd name="connsiteY19-502" fmla="*/ 1447800 h 1893094"/>
                <a:gd name="connsiteX20-503" fmla="*/ 0 w 1624617"/>
                <a:gd name="connsiteY20-504" fmla="*/ 1300162 h 1893094"/>
                <a:gd name="connsiteX0-505" fmla="*/ 0 w 1624617"/>
                <a:gd name="connsiteY0-506" fmla="*/ 1300162 h 1893094"/>
                <a:gd name="connsiteX1-507" fmla="*/ 776288 w 1624617"/>
                <a:gd name="connsiteY1-508" fmla="*/ 0 h 1893094"/>
                <a:gd name="connsiteX2-509" fmla="*/ 1562100 w 1624617"/>
                <a:gd name="connsiteY2-510" fmla="*/ 1304925 h 1893094"/>
                <a:gd name="connsiteX3-511" fmla="*/ 1445419 w 1624617"/>
                <a:gd name="connsiteY3-512" fmla="*/ 1466850 h 1893094"/>
                <a:gd name="connsiteX4-513" fmla="*/ 1516856 w 1624617"/>
                <a:gd name="connsiteY4-514" fmla="*/ 1557338 h 1893094"/>
                <a:gd name="connsiteX5-515" fmla="*/ 1600200 w 1624617"/>
                <a:gd name="connsiteY5-516" fmla="*/ 1724025 h 1893094"/>
                <a:gd name="connsiteX6-517" fmla="*/ 1428750 w 1624617"/>
                <a:gd name="connsiteY6-518" fmla="*/ 1674019 h 1893094"/>
                <a:gd name="connsiteX7-519" fmla="*/ 1312069 w 1624617"/>
                <a:gd name="connsiteY7-520" fmla="*/ 1640681 h 1893094"/>
                <a:gd name="connsiteX8-521" fmla="*/ 1126331 w 1624617"/>
                <a:gd name="connsiteY8-522" fmla="*/ 1893094 h 1893094"/>
                <a:gd name="connsiteX9-523" fmla="*/ 909638 w 1624617"/>
                <a:gd name="connsiteY9-524" fmla="*/ 1893094 h 1893094"/>
                <a:gd name="connsiteX10-525" fmla="*/ 869156 w 1624617"/>
                <a:gd name="connsiteY10-526" fmla="*/ 1826419 h 1893094"/>
                <a:gd name="connsiteX11-527" fmla="*/ 769144 w 1624617"/>
                <a:gd name="connsiteY11-528" fmla="*/ 1607344 h 1893094"/>
                <a:gd name="connsiteX12-529" fmla="*/ 671513 w 1624617"/>
                <a:gd name="connsiteY12-530" fmla="*/ 1797844 h 1893094"/>
                <a:gd name="connsiteX13-531" fmla="*/ 661988 w 1624617"/>
                <a:gd name="connsiteY13-532" fmla="*/ 1885950 h 1893094"/>
                <a:gd name="connsiteX14-533" fmla="*/ 433388 w 1624617"/>
                <a:gd name="connsiteY14-534" fmla="*/ 1885950 h 1893094"/>
                <a:gd name="connsiteX15-535" fmla="*/ 261938 w 1624617"/>
                <a:gd name="connsiteY15-536" fmla="*/ 1664494 h 1893094"/>
                <a:gd name="connsiteX16-537" fmla="*/ 326231 w 1624617"/>
                <a:gd name="connsiteY16-538" fmla="*/ 1581150 h 1893094"/>
                <a:gd name="connsiteX17-539" fmla="*/ 414338 w 1624617"/>
                <a:gd name="connsiteY17-540" fmla="*/ 1366837 h 1893094"/>
                <a:gd name="connsiteX18-541" fmla="*/ 188119 w 1624617"/>
                <a:gd name="connsiteY18-542" fmla="*/ 1404937 h 1893094"/>
                <a:gd name="connsiteX19-543" fmla="*/ 116681 w 1624617"/>
                <a:gd name="connsiteY19-544" fmla="*/ 1447800 h 1893094"/>
                <a:gd name="connsiteX20-545" fmla="*/ 0 w 1624617"/>
                <a:gd name="connsiteY20-546" fmla="*/ 1300162 h 1893094"/>
                <a:gd name="connsiteX0-547" fmla="*/ 0 w 1624617"/>
                <a:gd name="connsiteY0-548" fmla="*/ 1300162 h 1893094"/>
                <a:gd name="connsiteX1-549" fmla="*/ 776288 w 1624617"/>
                <a:gd name="connsiteY1-550" fmla="*/ 0 h 1893094"/>
                <a:gd name="connsiteX2-551" fmla="*/ 1562100 w 1624617"/>
                <a:gd name="connsiteY2-552" fmla="*/ 1304925 h 1893094"/>
                <a:gd name="connsiteX3-553" fmla="*/ 1445419 w 1624617"/>
                <a:gd name="connsiteY3-554" fmla="*/ 1466850 h 1893094"/>
                <a:gd name="connsiteX4-555" fmla="*/ 1516856 w 1624617"/>
                <a:gd name="connsiteY4-556" fmla="*/ 1557338 h 1893094"/>
                <a:gd name="connsiteX5-557" fmla="*/ 1600200 w 1624617"/>
                <a:gd name="connsiteY5-558" fmla="*/ 1724025 h 1893094"/>
                <a:gd name="connsiteX6-559" fmla="*/ 1428750 w 1624617"/>
                <a:gd name="connsiteY6-560" fmla="*/ 1674019 h 1893094"/>
                <a:gd name="connsiteX7-561" fmla="*/ 1312069 w 1624617"/>
                <a:gd name="connsiteY7-562" fmla="*/ 1640681 h 1893094"/>
                <a:gd name="connsiteX8-563" fmla="*/ 1126331 w 1624617"/>
                <a:gd name="connsiteY8-564" fmla="*/ 1893094 h 1893094"/>
                <a:gd name="connsiteX9-565" fmla="*/ 909638 w 1624617"/>
                <a:gd name="connsiteY9-566" fmla="*/ 1893094 h 1893094"/>
                <a:gd name="connsiteX10-567" fmla="*/ 869156 w 1624617"/>
                <a:gd name="connsiteY10-568" fmla="*/ 1826419 h 1893094"/>
                <a:gd name="connsiteX11-569" fmla="*/ 769144 w 1624617"/>
                <a:gd name="connsiteY11-570" fmla="*/ 1607344 h 1893094"/>
                <a:gd name="connsiteX12-571" fmla="*/ 671513 w 1624617"/>
                <a:gd name="connsiteY12-572" fmla="*/ 1797844 h 1893094"/>
                <a:gd name="connsiteX13-573" fmla="*/ 661988 w 1624617"/>
                <a:gd name="connsiteY13-574" fmla="*/ 1885950 h 1893094"/>
                <a:gd name="connsiteX14-575" fmla="*/ 433388 w 1624617"/>
                <a:gd name="connsiteY14-576" fmla="*/ 1885950 h 1893094"/>
                <a:gd name="connsiteX15-577" fmla="*/ 261938 w 1624617"/>
                <a:gd name="connsiteY15-578" fmla="*/ 1664494 h 1893094"/>
                <a:gd name="connsiteX16-579" fmla="*/ 326231 w 1624617"/>
                <a:gd name="connsiteY16-580" fmla="*/ 1581150 h 1893094"/>
                <a:gd name="connsiteX17-581" fmla="*/ 414338 w 1624617"/>
                <a:gd name="connsiteY17-582" fmla="*/ 1366837 h 1893094"/>
                <a:gd name="connsiteX18-583" fmla="*/ 188119 w 1624617"/>
                <a:gd name="connsiteY18-584" fmla="*/ 1404937 h 1893094"/>
                <a:gd name="connsiteX19-585" fmla="*/ 116681 w 1624617"/>
                <a:gd name="connsiteY19-586" fmla="*/ 1447800 h 1893094"/>
                <a:gd name="connsiteX20-587" fmla="*/ 0 w 1624617"/>
                <a:gd name="connsiteY20-588" fmla="*/ 1300162 h 1893094"/>
                <a:gd name="connsiteX0-589" fmla="*/ 0 w 1624617"/>
                <a:gd name="connsiteY0-590" fmla="*/ 1300162 h 1893094"/>
                <a:gd name="connsiteX1-591" fmla="*/ 776288 w 1624617"/>
                <a:gd name="connsiteY1-592" fmla="*/ 0 h 1893094"/>
                <a:gd name="connsiteX2-593" fmla="*/ 1562100 w 1624617"/>
                <a:gd name="connsiteY2-594" fmla="*/ 1304925 h 1893094"/>
                <a:gd name="connsiteX3-595" fmla="*/ 1445419 w 1624617"/>
                <a:gd name="connsiteY3-596" fmla="*/ 1466850 h 1893094"/>
                <a:gd name="connsiteX4-597" fmla="*/ 1516856 w 1624617"/>
                <a:gd name="connsiteY4-598" fmla="*/ 1557338 h 1893094"/>
                <a:gd name="connsiteX5-599" fmla="*/ 1600200 w 1624617"/>
                <a:gd name="connsiteY5-600" fmla="*/ 1724025 h 1893094"/>
                <a:gd name="connsiteX6-601" fmla="*/ 1426369 w 1624617"/>
                <a:gd name="connsiteY6-602" fmla="*/ 1678781 h 1893094"/>
                <a:gd name="connsiteX7-603" fmla="*/ 1312069 w 1624617"/>
                <a:gd name="connsiteY7-604" fmla="*/ 1640681 h 1893094"/>
                <a:gd name="connsiteX8-605" fmla="*/ 1126331 w 1624617"/>
                <a:gd name="connsiteY8-606" fmla="*/ 1893094 h 1893094"/>
                <a:gd name="connsiteX9-607" fmla="*/ 909638 w 1624617"/>
                <a:gd name="connsiteY9-608" fmla="*/ 1893094 h 1893094"/>
                <a:gd name="connsiteX10-609" fmla="*/ 869156 w 1624617"/>
                <a:gd name="connsiteY10-610" fmla="*/ 1826419 h 1893094"/>
                <a:gd name="connsiteX11-611" fmla="*/ 769144 w 1624617"/>
                <a:gd name="connsiteY11-612" fmla="*/ 1607344 h 1893094"/>
                <a:gd name="connsiteX12-613" fmla="*/ 671513 w 1624617"/>
                <a:gd name="connsiteY12-614" fmla="*/ 1797844 h 1893094"/>
                <a:gd name="connsiteX13-615" fmla="*/ 661988 w 1624617"/>
                <a:gd name="connsiteY13-616" fmla="*/ 1885950 h 1893094"/>
                <a:gd name="connsiteX14-617" fmla="*/ 433388 w 1624617"/>
                <a:gd name="connsiteY14-618" fmla="*/ 1885950 h 1893094"/>
                <a:gd name="connsiteX15-619" fmla="*/ 261938 w 1624617"/>
                <a:gd name="connsiteY15-620" fmla="*/ 1664494 h 1893094"/>
                <a:gd name="connsiteX16-621" fmla="*/ 326231 w 1624617"/>
                <a:gd name="connsiteY16-622" fmla="*/ 1581150 h 1893094"/>
                <a:gd name="connsiteX17-623" fmla="*/ 414338 w 1624617"/>
                <a:gd name="connsiteY17-624" fmla="*/ 1366837 h 1893094"/>
                <a:gd name="connsiteX18-625" fmla="*/ 188119 w 1624617"/>
                <a:gd name="connsiteY18-626" fmla="*/ 1404937 h 1893094"/>
                <a:gd name="connsiteX19-627" fmla="*/ 116681 w 1624617"/>
                <a:gd name="connsiteY19-628" fmla="*/ 1447800 h 1893094"/>
                <a:gd name="connsiteX20-629" fmla="*/ 0 w 1624617"/>
                <a:gd name="connsiteY20-630" fmla="*/ 1300162 h 1893094"/>
                <a:gd name="connsiteX0-631" fmla="*/ 0 w 1624617"/>
                <a:gd name="connsiteY0-632" fmla="*/ 1300162 h 1893094"/>
                <a:gd name="connsiteX1-633" fmla="*/ 776288 w 1624617"/>
                <a:gd name="connsiteY1-634" fmla="*/ 0 h 1893094"/>
                <a:gd name="connsiteX2-635" fmla="*/ 1562100 w 1624617"/>
                <a:gd name="connsiteY2-636" fmla="*/ 1304925 h 1893094"/>
                <a:gd name="connsiteX3-637" fmla="*/ 1445419 w 1624617"/>
                <a:gd name="connsiteY3-638" fmla="*/ 1466850 h 1893094"/>
                <a:gd name="connsiteX4-639" fmla="*/ 1516856 w 1624617"/>
                <a:gd name="connsiteY4-640" fmla="*/ 1557338 h 1893094"/>
                <a:gd name="connsiteX5-641" fmla="*/ 1600200 w 1624617"/>
                <a:gd name="connsiteY5-642" fmla="*/ 1724025 h 1893094"/>
                <a:gd name="connsiteX6-643" fmla="*/ 1426369 w 1624617"/>
                <a:gd name="connsiteY6-644" fmla="*/ 1678781 h 1893094"/>
                <a:gd name="connsiteX7-645" fmla="*/ 1312069 w 1624617"/>
                <a:gd name="connsiteY7-646" fmla="*/ 1640681 h 1893094"/>
                <a:gd name="connsiteX8-647" fmla="*/ 1126331 w 1624617"/>
                <a:gd name="connsiteY8-648" fmla="*/ 1893094 h 1893094"/>
                <a:gd name="connsiteX9-649" fmla="*/ 909638 w 1624617"/>
                <a:gd name="connsiteY9-650" fmla="*/ 1893094 h 1893094"/>
                <a:gd name="connsiteX10-651" fmla="*/ 869156 w 1624617"/>
                <a:gd name="connsiteY10-652" fmla="*/ 1826419 h 1893094"/>
                <a:gd name="connsiteX11-653" fmla="*/ 769144 w 1624617"/>
                <a:gd name="connsiteY11-654" fmla="*/ 1607344 h 1893094"/>
                <a:gd name="connsiteX12-655" fmla="*/ 671513 w 1624617"/>
                <a:gd name="connsiteY12-656" fmla="*/ 1797844 h 1893094"/>
                <a:gd name="connsiteX13-657" fmla="*/ 661988 w 1624617"/>
                <a:gd name="connsiteY13-658" fmla="*/ 1885950 h 1893094"/>
                <a:gd name="connsiteX14-659" fmla="*/ 433388 w 1624617"/>
                <a:gd name="connsiteY14-660" fmla="*/ 1885950 h 1893094"/>
                <a:gd name="connsiteX15-661" fmla="*/ 261938 w 1624617"/>
                <a:gd name="connsiteY15-662" fmla="*/ 1664494 h 1893094"/>
                <a:gd name="connsiteX16-663" fmla="*/ 326231 w 1624617"/>
                <a:gd name="connsiteY16-664" fmla="*/ 1581150 h 1893094"/>
                <a:gd name="connsiteX17-665" fmla="*/ 414338 w 1624617"/>
                <a:gd name="connsiteY17-666" fmla="*/ 1366837 h 1893094"/>
                <a:gd name="connsiteX18-667" fmla="*/ 188119 w 1624617"/>
                <a:gd name="connsiteY18-668" fmla="*/ 1404937 h 1893094"/>
                <a:gd name="connsiteX19-669" fmla="*/ 116681 w 1624617"/>
                <a:gd name="connsiteY19-670" fmla="*/ 1447800 h 1893094"/>
                <a:gd name="connsiteX20-671" fmla="*/ 0 w 1624617"/>
                <a:gd name="connsiteY20-672" fmla="*/ 1300162 h 1893094"/>
                <a:gd name="connsiteX0-673" fmla="*/ 0 w 1624617"/>
                <a:gd name="connsiteY0-674" fmla="*/ 1300162 h 1893094"/>
                <a:gd name="connsiteX1-675" fmla="*/ 776288 w 1624617"/>
                <a:gd name="connsiteY1-676" fmla="*/ 0 h 1893094"/>
                <a:gd name="connsiteX2-677" fmla="*/ 1562100 w 1624617"/>
                <a:gd name="connsiteY2-678" fmla="*/ 1304925 h 1893094"/>
                <a:gd name="connsiteX3-679" fmla="*/ 1445419 w 1624617"/>
                <a:gd name="connsiteY3-680" fmla="*/ 1466850 h 1893094"/>
                <a:gd name="connsiteX4-681" fmla="*/ 1516856 w 1624617"/>
                <a:gd name="connsiteY4-682" fmla="*/ 1557338 h 1893094"/>
                <a:gd name="connsiteX5-683" fmla="*/ 1600200 w 1624617"/>
                <a:gd name="connsiteY5-684" fmla="*/ 1724025 h 1893094"/>
                <a:gd name="connsiteX6-685" fmla="*/ 1426369 w 1624617"/>
                <a:gd name="connsiteY6-686" fmla="*/ 1678781 h 1893094"/>
                <a:gd name="connsiteX7-687" fmla="*/ 1312069 w 1624617"/>
                <a:gd name="connsiteY7-688" fmla="*/ 1640681 h 1893094"/>
                <a:gd name="connsiteX8-689" fmla="*/ 1126331 w 1624617"/>
                <a:gd name="connsiteY8-690" fmla="*/ 1893094 h 1893094"/>
                <a:gd name="connsiteX9-691" fmla="*/ 909638 w 1624617"/>
                <a:gd name="connsiteY9-692" fmla="*/ 1893094 h 1893094"/>
                <a:gd name="connsiteX10-693" fmla="*/ 869156 w 1624617"/>
                <a:gd name="connsiteY10-694" fmla="*/ 1826419 h 1893094"/>
                <a:gd name="connsiteX11-695" fmla="*/ 769144 w 1624617"/>
                <a:gd name="connsiteY11-696" fmla="*/ 1607344 h 1893094"/>
                <a:gd name="connsiteX12-697" fmla="*/ 671513 w 1624617"/>
                <a:gd name="connsiteY12-698" fmla="*/ 1797844 h 1893094"/>
                <a:gd name="connsiteX13-699" fmla="*/ 661988 w 1624617"/>
                <a:gd name="connsiteY13-700" fmla="*/ 1885950 h 1893094"/>
                <a:gd name="connsiteX14-701" fmla="*/ 433388 w 1624617"/>
                <a:gd name="connsiteY14-702" fmla="*/ 1885950 h 1893094"/>
                <a:gd name="connsiteX15-703" fmla="*/ 261938 w 1624617"/>
                <a:gd name="connsiteY15-704" fmla="*/ 1664494 h 1893094"/>
                <a:gd name="connsiteX16-705" fmla="*/ 326231 w 1624617"/>
                <a:gd name="connsiteY16-706" fmla="*/ 1581150 h 1893094"/>
                <a:gd name="connsiteX17-707" fmla="*/ 414338 w 1624617"/>
                <a:gd name="connsiteY17-708" fmla="*/ 1366837 h 1893094"/>
                <a:gd name="connsiteX18-709" fmla="*/ 188119 w 1624617"/>
                <a:gd name="connsiteY18-710" fmla="*/ 1404937 h 1893094"/>
                <a:gd name="connsiteX19-711" fmla="*/ 116681 w 1624617"/>
                <a:gd name="connsiteY19-712" fmla="*/ 1447800 h 1893094"/>
                <a:gd name="connsiteX20-713" fmla="*/ 0 w 1624617"/>
                <a:gd name="connsiteY20-714" fmla="*/ 1300162 h 1893094"/>
                <a:gd name="connsiteX0-715" fmla="*/ 0 w 1630230"/>
                <a:gd name="connsiteY0-716" fmla="*/ 1300162 h 1893094"/>
                <a:gd name="connsiteX1-717" fmla="*/ 776288 w 1630230"/>
                <a:gd name="connsiteY1-718" fmla="*/ 0 h 1893094"/>
                <a:gd name="connsiteX2-719" fmla="*/ 1562100 w 1630230"/>
                <a:gd name="connsiteY2-720" fmla="*/ 1304925 h 1893094"/>
                <a:gd name="connsiteX3-721" fmla="*/ 1445419 w 1630230"/>
                <a:gd name="connsiteY3-722" fmla="*/ 1466850 h 1893094"/>
                <a:gd name="connsiteX4-723" fmla="*/ 1516856 w 1630230"/>
                <a:gd name="connsiteY4-724" fmla="*/ 1557338 h 1893094"/>
                <a:gd name="connsiteX5-725" fmla="*/ 1607344 w 1630230"/>
                <a:gd name="connsiteY5-726" fmla="*/ 1726406 h 1893094"/>
                <a:gd name="connsiteX6-727" fmla="*/ 1426369 w 1630230"/>
                <a:gd name="connsiteY6-728" fmla="*/ 1678781 h 1893094"/>
                <a:gd name="connsiteX7-729" fmla="*/ 1312069 w 1630230"/>
                <a:gd name="connsiteY7-730" fmla="*/ 1640681 h 1893094"/>
                <a:gd name="connsiteX8-731" fmla="*/ 1126331 w 1630230"/>
                <a:gd name="connsiteY8-732" fmla="*/ 1893094 h 1893094"/>
                <a:gd name="connsiteX9-733" fmla="*/ 909638 w 1630230"/>
                <a:gd name="connsiteY9-734" fmla="*/ 1893094 h 1893094"/>
                <a:gd name="connsiteX10-735" fmla="*/ 869156 w 1630230"/>
                <a:gd name="connsiteY10-736" fmla="*/ 1826419 h 1893094"/>
                <a:gd name="connsiteX11-737" fmla="*/ 769144 w 1630230"/>
                <a:gd name="connsiteY11-738" fmla="*/ 1607344 h 1893094"/>
                <a:gd name="connsiteX12-739" fmla="*/ 671513 w 1630230"/>
                <a:gd name="connsiteY12-740" fmla="*/ 1797844 h 1893094"/>
                <a:gd name="connsiteX13-741" fmla="*/ 661988 w 1630230"/>
                <a:gd name="connsiteY13-742" fmla="*/ 1885950 h 1893094"/>
                <a:gd name="connsiteX14-743" fmla="*/ 433388 w 1630230"/>
                <a:gd name="connsiteY14-744" fmla="*/ 1885950 h 1893094"/>
                <a:gd name="connsiteX15-745" fmla="*/ 261938 w 1630230"/>
                <a:gd name="connsiteY15-746" fmla="*/ 1664494 h 1893094"/>
                <a:gd name="connsiteX16-747" fmla="*/ 326231 w 1630230"/>
                <a:gd name="connsiteY16-748" fmla="*/ 1581150 h 1893094"/>
                <a:gd name="connsiteX17-749" fmla="*/ 414338 w 1630230"/>
                <a:gd name="connsiteY17-750" fmla="*/ 1366837 h 1893094"/>
                <a:gd name="connsiteX18-751" fmla="*/ 188119 w 1630230"/>
                <a:gd name="connsiteY18-752" fmla="*/ 1404937 h 1893094"/>
                <a:gd name="connsiteX19-753" fmla="*/ 116681 w 1630230"/>
                <a:gd name="connsiteY19-754" fmla="*/ 1447800 h 1893094"/>
                <a:gd name="connsiteX20-755" fmla="*/ 0 w 1630230"/>
                <a:gd name="connsiteY20-756" fmla="*/ 1300162 h 1893094"/>
                <a:gd name="connsiteX0-757" fmla="*/ 0 w 1629187"/>
                <a:gd name="connsiteY0-758" fmla="*/ 1300162 h 1893094"/>
                <a:gd name="connsiteX1-759" fmla="*/ 776288 w 1629187"/>
                <a:gd name="connsiteY1-760" fmla="*/ 0 h 1893094"/>
                <a:gd name="connsiteX2-761" fmla="*/ 1562100 w 1629187"/>
                <a:gd name="connsiteY2-762" fmla="*/ 1304925 h 1893094"/>
                <a:gd name="connsiteX3-763" fmla="*/ 1445419 w 1629187"/>
                <a:gd name="connsiteY3-764" fmla="*/ 1466850 h 1893094"/>
                <a:gd name="connsiteX4-765" fmla="*/ 1516856 w 1629187"/>
                <a:gd name="connsiteY4-766" fmla="*/ 1557338 h 1893094"/>
                <a:gd name="connsiteX5-767" fmla="*/ 1607344 w 1629187"/>
                <a:gd name="connsiteY5-768" fmla="*/ 1726406 h 1893094"/>
                <a:gd name="connsiteX6-769" fmla="*/ 1426369 w 1629187"/>
                <a:gd name="connsiteY6-770" fmla="*/ 1678781 h 1893094"/>
                <a:gd name="connsiteX7-771" fmla="*/ 1312069 w 1629187"/>
                <a:gd name="connsiteY7-772" fmla="*/ 1640681 h 1893094"/>
                <a:gd name="connsiteX8-773" fmla="*/ 1126331 w 1629187"/>
                <a:gd name="connsiteY8-774" fmla="*/ 1893094 h 1893094"/>
                <a:gd name="connsiteX9-775" fmla="*/ 909638 w 1629187"/>
                <a:gd name="connsiteY9-776" fmla="*/ 1893094 h 1893094"/>
                <a:gd name="connsiteX10-777" fmla="*/ 869156 w 1629187"/>
                <a:gd name="connsiteY10-778" fmla="*/ 1826419 h 1893094"/>
                <a:gd name="connsiteX11-779" fmla="*/ 769144 w 1629187"/>
                <a:gd name="connsiteY11-780" fmla="*/ 1607344 h 1893094"/>
                <a:gd name="connsiteX12-781" fmla="*/ 671513 w 1629187"/>
                <a:gd name="connsiteY12-782" fmla="*/ 1797844 h 1893094"/>
                <a:gd name="connsiteX13-783" fmla="*/ 661988 w 1629187"/>
                <a:gd name="connsiteY13-784" fmla="*/ 1885950 h 1893094"/>
                <a:gd name="connsiteX14-785" fmla="*/ 433388 w 1629187"/>
                <a:gd name="connsiteY14-786" fmla="*/ 1885950 h 1893094"/>
                <a:gd name="connsiteX15-787" fmla="*/ 261938 w 1629187"/>
                <a:gd name="connsiteY15-788" fmla="*/ 1664494 h 1893094"/>
                <a:gd name="connsiteX16-789" fmla="*/ 326231 w 1629187"/>
                <a:gd name="connsiteY16-790" fmla="*/ 1581150 h 1893094"/>
                <a:gd name="connsiteX17-791" fmla="*/ 414338 w 1629187"/>
                <a:gd name="connsiteY17-792" fmla="*/ 1366837 h 1893094"/>
                <a:gd name="connsiteX18-793" fmla="*/ 188119 w 1629187"/>
                <a:gd name="connsiteY18-794" fmla="*/ 1404937 h 1893094"/>
                <a:gd name="connsiteX19-795" fmla="*/ 116681 w 1629187"/>
                <a:gd name="connsiteY19-796" fmla="*/ 1447800 h 1893094"/>
                <a:gd name="connsiteX20-797" fmla="*/ 0 w 1629187"/>
                <a:gd name="connsiteY20-798" fmla="*/ 1300162 h 1893094"/>
                <a:gd name="connsiteX0-799" fmla="*/ 0 w 1629187"/>
                <a:gd name="connsiteY0-800" fmla="*/ 1300162 h 1893094"/>
                <a:gd name="connsiteX1-801" fmla="*/ 776288 w 1629187"/>
                <a:gd name="connsiteY1-802" fmla="*/ 0 h 1893094"/>
                <a:gd name="connsiteX2-803" fmla="*/ 1562100 w 1629187"/>
                <a:gd name="connsiteY2-804" fmla="*/ 1304925 h 1893094"/>
                <a:gd name="connsiteX3-805" fmla="*/ 1445419 w 1629187"/>
                <a:gd name="connsiteY3-806" fmla="*/ 1466850 h 1893094"/>
                <a:gd name="connsiteX4-807" fmla="*/ 1516856 w 1629187"/>
                <a:gd name="connsiteY4-808" fmla="*/ 1557338 h 1893094"/>
                <a:gd name="connsiteX5-809" fmla="*/ 1607344 w 1629187"/>
                <a:gd name="connsiteY5-810" fmla="*/ 1726406 h 1893094"/>
                <a:gd name="connsiteX6-811" fmla="*/ 1426369 w 1629187"/>
                <a:gd name="connsiteY6-812" fmla="*/ 1678781 h 1893094"/>
                <a:gd name="connsiteX7-813" fmla="*/ 1312069 w 1629187"/>
                <a:gd name="connsiteY7-814" fmla="*/ 1640681 h 1893094"/>
                <a:gd name="connsiteX8-815" fmla="*/ 1126331 w 1629187"/>
                <a:gd name="connsiteY8-816" fmla="*/ 1893094 h 1893094"/>
                <a:gd name="connsiteX9-817" fmla="*/ 909638 w 1629187"/>
                <a:gd name="connsiteY9-818" fmla="*/ 1893094 h 1893094"/>
                <a:gd name="connsiteX10-819" fmla="*/ 869156 w 1629187"/>
                <a:gd name="connsiteY10-820" fmla="*/ 1826419 h 1893094"/>
                <a:gd name="connsiteX11-821" fmla="*/ 769144 w 1629187"/>
                <a:gd name="connsiteY11-822" fmla="*/ 1607344 h 1893094"/>
                <a:gd name="connsiteX12-823" fmla="*/ 671513 w 1629187"/>
                <a:gd name="connsiteY12-824" fmla="*/ 1797844 h 1893094"/>
                <a:gd name="connsiteX13-825" fmla="*/ 661988 w 1629187"/>
                <a:gd name="connsiteY13-826" fmla="*/ 1885950 h 1893094"/>
                <a:gd name="connsiteX14-827" fmla="*/ 433388 w 1629187"/>
                <a:gd name="connsiteY14-828" fmla="*/ 1885950 h 1893094"/>
                <a:gd name="connsiteX15-829" fmla="*/ 261938 w 1629187"/>
                <a:gd name="connsiteY15-830" fmla="*/ 1664494 h 1893094"/>
                <a:gd name="connsiteX16-831" fmla="*/ 326231 w 1629187"/>
                <a:gd name="connsiteY16-832" fmla="*/ 1581150 h 1893094"/>
                <a:gd name="connsiteX17-833" fmla="*/ 414338 w 1629187"/>
                <a:gd name="connsiteY17-834" fmla="*/ 1366837 h 1893094"/>
                <a:gd name="connsiteX18-835" fmla="*/ 188119 w 1629187"/>
                <a:gd name="connsiteY18-836" fmla="*/ 1404937 h 1893094"/>
                <a:gd name="connsiteX19-837" fmla="*/ 116681 w 1629187"/>
                <a:gd name="connsiteY19-838" fmla="*/ 1447800 h 1893094"/>
                <a:gd name="connsiteX20-839" fmla="*/ 0 w 1629187"/>
                <a:gd name="connsiteY20-840" fmla="*/ 1300162 h 1893094"/>
                <a:gd name="connsiteX0-841" fmla="*/ 0 w 1629187"/>
                <a:gd name="connsiteY0-842" fmla="*/ 1300162 h 1893094"/>
                <a:gd name="connsiteX1-843" fmla="*/ 776288 w 1629187"/>
                <a:gd name="connsiteY1-844" fmla="*/ 0 h 1893094"/>
                <a:gd name="connsiteX2-845" fmla="*/ 1562100 w 1629187"/>
                <a:gd name="connsiteY2-846" fmla="*/ 1304925 h 1893094"/>
                <a:gd name="connsiteX3-847" fmla="*/ 1445419 w 1629187"/>
                <a:gd name="connsiteY3-848" fmla="*/ 1466850 h 1893094"/>
                <a:gd name="connsiteX4-849" fmla="*/ 1516856 w 1629187"/>
                <a:gd name="connsiteY4-850" fmla="*/ 1557338 h 1893094"/>
                <a:gd name="connsiteX5-851" fmla="*/ 1607344 w 1629187"/>
                <a:gd name="connsiteY5-852" fmla="*/ 1726406 h 1893094"/>
                <a:gd name="connsiteX6-853" fmla="*/ 1426369 w 1629187"/>
                <a:gd name="connsiteY6-854" fmla="*/ 1678781 h 1893094"/>
                <a:gd name="connsiteX7-855" fmla="*/ 1312069 w 1629187"/>
                <a:gd name="connsiteY7-856" fmla="*/ 1640681 h 1893094"/>
                <a:gd name="connsiteX8-857" fmla="*/ 1126331 w 1629187"/>
                <a:gd name="connsiteY8-858" fmla="*/ 1893094 h 1893094"/>
                <a:gd name="connsiteX9-859" fmla="*/ 909638 w 1629187"/>
                <a:gd name="connsiteY9-860" fmla="*/ 1893094 h 1893094"/>
                <a:gd name="connsiteX10-861" fmla="*/ 869156 w 1629187"/>
                <a:gd name="connsiteY10-862" fmla="*/ 1826419 h 1893094"/>
                <a:gd name="connsiteX11-863" fmla="*/ 769144 w 1629187"/>
                <a:gd name="connsiteY11-864" fmla="*/ 1607344 h 1893094"/>
                <a:gd name="connsiteX12-865" fmla="*/ 671513 w 1629187"/>
                <a:gd name="connsiteY12-866" fmla="*/ 1797844 h 1893094"/>
                <a:gd name="connsiteX13-867" fmla="*/ 661988 w 1629187"/>
                <a:gd name="connsiteY13-868" fmla="*/ 1885950 h 1893094"/>
                <a:gd name="connsiteX14-869" fmla="*/ 433388 w 1629187"/>
                <a:gd name="connsiteY14-870" fmla="*/ 1885950 h 1893094"/>
                <a:gd name="connsiteX15-871" fmla="*/ 261938 w 1629187"/>
                <a:gd name="connsiteY15-872" fmla="*/ 1664494 h 1893094"/>
                <a:gd name="connsiteX16-873" fmla="*/ 326231 w 1629187"/>
                <a:gd name="connsiteY16-874" fmla="*/ 1581150 h 1893094"/>
                <a:gd name="connsiteX17-875" fmla="*/ 414338 w 1629187"/>
                <a:gd name="connsiteY17-876" fmla="*/ 1366837 h 1893094"/>
                <a:gd name="connsiteX18-877" fmla="*/ 188119 w 1629187"/>
                <a:gd name="connsiteY18-878" fmla="*/ 1404937 h 1893094"/>
                <a:gd name="connsiteX19-879" fmla="*/ 116681 w 1629187"/>
                <a:gd name="connsiteY19-880" fmla="*/ 1447800 h 1893094"/>
                <a:gd name="connsiteX20-881" fmla="*/ 0 w 1629187"/>
                <a:gd name="connsiteY20-882" fmla="*/ 1300162 h 1893094"/>
                <a:gd name="connsiteX0-883" fmla="*/ 0 w 1629187"/>
                <a:gd name="connsiteY0-884" fmla="*/ 1300162 h 1893094"/>
                <a:gd name="connsiteX1-885" fmla="*/ 776288 w 1629187"/>
                <a:gd name="connsiteY1-886" fmla="*/ 0 h 1893094"/>
                <a:gd name="connsiteX2-887" fmla="*/ 1562100 w 1629187"/>
                <a:gd name="connsiteY2-888" fmla="*/ 1304925 h 1893094"/>
                <a:gd name="connsiteX3-889" fmla="*/ 1445419 w 1629187"/>
                <a:gd name="connsiteY3-890" fmla="*/ 1466850 h 1893094"/>
                <a:gd name="connsiteX4-891" fmla="*/ 1516856 w 1629187"/>
                <a:gd name="connsiteY4-892" fmla="*/ 1557338 h 1893094"/>
                <a:gd name="connsiteX5-893" fmla="*/ 1607344 w 1629187"/>
                <a:gd name="connsiteY5-894" fmla="*/ 1726406 h 1893094"/>
                <a:gd name="connsiteX6-895" fmla="*/ 1426369 w 1629187"/>
                <a:gd name="connsiteY6-896" fmla="*/ 1678781 h 1893094"/>
                <a:gd name="connsiteX7-897" fmla="*/ 1312069 w 1629187"/>
                <a:gd name="connsiteY7-898" fmla="*/ 1640681 h 1893094"/>
                <a:gd name="connsiteX8-899" fmla="*/ 1126331 w 1629187"/>
                <a:gd name="connsiteY8-900" fmla="*/ 1893094 h 1893094"/>
                <a:gd name="connsiteX9-901" fmla="*/ 909638 w 1629187"/>
                <a:gd name="connsiteY9-902" fmla="*/ 1893094 h 1893094"/>
                <a:gd name="connsiteX10-903" fmla="*/ 869156 w 1629187"/>
                <a:gd name="connsiteY10-904" fmla="*/ 1826419 h 1893094"/>
                <a:gd name="connsiteX11-905" fmla="*/ 769144 w 1629187"/>
                <a:gd name="connsiteY11-906" fmla="*/ 1607344 h 1893094"/>
                <a:gd name="connsiteX12-907" fmla="*/ 671513 w 1629187"/>
                <a:gd name="connsiteY12-908" fmla="*/ 1797844 h 1893094"/>
                <a:gd name="connsiteX13-909" fmla="*/ 661988 w 1629187"/>
                <a:gd name="connsiteY13-910" fmla="*/ 1885950 h 1893094"/>
                <a:gd name="connsiteX14-911" fmla="*/ 433388 w 1629187"/>
                <a:gd name="connsiteY14-912" fmla="*/ 1885950 h 1893094"/>
                <a:gd name="connsiteX15-913" fmla="*/ 261938 w 1629187"/>
                <a:gd name="connsiteY15-914" fmla="*/ 1664494 h 1893094"/>
                <a:gd name="connsiteX16-915" fmla="*/ 326231 w 1629187"/>
                <a:gd name="connsiteY16-916" fmla="*/ 1581150 h 1893094"/>
                <a:gd name="connsiteX17-917" fmla="*/ 414338 w 1629187"/>
                <a:gd name="connsiteY17-918" fmla="*/ 1366837 h 1893094"/>
                <a:gd name="connsiteX18-919" fmla="*/ 188119 w 1629187"/>
                <a:gd name="connsiteY18-920" fmla="*/ 1404937 h 1893094"/>
                <a:gd name="connsiteX19-921" fmla="*/ 116681 w 1629187"/>
                <a:gd name="connsiteY19-922" fmla="*/ 1447800 h 1893094"/>
                <a:gd name="connsiteX20-923" fmla="*/ 0 w 1629187"/>
                <a:gd name="connsiteY20-924" fmla="*/ 1300162 h 1893094"/>
                <a:gd name="connsiteX0-925" fmla="*/ 0 w 1629187"/>
                <a:gd name="connsiteY0-926" fmla="*/ 1300162 h 1893094"/>
                <a:gd name="connsiteX1-927" fmla="*/ 776288 w 1629187"/>
                <a:gd name="connsiteY1-928" fmla="*/ 0 h 1893094"/>
                <a:gd name="connsiteX2-929" fmla="*/ 1562100 w 1629187"/>
                <a:gd name="connsiteY2-930" fmla="*/ 1304925 h 1893094"/>
                <a:gd name="connsiteX3-931" fmla="*/ 1445419 w 1629187"/>
                <a:gd name="connsiteY3-932" fmla="*/ 1466850 h 1893094"/>
                <a:gd name="connsiteX4-933" fmla="*/ 1516856 w 1629187"/>
                <a:gd name="connsiteY4-934" fmla="*/ 1557338 h 1893094"/>
                <a:gd name="connsiteX5-935" fmla="*/ 1607344 w 1629187"/>
                <a:gd name="connsiteY5-936" fmla="*/ 1726406 h 1893094"/>
                <a:gd name="connsiteX6-937" fmla="*/ 1426369 w 1629187"/>
                <a:gd name="connsiteY6-938" fmla="*/ 1678781 h 1893094"/>
                <a:gd name="connsiteX7-939" fmla="*/ 1312069 w 1629187"/>
                <a:gd name="connsiteY7-940" fmla="*/ 1640681 h 1893094"/>
                <a:gd name="connsiteX8-941" fmla="*/ 1126331 w 1629187"/>
                <a:gd name="connsiteY8-942" fmla="*/ 1893094 h 1893094"/>
                <a:gd name="connsiteX9-943" fmla="*/ 909638 w 1629187"/>
                <a:gd name="connsiteY9-944" fmla="*/ 1893094 h 1893094"/>
                <a:gd name="connsiteX10-945" fmla="*/ 869156 w 1629187"/>
                <a:gd name="connsiteY10-946" fmla="*/ 1826419 h 1893094"/>
                <a:gd name="connsiteX11-947" fmla="*/ 769144 w 1629187"/>
                <a:gd name="connsiteY11-948" fmla="*/ 1607344 h 1893094"/>
                <a:gd name="connsiteX12-949" fmla="*/ 671513 w 1629187"/>
                <a:gd name="connsiteY12-950" fmla="*/ 1797844 h 1893094"/>
                <a:gd name="connsiteX13-951" fmla="*/ 661988 w 1629187"/>
                <a:gd name="connsiteY13-952" fmla="*/ 1885950 h 1893094"/>
                <a:gd name="connsiteX14-953" fmla="*/ 433388 w 1629187"/>
                <a:gd name="connsiteY14-954" fmla="*/ 1885950 h 1893094"/>
                <a:gd name="connsiteX15-955" fmla="*/ 261938 w 1629187"/>
                <a:gd name="connsiteY15-956" fmla="*/ 1664494 h 1893094"/>
                <a:gd name="connsiteX16-957" fmla="*/ 326231 w 1629187"/>
                <a:gd name="connsiteY16-958" fmla="*/ 1581150 h 1893094"/>
                <a:gd name="connsiteX17-959" fmla="*/ 414338 w 1629187"/>
                <a:gd name="connsiteY17-960" fmla="*/ 1366837 h 1893094"/>
                <a:gd name="connsiteX18-961" fmla="*/ 188119 w 1629187"/>
                <a:gd name="connsiteY18-962" fmla="*/ 1404937 h 1893094"/>
                <a:gd name="connsiteX19-963" fmla="*/ 116681 w 1629187"/>
                <a:gd name="connsiteY19-964" fmla="*/ 1447800 h 1893094"/>
                <a:gd name="connsiteX20-965" fmla="*/ 0 w 1629187"/>
                <a:gd name="connsiteY20-966" fmla="*/ 1300162 h 1893094"/>
                <a:gd name="connsiteX0-967" fmla="*/ 0 w 1629187"/>
                <a:gd name="connsiteY0-968" fmla="*/ 1300162 h 1893094"/>
                <a:gd name="connsiteX1-969" fmla="*/ 776288 w 1629187"/>
                <a:gd name="connsiteY1-970" fmla="*/ 0 h 1893094"/>
                <a:gd name="connsiteX2-971" fmla="*/ 1562100 w 1629187"/>
                <a:gd name="connsiteY2-972" fmla="*/ 1304925 h 1893094"/>
                <a:gd name="connsiteX3-973" fmla="*/ 1445419 w 1629187"/>
                <a:gd name="connsiteY3-974" fmla="*/ 1466850 h 1893094"/>
                <a:gd name="connsiteX4-975" fmla="*/ 1516856 w 1629187"/>
                <a:gd name="connsiteY4-976" fmla="*/ 1557338 h 1893094"/>
                <a:gd name="connsiteX5-977" fmla="*/ 1607344 w 1629187"/>
                <a:gd name="connsiteY5-978" fmla="*/ 1726406 h 1893094"/>
                <a:gd name="connsiteX6-979" fmla="*/ 1426369 w 1629187"/>
                <a:gd name="connsiteY6-980" fmla="*/ 1678781 h 1893094"/>
                <a:gd name="connsiteX7-981" fmla="*/ 1312069 w 1629187"/>
                <a:gd name="connsiteY7-982" fmla="*/ 1640681 h 1893094"/>
                <a:gd name="connsiteX8-983" fmla="*/ 1126331 w 1629187"/>
                <a:gd name="connsiteY8-984" fmla="*/ 1893094 h 1893094"/>
                <a:gd name="connsiteX9-985" fmla="*/ 909638 w 1629187"/>
                <a:gd name="connsiteY9-986" fmla="*/ 1893094 h 1893094"/>
                <a:gd name="connsiteX10-987" fmla="*/ 869156 w 1629187"/>
                <a:gd name="connsiteY10-988" fmla="*/ 1826419 h 1893094"/>
                <a:gd name="connsiteX11-989" fmla="*/ 769144 w 1629187"/>
                <a:gd name="connsiteY11-990" fmla="*/ 1607344 h 1893094"/>
                <a:gd name="connsiteX12-991" fmla="*/ 671513 w 1629187"/>
                <a:gd name="connsiteY12-992" fmla="*/ 1797844 h 1893094"/>
                <a:gd name="connsiteX13-993" fmla="*/ 661988 w 1629187"/>
                <a:gd name="connsiteY13-994" fmla="*/ 1885950 h 1893094"/>
                <a:gd name="connsiteX14-995" fmla="*/ 433388 w 1629187"/>
                <a:gd name="connsiteY14-996" fmla="*/ 1885950 h 1893094"/>
                <a:gd name="connsiteX15-997" fmla="*/ 261938 w 1629187"/>
                <a:gd name="connsiteY15-998" fmla="*/ 1664494 h 1893094"/>
                <a:gd name="connsiteX16-999" fmla="*/ 326231 w 1629187"/>
                <a:gd name="connsiteY16-1000" fmla="*/ 1581150 h 1893094"/>
                <a:gd name="connsiteX17-1001" fmla="*/ 414338 w 1629187"/>
                <a:gd name="connsiteY17-1002" fmla="*/ 1366837 h 1893094"/>
                <a:gd name="connsiteX18-1003" fmla="*/ 188119 w 1629187"/>
                <a:gd name="connsiteY18-1004" fmla="*/ 1404937 h 1893094"/>
                <a:gd name="connsiteX19-1005" fmla="*/ 116681 w 1629187"/>
                <a:gd name="connsiteY19-1006" fmla="*/ 1447800 h 1893094"/>
                <a:gd name="connsiteX20-1007" fmla="*/ 0 w 1629187"/>
                <a:gd name="connsiteY20-1008" fmla="*/ 1300162 h 1893094"/>
                <a:gd name="connsiteX0-1009" fmla="*/ 0 w 1629187"/>
                <a:gd name="connsiteY0-1010" fmla="*/ 1300162 h 1893094"/>
                <a:gd name="connsiteX1-1011" fmla="*/ 776288 w 1629187"/>
                <a:gd name="connsiteY1-1012" fmla="*/ 0 h 1893094"/>
                <a:gd name="connsiteX2-1013" fmla="*/ 1562100 w 1629187"/>
                <a:gd name="connsiteY2-1014" fmla="*/ 1304925 h 1893094"/>
                <a:gd name="connsiteX3-1015" fmla="*/ 1445419 w 1629187"/>
                <a:gd name="connsiteY3-1016" fmla="*/ 1466850 h 1893094"/>
                <a:gd name="connsiteX4-1017" fmla="*/ 1516856 w 1629187"/>
                <a:gd name="connsiteY4-1018" fmla="*/ 1557338 h 1893094"/>
                <a:gd name="connsiteX5-1019" fmla="*/ 1607344 w 1629187"/>
                <a:gd name="connsiteY5-1020" fmla="*/ 1726406 h 1893094"/>
                <a:gd name="connsiteX6-1021" fmla="*/ 1426369 w 1629187"/>
                <a:gd name="connsiteY6-1022" fmla="*/ 1678781 h 1893094"/>
                <a:gd name="connsiteX7-1023" fmla="*/ 1312069 w 1629187"/>
                <a:gd name="connsiteY7-1024" fmla="*/ 1640681 h 1893094"/>
                <a:gd name="connsiteX8-1025" fmla="*/ 1126331 w 1629187"/>
                <a:gd name="connsiteY8-1026" fmla="*/ 1893094 h 1893094"/>
                <a:gd name="connsiteX9-1027" fmla="*/ 909638 w 1629187"/>
                <a:gd name="connsiteY9-1028" fmla="*/ 1893094 h 1893094"/>
                <a:gd name="connsiteX10-1029" fmla="*/ 869156 w 1629187"/>
                <a:gd name="connsiteY10-1030" fmla="*/ 1826419 h 1893094"/>
                <a:gd name="connsiteX11-1031" fmla="*/ 769144 w 1629187"/>
                <a:gd name="connsiteY11-1032" fmla="*/ 1607344 h 1893094"/>
                <a:gd name="connsiteX12-1033" fmla="*/ 671513 w 1629187"/>
                <a:gd name="connsiteY12-1034" fmla="*/ 1797844 h 1893094"/>
                <a:gd name="connsiteX13-1035" fmla="*/ 661988 w 1629187"/>
                <a:gd name="connsiteY13-1036" fmla="*/ 1885950 h 1893094"/>
                <a:gd name="connsiteX14-1037" fmla="*/ 433388 w 1629187"/>
                <a:gd name="connsiteY14-1038" fmla="*/ 1885950 h 1893094"/>
                <a:gd name="connsiteX15-1039" fmla="*/ 261938 w 1629187"/>
                <a:gd name="connsiteY15-1040" fmla="*/ 1664494 h 1893094"/>
                <a:gd name="connsiteX16-1041" fmla="*/ 326231 w 1629187"/>
                <a:gd name="connsiteY16-1042" fmla="*/ 1581150 h 1893094"/>
                <a:gd name="connsiteX17-1043" fmla="*/ 414338 w 1629187"/>
                <a:gd name="connsiteY17-1044" fmla="*/ 1366837 h 1893094"/>
                <a:gd name="connsiteX18-1045" fmla="*/ 188119 w 1629187"/>
                <a:gd name="connsiteY18-1046" fmla="*/ 1404937 h 1893094"/>
                <a:gd name="connsiteX19-1047" fmla="*/ 116681 w 1629187"/>
                <a:gd name="connsiteY19-1048" fmla="*/ 1447800 h 1893094"/>
                <a:gd name="connsiteX20-1049" fmla="*/ 0 w 1629187"/>
                <a:gd name="connsiteY20-1050" fmla="*/ 1300162 h 1893094"/>
                <a:gd name="connsiteX0-1051" fmla="*/ 0 w 1629187"/>
                <a:gd name="connsiteY0-1052" fmla="*/ 1300162 h 1893094"/>
                <a:gd name="connsiteX1-1053" fmla="*/ 776288 w 1629187"/>
                <a:gd name="connsiteY1-1054" fmla="*/ 0 h 1893094"/>
                <a:gd name="connsiteX2-1055" fmla="*/ 1562100 w 1629187"/>
                <a:gd name="connsiteY2-1056" fmla="*/ 1304925 h 1893094"/>
                <a:gd name="connsiteX3-1057" fmla="*/ 1445419 w 1629187"/>
                <a:gd name="connsiteY3-1058" fmla="*/ 1466850 h 1893094"/>
                <a:gd name="connsiteX4-1059" fmla="*/ 1516856 w 1629187"/>
                <a:gd name="connsiteY4-1060" fmla="*/ 1557338 h 1893094"/>
                <a:gd name="connsiteX5-1061" fmla="*/ 1607344 w 1629187"/>
                <a:gd name="connsiteY5-1062" fmla="*/ 1726406 h 1893094"/>
                <a:gd name="connsiteX6-1063" fmla="*/ 1426369 w 1629187"/>
                <a:gd name="connsiteY6-1064" fmla="*/ 1678781 h 1893094"/>
                <a:gd name="connsiteX7-1065" fmla="*/ 1312069 w 1629187"/>
                <a:gd name="connsiteY7-1066" fmla="*/ 1640681 h 1893094"/>
                <a:gd name="connsiteX8-1067" fmla="*/ 1126331 w 1629187"/>
                <a:gd name="connsiteY8-1068" fmla="*/ 1893094 h 1893094"/>
                <a:gd name="connsiteX9-1069" fmla="*/ 909638 w 1629187"/>
                <a:gd name="connsiteY9-1070" fmla="*/ 1893094 h 1893094"/>
                <a:gd name="connsiteX10-1071" fmla="*/ 869156 w 1629187"/>
                <a:gd name="connsiteY10-1072" fmla="*/ 1826419 h 1893094"/>
                <a:gd name="connsiteX11-1073" fmla="*/ 769144 w 1629187"/>
                <a:gd name="connsiteY11-1074" fmla="*/ 1607344 h 1893094"/>
                <a:gd name="connsiteX12-1075" fmla="*/ 671513 w 1629187"/>
                <a:gd name="connsiteY12-1076" fmla="*/ 1797844 h 1893094"/>
                <a:gd name="connsiteX13-1077" fmla="*/ 661988 w 1629187"/>
                <a:gd name="connsiteY13-1078" fmla="*/ 1885950 h 1893094"/>
                <a:gd name="connsiteX14-1079" fmla="*/ 433388 w 1629187"/>
                <a:gd name="connsiteY14-1080" fmla="*/ 1885950 h 1893094"/>
                <a:gd name="connsiteX15-1081" fmla="*/ 261938 w 1629187"/>
                <a:gd name="connsiteY15-1082" fmla="*/ 1664494 h 1893094"/>
                <a:gd name="connsiteX16-1083" fmla="*/ 326231 w 1629187"/>
                <a:gd name="connsiteY16-1084" fmla="*/ 1581150 h 1893094"/>
                <a:gd name="connsiteX17-1085" fmla="*/ 414338 w 1629187"/>
                <a:gd name="connsiteY17-1086" fmla="*/ 1366837 h 1893094"/>
                <a:gd name="connsiteX18-1087" fmla="*/ 188119 w 1629187"/>
                <a:gd name="connsiteY18-1088" fmla="*/ 1404937 h 1893094"/>
                <a:gd name="connsiteX19-1089" fmla="*/ 116681 w 1629187"/>
                <a:gd name="connsiteY19-1090" fmla="*/ 1447800 h 1893094"/>
                <a:gd name="connsiteX20-1091" fmla="*/ 0 w 1629187"/>
                <a:gd name="connsiteY20-1092" fmla="*/ 1300162 h 1893094"/>
                <a:gd name="connsiteX0-1093" fmla="*/ 0 w 1629187"/>
                <a:gd name="connsiteY0-1094" fmla="*/ 1300162 h 1893094"/>
                <a:gd name="connsiteX1-1095" fmla="*/ 776288 w 1629187"/>
                <a:gd name="connsiteY1-1096" fmla="*/ 0 h 1893094"/>
                <a:gd name="connsiteX2-1097" fmla="*/ 1562100 w 1629187"/>
                <a:gd name="connsiteY2-1098" fmla="*/ 1304925 h 1893094"/>
                <a:gd name="connsiteX3-1099" fmla="*/ 1445419 w 1629187"/>
                <a:gd name="connsiteY3-1100" fmla="*/ 1466850 h 1893094"/>
                <a:gd name="connsiteX4-1101" fmla="*/ 1516856 w 1629187"/>
                <a:gd name="connsiteY4-1102" fmla="*/ 1557338 h 1893094"/>
                <a:gd name="connsiteX5-1103" fmla="*/ 1607344 w 1629187"/>
                <a:gd name="connsiteY5-1104" fmla="*/ 1726406 h 1893094"/>
                <a:gd name="connsiteX6-1105" fmla="*/ 1426369 w 1629187"/>
                <a:gd name="connsiteY6-1106" fmla="*/ 1678781 h 1893094"/>
                <a:gd name="connsiteX7-1107" fmla="*/ 1312069 w 1629187"/>
                <a:gd name="connsiteY7-1108" fmla="*/ 1640681 h 1893094"/>
                <a:gd name="connsiteX8-1109" fmla="*/ 1126331 w 1629187"/>
                <a:gd name="connsiteY8-1110" fmla="*/ 1893094 h 1893094"/>
                <a:gd name="connsiteX9-1111" fmla="*/ 909638 w 1629187"/>
                <a:gd name="connsiteY9-1112" fmla="*/ 1893094 h 1893094"/>
                <a:gd name="connsiteX10-1113" fmla="*/ 869156 w 1629187"/>
                <a:gd name="connsiteY10-1114" fmla="*/ 1826419 h 1893094"/>
                <a:gd name="connsiteX11-1115" fmla="*/ 769144 w 1629187"/>
                <a:gd name="connsiteY11-1116" fmla="*/ 1607344 h 1893094"/>
                <a:gd name="connsiteX12-1117" fmla="*/ 671513 w 1629187"/>
                <a:gd name="connsiteY12-1118" fmla="*/ 1797844 h 1893094"/>
                <a:gd name="connsiteX13-1119" fmla="*/ 661988 w 1629187"/>
                <a:gd name="connsiteY13-1120" fmla="*/ 1885950 h 1893094"/>
                <a:gd name="connsiteX14-1121" fmla="*/ 433388 w 1629187"/>
                <a:gd name="connsiteY14-1122" fmla="*/ 1885950 h 1893094"/>
                <a:gd name="connsiteX15-1123" fmla="*/ 261938 w 1629187"/>
                <a:gd name="connsiteY15-1124" fmla="*/ 1664494 h 1893094"/>
                <a:gd name="connsiteX16-1125" fmla="*/ 326231 w 1629187"/>
                <a:gd name="connsiteY16-1126" fmla="*/ 1581150 h 1893094"/>
                <a:gd name="connsiteX17-1127" fmla="*/ 414338 w 1629187"/>
                <a:gd name="connsiteY17-1128" fmla="*/ 1366837 h 1893094"/>
                <a:gd name="connsiteX18-1129" fmla="*/ 188119 w 1629187"/>
                <a:gd name="connsiteY18-1130" fmla="*/ 1404937 h 1893094"/>
                <a:gd name="connsiteX19-1131" fmla="*/ 116681 w 1629187"/>
                <a:gd name="connsiteY19-1132" fmla="*/ 1447800 h 1893094"/>
                <a:gd name="connsiteX20-1133" fmla="*/ 0 w 1629187"/>
                <a:gd name="connsiteY20-1134" fmla="*/ 1300162 h 1893094"/>
                <a:gd name="connsiteX0-1135" fmla="*/ 0 w 1629187"/>
                <a:gd name="connsiteY0-1136" fmla="*/ 1300162 h 1893094"/>
                <a:gd name="connsiteX1-1137" fmla="*/ 776288 w 1629187"/>
                <a:gd name="connsiteY1-1138" fmla="*/ 0 h 1893094"/>
                <a:gd name="connsiteX2-1139" fmla="*/ 1562100 w 1629187"/>
                <a:gd name="connsiteY2-1140" fmla="*/ 1304925 h 1893094"/>
                <a:gd name="connsiteX3-1141" fmla="*/ 1445419 w 1629187"/>
                <a:gd name="connsiteY3-1142" fmla="*/ 1466850 h 1893094"/>
                <a:gd name="connsiteX4-1143" fmla="*/ 1516856 w 1629187"/>
                <a:gd name="connsiteY4-1144" fmla="*/ 1557338 h 1893094"/>
                <a:gd name="connsiteX5-1145" fmla="*/ 1607344 w 1629187"/>
                <a:gd name="connsiteY5-1146" fmla="*/ 1726406 h 1893094"/>
                <a:gd name="connsiteX6-1147" fmla="*/ 1426369 w 1629187"/>
                <a:gd name="connsiteY6-1148" fmla="*/ 1678781 h 1893094"/>
                <a:gd name="connsiteX7-1149" fmla="*/ 1312069 w 1629187"/>
                <a:gd name="connsiteY7-1150" fmla="*/ 1640681 h 1893094"/>
                <a:gd name="connsiteX8-1151" fmla="*/ 1126331 w 1629187"/>
                <a:gd name="connsiteY8-1152" fmla="*/ 1893094 h 1893094"/>
                <a:gd name="connsiteX9-1153" fmla="*/ 909638 w 1629187"/>
                <a:gd name="connsiteY9-1154" fmla="*/ 1893094 h 1893094"/>
                <a:gd name="connsiteX10-1155" fmla="*/ 869156 w 1629187"/>
                <a:gd name="connsiteY10-1156" fmla="*/ 1826419 h 1893094"/>
                <a:gd name="connsiteX11-1157" fmla="*/ 769144 w 1629187"/>
                <a:gd name="connsiteY11-1158" fmla="*/ 1607344 h 1893094"/>
                <a:gd name="connsiteX12-1159" fmla="*/ 671513 w 1629187"/>
                <a:gd name="connsiteY12-1160" fmla="*/ 1797844 h 1893094"/>
                <a:gd name="connsiteX13-1161" fmla="*/ 661988 w 1629187"/>
                <a:gd name="connsiteY13-1162" fmla="*/ 1885950 h 1893094"/>
                <a:gd name="connsiteX14-1163" fmla="*/ 433388 w 1629187"/>
                <a:gd name="connsiteY14-1164" fmla="*/ 1885950 h 1893094"/>
                <a:gd name="connsiteX15-1165" fmla="*/ 261938 w 1629187"/>
                <a:gd name="connsiteY15-1166" fmla="*/ 1664494 h 1893094"/>
                <a:gd name="connsiteX16-1167" fmla="*/ 326231 w 1629187"/>
                <a:gd name="connsiteY16-1168" fmla="*/ 1581150 h 1893094"/>
                <a:gd name="connsiteX17-1169" fmla="*/ 414338 w 1629187"/>
                <a:gd name="connsiteY17-1170" fmla="*/ 1366837 h 1893094"/>
                <a:gd name="connsiteX18-1171" fmla="*/ 188119 w 1629187"/>
                <a:gd name="connsiteY18-1172" fmla="*/ 1404937 h 1893094"/>
                <a:gd name="connsiteX19-1173" fmla="*/ 116681 w 1629187"/>
                <a:gd name="connsiteY19-1174" fmla="*/ 1447800 h 1893094"/>
                <a:gd name="connsiteX20-1175" fmla="*/ 0 w 1629187"/>
                <a:gd name="connsiteY20-1176" fmla="*/ 1300162 h 1893094"/>
                <a:gd name="connsiteX0-1177" fmla="*/ 0 w 1629187"/>
                <a:gd name="connsiteY0-1178" fmla="*/ 1300162 h 1893094"/>
                <a:gd name="connsiteX1-1179" fmla="*/ 776288 w 1629187"/>
                <a:gd name="connsiteY1-1180" fmla="*/ 0 h 1893094"/>
                <a:gd name="connsiteX2-1181" fmla="*/ 1562100 w 1629187"/>
                <a:gd name="connsiteY2-1182" fmla="*/ 1304925 h 1893094"/>
                <a:gd name="connsiteX3-1183" fmla="*/ 1445419 w 1629187"/>
                <a:gd name="connsiteY3-1184" fmla="*/ 1466850 h 1893094"/>
                <a:gd name="connsiteX4-1185" fmla="*/ 1516856 w 1629187"/>
                <a:gd name="connsiteY4-1186" fmla="*/ 1557338 h 1893094"/>
                <a:gd name="connsiteX5-1187" fmla="*/ 1607344 w 1629187"/>
                <a:gd name="connsiteY5-1188" fmla="*/ 1726406 h 1893094"/>
                <a:gd name="connsiteX6-1189" fmla="*/ 1426369 w 1629187"/>
                <a:gd name="connsiteY6-1190" fmla="*/ 1678781 h 1893094"/>
                <a:gd name="connsiteX7-1191" fmla="*/ 1312069 w 1629187"/>
                <a:gd name="connsiteY7-1192" fmla="*/ 1640681 h 1893094"/>
                <a:gd name="connsiteX8-1193" fmla="*/ 1126331 w 1629187"/>
                <a:gd name="connsiteY8-1194" fmla="*/ 1893094 h 1893094"/>
                <a:gd name="connsiteX9-1195" fmla="*/ 909638 w 1629187"/>
                <a:gd name="connsiteY9-1196" fmla="*/ 1893094 h 1893094"/>
                <a:gd name="connsiteX10-1197" fmla="*/ 869156 w 1629187"/>
                <a:gd name="connsiteY10-1198" fmla="*/ 1826419 h 1893094"/>
                <a:gd name="connsiteX11-1199" fmla="*/ 769144 w 1629187"/>
                <a:gd name="connsiteY11-1200" fmla="*/ 1607344 h 1893094"/>
                <a:gd name="connsiteX12-1201" fmla="*/ 671513 w 1629187"/>
                <a:gd name="connsiteY12-1202" fmla="*/ 1797844 h 1893094"/>
                <a:gd name="connsiteX13-1203" fmla="*/ 661988 w 1629187"/>
                <a:gd name="connsiteY13-1204" fmla="*/ 1885950 h 1893094"/>
                <a:gd name="connsiteX14-1205" fmla="*/ 433388 w 1629187"/>
                <a:gd name="connsiteY14-1206" fmla="*/ 1885950 h 1893094"/>
                <a:gd name="connsiteX15-1207" fmla="*/ 261938 w 1629187"/>
                <a:gd name="connsiteY15-1208" fmla="*/ 1664494 h 1893094"/>
                <a:gd name="connsiteX16-1209" fmla="*/ 326231 w 1629187"/>
                <a:gd name="connsiteY16-1210" fmla="*/ 1581150 h 1893094"/>
                <a:gd name="connsiteX17-1211" fmla="*/ 414338 w 1629187"/>
                <a:gd name="connsiteY17-1212" fmla="*/ 1366837 h 1893094"/>
                <a:gd name="connsiteX18-1213" fmla="*/ 188119 w 1629187"/>
                <a:gd name="connsiteY18-1214" fmla="*/ 1404937 h 1893094"/>
                <a:gd name="connsiteX19-1215" fmla="*/ 116681 w 1629187"/>
                <a:gd name="connsiteY19-1216" fmla="*/ 1447800 h 1893094"/>
                <a:gd name="connsiteX20-1217" fmla="*/ 0 w 1629187"/>
                <a:gd name="connsiteY20-1218" fmla="*/ 1300162 h 1893094"/>
                <a:gd name="connsiteX0-1219" fmla="*/ 0 w 1629187"/>
                <a:gd name="connsiteY0-1220" fmla="*/ 1300162 h 1893094"/>
                <a:gd name="connsiteX1-1221" fmla="*/ 776288 w 1629187"/>
                <a:gd name="connsiteY1-1222" fmla="*/ 0 h 1893094"/>
                <a:gd name="connsiteX2-1223" fmla="*/ 1562100 w 1629187"/>
                <a:gd name="connsiteY2-1224" fmla="*/ 1304925 h 1893094"/>
                <a:gd name="connsiteX3-1225" fmla="*/ 1445419 w 1629187"/>
                <a:gd name="connsiteY3-1226" fmla="*/ 1466850 h 1893094"/>
                <a:gd name="connsiteX4-1227" fmla="*/ 1516856 w 1629187"/>
                <a:gd name="connsiteY4-1228" fmla="*/ 1557338 h 1893094"/>
                <a:gd name="connsiteX5-1229" fmla="*/ 1607344 w 1629187"/>
                <a:gd name="connsiteY5-1230" fmla="*/ 1726406 h 1893094"/>
                <a:gd name="connsiteX6-1231" fmla="*/ 1426369 w 1629187"/>
                <a:gd name="connsiteY6-1232" fmla="*/ 1678781 h 1893094"/>
                <a:gd name="connsiteX7-1233" fmla="*/ 1312069 w 1629187"/>
                <a:gd name="connsiteY7-1234" fmla="*/ 1640681 h 1893094"/>
                <a:gd name="connsiteX8-1235" fmla="*/ 1126331 w 1629187"/>
                <a:gd name="connsiteY8-1236" fmla="*/ 1893094 h 1893094"/>
                <a:gd name="connsiteX9-1237" fmla="*/ 909638 w 1629187"/>
                <a:gd name="connsiteY9-1238" fmla="*/ 1893094 h 1893094"/>
                <a:gd name="connsiteX10-1239" fmla="*/ 869156 w 1629187"/>
                <a:gd name="connsiteY10-1240" fmla="*/ 1826419 h 1893094"/>
                <a:gd name="connsiteX11-1241" fmla="*/ 769144 w 1629187"/>
                <a:gd name="connsiteY11-1242" fmla="*/ 1607344 h 1893094"/>
                <a:gd name="connsiteX12-1243" fmla="*/ 671513 w 1629187"/>
                <a:gd name="connsiteY12-1244" fmla="*/ 1797844 h 1893094"/>
                <a:gd name="connsiteX13-1245" fmla="*/ 661988 w 1629187"/>
                <a:gd name="connsiteY13-1246" fmla="*/ 1885950 h 1893094"/>
                <a:gd name="connsiteX14-1247" fmla="*/ 433388 w 1629187"/>
                <a:gd name="connsiteY14-1248" fmla="*/ 1885950 h 1893094"/>
                <a:gd name="connsiteX15-1249" fmla="*/ 261938 w 1629187"/>
                <a:gd name="connsiteY15-1250" fmla="*/ 1664494 h 1893094"/>
                <a:gd name="connsiteX16-1251" fmla="*/ 326231 w 1629187"/>
                <a:gd name="connsiteY16-1252" fmla="*/ 1581150 h 1893094"/>
                <a:gd name="connsiteX17-1253" fmla="*/ 414338 w 1629187"/>
                <a:gd name="connsiteY17-1254" fmla="*/ 1366837 h 1893094"/>
                <a:gd name="connsiteX18-1255" fmla="*/ 188119 w 1629187"/>
                <a:gd name="connsiteY18-1256" fmla="*/ 1404937 h 1893094"/>
                <a:gd name="connsiteX19-1257" fmla="*/ 116681 w 1629187"/>
                <a:gd name="connsiteY19-1258" fmla="*/ 1447800 h 1893094"/>
                <a:gd name="connsiteX20-1259" fmla="*/ 0 w 1629187"/>
                <a:gd name="connsiteY20-1260" fmla="*/ 1300162 h 1893094"/>
                <a:gd name="connsiteX0-1261" fmla="*/ 0 w 1629187"/>
                <a:gd name="connsiteY0-1262" fmla="*/ 1300162 h 1893094"/>
                <a:gd name="connsiteX1-1263" fmla="*/ 776288 w 1629187"/>
                <a:gd name="connsiteY1-1264" fmla="*/ 0 h 1893094"/>
                <a:gd name="connsiteX2-1265" fmla="*/ 1562100 w 1629187"/>
                <a:gd name="connsiteY2-1266" fmla="*/ 1304925 h 1893094"/>
                <a:gd name="connsiteX3-1267" fmla="*/ 1445419 w 1629187"/>
                <a:gd name="connsiteY3-1268" fmla="*/ 1466850 h 1893094"/>
                <a:gd name="connsiteX4-1269" fmla="*/ 1516856 w 1629187"/>
                <a:gd name="connsiteY4-1270" fmla="*/ 1557338 h 1893094"/>
                <a:gd name="connsiteX5-1271" fmla="*/ 1607344 w 1629187"/>
                <a:gd name="connsiteY5-1272" fmla="*/ 1726406 h 1893094"/>
                <a:gd name="connsiteX6-1273" fmla="*/ 1426369 w 1629187"/>
                <a:gd name="connsiteY6-1274" fmla="*/ 1678781 h 1893094"/>
                <a:gd name="connsiteX7-1275" fmla="*/ 1312069 w 1629187"/>
                <a:gd name="connsiteY7-1276" fmla="*/ 1640681 h 1893094"/>
                <a:gd name="connsiteX8-1277" fmla="*/ 1126331 w 1629187"/>
                <a:gd name="connsiteY8-1278" fmla="*/ 1893094 h 1893094"/>
                <a:gd name="connsiteX9-1279" fmla="*/ 909638 w 1629187"/>
                <a:gd name="connsiteY9-1280" fmla="*/ 1893094 h 1893094"/>
                <a:gd name="connsiteX10-1281" fmla="*/ 869156 w 1629187"/>
                <a:gd name="connsiteY10-1282" fmla="*/ 1826419 h 1893094"/>
                <a:gd name="connsiteX11-1283" fmla="*/ 769144 w 1629187"/>
                <a:gd name="connsiteY11-1284" fmla="*/ 1607344 h 1893094"/>
                <a:gd name="connsiteX12-1285" fmla="*/ 671513 w 1629187"/>
                <a:gd name="connsiteY12-1286" fmla="*/ 1797844 h 1893094"/>
                <a:gd name="connsiteX13-1287" fmla="*/ 661988 w 1629187"/>
                <a:gd name="connsiteY13-1288" fmla="*/ 1885950 h 1893094"/>
                <a:gd name="connsiteX14-1289" fmla="*/ 433388 w 1629187"/>
                <a:gd name="connsiteY14-1290" fmla="*/ 1885950 h 1893094"/>
                <a:gd name="connsiteX15-1291" fmla="*/ 261938 w 1629187"/>
                <a:gd name="connsiteY15-1292" fmla="*/ 1664494 h 1893094"/>
                <a:gd name="connsiteX16-1293" fmla="*/ 326231 w 1629187"/>
                <a:gd name="connsiteY16-1294" fmla="*/ 1581150 h 1893094"/>
                <a:gd name="connsiteX17-1295" fmla="*/ 414338 w 1629187"/>
                <a:gd name="connsiteY17-1296" fmla="*/ 1366837 h 1893094"/>
                <a:gd name="connsiteX18-1297" fmla="*/ 188119 w 1629187"/>
                <a:gd name="connsiteY18-1298" fmla="*/ 1404937 h 1893094"/>
                <a:gd name="connsiteX19-1299" fmla="*/ 116681 w 1629187"/>
                <a:gd name="connsiteY19-1300" fmla="*/ 1447800 h 1893094"/>
                <a:gd name="connsiteX20-1301" fmla="*/ 0 w 1629187"/>
                <a:gd name="connsiteY20-1302" fmla="*/ 1300162 h 1893094"/>
                <a:gd name="connsiteX0-1303" fmla="*/ 0 w 1629187"/>
                <a:gd name="connsiteY0-1304" fmla="*/ 1300162 h 1893094"/>
                <a:gd name="connsiteX1-1305" fmla="*/ 776288 w 1629187"/>
                <a:gd name="connsiteY1-1306" fmla="*/ 0 h 1893094"/>
                <a:gd name="connsiteX2-1307" fmla="*/ 1562100 w 1629187"/>
                <a:gd name="connsiteY2-1308" fmla="*/ 1304925 h 1893094"/>
                <a:gd name="connsiteX3-1309" fmla="*/ 1445419 w 1629187"/>
                <a:gd name="connsiteY3-1310" fmla="*/ 1466850 h 1893094"/>
                <a:gd name="connsiteX4-1311" fmla="*/ 1516856 w 1629187"/>
                <a:gd name="connsiteY4-1312" fmla="*/ 1557338 h 1893094"/>
                <a:gd name="connsiteX5-1313" fmla="*/ 1607344 w 1629187"/>
                <a:gd name="connsiteY5-1314" fmla="*/ 1726406 h 1893094"/>
                <a:gd name="connsiteX6-1315" fmla="*/ 1426369 w 1629187"/>
                <a:gd name="connsiteY6-1316" fmla="*/ 1678781 h 1893094"/>
                <a:gd name="connsiteX7-1317" fmla="*/ 1312069 w 1629187"/>
                <a:gd name="connsiteY7-1318" fmla="*/ 1640681 h 1893094"/>
                <a:gd name="connsiteX8-1319" fmla="*/ 1126331 w 1629187"/>
                <a:gd name="connsiteY8-1320" fmla="*/ 1893094 h 1893094"/>
                <a:gd name="connsiteX9-1321" fmla="*/ 909638 w 1629187"/>
                <a:gd name="connsiteY9-1322" fmla="*/ 1893094 h 1893094"/>
                <a:gd name="connsiteX10-1323" fmla="*/ 869156 w 1629187"/>
                <a:gd name="connsiteY10-1324" fmla="*/ 1826419 h 1893094"/>
                <a:gd name="connsiteX11-1325" fmla="*/ 769144 w 1629187"/>
                <a:gd name="connsiteY11-1326" fmla="*/ 1607344 h 1893094"/>
                <a:gd name="connsiteX12-1327" fmla="*/ 671513 w 1629187"/>
                <a:gd name="connsiteY12-1328" fmla="*/ 1797844 h 1893094"/>
                <a:gd name="connsiteX13-1329" fmla="*/ 661988 w 1629187"/>
                <a:gd name="connsiteY13-1330" fmla="*/ 1885950 h 1893094"/>
                <a:gd name="connsiteX14-1331" fmla="*/ 433388 w 1629187"/>
                <a:gd name="connsiteY14-1332" fmla="*/ 1885950 h 1893094"/>
                <a:gd name="connsiteX15-1333" fmla="*/ 261938 w 1629187"/>
                <a:gd name="connsiteY15-1334" fmla="*/ 1664494 h 1893094"/>
                <a:gd name="connsiteX16-1335" fmla="*/ 326231 w 1629187"/>
                <a:gd name="connsiteY16-1336" fmla="*/ 1581150 h 1893094"/>
                <a:gd name="connsiteX17-1337" fmla="*/ 414338 w 1629187"/>
                <a:gd name="connsiteY17-1338" fmla="*/ 1366837 h 1893094"/>
                <a:gd name="connsiteX18-1339" fmla="*/ 188119 w 1629187"/>
                <a:gd name="connsiteY18-1340" fmla="*/ 1404937 h 1893094"/>
                <a:gd name="connsiteX19-1341" fmla="*/ 116681 w 1629187"/>
                <a:gd name="connsiteY19-1342" fmla="*/ 1447800 h 1893094"/>
                <a:gd name="connsiteX20-1343" fmla="*/ 0 w 1629187"/>
                <a:gd name="connsiteY20-1344" fmla="*/ 1300162 h 1893094"/>
                <a:gd name="connsiteX0-1345" fmla="*/ 0 w 1629187"/>
                <a:gd name="connsiteY0-1346" fmla="*/ 1300162 h 1893094"/>
                <a:gd name="connsiteX1-1347" fmla="*/ 776288 w 1629187"/>
                <a:gd name="connsiteY1-1348" fmla="*/ 0 h 1893094"/>
                <a:gd name="connsiteX2-1349" fmla="*/ 1562100 w 1629187"/>
                <a:gd name="connsiteY2-1350" fmla="*/ 1304925 h 1893094"/>
                <a:gd name="connsiteX3-1351" fmla="*/ 1445419 w 1629187"/>
                <a:gd name="connsiteY3-1352" fmla="*/ 1466850 h 1893094"/>
                <a:gd name="connsiteX4-1353" fmla="*/ 1516856 w 1629187"/>
                <a:gd name="connsiteY4-1354" fmla="*/ 1557338 h 1893094"/>
                <a:gd name="connsiteX5-1355" fmla="*/ 1607344 w 1629187"/>
                <a:gd name="connsiteY5-1356" fmla="*/ 1726406 h 1893094"/>
                <a:gd name="connsiteX6-1357" fmla="*/ 1426369 w 1629187"/>
                <a:gd name="connsiteY6-1358" fmla="*/ 1678781 h 1893094"/>
                <a:gd name="connsiteX7-1359" fmla="*/ 1312069 w 1629187"/>
                <a:gd name="connsiteY7-1360" fmla="*/ 1640681 h 1893094"/>
                <a:gd name="connsiteX8-1361" fmla="*/ 1126331 w 1629187"/>
                <a:gd name="connsiteY8-1362" fmla="*/ 1893094 h 1893094"/>
                <a:gd name="connsiteX9-1363" fmla="*/ 909638 w 1629187"/>
                <a:gd name="connsiteY9-1364" fmla="*/ 1893094 h 1893094"/>
                <a:gd name="connsiteX10-1365" fmla="*/ 869156 w 1629187"/>
                <a:gd name="connsiteY10-1366" fmla="*/ 1826419 h 1893094"/>
                <a:gd name="connsiteX11-1367" fmla="*/ 769144 w 1629187"/>
                <a:gd name="connsiteY11-1368" fmla="*/ 1607344 h 1893094"/>
                <a:gd name="connsiteX12-1369" fmla="*/ 671513 w 1629187"/>
                <a:gd name="connsiteY12-1370" fmla="*/ 1797844 h 1893094"/>
                <a:gd name="connsiteX13-1371" fmla="*/ 661988 w 1629187"/>
                <a:gd name="connsiteY13-1372" fmla="*/ 1885950 h 1893094"/>
                <a:gd name="connsiteX14-1373" fmla="*/ 433388 w 1629187"/>
                <a:gd name="connsiteY14-1374" fmla="*/ 1885950 h 1893094"/>
                <a:gd name="connsiteX15-1375" fmla="*/ 261938 w 1629187"/>
                <a:gd name="connsiteY15-1376" fmla="*/ 1664494 h 1893094"/>
                <a:gd name="connsiteX16-1377" fmla="*/ 326231 w 1629187"/>
                <a:gd name="connsiteY16-1378" fmla="*/ 1581150 h 1893094"/>
                <a:gd name="connsiteX17-1379" fmla="*/ 414338 w 1629187"/>
                <a:gd name="connsiteY17-1380" fmla="*/ 1366837 h 1893094"/>
                <a:gd name="connsiteX18-1381" fmla="*/ 188119 w 1629187"/>
                <a:gd name="connsiteY18-1382" fmla="*/ 1404937 h 1893094"/>
                <a:gd name="connsiteX19-1383" fmla="*/ 116681 w 1629187"/>
                <a:gd name="connsiteY19-1384" fmla="*/ 1447800 h 1893094"/>
                <a:gd name="connsiteX20-1385" fmla="*/ 0 w 1629187"/>
                <a:gd name="connsiteY20-1386" fmla="*/ 1300162 h 1893094"/>
                <a:gd name="connsiteX0-1387" fmla="*/ 0 w 1629187"/>
                <a:gd name="connsiteY0-1388" fmla="*/ 1300162 h 1893094"/>
                <a:gd name="connsiteX1-1389" fmla="*/ 776288 w 1629187"/>
                <a:gd name="connsiteY1-1390" fmla="*/ 0 h 1893094"/>
                <a:gd name="connsiteX2-1391" fmla="*/ 1562100 w 1629187"/>
                <a:gd name="connsiteY2-1392" fmla="*/ 1304925 h 1893094"/>
                <a:gd name="connsiteX3-1393" fmla="*/ 1445419 w 1629187"/>
                <a:gd name="connsiteY3-1394" fmla="*/ 1466850 h 1893094"/>
                <a:gd name="connsiteX4-1395" fmla="*/ 1516856 w 1629187"/>
                <a:gd name="connsiteY4-1396" fmla="*/ 1557338 h 1893094"/>
                <a:gd name="connsiteX5-1397" fmla="*/ 1607344 w 1629187"/>
                <a:gd name="connsiteY5-1398" fmla="*/ 1726406 h 1893094"/>
                <a:gd name="connsiteX6-1399" fmla="*/ 1426369 w 1629187"/>
                <a:gd name="connsiteY6-1400" fmla="*/ 1678781 h 1893094"/>
                <a:gd name="connsiteX7-1401" fmla="*/ 1312069 w 1629187"/>
                <a:gd name="connsiteY7-1402" fmla="*/ 1640681 h 1893094"/>
                <a:gd name="connsiteX8-1403" fmla="*/ 1126331 w 1629187"/>
                <a:gd name="connsiteY8-1404" fmla="*/ 1893094 h 1893094"/>
                <a:gd name="connsiteX9-1405" fmla="*/ 909638 w 1629187"/>
                <a:gd name="connsiteY9-1406" fmla="*/ 1893094 h 1893094"/>
                <a:gd name="connsiteX10-1407" fmla="*/ 869156 w 1629187"/>
                <a:gd name="connsiteY10-1408" fmla="*/ 1826419 h 1893094"/>
                <a:gd name="connsiteX11-1409" fmla="*/ 769144 w 1629187"/>
                <a:gd name="connsiteY11-1410" fmla="*/ 1607344 h 1893094"/>
                <a:gd name="connsiteX12-1411" fmla="*/ 671513 w 1629187"/>
                <a:gd name="connsiteY12-1412" fmla="*/ 1797844 h 1893094"/>
                <a:gd name="connsiteX13-1413" fmla="*/ 661988 w 1629187"/>
                <a:gd name="connsiteY13-1414" fmla="*/ 1885950 h 1893094"/>
                <a:gd name="connsiteX14-1415" fmla="*/ 433388 w 1629187"/>
                <a:gd name="connsiteY14-1416" fmla="*/ 1885950 h 1893094"/>
                <a:gd name="connsiteX15-1417" fmla="*/ 261938 w 1629187"/>
                <a:gd name="connsiteY15-1418" fmla="*/ 1664494 h 1893094"/>
                <a:gd name="connsiteX16-1419" fmla="*/ 326231 w 1629187"/>
                <a:gd name="connsiteY16-1420" fmla="*/ 1581150 h 1893094"/>
                <a:gd name="connsiteX17-1421" fmla="*/ 414338 w 1629187"/>
                <a:gd name="connsiteY17-1422" fmla="*/ 1366837 h 1893094"/>
                <a:gd name="connsiteX18-1423" fmla="*/ 188119 w 1629187"/>
                <a:gd name="connsiteY18-1424" fmla="*/ 1404937 h 1893094"/>
                <a:gd name="connsiteX19-1425" fmla="*/ 116681 w 1629187"/>
                <a:gd name="connsiteY19-1426" fmla="*/ 1447800 h 1893094"/>
                <a:gd name="connsiteX20-1427" fmla="*/ 0 w 1629187"/>
                <a:gd name="connsiteY20-1428" fmla="*/ 1300162 h 1893094"/>
                <a:gd name="connsiteX0-1429" fmla="*/ 0 w 1629187"/>
                <a:gd name="connsiteY0-1430" fmla="*/ 1300162 h 1893094"/>
                <a:gd name="connsiteX1-1431" fmla="*/ 776288 w 1629187"/>
                <a:gd name="connsiteY1-1432" fmla="*/ 0 h 1893094"/>
                <a:gd name="connsiteX2-1433" fmla="*/ 1562100 w 1629187"/>
                <a:gd name="connsiteY2-1434" fmla="*/ 1304925 h 1893094"/>
                <a:gd name="connsiteX3-1435" fmla="*/ 1445419 w 1629187"/>
                <a:gd name="connsiteY3-1436" fmla="*/ 1466850 h 1893094"/>
                <a:gd name="connsiteX4-1437" fmla="*/ 1516856 w 1629187"/>
                <a:gd name="connsiteY4-1438" fmla="*/ 1557338 h 1893094"/>
                <a:gd name="connsiteX5-1439" fmla="*/ 1607344 w 1629187"/>
                <a:gd name="connsiteY5-1440" fmla="*/ 1726406 h 1893094"/>
                <a:gd name="connsiteX6-1441" fmla="*/ 1426369 w 1629187"/>
                <a:gd name="connsiteY6-1442" fmla="*/ 1678781 h 1893094"/>
                <a:gd name="connsiteX7-1443" fmla="*/ 1312069 w 1629187"/>
                <a:gd name="connsiteY7-1444" fmla="*/ 1640681 h 1893094"/>
                <a:gd name="connsiteX8-1445" fmla="*/ 1126331 w 1629187"/>
                <a:gd name="connsiteY8-1446" fmla="*/ 1893094 h 1893094"/>
                <a:gd name="connsiteX9-1447" fmla="*/ 909638 w 1629187"/>
                <a:gd name="connsiteY9-1448" fmla="*/ 1893094 h 1893094"/>
                <a:gd name="connsiteX10-1449" fmla="*/ 869156 w 1629187"/>
                <a:gd name="connsiteY10-1450" fmla="*/ 1826419 h 1893094"/>
                <a:gd name="connsiteX11-1451" fmla="*/ 769144 w 1629187"/>
                <a:gd name="connsiteY11-1452" fmla="*/ 1607344 h 1893094"/>
                <a:gd name="connsiteX12-1453" fmla="*/ 671513 w 1629187"/>
                <a:gd name="connsiteY12-1454" fmla="*/ 1797844 h 1893094"/>
                <a:gd name="connsiteX13-1455" fmla="*/ 661988 w 1629187"/>
                <a:gd name="connsiteY13-1456" fmla="*/ 1885950 h 1893094"/>
                <a:gd name="connsiteX14-1457" fmla="*/ 433388 w 1629187"/>
                <a:gd name="connsiteY14-1458" fmla="*/ 1885950 h 1893094"/>
                <a:gd name="connsiteX15-1459" fmla="*/ 261938 w 1629187"/>
                <a:gd name="connsiteY15-1460" fmla="*/ 1664494 h 1893094"/>
                <a:gd name="connsiteX16-1461" fmla="*/ 326231 w 1629187"/>
                <a:gd name="connsiteY16-1462" fmla="*/ 1581150 h 1893094"/>
                <a:gd name="connsiteX17-1463" fmla="*/ 414338 w 1629187"/>
                <a:gd name="connsiteY17-1464" fmla="*/ 1366837 h 1893094"/>
                <a:gd name="connsiteX18-1465" fmla="*/ 188119 w 1629187"/>
                <a:gd name="connsiteY18-1466" fmla="*/ 1404937 h 1893094"/>
                <a:gd name="connsiteX19-1467" fmla="*/ 116681 w 1629187"/>
                <a:gd name="connsiteY19-1468" fmla="*/ 1447800 h 1893094"/>
                <a:gd name="connsiteX20-1469" fmla="*/ 0 w 1629187"/>
                <a:gd name="connsiteY20-1470" fmla="*/ 1300162 h 1893094"/>
                <a:gd name="connsiteX0-1471" fmla="*/ 0 w 1629187"/>
                <a:gd name="connsiteY0-1472" fmla="*/ 1300162 h 1893094"/>
                <a:gd name="connsiteX1-1473" fmla="*/ 776288 w 1629187"/>
                <a:gd name="connsiteY1-1474" fmla="*/ 0 h 1893094"/>
                <a:gd name="connsiteX2-1475" fmla="*/ 1562100 w 1629187"/>
                <a:gd name="connsiteY2-1476" fmla="*/ 1304925 h 1893094"/>
                <a:gd name="connsiteX3-1477" fmla="*/ 1445419 w 1629187"/>
                <a:gd name="connsiteY3-1478" fmla="*/ 1466850 h 1893094"/>
                <a:gd name="connsiteX4-1479" fmla="*/ 1516856 w 1629187"/>
                <a:gd name="connsiteY4-1480" fmla="*/ 1557338 h 1893094"/>
                <a:gd name="connsiteX5-1481" fmla="*/ 1607344 w 1629187"/>
                <a:gd name="connsiteY5-1482" fmla="*/ 1726406 h 1893094"/>
                <a:gd name="connsiteX6-1483" fmla="*/ 1426369 w 1629187"/>
                <a:gd name="connsiteY6-1484" fmla="*/ 1678781 h 1893094"/>
                <a:gd name="connsiteX7-1485" fmla="*/ 1312069 w 1629187"/>
                <a:gd name="connsiteY7-1486" fmla="*/ 1640681 h 1893094"/>
                <a:gd name="connsiteX8-1487" fmla="*/ 1126331 w 1629187"/>
                <a:gd name="connsiteY8-1488" fmla="*/ 1893094 h 1893094"/>
                <a:gd name="connsiteX9-1489" fmla="*/ 909638 w 1629187"/>
                <a:gd name="connsiteY9-1490" fmla="*/ 1893094 h 1893094"/>
                <a:gd name="connsiteX10-1491" fmla="*/ 869156 w 1629187"/>
                <a:gd name="connsiteY10-1492" fmla="*/ 1826419 h 1893094"/>
                <a:gd name="connsiteX11-1493" fmla="*/ 769144 w 1629187"/>
                <a:gd name="connsiteY11-1494" fmla="*/ 1607344 h 1893094"/>
                <a:gd name="connsiteX12-1495" fmla="*/ 671513 w 1629187"/>
                <a:gd name="connsiteY12-1496" fmla="*/ 1797844 h 1893094"/>
                <a:gd name="connsiteX13-1497" fmla="*/ 661988 w 1629187"/>
                <a:gd name="connsiteY13-1498" fmla="*/ 1885950 h 1893094"/>
                <a:gd name="connsiteX14-1499" fmla="*/ 433388 w 1629187"/>
                <a:gd name="connsiteY14-1500" fmla="*/ 1885950 h 1893094"/>
                <a:gd name="connsiteX15-1501" fmla="*/ 261938 w 1629187"/>
                <a:gd name="connsiteY15-1502" fmla="*/ 1664494 h 1893094"/>
                <a:gd name="connsiteX16-1503" fmla="*/ 326231 w 1629187"/>
                <a:gd name="connsiteY16-1504" fmla="*/ 1581150 h 1893094"/>
                <a:gd name="connsiteX17-1505" fmla="*/ 414338 w 1629187"/>
                <a:gd name="connsiteY17-1506" fmla="*/ 1366837 h 1893094"/>
                <a:gd name="connsiteX18-1507" fmla="*/ 188119 w 1629187"/>
                <a:gd name="connsiteY18-1508" fmla="*/ 1404937 h 1893094"/>
                <a:gd name="connsiteX19-1509" fmla="*/ 116681 w 1629187"/>
                <a:gd name="connsiteY19-1510" fmla="*/ 1447800 h 1893094"/>
                <a:gd name="connsiteX20-1511" fmla="*/ 0 w 1629187"/>
                <a:gd name="connsiteY20-1512" fmla="*/ 1300162 h 1893094"/>
                <a:gd name="connsiteX0-1513" fmla="*/ 0 w 1629187"/>
                <a:gd name="connsiteY0-1514" fmla="*/ 1300162 h 1893094"/>
                <a:gd name="connsiteX1-1515" fmla="*/ 776288 w 1629187"/>
                <a:gd name="connsiteY1-1516" fmla="*/ 0 h 1893094"/>
                <a:gd name="connsiteX2-1517" fmla="*/ 1562100 w 1629187"/>
                <a:gd name="connsiteY2-1518" fmla="*/ 1304925 h 1893094"/>
                <a:gd name="connsiteX3-1519" fmla="*/ 1445419 w 1629187"/>
                <a:gd name="connsiteY3-1520" fmla="*/ 1466850 h 1893094"/>
                <a:gd name="connsiteX4-1521" fmla="*/ 1516856 w 1629187"/>
                <a:gd name="connsiteY4-1522" fmla="*/ 1557338 h 1893094"/>
                <a:gd name="connsiteX5-1523" fmla="*/ 1607344 w 1629187"/>
                <a:gd name="connsiteY5-1524" fmla="*/ 1726406 h 1893094"/>
                <a:gd name="connsiteX6-1525" fmla="*/ 1426369 w 1629187"/>
                <a:gd name="connsiteY6-1526" fmla="*/ 1678781 h 1893094"/>
                <a:gd name="connsiteX7-1527" fmla="*/ 1312069 w 1629187"/>
                <a:gd name="connsiteY7-1528" fmla="*/ 1640681 h 1893094"/>
                <a:gd name="connsiteX8-1529" fmla="*/ 1126331 w 1629187"/>
                <a:gd name="connsiteY8-1530" fmla="*/ 1893094 h 1893094"/>
                <a:gd name="connsiteX9-1531" fmla="*/ 909638 w 1629187"/>
                <a:gd name="connsiteY9-1532" fmla="*/ 1893094 h 1893094"/>
                <a:gd name="connsiteX10-1533" fmla="*/ 869156 w 1629187"/>
                <a:gd name="connsiteY10-1534" fmla="*/ 1826419 h 1893094"/>
                <a:gd name="connsiteX11-1535" fmla="*/ 769144 w 1629187"/>
                <a:gd name="connsiteY11-1536" fmla="*/ 1607344 h 1893094"/>
                <a:gd name="connsiteX12-1537" fmla="*/ 671513 w 1629187"/>
                <a:gd name="connsiteY12-1538" fmla="*/ 1797844 h 1893094"/>
                <a:gd name="connsiteX13-1539" fmla="*/ 661988 w 1629187"/>
                <a:gd name="connsiteY13-1540" fmla="*/ 1885950 h 1893094"/>
                <a:gd name="connsiteX14-1541" fmla="*/ 433388 w 1629187"/>
                <a:gd name="connsiteY14-1542" fmla="*/ 1885950 h 1893094"/>
                <a:gd name="connsiteX15-1543" fmla="*/ 261938 w 1629187"/>
                <a:gd name="connsiteY15-1544" fmla="*/ 1664494 h 1893094"/>
                <a:gd name="connsiteX16-1545" fmla="*/ 326231 w 1629187"/>
                <a:gd name="connsiteY16-1546" fmla="*/ 1581150 h 1893094"/>
                <a:gd name="connsiteX17-1547" fmla="*/ 414338 w 1629187"/>
                <a:gd name="connsiteY17-1548" fmla="*/ 1366837 h 1893094"/>
                <a:gd name="connsiteX18-1549" fmla="*/ 192881 w 1629187"/>
                <a:gd name="connsiteY18-1550" fmla="*/ 1412080 h 1893094"/>
                <a:gd name="connsiteX19-1551" fmla="*/ 116681 w 1629187"/>
                <a:gd name="connsiteY19-1552" fmla="*/ 1447800 h 1893094"/>
                <a:gd name="connsiteX20-1553" fmla="*/ 0 w 1629187"/>
                <a:gd name="connsiteY20-1554" fmla="*/ 1300162 h 1893094"/>
                <a:gd name="connsiteX0-1555" fmla="*/ 0 w 1629187"/>
                <a:gd name="connsiteY0-1556" fmla="*/ 1300162 h 1893094"/>
                <a:gd name="connsiteX1-1557" fmla="*/ 776288 w 1629187"/>
                <a:gd name="connsiteY1-1558" fmla="*/ 0 h 1893094"/>
                <a:gd name="connsiteX2-1559" fmla="*/ 1562100 w 1629187"/>
                <a:gd name="connsiteY2-1560" fmla="*/ 1304925 h 1893094"/>
                <a:gd name="connsiteX3-1561" fmla="*/ 1445419 w 1629187"/>
                <a:gd name="connsiteY3-1562" fmla="*/ 1466850 h 1893094"/>
                <a:gd name="connsiteX4-1563" fmla="*/ 1516856 w 1629187"/>
                <a:gd name="connsiteY4-1564" fmla="*/ 1557338 h 1893094"/>
                <a:gd name="connsiteX5-1565" fmla="*/ 1607344 w 1629187"/>
                <a:gd name="connsiteY5-1566" fmla="*/ 1726406 h 1893094"/>
                <a:gd name="connsiteX6-1567" fmla="*/ 1426369 w 1629187"/>
                <a:gd name="connsiteY6-1568" fmla="*/ 1678781 h 1893094"/>
                <a:gd name="connsiteX7-1569" fmla="*/ 1312069 w 1629187"/>
                <a:gd name="connsiteY7-1570" fmla="*/ 1640681 h 1893094"/>
                <a:gd name="connsiteX8-1571" fmla="*/ 1126331 w 1629187"/>
                <a:gd name="connsiteY8-1572" fmla="*/ 1893094 h 1893094"/>
                <a:gd name="connsiteX9-1573" fmla="*/ 909638 w 1629187"/>
                <a:gd name="connsiteY9-1574" fmla="*/ 1893094 h 1893094"/>
                <a:gd name="connsiteX10-1575" fmla="*/ 869156 w 1629187"/>
                <a:gd name="connsiteY10-1576" fmla="*/ 1826419 h 1893094"/>
                <a:gd name="connsiteX11-1577" fmla="*/ 769144 w 1629187"/>
                <a:gd name="connsiteY11-1578" fmla="*/ 1607344 h 1893094"/>
                <a:gd name="connsiteX12-1579" fmla="*/ 671513 w 1629187"/>
                <a:gd name="connsiteY12-1580" fmla="*/ 1797844 h 1893094"/>
                <a:gd name="connsiteX13-1581" fmla="*/ 661988 w 1629187"/>
                <a:gd name="connsiteY13-1582" fmla="*/ 1885950 h 1893094"/>
                <a:gd name="connsiteX14-1583" fmla="*/ 433388 w 1629187"/>
                <a:gd name="connsiteY14-1584" fmla="*/ 1885950 h 1893094"/>
                <a:gd name="connsiteX15-1585" fmla="*/ 261938 w 1629187"/>
                <a:gd name="connsiteY15-1586" fmla="*/ 1664494 h 1893094"/>
                <a:gd name="connsiteX16-1587" fmla="*/ 326231 w 1629187"/>
                <a:gd name="connsiteY16-1588" fmla="*/ 1581150 h 1893094"/>
                <a:gd name="connsiteX17-1589" fmla="*/ 407194 w 1629187"/>
                <a:gd name="connsiteY17-1590" fmla="*/ 1373981 h 1893094"/>
                <a:gd name="connsiteX18-1591" fmla="*/ 192881 w 1629187"/>
                <a:gd name="connsiteY18-1592" fmla="*/ 1412080 h 1893094"/>
                <a:gd name="connsiteX19-1593" fmla="*/ 116681 w 1629187"/>
                <a:gd name="connsiteY19-1594" fmla="*/ 1447800 h 1893094"/>
                <a:gd name="connsiteX20-1595" fmla="*/ 0 w 1629187"/>
                <a:gd name="connsiteY20-1596" fmla="*/ 1300162 h 1893094"/>
                <a:gd name="connsiteX0-1597" fmla="*/ 0 w 1629187"/>
                <a:gd name="connsiteY0-1598" fmla="*/ 1300162 h 1893094"/>
                <a:gd name="connsiteX1-1599" fmla="*/ 776288 w 1629187"/>
                <a:gd name="connsiteY1-1600" fmla="*/ 0 h 1893094"/>
                <a:gd name="connsiteX2-1601" fmla="*/ 1562100 w 1629187"/>
                <a:gd name="connsiteY2-1602" fmla="*/ 1304925 h 1893094"/>
                <a:gd name="connsiteX3-1603" fmla="*/ 1445419 w 1629187"/>
                <a:gd name="connsiteY3-1604" fmla="*/ 1466850 h 1893094"/>
                <a:gd name="connsiteX4-1605" fmla="*/ 1516856 w 1629187"/>
                <a:gd name="connsiteY4-1606" fmla="*/ 1557338 h 1893094"/>
                <a:gd name="connsiteX5-1607" fmla="*/ 1607344 w 1629187"/>
                <a:gd name="connsiteY5-1608" fmla="*/ 1726406 h 1893094"/>
                <a:gd name="connsiteX6-1609" fmla="*/ 1426369 w 1629187"/>
                <a:gd name="connsiteY6-1610" fmla="*/ 1678781 h 1893094"/>
                <a:gd name="connsiteX7-1611" fmla="*/ 1312069 w 1629187"/>
                <a:gd name="connsiteY7-1612" fmla="*/ 1640681 h 1893094"/>
                <a:gd name="connsiteX8-1613" fmla="*/ 1126331 w 1629187"/>
                <a:gd name="connsiteY8-1614" fmla="*/ 1893094 h 1893094"/>
                <a:gd name="connsiteX9-1615" fmla="*/ 909638 w 1629187"/>
                <a:gd name="connsiteY9-1616" fmla="*/ 1893094 h 1893094"/>
                <a:gd name="connsiteX10-1617" fmla="*/ 869156 w 1629187"/>
                <a:gd name="connsiteY10-1618" fmla="*/ 1826419 h 1893094"/>
                <a:gd name="connsiteX11-1619" fmla="*/ 769144 w 1629187"/>
                <a:gd name="connsiteY11-1620" fmla="*/ 1607344 h 1893094"/>
                <a:gd name="connsiteX12-1621" fmla="*/ 671513 w 1629187"/>
                <a:gd name="connsiteY12-1622" fmla="*/ 1797844 h 1893094"/>
                <a:gd name="connsiteX13-1623" fmla="*/ 661988 w 1629187"/>
                <a:gd name="connsiteY13-1624" fmla="*/ 1885950 h 1893094"/>
                <a:gd name="connsiteX14-1625" fmla="*/ 433388 w 1629187"/>
                <a:gd name="connsiteY14-1626" fmla="*/ 1885950 h 1893094"/>
                <a:gd name="connsiteX15-1627" fmla="*/ 261938 w 1629187"/>
                <a:gd name="connsiteY15-1628" fmla="*/ 1664494 h 1893094"/>
                <a:gd name="connsiteX16-1629" fmla="*/ 326231 w 1629187"/>
                <a:gd name="connsiteY16-1630" fmla="*/ 1581150 h 1893094"/>
                <a:gd name="connsiteX17-1631" fmla="*/ 407194 w 1629187"/>
                <a:gd name="connsiteY17-1632" fmla="*/ 1373981 h 1893094"/>
                <a:gd name="connsiteX18-1633" fmla="*/ 192881 w 1629187"/>
                <a:gd name="connsiteY18-1634" fmla="*/ 1412080 h 1893094"/>
                <a:gd name="connsiteX19-1635" fmla="*/ 116681 w 1629187"/>
                <a:gd name="connsiteY19-1636" fmla="*/ 1447800 h 1893094"/>
                <a:gd name="connsiteX20-1637" fmla="*/ 0 w 1629187"/>
                <a:gd name="connsiteY20-1638" fmla="*/ 1300162 h 1893094"/>
                <a:gd name="connsiteX0-1639" fmla="*/ 0 w 1629187"/>
                <a:gd name="connsiteY0-1640" fmla="*/ 1300162 h 1893094"/>
                <a:gd name="connsiteX1-1641" fmla="*/ 776288 w 1629187"/>
                <a:gd name="connsiteY1-1642" fmla="*/ 0 h 1893094"/>
                <a:gd name="connsiteX2-1643" fmla="*/ 1562100 w 1629187"/>
                <a:gd name="connsiteY2-1644" fmla="*/ 1304925 h 1893094"/>
                <a:gd name="connsiteX3-1645" fmla="*/ 1445419 w 1629187"/>
                <a:gd name="connsiteY3-1646" fmla="*/ 1466850 h 1893094"/>
                <a:gd name="connsiteX4-1647" fmla="*/ 1516856 w 1629187"/>
                <a:gd name="connsiteY4-1648" fmla="*/ 1557338 h 1893094"/>
                <a:gd name="connsiteX5-1649" fmla="*/ 1607344 w 1629187"/>
                <a:gd name="connsiteY5-1650" fmla="*/ 1726406 h 1893094"/>
                <a:gd name="connsiteX6-1651" fmla="*/ 1426369 w 1629187"/>
                <a:gd name="connsiteY6-1652" fmla="*/ 1678781 h 1893094"/>
                <a:gd name="connsiteX7-1653" fmla="*/ 1312069 w 1629187"/>
                <a:gd name="connsiteY7-1654" fmla="*/ 1640681 h 1893094"/>
                <a:gd name="connsiteX8-1655" fmla="*/ 1126331 w 1629187"/>
                <a:gd name="connsiteY8-1656" fmla="*/ 1893094 h 1893094"/>
                <a:gd name="connsiteX9-1657" fmla="*/ 909638 w 1629187"/>
                <a:gd name="connsiteY9-1658" fmla="*/ 1893094 h 1893094"/>
                <a:gd name="connsiteX10-1659" fmla="*/ 869156 w 1629187"/>
                <a:gd name="connsiteY10-1660" fmla="*/ 1826419 h 1893094"/>
                <a:gd name="connsiteX11-1661" fmla="*/ 769144 w 1629187"/>
                <a:gd name="connsiteY11-1662" fmla="*/ 1607344 h 1893094"/>
                <a:gd name="connsiteX12-1663" fmla="*/ 671513 w 1629187"/>
                <a:gd name="connsiteY12-1664" fmla="*/ 1797844 h 1893094"/>
                <a:gd name="connsiteX13-1665" fmla="*/ 661988 w 1629187"/>
                <a:gd name="connsiteY13-1666" fmla="*/ 1885950 h 1893094"/>
                <a:gd name="connsiteX14-1667" fmla="*/ 433388 w 1629187"/>
                <a:gd name="connsiteY14-1668" fmla="*/ 1885950 h 1893094"/>
                <a:gd name="connsiteX15-1669" fmla="*/ 261938 w 1629187"/>
                <a:gd name="connsiteY15-1670" fmla="*/ 1664494 h 1893094"/>
                <a:gd name="connsiteX16-1671" fmla="*/ 326231 w 1629187"/>
                <a:gd name="connsiteY16-1672" fmla="*/ 1581150 h 1893094"/>
                <a:gd name="connsiteX17-1673" fmla="*/ 407194 w 1629187"/>
                <a:gd name="connsiteY17-1674" fmla="*/ 1373981 h 1893094"/>
                <a:gd name="connsiteX18-1675" fmla="*/ 192881 w 1629187"/>
                <a:gd name="connsiteY18-1676" fmla="*/ 1412080 h 1893094"/>
                <a:gd name="connsiteX19-1677" fmla="*/ 116681 w 1629187"/>
                <a:gd name="connsiteY19-1678" fmla="*/ 1447800 h 1893094"/>
                <a:gd name="connsiteX20-1679" fmla="*/ 0 w 1629187"/>
                <a:gd name="connsiteY20-1680" fmla="*/ 1300162 h 1893094"/>
                <a:gd name="connsiteX0-1681" fmla="*/ 0 w 1629187"/>
                <a:gd name="connsiteY0-1682" fmla="*/ 1300162 h 1893094"/>
                <a:gd name="connsiteX1-1683" fmla="*/ 776288 w 1629187"/>
                <a:gd name="connsiteY1-1684" fmla="*/ 0 h 1893094"/>
                <a:gd name="connsiteX2-1685" fmla="*/ 1562100 w 1629187"/>
                <a:gd name="connsiteY2-1686" fmla="*/ 1304925 h 1893094"/>
                <a:gd name="connsiteX3-1687" fmla="*/ 1445419 w 1629187"/>
                <a:gd name="connsiteY3-1688" fmla="*/ 1466850 h 1893094"/>
                <a:gd name="connsiteX4-1689" fmla="*/ 1516856 w 1629187"/>
                <a:gd name="connsiteY4-1690" fmla="*/ 1557338 h 1893094"/>
                <a:gd name="connsiteX5-1691" fmla="*/ 1607344 w 1629187"/>
                <a:gd name="connsiteY5-1692" fmla="*/ 1726406 h 1893094"/>
                <a:gd name="connsiteX6-1693" fmla="*/ 1426369 w 1629187"/>
                <a:gd name="connsiteY6-1694" fmla="*/ 1678781 h 1893094"/>
                <a:gd name="connsiteX7-1695" fmla="*/ 1312069 w 1629187"/>
                <a:gd name="connsiteY7-1696" fmla="*/ 1640681 h 1893094"/>
                <a:gd name="connsiteX8-1697" fmla="*/ 1126331 w 1629187"/>
                <a:gd name="connsiteY8-1698" fmla="*/ 1893094 h 1893094"/>
                <a:gd name="connsiteX9-1699" fmla="*/ 909638 w 1629187"/>
                <a:gd name="connsiteY9-1700" fmla="*/ 1893094 h 1893094"/>
                <a:gd name="connsiteX10-1701" fmla="*/ 869156 w 1629187"/>
                <a:gd name="connsiteY10-1702" fmla="*/ 1826419 h 1893094"/>
                <a:gd name="connsiteX11-1703" fmla="*/ 769144 w 1629187"/>
                <a:gd name="connsiteY11-1704" fmla="*/ 1607344 h 1893094"/>
                <a:gd name="connsiteX12-1705" fmla="*/ 671513 w 1629187"/>
                <a:gd name="connsiteY12-1706" fmla="*/ 1797844 h 1893094"/>
                <a:gd name="connsiteX13-1707" fmla="*/ 661988 w 1629187"/>
                <a:gd name="connsiteY13-1708" fmla="*/ 1885950 h 1893094"/>
                <a:gd name="connsiteX14-1709" fmla="*/ 433388 w 1629187"/>
                <a:gd name="connsiteY14-1710" fmla="*/ 1885950 h 1893094"/>
                <a:gd name="connsiteX15-1711" fmla="*/ 261938 w 1629187"/>
                <a:gd name="connsiteY15-1712" fmla="*/ 1664494 h 1893094"/>
                <a:gd name="connsiteX16-1713" fmla="*/ 326231 w 1629187"/>
                <a:gd name="connsiteY16-1714" fmla="*/ 1581150 h 1893094"/>
                <a:gd name="connsiteX17-1715" fmla="*/ 407194 w 1629187"/>
                <a:gd name="connsiteY17-1716" fmla="*/ 1373981 h 1893094"/>
                <a:gd name="connsiteX18-1717" fmla="*/ 192881 w 1629187"/>
                <a:gd name="connsiteY18-1718" fmla="*/ 1412080 h 1893094"/>
                <a:gd name="connsiteX19-1719" fmla="*/ 116681 w 1629187"/>
                <a:gd name="connsiteY19-1720" fmla="*/ 1447800 h 1893094"/>
                <a:gd name="connsiteX20-1721" fmla="*/ 0 w 1629187"/>
                <a:gd name="connsiteY20-1722" fmla="*/ 1300162 h 1893094"/>
                <a:gd name="connsiteX0-1723" fmla="*/ 0 w 1629187"/>
                <a:gd name="connsiteY0-1724" fmla="*/ 1300162 h 1893094"/>
                <a:gd name="connsiteX1-1725" fmla="*/ 776288 w 1629187"/>
                <a:gd name="connsiteY1-1726" fmla="*/ 0 h 1893094"/>
                <a:gd name="connsiteX2-1727" fmla="*/ 1562100 w 1629187"/>
                <a:gd name="connsiteY2-1728" fmla="*/ 1304925 h 1893094"/>
                <a:gd name="connsiteX3-1729" fmla="*/ 1445419 w 1629187"/>
                <a:gd name="connsiteY3-1730" fmla="*/ 1466850 h 1893094"/>
                <a:gd name="connsiteX4-1731" fmla="*/ 1516856 w 1629187"/>
                <a:gd name="connsiteY4-1732" fmla="*/ 1557338 h 1893094"/>
                <a:gd name="connsiteX5-1733" fmla="*/ 1607344 w 1629187"/>
                <a:gd name="connsiteY5-1734" fmla="*/ 1726406 h 1893094"/>
                <a:gd name="connsiteX6-1735" fmla="*/ 1426369 w 1629187"/>
                <a:gd name="connsiteY6-1736" fmla="*/ 1678781 h 1893094"/>
                <a:gd name="connsiteX7-1737" fmla="*/ 1312069 w 1629187"/>
                <a:gd name="connsiteY7-1738" fmla="*/ 1640681 h 1893094"/>
                <a:gd name="connsiteX8-1739" fmla="*/ 1126331 w 1629187"/>
                <a:gd name="connsiteY8-1740" fmla="*/ 1893094 h 1893094"/>
                <a:gd name="connsiteX9-1741" fmla="*/ 909638 w 1629187"/>
                <a:gd name="connsiteY9-1742" fmla="*/ 1893094 h 1893094"/>
                <a:gd name="connsiteX10-1743" fmla="*/ 869156 w 1629187"/>
                <a:gd name="connsiteY10-1744" fmla="*/ 1826419 h 1893094"/>
                <a:gd name="connsiteX11-1745" fmla="*/ 769144 w 1629187"/>
                <a:gd name="connsiteY11-1746" fmla="*/ 1607344 h 1893094"/>
                <a:gd name="connsiteX12-1747" fmla="*/ 671513 w 1629187"/>
                <a:gd name="connsiteY12-1748" fmla="*/ 1797844 h 1893094"/>
                <a:gd name="connsiteX13-1749" fmla="*/ 661988 w 1629187"/>
                <a:gd name="connsiteY13-1750" fmla="*/ 1885950 h 1893094"/>
                <a:gd name="connsiteX14-1751" fmla="*/ 433388 w 1629187"/>
                <a:gd name="connsiteY14-1752" fmla="*/ 1885950 h 1893094"/>
                <a:gd name="connsiteX15-1753" fmla="*/ 261938 w 1629187"/>
                <a:gd name="connsiteY15-1754" fmla="*/ 1664494 h 1893094"/>
                <a:gd name="connsiteX16-1755" fmla="*/ 326231 w 1629187"/>
                <a:gd name="connsiteY16-1756" fmla="*/ 1581150 h 1893094"/>
                <a:gd name="connsiteX17-1757" fmla="*/ 407194 w 1629187"/>
                <a:gd name="connsiteY17-1758" fmla="*/ 1373981 h 1893094"/>
                <a:gd name="connsiteX18-1759" fmla="*/ 192881 w 1629187"/>
                <a:gd name="connsiteY18-1760" fmla="*/ 1412080 h 1893094"/>
                <a:gd name="connsiteX19-1761" fmla="*/ 116681 w 1629187"/>
                <a:gd name="connsiteY19-1762" fmla="*/ 1447800 h 1893094"/>
                <a:gd name="connsiteX20-1763" fmla="*/ 0 w 1629187"/>
                <a:gd name="connsiteY20-1764" fmla="*/ 1300162 h 1893094"/>
                <a:gd name="connsiteX0-1765" fmla="*/ 0 w 1629187"/>
                <a:gd name="connsiteY0-1766" fmla="*/ 1300162 h 1893094"/>
                <a:gd name="connsiteX1-1767" fmla="*/ 776288 w 1629187"/>
                <a:gd name="connsiteY1-1768" fmla="*/ 0 h 1893094"/>
                <a:gd name="connsiteX2-1769" fmla="*/ 1562100 w 1629187"/>
                <a:gd name="connsiteY2-1770" fmla="*/ 1304925 h 1893094"/>
                <a:gd name="connsiteX3-1771" fmla="*/ 1445419 w 1629187"/>
                <a:gd name="connsiteY3-1772" fmla="*/ 1466850 h 1893094"/>
                <a:gd name="connsiteX4-1773" fmla="*/ 1516856 w 1629187"/>
                <a:gd name="connsiteY4-1774" fmla="*/ 1557338 h 1893094"/>
                <a:gd name="connsiteX5-1775" fmla="*/ 1607344 w 1629187"/>
                <a:gd name="connsiteY5-1776" fmla="*/ 1726406 h 1893094"/>
                <a:gd name="connsiteX6-1777" fmla="*/ 1426369 w 1629187"/>
                <a:gd name="connsiteY6-1778" fmla="*/ 1678781 h 1893094"/>
                <a:gd name="connsiteX7-1779" fmla="*/ 1312069 w 1629187"/>
                <a:gd name="connsiteY7-1780" fmla="*/ 1640681 h 1893094"/>
                <a:gd name="connsiteX8-1781" fmla="*/ 1126331 w 1629187"/>
                <a:gd name="connsiteY8-1782" fmla="*/ 1893094 h 1893094"/>
                <a:gd name="connsiteX9-1783" fmla="*/ 909638 w 1629187"/>
                <a:gd name="connsiteY9-1784" fmla="*/ 1893094 h 1893094"/>
                <a:gd name="connsiteX10-1785" fmla="*/ 869156 w 1629187"/>
                <a:gd name="connsiteY10-1786" fmla="*/ 1826419 h 1893094"/>
                <a:gd name="connsiteX11-1787" fmla="*/ 769144 w 1629187"/>
                <a:gd name="connsiteY11-1788" fmla="*/ 1607344 h 1893094"/>
                <a:gd name="connsiteX12-1789" fmla="*/ 671513 w 1629187"/>
                <a:gd name="connsiteY12-1790" fmla="*/ 1797844 h 1893094"/>
                <a:gd name="connsiteX13-1791" fmla="*/ 661988 w 1629187"/>
                <a:gd name="connsiteY13-1792" fmla="*/ 1885950 h 1893094"/>
                <a:gd name="connsiteX14-1793" fmla="*/ 433388 w 1629187"/>
                <a:gd name="connsiteY14-1794" fmla="*/ 1885950 h 1893094"/>
                <a:gd name="connsiteX15-1795" fmla="*/ 261938 w 1629187"/>
                <a:gd name="connsiteY15-1796" fmla="*/ 1664494 h 1893094"/>
                <a:gd name="connsiteX16-1797" fmla="*/ 326231 w 1629187"/>
                <a:gd name="connsiteY16-1798" fmla="*/ 1581150 h 1893094"/>
                <a:gd name="connsiteX17-1799" fmla="*/ 407194 w 1629187"/>
                <a:gd name="connsiteY17-1800" fmla="*/ 1373981 h 1893094"/>
                <a:gd name="connsiteX18-1801" fmla="*/ 192881 w 1629187"/>
                <a:gd name="connsiteY18-1802" fmla="*/ 1412080 h 1893094"/>
                <a:gd name="connsiteX19-1803" fmla="*/ 111919 w 1629187"/>
                <a:gd name="connsiteY19-1804" fmla="*/ 1454944 h 1893094"/>
                <a:gd name="connsiteX20-1805" fmla="*/ 0 w 1629187"/>
                <a:gd name="connsiteY20-1806" fmla="*/ 1300162 h 1893094"/>
                <a:gd name="connsiteX0-1807" fmla="*/ 0 w 1629187"/>
                <a:gd name="connsiteY0-1808" fmla="*/ 1300162 h 1893094"/>
                <a:gd name="connsiteX1-1809" fmla="*/ 776288 w 1629187"/>
                <a:gd name="connsiteY1-1810" fmla="*/ 0 h 1893094"/>
                <a:gd name="connsiteX2-1811" fmla="*/ 1562100 w 1629187"/>
                <a:gd name="connsiteY2-1812" fmla="*/ 1304925 h 1893094"/>
                <a:gd name="connsiteX3-1813" fmla="*/ 1445419 w 1629187"/>
                <a:gd name="connsiteY3-1814" fmla="*/ 1466850 h 1893094"/>
                <a:gd name="connsiteX4-1815" fmla="*/ 1516856 w 1629187"/>
                <a:gd name="connsiteY4-1816" fmla="*/ 1557338 h 1893094"/>
                <a:gd name="connsiteX5-1817" fmla="*/ 1607344 w 1629187"/>
                <a:gd name="connsiteY5-1818" fmla="*/ 1726406 h 1893094"/>
                <a:gd name="connsiteX6-1819" fmla="*/ 1426369 w 1629187"/>
                <a:gd name="connsiteY6-1820" fmla="*/ 1678781 h 1893094"/>
                <a:gd name="connsiteX7-1821" fmla="*/ 1312069 w 1629187"/>
                <a:gd name="connsiteY7-1822" fmla="*/ 1640681 h 1893094"/>
                <a:gd name="connsiteX8-1823" fmla="*/ 1126331 w 1629187"/>
                <a:gd name="connsiteY8-1824" fmla="*/ 1893094 h 1893094"/>
                <a:gd name="connsiteX9-1825" fmla="*/ 909638 w 1629187"/>
                <a:gd name="connsiteY9-1826" fmla="*/ 1893094 h 1893094"/>
                <a:gd name="connsiteX10-1827" fmla="*/ 869156 w 1629187"/>
                <a:gd name="connsiteY10-1828" fmla="*/ 1826419 h 1893094"/>
                <a:gd name="connsiteX11-1829" fmla="*/ 769144 w 1629187"/>
                <a:gd name="connsiteY11-1830" fmla="*/ 1607344 h 1893094"/>
                <a:gd name="connsiteX12-1831" fmla="*/ 671513 w 1629187"/>
                <a:gd name="connsiteY12-1832" fmla="*/ 1797844 h 1893094"/>
                <a:gd name="connsiteX13-1833" fmla="*/ 661988 w 1629187"/>
                <a:gd name="connsiteY13-1834" fmla="*/ 1885950 h 1893094"/>
                <a:gd name="connsiteX14-1835" fmla="*/ 433388 w 1629187"/>
                <a:gd name="connsiteY14-1836" fmla="*/ 1885950 h 1893094"/>
                <a:gd name="connsiteX15-1837" fmla="*/ 261938 w 1629187"/>
                <a:gd name="connsiteY15-1838" fmla="*/ 1664494 h 1893094"/>
                <a:gd name="connsiteX16-1839" fmla="*/ 326231 w 1629187"/>
                <a:gd name="connsiteY16-1840" fmla="*/ 1581150 h 1893094"/>
                <a:gd name="connsiteX17-1841" fmla="*/ 407194 w 1629187"/>
                <a:gd name="connsiteY17-1842" fmla="*/ 1373981 h 1893094"/>
                <a:gd name="connsiteX18-1843" fmla="*/ 192881 w 1629187"/>
                <a:gd name="connsiteY18-1844" fmla="*/ 1412080 h 1893094"/>
                <a:gd name="connsiteX19-1845" fmla="*/ 111919 w 1629187"/>
                <a:gd name="connsiteY19-1846" fmla="*/ 1454944 h 1893094"/>
                <a:gd name="connsiteX20-1847" fmla="*/ 0 w 1629187"/>
                <a:gd name="connsiteY20-1848" fmla="*/ 1300162 h 1893094"/>
                <a:gd name="connsiteX0-1849" fmla="*/ 0 w 1629187"/>
                <a:gd name="connsiteY0-1850" fmla="*/ 1300162 h 1893094"/>
                <a:gd name="connsiteX1-1851" fmla="*/ 776288 w 1629187"/>
                <a:gd name="connsiteY1-1852" fmla="*/ 0 h 1893094"/>
                <a:gd name="connsiteX2-1853" fmla="*/ 1562100 w 1629187"/>
                <a:gd name="connsiteY2-1854" fmla="*/ 1304925 h 1893094"/>
                <a:gd name="connsiteX3-1855" fmla="*/ 1445419 w 1629187"/>
                <a:gd name="connsiteY3-1856" fmla="*/ 1466850 h 1893094"/>
                <a:gd name="connsiteX4-1857" fmla="*/ 1516856 w 1629187"/>
                <a:gd name="connsiteY4-1858" fmla="*/ 1557338 h 1893094"/>
                <a:gd name="connsiteX5-1859" fmla="*/ 1607344 w 1629187"/>
                <a:gd name="connsiteY5-1860" fmla="*/ 1726406 h 1893094"/>
                <a:gd name="connsiteX6-1861" fmla="*/ 1426369 w 1629187"/>
                <a:gd name="connsiteY6-1862" fmla="*/ 1678781 h 1893094"/>
                <a:gd name="connsiteX7-1863" fmla="*/ 1312069 w 1629187"/>
                <a:gd name="connsiteY7-1864" fmla="*/ 1640681 h 1893094"/>
                <a:gd name="connsiteX8-1865" fmla="*/ 1126331 w 1629187"/>
                <a:gd name="connsiteY8-1866" fmla="*/ 1893094 h 1893094"/>
                <a:gd name="connsiteX9-1867" fmla="*/ 909638 w 1629187"/>
                <a:gd name="connsiteY9-1868" fmla="*/ 1893094 h 1893094"/>
                <a:gd name="connsiteX10-1869" fmla="*/ 869156 w 1629187"/>
                <a:gd name="connsiteY10-1870" fmla="*/ 1826419 h 1893094"/>
                <a:gd name="connsiteX11-1871" fmla="*/ 769144 w 1629187"/>
                <a:gd name="connsiteY11-1872" fmla="*/ 1607344 h 1893094"/>
                <a:gd name="connsiteX12-1873" fmla="*/ 671513 w 1629187"/>
                <a:gd name="connsiteY12-1874" fmla="*/ 1797844 h 1893094"/>
                <a:gd name="connsiteX13-1875" fmla="*/ 661988 w 1629187"/>
                <a:gd name="connsiteY13-1876" fmla="*/ 1885950 h 1893094"/>
                <a:gd name="connsiteX14-1877" fmla="*/ 433388 w 1629187"/>
                <a:gd name="connsiteY14-1878" fmla="*/ 1885950 h 1893094"/>
                <a:gd name="connsiteX15-1879" fmla="*/ 261938 w 1629187"/>
                <a:gd name="connsiteY15-1880" fmla="*/ 1664494 h 1893094"/>
                <a:gd name="connsiteX16-1881" fmla="*/ 326231 w 1629187"/>
                <a:gd name="connsiteY16-1882" fmla="*/ 1581150 h 1893094"/>
                <a:gd name="connsiteX17-1883" fmla="*/ 407194 w 1629187"/>
                <a:gd name="connsiteY17-1884" fmla="*/ 1373981 h 1893094"/>
                <a:gd name="connsiteX18-1885" fmla="*/ 192881 w 1629187"/>
                <a:gd name="connsiteY18-1886" fmla="*/ 1412080 h 1893094"/>
                <a:gd name="connsiteX19-1887" fmla="*/ 111919 w 1629187"/>
                <a:gd name="connsiteY19-1888" fmla="*/ 1454944 h 1893094"/>
                <a:gd name="connsiteX20-1889" fmla="*/ 0 w 1629187"/>
                <a:gd name="connsiteY20-1890" fmla="*/ 1300162 h 1893094"/>
                <a:gd name="connsiteX0-1891" fmla="*/ 0 w 1629187"/>
                <a:gd name="connsiteY0-1892" fmla="*/ 1300162 h 1893094"/>
                <a:gd name="connsiteX1-1893" fmla="*/ 776288 w 1629187"/>
                <a:gd name="connsiteY1-1894" fmla="*/ 0 h 1893094"/>
                <a:gd name="connsiteX2-1895" fmla="*/ 1562100 w 1629187"/>
                <a:gd name="connsiteY2-1896" fmla="*/ 1304925 h 1893094"/>
                <a:gd name="connsiteX3-1897" fmla="*/ 1445419 w 1629187"/>
                <a:gd name="connsiteY3-1898" fmla="*/ 1466850 h 1893094"/>
                <a:gd name="connsiteX4-1899" fmla="*/ 1516856 w 1629187"/>
                <a:gd name="connsiteY4-1900" fmla="*/ 1557338 h 1893094"/>
                <a:gd name="connsiteX5-1901" fmla="*/ 1607344 w 1629187"/>
                <a:gd name="connsiteY5-1902" fmla="*/ 1726406 h 1893094"/>
                <a:gd name="connsiteX6-1903" fmla="*/ 1426369 w 1629187"/>
                <a:gd name="connsiteY6-1904" fmla="*/ 1678781 h 1893094"/>
                <a:gd name="connsiteX7-1905" fmla="*/ 1312069 w 1629187"/>
                <a:gd name="connsiteY7-1906" fmla="*/ 1640681 h 1893094"/>
                <a:gd name="connsiteX8-1907" fmla="*/ 1126331 w 1629187"/>
                <a:gd name="connsiteY8-1908" fmla="*/ 1893094 h 1893094"/>
                <a:gd name="connsiteX9-1909" fmla="*/ 909638 w 1629187"/>
                <a:gd name="connsiteY9-1910" fmla="*/ 1893094 h 1893094"/>
                <a:gd name="connsiteX10-1911" fmla="*/ 869156 w 1629187"/>
                <a:gd name="connsiteY10-1912" fmla="*/ 1826419 h 1893094"/>
                <a:gd name="connsiteX11-1913" fmla="*/ 769144 w 1629187"/>
                <a:gd name="connsiteY11-1914" fmla="*/ 1607344 h 1893094"/>
                <a:gd name="connsiteX12-1915" fmla="*/ 671513 w 1629187"/>
                <a:gd name="connsiteY12-1916" fmla="*/ 1797844 h 1893094"/>
                <a:gd name="connsiteX13-1917" fmla="*/ 661988 w 1629187"/>
                <a:gd name="connsiteY13-1918" fmla="*/ 1885950 h 1893094"/>
                <a:gd name="connsiteX14-1919" fmla="*/ 433388 w 1629187"/>
                <a:gd name="connsiteY14-1920" fmla="*/ 1885950 h 1893094"/>
                <a:gd name="connsiteX15-1921" fmla="*/ 261938 w 1629187"/>
                <a:gd name="connsiteY15-1922" fmla="*/ 1664494 h 1893094"/>
                <a:gd name="connsiteX16-1923" fmla="*/ 326231 w 1629187"/>
                <a:gd name="connsiteY16-1924" fmla="*/ 1581150 h 1893094"/>
                <a:gd name="connsiteX17-1925" fmla="*/ 407194 w 1629187"/>
                <a:gd name="connsiteY17-1926" fmla="*/ 1373981 h 1893094"/>
                <a:gd name="connsiteX18-1927" fmla="*/ 192881 w 1629187"/>
                <a:gd name="connsiteY18-1928" fmla="*/ 1412080 h 1893094"/>
                <a:gd name="connsiteX19-1929" fmla="*/ 111919 w 1629187"/>
                <a:gd name="connsiteY19-1930" fmla="*/ 1454944 h 1893094"/>
                <a:gd name="connsiteX20-1931" fmla="*/ 0 w 1629187"/>
                <a:gd name="connsiteY20-1932" fmla="*/ 1300162 h 1893094"/>
              </a:gdLst>
              <a:ahLst/>
              <a:cxnLst>
                <a:cxn ang="0">
                  <a:pos x="connsiteX0-1891" y="connsiteY0-1892"/>
                </a:cxn>
                <a:cxn ang="0">
                  <a:pos x="connsiteX1-1893" y="connsiteY1-1894"/>
                </a:cxn>
                <a:cxn ang="0">
                  <a:pos x="connsiteX2-1895" y="connsiteY2-1896"/>
                </a:cxn>
                <a:cxn ang="0">
                  <a:pos x="connsiteX3-1897" y="connsiteY3-1898"/>
                </a:cxn>
                <a:cxn ang="0">
                  <a:pos x="connsiteX4-1899" y="connsiteY4-1900"/>
                </a:cxn>
                <a:cxn ang="0">
                  <a:pos x="connsiteX5-1901" y="connsiteY5-1902"/>
                </a:cxn>
                <a:cxn ang="0">
                  <a:pos x="connsiteX6-1903" y="connsiteY6-1904"/>
                </a:cxn>
                <a:cxn ang="0">
                  <a:pos x="connsiteX7-1905" y="connsiteY7-1906"/>
                </a:cxn>
                <a:cxn ang="0">
                  <a:pos x="connsiteX8-1907" y="connsiteY8-1908"/>
                </a:cxn>
                <a:cxn ang="0">
                  <a:pos x="connsiteX9-1909" y="connsiteY9-1910"/>
                </a:cxn>
                <a:cxn ang="0">
                  <a:pos x="connsiteX10-1911" y="connsiteY10-1912"/>
                </a:cxn>
                <a:cxn ang="0">
                  <a:pos x="connsiteX11-1913" y="connsiteY11-1914"/>
                </a:cxn>
                <a:cxn ang="0">
                  <a:pos x="connsiteX12-1915" y="connsiteY12-1916"/>
                </a:cxn>
                <a:cxn ang="0">
                  <a:pos x="connsiteX13-1917" y="connsiteY13-1918"/>
                </a:cxn>
                <a:cxn ang="0">
                  <a:pos x="connsiteX14-1919" y="connsiteY14-1920"/>
                </a:cxn>
                <a:cxn ang="0">
                  <a:pos x="connsiteX15-1921" y="connsiteY15-1922"/>
                </a:cxn>
                <a:cxn ang="0">
                  <a:pos x="connsiteX16-1923" y="connsiteY16-1924"/>
                </a:cxn>
                <a:cxn ang="0">
                  <a:pos x="connsiteX17-1925" y="connsiteY17-1926"/>
                </a:cxn>
                <a:cxn ang="0">
                  <a:pos x="connsiteX18-1927" y="connsiteY18-1928"/>
                </a:cxn>
                <a:cxn ang="0">
                  <a:pos x="connsiteX19-1929" y="connsiteY19-1930"/>
                </a:cxn>
                <a:cxn ang="0">
                  <a:pos x="connsiteX20-1931" y="connsiteY20-1932"/>
                </a:cxn>
              </a:cxnLst>
              <a:rect l="l" t="t" r="r" b="b"/>
              <a:pathLst>
                <a:path w="1629187" h="1893094">
                  <a:moveTo>
                    <a:pt x="0" y="1300162"/>
                  </a:moveTo>
                  <a:lnTo>
                    <a:pt x="776288" y="0"/>
                  </a:lnTo>
                  <a:lnTo>
                    <a:pt x="1562100" y="1304925"/>
                  </a:lnTo>
                  <a:lnTo>
                    <a:pt x="1445419" y="1466850"/>
                  </a:lnTo>
                  <a:cubicBezTo>
                    <a:pt x="1417638" y="1508124"/>
                    <a:pt x="1463674" y="1563688"/>
                    <a:pt x="1516856" y="1557338"/>
                  </a:cubicBezTo>
                  <a:cubicBezTo>
                    <a:pt x="1615282" y="1551781"/>
                    <a:pt x="1658938" y="1667669"/>
                    <a:pt x="1607344" y="1726406"/>
                  </a:cubicBezTo>
                  <a:cubicBezTo>
                    <a:pt x="1550194" y="1785937"/>
                    <a:pt x="1438275" y="1769268"/>
                    <a:pt x="1426369" y="1678781"/>
                  </a:cubicBezTo>
                  <a:cubicBezTo>
                    <a:pt x="1423194" y="1634331"/>
                    <a:pt x="1339057" y="1604168"/>
                    <a:pt x="1312069" y="1640681"/>
                  </a:cubicBezTo>
                  <a:lnTo>
                    <a:pt x="1126331" y="1893094"/>
                  </a:lnTo>
                  <a:lnTo>
                    <a:pt x="909638" y="1893094"/>
                  </a:lnTo>
                  <a:cubicBezTo>
                    <a:pt x="865187" y="1892300"/>
                    <a:pt x="832644" y="1877220"/>
                    <a:pt x="869156" y="1826419"/>
                  </a:cubicBezTo>
                  <a:cubicBezTo>
                    <a:pt x="931069" y="1746251"/>
                    <a:pt x="900112" y="1608931"/>
                    <a:pt x="769144" y="1607344"/>
                  </a:cubicBezTo>
                  <a:cubicBezTo>
                    <a:pt x="667544" y="1611313"/>
                    <a:pt x="630238" y="1734344"/>
                    <a:pt x="671513" y="1797844"/>
                  </a:cubicBezTo>
                  <a:cubicBezTo>
                    <a:pt x="706438" y="1843881"/>
                    <a:pt x="710407" y="1887537"/>
                    <a:pt x="661988" y="1885950"/>
                  </a:cubicBezTo>
                  <a:lnTo>
                    <a:pt x="433388" y="1885950"/>
                  </a:lnTo>
                  <a:lnTo>
                    <a:pt x="261938" y="1664494"/>
                  </a:lnTo>
                  <a:cubicBezTo>
                    <a:pt x="216694" y="1598613"/>
                    <a:pt x="271463" y="1573212"/>
                    <a:pt x="326231" y="1581150"/>
                  </a:cubicBezTo>
                  <a:cubicBezTo>
                    <a:pt x="379413" y="1588293"/>
                    <a:pt x="492125" y="1476375"/>
                    <a:pt x="407194" y="1373981"/>
                  </a:cubicBezTo>
                  <a:cubicBezTo>
                    <a:pt x="329406" y="1296193"/>
                    <a:pt x="206375" y="1339849"/>
                    <a:pt x="192881" y="1412080"/>
                  </a:cubicBezTo>
                  <a:cubicBezTo>
                    <a:pt x="179387" y="1476374"/>
                    <a:pt x="134938" y="1488280"/>
                    <a:pt x="111919" y="1454944"/>
                  </a:cubicBezTo>
                  <a:lnTo>
                    <a:pt x="0" y="1300162"/>
                  </a:ln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noProof="1">
                <a:cs typeface="+mn-ea"/>
              </a:endParaRPr>
            </a:p>
          </p:txBody>
        </p:sp>
        <p:sp>
          <p:nvSpPr>
            <p:cNvPr id="15" name="矩形 12"/>
            <p:cNvSpPr>
              <a:spLocks noChangeArrowheads="1"/>
            </p:cNvSpPr>
            <p:nvPr/>
          </p:nvSpPr>
          <p:spPr bwMode="auto">
            <a:xfrm>
              <a:off x="6524405" y="5254071"/>
              <a:ext cx="582138" cy="3692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cs typeface="+mn-ea"/>
                </a:rPr>
                <a:t>03</a:t>
              </a:r>
              <a:endParaRPr lang="zh-CN" altLang="en-US" sz="2400" dirty="0">
                <a:cs typeface="+mn-ea"/>
              </a:endParaRPr>
            </a:p>
          </p:txBody>
        </p:sp>
      </p:grpSp>
      <p:grpSp>
        <p:nvGrpSpPr>
          <p:cNvPr id="16" name="组合 13"/>
          <p:cNvGrpSpPr/>
          <p:nvPr/>
        </p:nvGrpSpPr>
        <p:grpSpPr bwMode="auto">
          <a:xfrm>
            <a:off x="4636453" y="4197439"/>
            <a:ext cx="1404937" cy="1631950"/>
            <a:chOff x="4620989" y="4583945"/>
            <a:chExt cx="1405549" cy="1633230"/>
          </a:xfrm>
          <a:solidFill>
            <a:schemeClr val="accent1"/>
          </a:solidFill>
        </p:grpSpPr>
        <p:sp>
          <p:nvSpPr>
            <p:cNvPr id="17" name="任意多边形 15"/>
            <p:cNvSpPr/>
            <p:nvPr/>
          </p:nvSpPr>
          <p:spPr>
            <a:xfrm rot="12968292">
              <a:off x="4620989" y="4583945"/>
              <a:ext cx="1405549" cy="1633230"/>
            </a:xfrm>
            <a:custGeom>
              <a:avLst/>
              <a:gdLst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04950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-1" fmla="*/ 0 w 1600200"/>
                <a:gd name="connsiteY0-2" fmla="*/ 1300162 h 1893094"/>
                <a:gd name="connsiteX1-3" fmla="*/ 776288 w 1600200"/>
                <a:gd name="connsiteY1-4" fmla="*/ 0 h 1893094"/>
                <a:gd name="connsiteX2-5" fmla="*/ 1562100 w 1600200"/>
                <a:gd name="connsiteY2-6" fmla="*/ 1304925 h 1893094"/>
                <a:gd name="connsiteX3-7" fmla="*/ 1445419 w 1600200"/>
                <a:gd name="connsiteY3-8" fmla="*/ 1466850 h 1893094"/>
                <a:gd name="connsiteX4-9" fmla="*/ 1504950 w 1600200"/>
                <a:gd name="connsiteY4-10" fmla="*/ 1569244 h 1893094"/>
                <a:gd name="connsiteX5-11" fmla="*/ 1600200 w 1600200"/>
                <a:gd name="connsiteY5-12" fmla="*/ 1724025 h 1893094"/>
                <a:gd name="connsiteX6-13" fmla="*/ 1428750 w 1600200"/>
                <a:gd name="connsiteY6-14" fmla="*/ 1674019 h 1893094"/>
                <a:gd name="connsiteX7-15" fmla="*/ 1304925 w 1600200"/>
                <a:gd name="connsiteY7-16" fmla="*/ 1633537 h 1893094"/>
                <a:gd name="connsiteX8-17" fmla="*/ 1126331 w 1600200"/>
                <a:gd name="connsiteY8-18" fmla="*/ 1893094 h 1893094"/>
                <a:gd name="connsiteX9-19" fmla="*/ 909638 w 1600200"/>
                <a:gd name="connsiteY9-20" fmla="*/ 1893094 h 1893094"/>
                <a:gd name="connsiteX10-21" fmla="*/ 869156 w 1600200"/>
                <a:gd name="connsiteY10-22" fmla="*/ 1826419 h 1893094"/>
                <a:gd name="connsiteX11-23" fmla="*/ 769144 w 1600200"/>
                <a:gd name="connsiteY11-24" fmla="*/ 1607344 h 1893094"/>
                <a:gd name="connsiteX12-25" fmla="*/ 671513 w 1600200"/>
                <a:gd name="connsiteY12-26" fmla="*/ 1797844 h 1893094"/>
                <a:gd name="connsiteX13-27" fmla="*/ 661988 w 1600200"/>
                <a:gd name="connsiteY13-28" fmla="*/ 1885950 h 1893094"/>
                <a:gd name="connsiteX14-29" fmla="*/ 433388 w 1600200"/>
                <a:gd name="connsiteY14-30" fmla="*/ 1885950 h 1893094"/>
                <a:gd name="connsiteX15-31" fmla="*/ 261938 w 1600200"/>
                <a:gd name="connsiteY15-32" fmla="*/ 1664494 h 1893094"/>
                <a:gd name="connsiteX16-33" fmla="*/ 326231 w 1600200"/>
                <a:gd name="connsiteY16-34" fmla="*/ 1581150 h 1893094"/>
                <a:gd name="connsiteX17-35" fmla="*/ 414338 w 1600200"/>
                <a:gd name="connsiteY17-36" fmla="*/ 1366837 h 1893094"/>
                <a:gd name="connsiteX18-37" fmla="*/ 188119 w 1600200"/>
                <a:gd name="connsiteY18-38" fmla="*/ 1404937 h 1893094"/>
                <a:gd name="connsiteX19-39" fmla="*/ 116681 w 1600200"/>
                <a:gd name="connsiteY19-40" fmla="*/ 1447800 h 1893094"/>
                <a:gd name="connsiteX20-41" fmla="*/ 0 w 1600200"/>
                <a:gd name="connsiteY20-42" fmla="*/ 1300162 h 1893094"/>
                <a:gd name="connsiteX0-43" fmla="*/ 0 w 1600200"/>
                <a:gd name="connsiteY0-44" fmla="*/ 1300162 h 1893094"/>
                <a:gd name="connsiteX1-45" fmla="*/ 776288 w 1600200"/>
                <a:gd name="connsiteY1-46" fmla="*/ 0 h 1893094"/>
                <a:gd name="connsiteX2-47" fmla="*/ 1562100 w 1600200"/>
                <a:gd name="connsiteY2-48" fmla="*/ 1304925 h 1893094"/>
                <a:gd name="connsiteX3-49" fmla="*/ 1445419 w 1600200"/>
                <a:gd name="connsiteY3-50" fmla="*/ 1466850 h 1893094"/>
                <a:gd name="connsiteX4-51" fmla="*/ 1504950 w 1600200"/>
                <a:gd name="connsiteY4-52" fmla="*/ 1569244 h 1893094"/>
                <a:gd name="connsiteX5-53" fmla="*/ 1600200 w 1600200"/>
                <a:gd name="connsiteY5-54" fmla="*/ 1724025 h 1893094"/>
                <a:gd name="connsiteX6-55" fmla="*/ 1428750 w 1600200"/>
                <a:gd name="connsiteY6-56" fmla="*/ 1674019 h 1893094"/>
                <a:gd name="connsiteX7-57" fmla="*/ 1304925 w 1600200"/>
                <a:gd name="connsiteY7-58" fmla="*/ 1633537 h 1893094"/>
                <a:gd name="connsiteX8-59" fmla="*/ 1126331 w 1600200"/>
                <a:gd name="connsiteY8-60" fmla="*/ 1893094 h 1893094"/>
                <a:gd name="connsiteX9-61" fmla="*/ 909638 w 1600200"/>
                <a:gd name="connsiteY9-62" fmla="*/ 1893094 h 1893094"/>
                <a:gd name="connsiteX10-63" fmla="*/ 869156 w 1600200"/>
                <a:gd name="connsiteY10-64" fmla="*/ 1826419 h 1893094"/>
                <a:gd name="connsiteX11-65" fmla="*/ 769144 w 1600200"/>
                <a:gd name="connsiteY11-66" fmla="*/ 1607344 h 1893094"/>
                <a:gd name="connsiteX12-67" fmla="*/ 671513 w 1600200"/>
                <a:gd name="connsiteY12-68" fmla="*/ 1797844 h 1893094"/>
                <a:gd name="connsiteX13-69" fmla="*/ 661988 w 1600200"/>
                <a:gd name="connsiteY13-70" fmla="*/ 1885950 h 1893094"/>
                <a:gd name="connsiteX14-71" fmla="*/ 433388 w 1600200"/>
                <a:gd name="connsiteY14-72" fmla="*/ 1885950 h 1893094"/>
                <a:gd name="connsiteX15-73" fmla="*/ 261938 w 1600200"/>
                <a:gd name="connsiteY15-74" fmla="*/ 1664494 h 1893094"/>
                <a:gd name="connsiteX16-75" fmla="*/ 326231 w 1600200"/>
                <a:gd name="connsiteY16-76" fmla="*/ 1581150 h 1893094"/>
                <a:gd name="connsiteX17-77" fmla="*/ 414338 w 1600200"/>
                <a:gd name="connsiteY17-78" fmla="*/ 1366837 h 1893094"/>
                <a:gd name="connsiteX18-79" fmla="*/ 188119 w 1600200"/>
                <a:gd name="connsiteY18-80" fmla="*/ 1404937 h 1893094"/>
                <a:gd name="connsiteX19-81" fmla="*/ 116681 w 1600200"/>
                <a:gd name="connsiteY19-82" fmla="*/ 1447800 h 1893094"/>
                <a:gd name="connsiteX20-83" fmla="*/ 0 w 1600200"/>
                <a:gd name="connsiteY20-84" fmla="*/ 1300162 h 1893094"/>
                <a:gd name="connsiteX0-85" fmla="*/ 0 w 1600200"/>
                <a:gd name="connsiteY0-86" fmla="*/ 1300162 h 1893094"/>
                <a:gd name="connsiteX1-87" fmla="*/ 776288 w 1600200"/>
                <a:gd name="connsiteY1-88" fmla="*/ 0 h 1893094"/>
                <a:gd name="connsiteX2-89" fmla="*/ 1562100 w 1600200"/>
                <a:gd name="connsiteY2-90" fmla="*/ 1304925 h 1893094"/>
                <a:gd name="connsiteX3-91" fmla="*/ 1445419 w 1600200"/>
                <a:gd name="connsiteY3-92" fmla="*/ 1466850 h 1893094"/>
                <a:gd name="connsiteX4-93" fmla="*/ 1512094 w 1600200"/>
                <a:gd name="connsiteY4-94" fmla="*/ 1569244 h 1893094"/>
                <a:gd name="connsiteX5-95" fmla="*/ 1600200 w 1600200"/>
                <a:gd name="connsiteY5-96" fmla="*/ 1724025 h 1893094"/>
                <a:gd name="connsiteX6-97" fmla="*/ 1428750 w 1600200"/>
                <a:gd name="connsiteY6-98" fmla="*/ 1674019 h 1893094"/>
                <a:gd name="connsiteX7-99" fmla="*/ 1304925 w 1600200"/>
                <a:gd name="connsiteY7-100" fmla="*/ 1633537 h 1893094"/>
                <a:gd name="connsiteX8-101" fmla="*/ 1126331 w 1600200"/>
                <a:gd name="connsiteY8-102" fmla="*/ 1893094 h 1893094"/>
                <a:gd name="connsiteX9-103" fmla="*/ 909638 w 1600200"/>
                <a:gd name="connsiteY9-104" fmla="*/ 1893094 h 1893094"/>
                <a:gd name="connsiteX10-105" fmla="*/ 869156 w 1600200"/>
                <a:gd name="connsiteY10-106" fmla="*/ 1826419 h 1893094"/>
                <a:gd name="connsiteX11-107" fmla="*/ 769144 w 1600200"/>
                <a:gd name="connsiteY11-108" fmla="*/ 1607344 h 1893094"/>
                <a:gd name="connsiteX12-109" fmla="*/ 671513 w 1600200"/>
                <a:gd name="connsiteY12-110" fmla="*/ 1797844 h 1893094"/>
                <a:gd name="connsiteX13-111" fmla="*/ 661988 w 1600200"/>
                <a:gd name="connsiteY13-112" fmla="*/ 1885950 h 1893094"/>
                <a:gd name="connsiteX14-113" fmla="*/ 433388 w 1600200"/>
                <a:gd name="connsiteY14-114" fmla="*/ 1885950 h 1893094"/>
                <a:gd name="connsiteX15-115" fmla="*/ 261938 w 1600200"/>
                <a:gd name="connsiteY15-116" fmla="*/ 1664494 h 1893094"/>
                <a:gd name="connsiteX16-117" fmla="*/ 326231 w 1600200"/>
                <a:gd name="connsiteY16-118" fmla="*/ 1581150 h 1893094"/>
                <a:gd name="connsiteX17-119" fmla="*/ 414338 w 1600200"/>
                <a:gd name="connsiteY17-120" fmla="*/ 1366837 h 1893094"/>
                <a:gd name="connsiteX18-121" fmla="*/ 188119 w 1600200"/>
                <a:gd name="connsiteY18-122" fmla="*/ 1404937 h 1893094"/>
                <a:gd name="connsiteX19-123" fmla="*/ 116681 w 1600200"/>
                <a:gd name="connsiteY19-124" fmla="*/ 1447800 h 1893094"/>
                <a:gd name="connsiteX20-125" fmla="*/ 0 w 1600200"/>
                <a:gd name="connsiteY20-126" fmla="*/ 1300162 h 1893094"/>
                <a:gd name="connsiteX0-127" fmla="*/ 0 w 1600200"/>
                <a:gd name="connsiteY0-128" fmla="*/ 1300162 h 1893094"/>
                <a:gd name="connsiteX1-129" fmla="*/ 776288 w 1600200"/>
                <a:gd name="connsiteY1-130" fmla="*/ 0 h 1893094"/>
                <a:gd name="connsiteX2-131" fmla="*/ 1562100 w 1600200"/>
                <a:gd name="connsiteY2-132" fmla="*/ 1304925 h 1893094"/>
                <a:gd name="connsiteX3-133" fmla="*/ 1445419 w 1600200"/>
                <a:gd name="connsiteY3-134" fmla="*/ 1466850 h 1893094"/>
                <a:gd name="connsiteX4-135" fmla="*/ 1512094 w 1600200"/>
                <a:gd name="connsiteY4-136" fmla="*/ 1569244 h 1893094"/>
                <a:gd name="connsiteX5-137" fmla="*/ 1600200 w 1600200"/>
                <a:gd name="connsiteY5-138" fmla="*/ 1724025 h 1893094"/>
                <a:gd name="connsiteX6-139" fmla="*/ 1428750 w 1600200"/>
                <a:gd name="connsiteY6-140" fmla="*/ 1674019 h 1893094"/>
                <a:gd name="connsiteX7-141" fmla="*/ 1304925 w 1600200"/>
                <a:gd name="connsiteY7-142" fmla="*/ 1633537 h 1893094"/>
                <a:gd name="connsiteX8-143" fmla="*/ 1126331 w 1600200"/>
                <a:gd name="connsiteY8-144" fmla="*/ 1893094 h 1893094"/>
                <a:gd name="connsiteX9-145" fmla="*/ 909638 w 1600200"/>
                <a:gd name="connsiteY9-146" fmla="*/ 1893094 h 1893094"/>
                <a:gd name="connsiteX10-147" fmla="*/ 869156 w 1600200"/>
                <a:gd name="connsiteY10-148" fmla="*/ 1826419 h 1893094"/>
                <a:gd name="connsiteX11-149" fmla="*/ 769144 w 1600200"/>
                <a:gd name="connsiteY11-150" fmla="*/ 1607344 h 1893094"/>
                <a:gd name="connsiteX12-151" fmla="*/ 671513 w 1600200"/>
                <a:gd name="connsiteY12-152" fmla="*/ 1797844 h 1893094"/>
                <a:gd name="connsiteX13-153" fmla="*/ 661988 w 1600200"/>
                <a:gd name="connsiteY13-154" fmla="*/ 1885950 h 1893094"/>
                <a:gd name="connsiteX14-155" fmla="*/ 433388 w 1600200"/>
                <a:gd name="connsiteY14-156" fmla="*/ 1885950 h 1893094"/>
                <a:gd name="connsiteX15-157" fmla="*/ 261938 w 1600200"/>
                <a:gd name="connsiteY15-158" fmla="*/ 1664494 h 1893094"/>
                <a:gd name="connsiteX16-159" fmla="*/ 326231 w 1600200"/>
                <a:gd name="connsiteY16-160" fmla="*/ 1581150 h 1893094"/>
                <a:gd name="connsiteX17-161" fmla="*/ 414338 w 1600200"/>
                <a:gd name="connsiteY17-162" fmla="*/ 1366837 h 1893094"/>
                <a:gd name="connsiteX18-163" fmla="*/ 188119 w 1600200"/>
                <a:gd name="connsiteY18-164" fmla="*/ 1404937 h 1893094"/>
                <a:gd name="connsiteX19-165" fmla="*/ 116681 w 1600200"/>
                <a:gd name="connsiteY19-166" fmla="*/ 1447800 h 1893094"/>
                <a:gd name="connsiteX20-167" fmla="*/ 0 w 1600200"/>
                <a:gd name="connsiteY20-168" fmla="*/ 1300162 h 1893094"/>
                <a:gd name="connsiteX0-169" fmla="*/ 0 w 1600200"/>
                <a:gd name="connsiteY0-170" fmla="*/ 1300162 h 1893094"/>
                <a:gd name="connsiteX1-171" fmla="*/ 776288 w 1600200"/>
                <a:gd name="connsiteY1-172" fmla="*/ 0 h 1893094"/>
                <a:gd name="connsiteX2-173" fmla="*/ 1562100 w 1600200"/>
                <a:gd name="connsiteY2-174" fmla="*/ 1304925 h 1893094"/>
                <a:gd name="connsiteX3-175" fmla="*/ 1445419 w 1600200"/>
                <a:gd name="connsiteY3-176" fmla="*/ 1466850 h 1893094"/>
                <a:gd name="connsiteX4-177" fmla="*/ 1512094 w 1600200"/>
                <a:gd name="connsiteY4-178" fmla="*/ 1569244 h 1893094"/>
                <a:gd name="connsiteX5-179" fmla="*/ 1600200 w 1600200"/>
                <a:gd name="connsiteY5-180" fmla="*/ 1724025 h 1893094"/>
                <a:gd name="connsiteX6-181" fmla="*/ 1428750 w 1600200"/>
                <a:gd name="connsiteY6-182" fmla="*/ 1674019 h 1893094"/>
                <a:gd name="connsiteX7-183" fmla="*/ 1304925 w 1600200"/>
                <a:gd name="connsiteY7-184" fmla="*/ 1633537 h 1893094"/>
                <a:gd name="connsiteX8-185" fmla="*/ 1126331 w 1600200"/>
                <a:gd name="connsiteY8-186" fmla="*/ 1893094 h 1893094"/>
                <a:gd name="connsiteX9-187" fmla="*/ 909638 w 1600200"/>
                <a:gd name="connsiteY9-188" fmla="*/ 1893094 h 1893094"/>
                <a:gd name="connsiteX10-189" fmla="*/ 869156 w 1600200"/>
                <a:gd name="connsiteY10-190" fmla="*/ 1826419 h 1893094"/>
                <a:gd name="connsiteX11-191" fmla="*/ 769144 w 1600200"/>
                <a:gd name="connsiteY11-192" fmla="*/ 1607344 h 1893094"/>
                <a:gd name="connsiteX12-193" fmla="*/ 671513 w 1600200"/>
                <a:gd name="connsiteY12-194" fmla="*/ 1797844 h 1893094"/>
                <a:gd name="connsiteX13-195" fmla="*/ 661988 w 1600200"/>
                <a:gd name="connsiteY13-196" fmla="*/ 1885950 h 1893094"/>
                <a:gd name="connsiteX14-197" fmla="*/ 433388 w 1600200"/>
                <a:gd name="connsiteY14-198" fmla="*/ 1885950 h 1893094"/>
                <a:gd name="connsiteX15-199" fmla="*/ 261938 w 1600200"/>
                <a:gd name="connsiteY15-200" fmla="*/ 1664494 h 1893094"/>
                <a:gd name="connsiteX16-201" fmla="*/ 326231 w 1600200"/>
                <a:gd name="connsiteY16-202" fmla="*/ 1581150 h 1893094"/>
                <a:gd name="connsiteX17-203" fmla="*/ 414338 w 1600200"/>
                <a:gd name="connsiteY17-204" fmla="*/ 1366837 h 1893094"/>
                <a:gd name="connsiteX18-205" fmla="*/ 188119 w 1600200"/>
                <a:gd name="connsiteY18-206" fmla="*/ 1404937 h 1893094"/>
                <a:gd name="connsiteX19-207" fmla="*/ 116681 w 1600200"/>
                <a:gd name="connsiteY19-208" fmla="*/ 1447800 h 1893094"/>
                <a:gd name="connsiteX20-209" fmla="*/ 0 w 1600200"/>
                <a:gd name="connsiteY20-210" fmla="*/ 1300162 h 1893094"/>
                <a:gd name="connsiteX0-211" fmla="*/ 0 w 1600200"/>
                <a:gd name="connsiteY0-212" fmla="*/ 1300162 h 1893094"/>
                <a:gd name="connsiteX1-213" fmla="*/ 776288 w 1600200"/>
                <a:gd name="connsiteY1-214" fmla="*/ 0 h 1893094"/>
                <a:gd name="connsiteX2-215" fmla="*/ 1562100 w 1600200"/>
                <a:gd name="connsiteY2-216" fmla="*/ 1304925 h 1893094"/>
                <a:gd name="connsiteX3-217" fmla="*/ 1445419 w 1600200"/>
                <a:gd name="connsiteY3-218" fmla="*/ 1466850 h 1893094"/>
                <a:gd name="connsiteX4-219" fmla="*/ 1516856 w 1600200"/>
                <a:gd name="connsiteY4-220" fmla="*/ 1557338 h 1893094"/>
                <a:gd name="connsiteX5-221" fmla="*/ 1600200 w 1600200"/>
                <a:gd name="connsiteY5-222" fmla="*/ 1724025 h 1893094"/>
                <a:gd name="connsiteX6-223" fmla="*/ 1428750 w 1600200"/>
                <a:gd name="connsiteY6-224" fmla="*/ 1674019 h 1893094"/>
                <a:gd name="connsiteX7-225" fmla="*/ 1304925 w 1600200"/>
                <a:gd name="connsiteY7-226" fmla="*/ 1633537 h 1893094"/>
                <a:gd name="connsiteX8-227" fmla="*/ 1126331 w 1600200"/>
                <a:gd name="connsiteY8-228" fmla="*/ 1893094 h 1893094"/>
                <a:gd name="connsiteX9-229" fmla="*/ 909638 w 1600200"/>
                <a:gd name="connsiteY9-230" fmla="*/ 1893094 h 1893094"/>
                <a:gd name="connsiteX10-231" fmla="*/ 869156 w 1600200"/>
                <a:gd name="connsiteY10-232" fmla="*/ 1826419 h 1893094"/>
                <a:gd name="connsiteX11-233" fmla="*/ 769144 w 1600200"/>
                <a:gd name="connsiteY11-234" fmla="*/ 1607344 h 1893094"/>
                <a:gd name="connsiteX12-235" fmla="*/ 671513 w 1600200"/>
                <a:gd name="connsiteY12-236" fmla="*/ 1797844 h 1893094"/>
                <a:gd name="connsiteX13-237" fmla="*/ 661988 w 1600200"/>
                <a:gd name="connsiteY13-238" fmla="*/ 1885950 h 1893094"/>
                <a:gd name="connsiteX14-239" fmla="*/ 433388 w 1600200"/>
                <a:gd name="connsiteY14-240" fmla="*/ 1885950 h 1893094"/>
                <a:gd name="connsiteX15-241" fmla="*/ 261938 w 1600200"/>
                <a:gd name="connsiteY15-242" fmla="*/ 1664494 h 1893094"/>
                <a:gd name="connsiteX16-243" fmla="*/ 326231 w 1600200"/>
                <a:gd name="connsiteY16-244" fmla="*/ 1581150 h 1893094"/>
                <a:gd name="connsiteX17-245" fmla="*/ 414338 w 1600200"/>
                <a:gd name="connsiteY17-246" fmla="*/ 1366837 h 1893094"/>
                <a:gd name="connsiteX18-247" fmla="*/ 188119 w 1600200"/>
                <a:gd name="connsiteY18-248" fmla="*/ 1404937 h 1893094"/>
                <a:gd name="connsiteX19-249" fmla="*/ 116681 w 1600200"/>
                <a:gd name="connsiteY19-250" fmla="*/ 1447800 h 1893094"/>
                <a:gd name="connsiteX20-251" fmla="*/ 0 w 1600200"/>
                <a:gd name="connsiteY20-252" fmla="*/ 1300162 h 1893094"/>
                <a:gd name="connsiteX0-253" fmla="*/ 0 w 1600200"/>
                <a:gd name="connsiteY0-254" fmla="*/ 1300162 h 1893094"/>
                <a:gd name="connsiteX1-255" fmla="*/ 776288 w 1600200"/>
                <a:gd name="connsiteY1-256" fmla="*/ 0 h 1893094"/>
                <a:gd name="connsiteX2-257" fmla="*/ 1562100 w 1600200"/>
                <a:gd name="connsiteY2-258" fmla="*/ 1304925 h 1893094"/>
                <a:gd name="connsiteX3-259" fmla="*/ 1445419 w 1600200"/>
                <a:gd name="connsiteY3-260" fmla="*/ 1466850 h 1893094"/>
                <a:gd name="connsiteX4-261" fmla="*/ 1516856 w 1600200"/>
                <a:gd name="connsiteY4-262" fmla="*/ 1557338 h 1893094"/>
                <a:gd name="connsiteX5-263" fmla="*/ 1600200 w 1600200"/>
                <a:gd name="connsiteY5-264" fmla="*/ 1724025 h 1893094"/>
                <a:gd name="connsiteX6-265" fmla="*/ 1428750 w 1600200"/>
                <a:gd name="connsiteY6-266" fmla="*/ 1674019 h 1893094"/>
                <a:gd name="connsiteX7-267" fmla="*/ 1304925 w 1600200"/>
                <a:gd name="connsiteY7-268" fmla="*/ 1633537 h 1893094"/>
                <a:gd name="connsiteX8-269" fmla="*/ 1126331 w 1600200"/>
                <a:gd name="connsiteY8-270" fmla="*/ 1893094 h 1893094"/>
                <a:gd name="connsiteX9-271" fmla="*/ 909638 w 1600200"/>
                <a:gd name="connsiteY9-272" fmla="*/ 1893094 h 1893094"/>
                <a:gd name="connsiteX10-273" fmla="*/ 869156 w 1600200"/>
                <a:gd name="connsiteY10-274" fmla="*/ 1826419 h 1893094"/>
                <a:gd name="connsiteX11-275" fmla="*/ 769144 w 1600200"/>
                <a:gd name="connsiteY11-276" fmla="*/ 1607344 h 1893094"/>
                <a:gd name="connsiteX12-277" fmla="*/ 671513 w 1600200"/>
                <a:gd name="connsiteY12-278" fmla="*/ 1797844 h 1893094"/>
                <a:gd name="connsiteX13-279" fmla="*/ 661988 w 1600200"/>
                <a:gd name="connsiteY13-280" fmla="*/ 1885950 h 1893094"/>
                <a:gd name="connsiteX14-281" fmla="*/ 433388 w 1600200"/>
                <a:gd name="connsiteY14-282" fmla="*/ 1885950 h 1893094"/>
                <a:gd name="connsiteX15-283" fmla="*/ 261938 w 1600200"/>
                <a:gd name="connsiteY15-284" fmla="*/ 1664494 h 1893094"/>
                <a:gd name="connsiteX16-285" fmla="*/ 326231 w 1600200"/>
                <a:gd name="connsiteY16-286" fmla="*/ 1581150 h 1893094"/>
                <a:gd name="connsiteX17-287" fmla="*/ 414338 w 1600200"/>
                <a:gd name="connsiteY17-288" fmla="*/ 1366837 h 1893094"/>
                <a:gd name="connsiteX18-289" fmla="*/ 188119 w 1600200"/>
                <a:gd name="connsiteY18-290" fmla="*/ 1404937 h 1893094"/>
                <a:gd name="connsiteX19-291" fmla="*/ 116681 w 1600200"/>
                <a:gd name="connsiteY19-292" fmla="*/ 1447800 h 1893094"/>
                <a:gd name="connsiteX20-293" fmla="*/ 0 w 1600200"/>
                <a:gd name="connsiteY20-294" fmla="*/ 1300162 h 1893094"/>
                <a:gd name="connsiteX0-295" fmla="*/ 0 w 1618472"/>
                <a:gd name="connsiteY0-296" fmla="*/ 1300162 h 1893094"/>
                <a:gd name="connsiteX1-297" fmla="*/ 776288 w 1618472"/>
                <a:gd name="connsiteY1-298" fmla="*/ 0 h 1893094"/>
                <a:gd name="connsiteX2-299" fmla="*/ 1562100 w 1618472"/>
                <a:gd name="connsiteY2-300" fmla="*/ 1304925 h 1893094"/>
                <a:gd name="connsiteX3-301" fmla="*/ 1445419 w 1618472"/>
                <a:gd name="connsiteY3-302" fmla="*/ 1466850 h 1893094"/>
                <a:gd name="connsiteX4-303" fmla="*/ 1516856 w 1618472"/>
                <a:gd name="connsiteY4-304" fmla="*/ 1557338 h 1893094"/>
                <a:gd name="connsiteX5-305" fmla="*/ 1600200 w 1618472"/>
                <a:gd name="connsiteY5-306" fmla="*/ 1724025 h 1893094"/>
                <a:gd name="connsiteX6-307" fmla="*/ 1428750 w 1618472"/>
                <a:gd name="connsiteY6-308" fmla="*/ 1674019 h 1893094"/>
                <a:gd name="connsiteX7-309" fmla="*/ 1304925 w 1618472"/>
                <a:gd name="connsiteY7-310" fmla="*/ 1633537 h 1893094"/>
                <a:gd name="connsiteX8-311" fmla="*/ 1126331 w 1618472"/>
                <a:gd name="connsiteY8-312" fmla="*/ 1893094 h 1893094"/>
                <a:gd name="connsiteX9-313" fmla="*/ 909638 w 1618472"/>
                <a:gd name="connsiteY9-314" fmla="*/ 1893094 h 1893094"/>
                <a:gd name="connsiteX10-315" fmla="*/ 869156 w 1618472"/>
                <a:gd name="connsiteY10-316" fmla="*/ 1826419 h 1893094"/>
                <a:gd name="connsiteX11-317" fmla="*/ 769144 w 1618472"/>
                <a:gd name="connsiteY11-318" fmla="*/ 1607344 h 1893094"/>
                <a:gd name="connsiteX12-319" fmla="*/ 671513 w 1618472"/>
                <a:gd name="connsiteY12-320" fmla="*/ 1797844 h 1893094"/>
                <a:gd name="connsiteX13-321" fmla="*/ 661988 w 1618472"/>
                <a:gd name="connsiteY13-322" fmla="*/ 1885950 h 1893094"/>
                <a:gd name="connsiteX14-323" fmla="*/ 433388 w 1618472"/>
                <a:gd name="connsiteY14-324" fmla="*/ 1885950 h 1893094"/>
                <a:gd name="connsiteX15-325" fmla="*/ 261938 w 1618472"/>
                <a:gd name="connsiteY15-326" fmla="*/ 1664494 h 1893094"/>
                <a:gd name="connsiteX16-327" fmla="*/ 326231 w 1618472"/>
                <a:gd name="connsiteY16-328" fmla="*/ 1581150 h 1893094"/>
                <a:gd name="connsiteX17-329" fmla="*/ 414338 w 1618472"/>
                <a:gd name="connsiteY17-330" fmla="*/ 1366837 h 1893094"/>
                <a:gd name="connsiteX18-331" fmla="*/ 188119 w 1618472"/>
                <a:gd name="connsiteY18-332" fmla="*/ 1404937 h 1893094"/>
                <a:gd name="connsiteX19-333" fmla="*/ 116681 w 1618472"/>
                <a:gd name="connsiteY19-334" fmla="*/ 1447800 h 1893094"/>
                <a:gd name="connsiteX20-335" fmla="*/ 0 w 1618472"/>
                <a:gd name="connsiteY20-336" fmla="*/ 1300162 h 1893094"/>
                <a:gd name="connsiteX0-337" fmla="*/ 0 w 1618472"/>
                <a:gd name="connsiteY0-338" fmla="*/ 1300162 h 1893094"/>
                <a:gd name="connsiteX1-339" fmla="*/ 776288 w 1618472"/>
                <a:gd name="connsiteY1-340" fmla="*/ 0 h 1893094"/>
                <a:gd name="connsiteX2-341" fmla="*/ 1562100 w 1618472"/>
                <a:gd name="connsiteY2-342" fmla="*/ 1304925 h 1893094"/>
                <a:gd name="connsiteX3-343" fmla="*/ 1445419 w 1618472"/>
                <a:gd name="connsiteY3-344" fmla="*/ 1466850 h 1893094"/>
                <a:gd name="connsiteX4-345" fmla="*/ 1516856 w 1618472"/>
                <a:gd name="connsiteY4-346" fmla="*/ 1557338 h 1893094"/>
                <a:gd name="connsiteX5-347" fmla="*/ 1600200 w 1618472"/>
                <a:gd name="connsiteY5-348" fmla="*/ 1724025 h 1893094"/>
                <a:gd name="connsiteX6-349" fmla="*/ 1428750 w 1618472"/>
                <a:gd name="connsiteY6-350" fmla="*/ 1674019 h 1893094"/>
                <a:gd name="connsiteX7-351" fmla="*/ 1304925 w 1618472"/>
                <a:gd name="connsiteY7-352" fmla="*/ 1633537 h 1893094"/>
                <a:gd name="connsiteX8-353" fmla="*/ 1126331 w 1618472"/>
                <a:gd name="connsiteY8-354" fmla="*/ 1893094 h 1893094"/>
                <a:gd name="connsiteX9-355" fmla="*/ 909638 w 1618472"/>
                <a:gd name="connsiteY9-356" fmla="*/ 1893094 h 1893094"/>
                <a:gd name="connsiteX10-357" fmla="*/ 869156 w 1618472"/>
                <a:gd name="connsiteY10-358" fmla="*/ 1826419 h 1893094"/>
                <a:gd name="connsiteX11-359" fmla="*/ 769144 w 1618472"/>
                <a:gd name="connsiteY11-360" fmla="*/ 1607344 h 1893094"/>
                <a:gd name="connsiteX12-361" fmla="*/ 671513 w 1618472"/>
                <a:gd name="connsiteY12-362" fmla="*/ 1797844 h 1893094"/>
                <a:gd name="connsiteX13-363" fmla="*/ 661988 w 1618472"/>
                <a:gd name="connsiteY13-364" fmla="*/ 1885950 h 1893094"/>
                <a:gd name="connsiteX14-365" fmla="*/ 433388 w 1618472"/>
                <a:gd name="connsiteY14-366" fmla="*/ 1885950 h 1893094"/>
                <a:gd name="connsiteX15-367" fmla="*/ 261938 w 1618472"/>
                <a:gd name="connsiteY15-368" fmla="*/ 1664494 h 1893094"/>
                <a:gd name="connsiteX16-369" fmla="*/ 326231 w 1618472"/>
                <a:gd name="connsiteY16-370" fmla="*/ 1581150 h 1893094"/>
                <a:gd name="connsiteX17-371" fmla="*/ 414338 w 1618472"/>
                <a:gd name="connsiteY17-372" fmla="*/ 1366837 h 1893094"/>
                <a:gd name="connsiteX18-373" fmla="*/ 188119 w 1618472"/>
                <a:gd name="connsiteY18-374" fmla="*/ 1404937 h 1893094"/>
                <a:gd name="connsiteX19-375" fmla="*/ 116681 w 1618472"/>
                <a:gd name="connsiteY19-376" fmla="*/ 1447800 h 1893094"/>
                <a:gd name="connsiteX20-377" fmla="*/ 0 w 1618472"/>
                <a:gd name="connsiteY20-378" fmla="*/ 1300162 h 1893094"/>
                <a:gd name="connsiteX0-379" fmla="*/ 0 w 1624617"/>
                <a:gd name="connsiteY0-380" fmla="*/ 1300162 h 1893094"/>
                <a:gd name="connsiteX1-381" fmla="*/ 776288 w 1624617"/>
                <a:gd name="connsiteY1-382" fmla="*/ 0 h 1893094"/>
                <a:gd name="connsiteX2-383" fmla="*/ 1562100 w 1624617"/>
                <a:gd name="connsiteY2-384" fmla="*/ 1304925 h 1893094"/>
                <a:gd name="connsiteX3-385" fmla="*/ 1445419 w 1624617"/>
                <a:gd name="connsiteY3-386" fmla="*/ 1466850 h 1893094"/>
                <a:gd name="connsiteX4-387" fmla="*/ 1516856 w 1624617"/>
                <a:gd name="connsiteY4-388" fmla="*/ 1557338 h 1893094"/>
                <a:gd name="connsiteX5-389" fmla="*/ 1600200 w 1624617"/>
                <a:gd name="connsiteY5-390" fmla="*/ 1724025 h 1893094"/>
                <a:gd name="connsiteX6-391" fmla="*/ 1428750 w 1624617"/>
                <a:gd name="connsiteY6-392" fmla="*/ 1674019 h 1893094"/>
                <a:gd name="connsiteX7-393" fmla="*/ 1304925 w 1624617"/>
                <a:gd name="connsiteY7-394" fmla="*/ 1633537 h 1893094"/>
                <a:gd name="connsiteX8-395" fmla="*/ 1126331 w 1624617"/>
                <a:gd name="connsiteY8-396" fmla="*/ 1893094 h 1893094"/>
                <a:gd name="connsiteX9-397" fmla="*/ 909638 w 1624617"/>
                <a:gd name="connsiteY9-398" fmla="*/ 1893094 h 1893094"/>
                <a:gd name="connsiteX10-399" fmla="*/ 869156 w 1624617"/>
                <a:gd name="connsiteY10-400" fmla="*/ 1826419 h 1893094"/>
                <a:gd name="connsiteX11-401" fmla="*/ 769144 w 1624617"/>
                <a:gd name="connsiteY11-402" fmla="*/ 1607344 h 1893094"/>
                <a:gd name="connsiteX12-403" fmla="*/ 671513 w 1624617"/>
                <a:gd name="connsiteY12-404" fmla="*/ 1797844 h 1893094"/>
                <a:gd name="connsiteX13-405" fmla="*/ 661988 w 1624617"/>
                <a:gd name="connsiteY13-406" fmla="*/ 1885950 h 1893094"/>
                <a:gd name="connsiteX14-407" fmla="*/ 433388 w 1624617"/>
                <a:gd name="connsiteY14-408" fmla="*/ 1885950 h 1893094"/>
                <a:gd name="connsiteX15-409" fmla="*/ 261938 w 1624617"/>
                <a:gd name="connsiteY15-410" fmla="*/ 1664494 h 1893094"/>
                <a:gd name="connsiteX16-411" fmla="*/ 326231 w 1624617"/>
                <a:gd name="connsiteY16-412" fmla="*/ 1581150 h 1893094"/>
                <a:gd name="connsiteX17-413" fmla="*/ 414338 w 1624617"/>
                <a:gd name="connsiteY17-414" fmla="*/ 1366837 h 1893094"/>
                <a:gd name="connsiteX18-415" fmla="*/ 188119 w 1624617"/>
                <a:gd name="connsiteY18-416" fmla="*/ 1404937 h 1893094"/>
                <a:gd name="connsiteX19-417" fmla="*/ 116681 w 1624617"/>
                <a:gd name="connsiteY19-418" fmla="*/ 1447800 h 1893094"/>
                <a:gd name="connsiteX20-419" fmla="*/ 0 w 1624617"/>
                <a:gd name="connsiteY20-420" fmla="*/ 1300162 h 1893094"/>
                <a:gd name="connsiteX0-421" fmla="*/ 0 w 1624617"/>
                <a:gd name="connsiteY0-422" fmla="*/ 1300162 h 1893094"/>
                <a:gd name="connsiteX1-423" fmla="*/ 776288 w 1624617"/>
                <a:gd name="connsiteY1-424" fmla="*/ 0 h 1893094"/>
                <a:gd name="connsiteX2-425" fmla="*/ 1562100 w 1624617"/>
                <a:gd name="connsiteY2-426" fmla="*/ 1304925 h 1893094"/>
                <a:gd name="connsiteX3-427" fmla="*/ 1445419 w 1624617"/>
                <a:gd name="connsiteY3-428" fmla="*/ 1466850 h 1893094"/>
                <a:gd name="connsiteX4-429" fmla="*/ 1516856 w 1624617"/>
                <a:gd name="connsiteY4-430" fmla="*/ 1557338 h 1893094"/>
                <a:gd name="connsiteX5-431" fmla="*/ 1600200 w 1624617"/>
                <a:gd name="connsiteY5-432" fmla="*/ 1724025 h 1893094"/>
                <a:gd name="connsiteX6-433" fmla="*/ 1428750 w 1624617"/>
                <a:gd name="connsiteY6-434" fmla="*/ 1674019 h 1893094"/>
                <a:gd name="connsiteX7-435" fmla="*/ 1304925 w 1624617"/>
                <a:gd name="connsiteY7-436" fmla="*/ 1633537 h 1893094"/>
                <a:gd name="connsiteX8-437" fmla="*/ 1126331 w 1624617"/>
                <a:gd name="connsiteY8-438" fmla="*/ 1893094 h 1893094"/>
                <a:gd name="connsiteX9-439" fmla="*/ 909638 w 1624617"/>
                <a:gd name="connsiteY9-440" fmla="*/ 1893094 h 1893094"/>
                <a:gd name="connsiteX10-441" fmla="*/ 869156 w 1624617"/>
                <a:gd name="connsiteY10-442" fmla="*/ 1826419 h 1893094"/>
                <a:gd name="connsiteX11-443" fmla="*/ 769144 w 1624617"/>
                <a:gd name="connsiteY11-444" fmla="*/ 1607344 h 1893094"/>
                <a:gd name="connsiteX12-445" fmla="*/ 671513 w 1624617"/>
                <a:gd name="connsiteY12-446" fmla="*/ 1797844 h 1893094"/>
                <a:gd name="connsiteX13-447" fmla="*/ 661988 w 1624617"/>
                <a:gd name="connsiteY13-448" fmla="*/ 1885950 h 1893094"/>
                <a:gd name="connsiteX14-449" fmla="*/ 433388 w 1624617"/>
                <a:gd name="connsiteY14-450" fmla="*/ 1885950 h 1893094"/>
                <a:gd name="connsiteX15-451" fmla="*/ 261938 w 1624617"/>
                <a:gd name="connsiteY15-452" fmla="*/ 1664494 h 1893094"/>
                <a:gd name="connsiteX16-453" fmla="*/ 326231 w 1624617"/>
                <a:gd name="connsiteY16-454" fmla="*/ 1581150 h 1893094"/>
                <a:gd name="connsiteX17-455" fmla="*/ 414338 w 1624617"/>
                <a:gd name="connsiteY17-456" fmla="*/ 1366837 h 1893094"/>
                <a:gd name="connsiteX18-457" fmla="*/ 188119 w 1624617"/>
                <a:gd name="connsiteY18-458" fmla="*/ 1404937 h 1893094"/>
                <a:gd name="connsiteX19-459" fmla="*/ 116681 w 1624617"/>
                <a:gd name="connsiteY19-460" fmla="*/ 1447800 h 1893094"/>
                <a:gd name="connsiteX20-461" fmla="*/ 0 w 1624617"/>
                <a:gd name="connsiteY20-462" fmla="*/ 1300162 h 1893094"/>
                <a:gd name="connsiteX0-463" fmla="*/ 0 w 1624617"/>
                <a:gd name="connsiteY0-464" fmla="*/ 1300162 h 1893094"/>
                <a:gd name="connsiteX1-465" fmla="*/ 776288 w 1624617"/>
                <a:gd name="connsiteY1-466" fmla="*/ 0 h 1893094"/>
                <a:gd name="connsiteX2-467" fmla="*/ 1562100 w 1624617"/>
                <a:gd name="connsiteY2-468" fmla="*/ 1304925 h 1893094"/>
                <a:gd name="connsiteX3-469" fmla="*/ 1445419 w 1624617"/>
                <a:gd name="connsiteY3-470" fmla="*/ 1466850 h 1893094"/>
                <a:gd name="connsiteX4-471" fmla="*/ 1516856 w 1624617"/>
                <a:gd name="connsiteY4-472" fmla="*/ 1557338 h 1893094"/>
                <a:gd name="connsiteX5-473" fmla="*/ 1600200 w 1624617"/>
                <a:gd name="connsiteY5-474" fmla="*/ 1724025 h 1893094"/>
                <a:gd name="connsiteX6-475" fmla="*/ 1428750 w 1624617"/>
                <a:gd name="connsiteY6-476" fmla="*/ 1674019 h 1893094"/>
                <a:gd name="connsiteX7-477" fmla="*/ 1304925 w 1624617"/>
                <a:gd name="connsiteY7-478" fmla="*/ 1633537 h 1893094"/>
                <a:gd name="connsiteX8-479" fmla="*/ 1126331 w 1624617"/>
                <a:gd name="connsiteY8-480" fmla="*/ 1893094 h 1893094"/>
                <a:gd name="connsiteX9-481" fmla="*/ 909638 w 1624617"/>
                <a:gd name="connsiteY9-482" fmla="*/ 1893094 h 1893094"/>
                <a:gd name="connsiteX10-483" fmla="*/ 869156 w 1624617"/>
                <a:gd name="connsiteY10-484" fmla="*/ 1826419 h 1893094"/>
                <a:gd name="connsiteX11-485" fmla="*/ 769144 w 1624617"/>
                <a:gd name="connsiteY11-486" fmla="*/ 1607344 h 1893094"/>
                <a:gd name="connsiteX12-487" fmla="*/ 671513 w 1624617"/>
                <a:gd name="connsiteY12-488" fmla="*/ 1797844 h 1893094"/>
                <a:gd name="connsiteX13-489" fmla="*/ 661988 w 1624617"/>
                <a:gd name="connsiteY13-490" fmla="*/ 1885950 h 1893094"/>
                <a:gd name="connsiteX14-491" fmla="*/ 433388 w 1624617"/>
                <a:gd name="connsiteY14-492" fmla="*/ 1885950 h 1893094"/>
                <a:gd name="connsiteX15-493" fmla="*/ 261938 w 1624617"/>
                <a:gd name="connsiteY15-494" fmla="*/ 1664494 h 1893094"/>
                <a:gd name="connsiteX16-495" fmla="*/ 326231 w 1624617"/>
                <a:gd name="connsiteY16-496" fmla="*/ 1581150 h 1893094"/>
                <a:gd name="connsiteX17-497" fmla="*/ 414338 w 1624617"/>
                <a:gd name="connsiteY17-498" fmla="*/ 1366837 h 1893094"/>
                <a:gd name="connsiteX18-499" fmla="*/ 188119 w 1624617"/>
                <a:gd name="connsiteY18-500" fmla="*/ 1404937 h 1893094"/>
                <a:gd name="connsiteX19-501" fmla="*/ 116681 w 1624617"/>
                <a:gd name="connsiteY19-502" fmla="*/ 1447800 h 1893094"/>
                <a:gd name="connsiteX20-503" fmla="*/ 0 w 1624617"/>
                <a:gd name="connsiteY20-504" fmla="*/ 1300162 h 1893094"/>
                <a:gd name="connsiteX0-505" fmla="*/ 0 w 1624617"/>
                <a:gd name="connsiteY0-506" fmla="*/ 1300162 h 1893094"/>
                <a:gd name="connsiteX1-507" fmla="*/ 776288 w 1624617"/>
                <a:gd name="connsiteY1-508" fmla="*/ 0 h 1893094"/>
                <a:gd name="connsiteX2-509" fmla="*/ 1562100 w 1624617"/>
                <a:gd name="connsiteY2-510" fmla="*/ 1304925 h 1893094"/>
                <a:gd name="connsiteX3-511" fmla="*/ 1445419 w 1624617"/>
                <a:gd name="connsiteY3-512" fmla="*/ 1466850 h 1893094"/>
                <a:gd name="connsiteX4-513" fmla="*/ 1516856 w 1624617"/>
                <a:gd name="connsiteY4-514" fmla="*/ 1557338 h 1893094"/>
                <a:gd name="connsiteX5-515" fmla="*/ 1600200 w 1624617"/>
                <a:gd name="connsiteY5-516" fmla="*/ 1724025 h 1893094"/>
                <a:gd name="connsiteX6-517" fmla="*/ 1428750 w 1624617"/>
                <a:gd name="connsiteY6-518" fmla="*/ 1674019 h 1893094"/>
                <a:gd name="connsiteX7-519" fmla="*/ 1312069 w 1624617"/>
                <a:gd name="connsiteY7-520" fmla="*/ 1640681 h 1893094"/>
                <a:gd name="connsiteX8-521" fmla="*/ 1126331 w 1624617"/>
                <a:gd name="connsiteY8-522" fmla="*/ 1893094 h 1893094"/>
                <a:gd name="connsiteX9-523" fmla="*/ 909638 w 1624617"/>
                <a:gd name="connsiteY9-524" fmla="*/ 1893094 h 1893094"/>
                <a:gd name="connsiteX10-525" fmla="*/ 869156 w 1624617"/>
                <a:gd name="connsiteY10-526" fmla="*/ 1826419 h 1893094"/>
                <a:gd name="connsiteX11-527" fmla="*/ 769144 w 1624617"/>
                <a:gd name="connsiteY11-528" fmla="*/ 1607344 h 1893094"/>
                <a:gd name="connsiteX12-529" fmla="*/ 671513 w 1624617"/>
                <a:gd name="connsiteY12-530" fmla="*/ 1797844 h 1893094"/>
                <a:gd name="connsiteX13-531" fmla="*/ 661988 w 1624617"/>
                <a:gd name="connsiteY13-532" fmla="*/ 1885950 h 1893094"/>
                <a:gd name="connsiteX14-533" fmla="*/ 433388 w 1624617"/>
                <a:gd name="connsiteY14-534" fmla="*/ 1885950 h 1893094"/>
                <a:gd name="connsiteX15-535" fmla="*/ 261938 w 1624617"/>
                <a:gd name="connsiteY15-536" fmla="*/ 1664494 h 1893094"/>
                <a:gd name="connsiteX16-537" fmla="*/ 326231 w 1624617"/>
                <a:gd name="connsiteY16-538" fmla="*/ 1581150 h 1893094"/>
                <a:gd name="connsiteX17-539" fmla="*/ 414338 w 1624617"/>
                <a:gd name="connsiteY17-540" fmla="*/ 1366837 h 1893094"/>
                <a:gd name="connsiteX18-541" fmla="*/ 188119 w 1624617"/>
                <a:gd name="connsiteY18-542" fmla="*/ 1404937 h 1893094"/>
                <a:gd name="connsiteX19-543" fmla="*/ 116681 w 1624617"/>
                <a:gd name="connsiteY19-544" fmla="*/ 1447800 h 1893094"/>
                <a:gd name="connsiteX20-545" fmla="*/ 0 w 1624617"/>
                <a:gd name="connsiteY20-546" fmla="*/ 1300162 h 1893094"/>
                <a:gd name="connsiteX0-547" fmla="*/ 0 w 1624617"/>
                <a:gd name="connsiteY0-548" fmla="*/ 1300162 h 1893094"/>
                <a:gd name="connsiteX1-549" fmla="*/ 776288 w 1624617"/>
                <a:gd name="connsiteY1-550" fmla="*/ 0 h 1893094"/>
                <a:gd name="connsiteX2-551" fmla="*/ 1562100 w 1624617"/>
                <a:gd name="connsiteY2-552" fmla="*/ 1304925 h 1893094"/>
                <a:gd name="connsiteX3-553" fmla="*/ 1445419 w 1624617"/>
                <a:gd name="connsiteY3-554" fmla="*/ 1466850 h 1893094"/>
                <a:gd name="connsiteX4-555" fmla="*/ 1516856 w 1624617"/>
                <a:gd name="connsiteY4-556" fmla="*/ 1557338 h 1893094"/>
                <a:gd name="connsiteX5-557" fmla="*/ 1600200 w 1624617"/>
                <a:gd name="connsiteY5-558" fmla="*/ 1724025 h 1893094"/>
                <a:gd name="connsiteX6-559" fmla="*/ 1428750 w 1624617"/>
                <a:gd name="connsiteY6-560" fmla="*/ 1674019 h 1893094"/>
                <a:gd name="connsiteX7-561" fmla="*/ 1312069 w 1624617"/>
                <a:gd name="connsiteY7-562" fmla="*/ 1640681 h 1893094"/>
                <a:gd name="connsiteX8-563" fmla="*/ 1126331 w 1624617"/>
                <a:gd name="connsiteY8-564" fmla="*/ 1893094 h 1893094"/>
                <a:gd name="connsiteX9-565" fmla="*/ 909638 w 1624617"/>
                <a:gd name="connsiteY9-566" fmla="*/ 1893094 h 1893094"/>
                <a:gd name="connsiteX10-567" fmla="*/ 869156 w 1624617"/>
                <a:gd name="connsiteY10-568" fmla="*/ 1826419 h 1893094"/>
                <a:gd name="connsiteX11-569" fmla="*/ 769144 w 1624617"/>
                <a:gd name="connsiteY11-570" fmla="*/ 1607344 h 1893094"/>
                <a:gd name="connsiteX12-571" fmla="*/ 671513 w 1624617"/>
                <a:gd name="connsiteY12-572" fmla="*/ 1797844 h 1893094"/>
                <a:gd name="connsiteX13-573" fmla="*/ 661988 w 1624617"/>
                <a:gd name="connsiteY13-574" fmla="*/ 1885950 h 1893094"/>
                <a:gd name="connsiteX14-575" fmla="*/ 433388 w 1624617"/>
                <a:gd name="connsiteY14-576" fmla="*/ 1885950 h 1893094"/>
                <a:gd name="connsiteX15-577" fmla="*/ 261938 w 1624617"/>
                <a:gd name="connsiteY15-578" fmla="*/ 1664494 h 1893094"/>
                <a:gd name="connsiteX16-579" fmla="*/ 326231 w 1624617"/>
                <a:gd name="connsiteY16-580" fmla="*/ 1581150 h 1893094"/>
                <a:gd name="connsiteX17-581" fmla="*/ 414338 w 1624617"/>
                <a:gd name="connsiteY17-582" fmla="*/ 1366837 h 1893094"/>
                <a:gd name="connsiteX18-583" fmla="*/ 188119 w 1624617"/>
                <a:gd name="connsiteY18-584" fmla="*/ 1404937 h 1893094"/>
                <a:gd name="connsiteX19-585" fmla="*/ 116681 w 1624617"/>
                <a:gd name="connsiteY19-586" fmla="*/ 1447800 h 1893094"/>
                <a:gd name="connsiteX20-587" fmla="*/ 0 w 1624617"/>
                <a:gd name="connsiteY20-588" fmla="*/ 1300162 h 1893094"/>
                <a:gd name="connsiteX0-589" fmla="*/ 0 w 1624617"/>
                <a:gd name="connsiteY0-590" fmla="*/ 1300162 h 1893094"/>
                <a:gd name="connsiteX1-591" fmla="*/ 776288 w 1624617"/>
                <a:gd name="connsiteY1-592" fmla="*/ 0 h 1893094"/>
                <a:gd name="connsiteX2-593" fmla="*/ 1562100 w 1624617"/>
                <a:gd name="connsiteY2-594" fmla="*/ 1304925 h 1893094"/>
                <a:gd name="connsiteX3-595" fmla="*/ 1445419 w 1624617"/>
                <a:gd name="connsiteY3-596" fmla="*/ 1466850 h 1893094"/>
                <a:gd name="connsiteX4-597" fmla="*/ 1516856 w 1624617"/>
                <a:gd name="connsiteY4-598" fmla="*/ 1557338 h 1893094"/>
                <a:gd name="connsiteX5-599" fmla="*/ 1600200 w 1624617"/>
                <a:gd name="connsiteY5-600" fmla="*/ 1724025 h 1893094"/>
                <a:gd name="connsiteX6-601" fmla="*/ 1426369 w 1624617"/>
                <a:gd name="connsiteY6-602" fmla="*/ 1678781 h 1893094"/>
                <a:gd name="connsiteX7-603" fmla="*/ 1312069 w 1624617"/>
                <a:gd name="connsiteY7-604" fmla="*/ 1640681 h 1893094"/>
                <a:gd name="connsiteX8-605" fmla="*/ 1126331 w 1624617"/>
                <a:gd name="connsiteY8-606" fmla="*/ 1893094 h 1893094"/>
                <a:gd name="connsiteX9-607" fmla="*/ 909638 w 1624617"/>
                <a:gd name="connsiteY9-608" fmla="*/ 1893094 h 1893094"/>
                <a:gd name="connsiteX10-609" fmla="*/ 869156 w 1624617"/>
                <a:gd name="connsiteY10-610" fmla="*/ 1826419 h 1893094"/>
                <a:gd name="connsiteX11-611" fmla="*/ 769144 w 1624617"/>
                <a:gd name="connsiteY11-612" fmla="*/ 1607344 h 1893094"/>
                <a:gd name="connsiteX12-613" fmla="*/ 671513 w 1624617"/>
                <a:gd name="connsiteY12-614" fmla="*/ 1797844 h 1893094"/>
                <a:gd name="connsiteX13-615" fmla="*/ 661988 w 1624617"/>
                <a:gd name="connsiteY13-616" fmla="*/ 1885950 h 1893094"/>
                <a:gd name="connsiteX14-617" fmla="*/ 433388 w 1624617"/>
                <a:gd name="connsiteY14-618" fmla="*/ 1885950 h 1893094"/>
                <a:gd name="connsiteX15-619" fmla="*/ 261938 w 1624617"/>
                <a:gd name="connsiteY15-620" fmla="*/ 1664494 h 1893094"/>
                <a:gd name="connsiteX16-621" fmla="*/ 326231 w 1624617"/>
                <a:gd name="connsiteY16-622" fmla="*/ 1581150 h 1893094"/>
                <a:gd name="connsiteX17-623" fmla="*/ 414338 w 1624617"/>
                <a:gd name="connsiteY17-624" fmla="*/ 1366837 h 1893094"/>
                <a:gd name="connsiteX18-625" fmla="*/ 188119 w 1624617"/>
                <a:gd name="connsiteY18-626" fmla="*/ 1404937 h 1893094"/>
                <a:gd name="connsiteX19-627" fmla="*/ 116681 w 1624617"/>
                <a:gd name="connsiteY19-628" fmla="*/ 1447800 h 1893094"/>
                <a:gd name="connsiteX20-629" fmla="*/ 0 w 1624617"/>
                <a:gd name="connsiteY20-630" fmla="*/ 1300162 h 1893094"/>
                <a:gd name="connsiteX0-631" fmla="*/ 0 w 1624617"/>
                <a:gd name="connsiteY0-632" fmla="*/ 1300162 h 1893094"/>
                <a:gd name="connsiteX1-633" fmla="*/ 776288 w 1624617"/>
                <a:gd name="connsiteY1-634" fmla="*/ 0 h 1893094"/>
                <a:gd name="connsiteX2-635" fmla="*/ 1562100 w 1624617"/>
                <a:gd name="connsiteY2-636" fmla="*/ 1304925 h 1893094"/>
                <a:gd name="connsiteX3-637" fmla="*/ 1445419 w 1624617"/>
                <a:gd name="connsiteY3-638" fmla="*/ 1466850 h 1893094"/>
                <a:gd name="connsiteX4-639" fmla="*/ 1516856 w 1624617"/>
                <a:gd name="connsiteY4-640" fmla="*/ 1557338 h 1893094"/>
                <a:gd name="connsiteX5-641" fmla="*/ 1600200 w 1624617"/>
                <a:gd name="connsiteY5-642" fmla="*/ 1724025 h 1893094"/>
                <a:gd name="connsiteX6-643" fmla="*/ 1426369 w 1624617"/>
                <a:gd name="connsiteY6-644" fmla="*/ 1678781 h 1893094"/>
                <a:gd name="connsiteX7-645" fmla="*/ 1312069 w 1624617"/>
                <a:gd name="connsiteY7-646" fmla="*/ 1640681 h 1893094"/>
                <a:gd name="connsiteX8-647" fmla="*/ 1126331 w 1624617"/>
                <a:gd name="connsiteY8-648" fmla="*/ 1893094 h 1893094"/>
                <a:gd name="connsiteX9-649" fmla="*/ 909638 w 1624617"/>
                <a:gd name="connsiteY9-650" fmla="*/ 1893094 h 1893094"/>
                <a:gd name="connsiteX10-651" fmla="*/ 869156 w 1624617"/>
                <a:gd name="connsiteY10-652" fmla="*/ 1826419 h 1893094"/>
                <a:gd name="connsiteX11-653" fmla="*/ 769144 w 1624617"/>
                <a:gd name="connsiteY11-654" fmla="*/ 1607344 h 1893094"/>
                <a:gd name="connsiteX12-655" fmla="*/ 671513 w 1624617"/>
                <a:gd name="connsiteY12-656" fmla="*/ 1797844 h 1893094"/>
                <a:gd name="connsiteX13-657" fmla="*/ 661988 w 1624617"/>
                <a:gd name="connsiteY13-658" fmla="*/ 1885950 h 1893094"/>
                <a:gd name="connsiteX14-659" fmla="*/ 433388 w 1624617"/>
                <a:gd name="connsiteY14-660" fmla="*/ 1885950 h 1893094"/>
                <a:gd name="connsiteX15-661" fmla="*/ 261938 w 1624617"/>
                <a:gd name="connsiteY15-662" fmla="*/ 1664494 h 1893094"/>
                <a:gd name="connsiteX16-663" fmla="*/ 326231 w 1624617"/>
                <a:gd name="connsiteY16-664" fmla="*/ 1581150 h 1893094"/>
                <a:gd name="connsiteX17-665" fmla="*/ 414338 w 1624617"/>
                <a:gd name="connsiteY17-666" fmla="*/ 1366837 h 1893094"/>
                <a:gd name="connsiteX18-667" fmla="*/ 188119 w 1624617"/>
                <a:gd name="connsiteY18-668" fmla="*/ 1404937 h 1893094"/>
                <a:gd name="connsiteX19-669" fmla="*/ 116681 w 1624617"/>
                <a:gd name="connsiteY19-670" fmla="*/ 1447800 h 1893094"/>
                <a:gd name="connsiteX20-671" fmla="*/ 0 w 1624617"/>
                <a:gd name="connsiteY20-672" fmla="*/ 1300162 h 1893094"/>
                <a:gd name="connsiteX0-673" fmla="*/ 0 w 1624617"/>
                <a:gd name="connsiteY0-674" fmla="*/ 1300162 h 1893094"/>
                <a:gd name="connsiteX1-675" fmla="*/ 776288 w 1624617"/>
                <a:gd name="connsiteY1-676" fmla="*/ 0 h 1893094"/>
                <a:gd name="connsiteX2-677" fmla="*/ 1562100 w 1624617"/>
                <a:gd name="connsiteY2-678" fmla="*/ 1304925 h 1893094"/>
                <a:gd name="connsiteX3-679" fmla="*/ 1445419 w 1624617"/>
                <a:gd name="connsiteY3-680" fmla="*/ 1466850 h 1893094"/>
                <a:gd name="connsiteX4-681" fmla="*/ 1516856 w 1624617"/>
                <a:gd name="connsiteY4-682" fmla="*/ 1557338 h 1893094"/>
                <a:gd name="connsiteX5-683" fmla="*/ 1600200 w 1624617"/>
                <a:gd name="connsiteY5-684" fmla="*/ 1724025 h 1893094"/>
                <a:gd name="connsiteX6-685" fmla="*/ 1426369 w 1624617"/>
                <a:gd name="connsiteY6-686" fmla="*/ 1678781 h 1893094"/>
                <a:gd name="connsiteX7-687" fmla="*/ 1312069 w 1624617"/>
                <a:gd name="connsiteY7-688" fmla="*/ 1640681 h 1893094"/>
                <a:gd name="connsiteX8-689" fmla="*/ 1126331 w 1624617"/>
                <a:gd name="connsiteY8-690" fmla="*/ 1893094 h 1893094"/>
                <a:gd name="connsiteX9-691" fmla="*/ 909638 w 1624617"/>
                <a:gd name="connsiteY9-692" fmla="*/ 1893094 h 1893094"/>
                <a:gd name="connsiteX10-693" fmla="*/ 869156 w 1624617"/>
                <a:gd name="connsiteY10-694" fmla="*/ 1826419 h 1893094"/>
                <a:gd name="connsiteX11-695" fmla="*/ 769144 w 1624617"/>
                <a:gd name="connsiteY11-696" fmla="*/ 1607344 h 1893094"/>
                <a:gd name="connsiteX12-697" fmla="*/ 671513 w 1624617"/>
                <a:gd name="connsiteY12-698" fmla="*/ 1797844 h 1893094"/>
                <a:gd name="connsiteX13-699" fmla="*/ 661988 w 1624617"/>
                <a:gd name="connsiteY13-700" fmla="*/ 1885950 h 1893094"/>
                <a:gd name="connsiteX14-701" fmla="*/ 433388 w 1624617"/>
                <a:gd name="connsiteY14-702" fmla="*/ 1885950 h 1893094"/>
                <a:gd name="connsiteX15-703" fmla="*/ 261938 w 1624617"/>
                <a:gd name="connsiteY15-704" fmla="*/ 1664494 h 1893094"/>
                <a:gd name="connsiteX16-705" fmla="*/ 326231 w 1624617"/>
                <a:gd name="connsiteY16-706" fmla="*/ 1581150 h 1893094"/>
                <a:gd name="connsiteX17-707" fmla="*/ 414338 w 1624617"/>
                <a:gd name="connsiteY17-708" fmla="*/ 1366837 h 1893094"/>
                <a:gd name="connsiteX18-709" fmla="*/ 188119 w 1624617"/>
                <a:gd name="connsiteY18-710" fmla="*/ 1404937 h 1893094"/>
                <a:gd name="connsiteX19-711" fmla="*/ 116681 w 1624617"/>
                <a:gd name="connsiteY19-712" fmla="*/ 1447800 h 1893094"/>
                <a:gd name="connsiteX20-713" fmla="*/ 0 w 1624617"/>
                <a:gd name="connsiteY20-714" fmla="*/ 1300162 h 1893094"/>
                <a:gd name="connsiteX0-715" fmla="*/ 0 w 1630230"/>
                <a:gd name="connsiteY0-716" fmla="*/ 1300162 h 1893094"/>
                <a:gd name="connsiteX1-717" fmla="*/ 776288 w 1630230"/>
                <a:gd name="connsiteY1-718" fmla="*/ 0 h 1893094"/>
                <a:gd name="connsiteX2-719" fmla="*/ 1562100 w 1630230"/>
                <a:gd name="connsiteY2-720" fmla="*/ 1304925 h 1893094"/>
                <a:gd name="connsiteX3-721" fmla="*/ 1445419 w 1630230"/>
                <a:gd name="connsiteY3-722" fmla="*/ 1466850 h 1893094"/>
                <a:gd name="connsiteX4-723" fmla="*/ 1516856 w 1630230"/>
                <a:gd name="connsiteY4-724" fmla="*/ 1557338 h 1893094"/>
                <a:gd name="connsiteX5-725" fmla="*/ 1607344 w 1630230"/>
                <a:gd name="connsiteY5-726" fmla="*/ 1726406 h 1893094"/>
                <a:gd name="connsiteX6-727" fmla="*/ 1426369 w 1630230"/>
                <a:gd name="connsiteY6-728" fmla="*/ 1678781 h 1893094"/>
                <a:gd name="connsiteX7-729" fmla="*/ 1312069 w 1630230"/>
                <a:gd name="connsiteY7-730" fmla="*/ 1640681 h 1893094"/>
                <a:gd name="connsiteX8-731" fmla="*/ 1126331 w 1630230"/>
                <a:gd name="connsiteY8-732" fmla="*/ 1893094 h 1893094"/>
                <a:gd name="connsiteX9-733" fmla="*/ 909638 w 1630230"/>
                <a:gd name="connsiteY9-734" fmla="*/ 1893094 h 1893094"/>
                <a:gd name="connsiteX10-735" fmla="*/ 869156 w 1630230"/>
                <a:gd name="connsiteY10-736" fmla="*/ 1826419 h 1893094"/>
                <a:gd name="connsiteX11-737" fmla="*/ 769144 w 1630230"/>
                <a:gd name="connsiteY11-738" fmla="*/ 1607344 h 1893094"/>
                <a:gd name="connsiteX12-739" fmla="*/ 671513 w 1630230"/>
                <a:gd name="connsiteY12-740" fmla="*/ 1797844 h 1893094"/>
                <a:gd name="connsiteX13-741" fmla="*/ 661988 w 1630230"/>
                <a:gd name="connsiteY13-742" fmla="*/ 1885950 h 1893094"/>
                <a:gd name="connsiteX14-743" fmla="*/ 433388 w 1630230"/>
                <a:gd name="connsiteY14-744" fmla="*/ 1885950 h 1893094"/>
                <a:gd name="connsiteX15-745" fmla="*/ 261938 w 1630230"/>
                <a:gd name="connsiteY15-746" fmla="*/ 1664494 h 1893094"/>
                <a:gd name="connsiteX16-747" fmla="*/ 326231 w 1630230"/>
                <a:gd name="connsiteY16-748" fmla="*/ 1581150 h 1893094"/>
                <a:gd name="connsiteX17-749" fmla="*/ 414338 w 1630230"/>
                <a:gd name="connsiteY17-750" fmla="*/ 1366837 h 1893094"/>
                <a:gd name="connsiteX18-751" fmla="*/ 188119 w 1630230"/>
                <a:gd name="connsiteY18-752" fmla="*/ 1404937 h 1893094"/>
                <a:gd name="connsiteX19-753" fmla="*/ 116681 w 1630230"/>
                <a:gd name="connsiteY19-754" fmla="*/ 1447800 h 1893094"/>
                <a:gd name="connsiteX20-755" fmla="*/ 0 w 1630230"/>
                <a:gd name="connsiteY20-756" fmla="*/ 1300162 h 1893094"/>
                <a:gd name="connsiteX0-757" fmla="*/ 0 w 1629187"/>
                <a:gd name="connsiteY0-758" fmla="*/ 1300162 h 1893094"/>
                <a:gd name="connsiteX1-759" fmla="*/ 776288 w 1629187"/>
                <a:gd name="connsiteY1-760" fmla="*/ 0 h 1893094"/>
                <a:gd name="connsiteX2-761" fmla="*/ 1562100 w 1629187"/>
                <a:gd name="connsiteY2-762" fmla="*/ 1304925 h 1893094"/>
                <a:gd name="connsiteX3-763" fmla="*/ 1445419 w 1629187"/>
                <a:gd name="connsiteY3-764" fmla="*/ 1466850 h 1893094"/>
                <a:gd name="connsiteX4-765" fmla="*/ 1516856 w 1629187"/>
                <a:gd name="connsiteY4-766" fmla="*/ 1557338 h 1893094"/>
                <a:gd name="connsiteX5-767" fmla="*/ 1607344 w 1629187"/>
                <a:gd name="connsiteY5-768" fmla="*/ 1726406 h 1893094"/>
                <a:gd name="connsiteX6-769" fmla="*/ 1426369 w 1629187"/>
                <a:gd name="connsiteY6-770" fmla="*/ 1678781 h 1893094"/>
                <a:gd name="connsiteX7-771" fmla="*/ 1312069 w 1629187"/>
                <a:gd name="connsiteY7-772" fmla="*/ 1640681 h 1893094"/>
                <a:gd name="connsiteX8-773" fmla="*/ 1126331 w 1629187"/>
                <a:gd name="connsiteY8-774" fmla="*/ 1893094 h 1893094"/>
                <a:gd name="connsiteX9-775" fmla="*/ 909638 w 1629187"/>
                <a:gd name="connsiteY9-776" fmla="*/ 1893094 h 1893094"/>
                <a:gd name="connsiteX10-777" fmla="*/ 869156 w 1629187"/>
                <a:gd name="connsiteY10-778" fmla="*/ 1826419 h 1893094"/>
                <a:gd name="connsiteX11-779" fmla="*/ 769144 w 1629187"/>
                <a:gd name="connsiteY11-780" fmla="*/ 1607344 h 1893094"/>
                <a:gd name="connsiteX12-781" fmla="*/ 671513 w 1629187"/>
                <a:gd name="connsiteY12-782" fmla="*/ 1797844 h 1893094"/>
                <a:gd name="connsiteX13-783" fmla="*/ 661988 w 1629187"/>
                <a:gd name="connsiteY13-784" fmla="*/ 1885950 h 1893094"/>
                <a:gd name="connsiteX14-785" fmla="*/ 433388 w 1629187"/>
                <a:gd name="connsiteY14-786" fmla="*/ 1885950 h 1893094"/>
                <a:gd name="connsiteX15-787" fmla="*/ 261938 w 1629187"/>
                <a:gd name="connsiteY15-788" fmla="*/ 1664494 h 1893094"/>
                <a:gd name="connsiteX16-789" fmla="*/ 326231 w 1629187"/>
                <a:gd name="connsiteY16-790" fmla="*/ 1581150 h 1893094"/>
                <a:gd name="connsiteX17-791" fmla="*/ 414338 w 1629187"/>
                <a:gd name="connsiteY17-792" fmla="*/ 1366837 h 1893094"/>
                <a:gd name="connsiteX18-793" fmla="*/ 188119 w 1629187"/>
                <a:gd name="connsiteY18-794" fmla="*/ 1404937 h 1893094"/>
                <a:gd name="connsiteX19-795" fmla="*/ 116681 w 1629187"/>
                <a:gd name="connsiteY19-796" fmla="*/ 1447800 h 1893094"/>
                <a:gd name="connsiteX20-797" fmla="*/ 0 w 1629187"/>
                <a:gd name="connsiteY20-798" fmla="*/ 1300162 h 1893094"/>
                <a:gd name="connsiteX0-799" fmla="*/ 0 w 1629187"/>
                <a:gd name="connsiteY0-800" fmla="*/ 1300162 h 1893094"/>
                <a:gd name="connsiteX1-801" fmla="*/ 776288 w 1629187"/>
                <a:gd name="connsiteY1-802" fmla="*/ 0 h 1893094"/>
                <a:gd name="connsiteX2-803" fmla="*/ 1562100 w 1629187"/>
                <a:gd name="connsiteY2-804" fmla="*/ 1304925 h 1893094"/>
                <a:gd name="connsiteX3-805" fmla="*/ 1445419 w 1629187"/>
                <a:gd name="connsiteY3-806" fmla="*/ 1466850 h 1893094"/>
                <a:gd name="connsiteX4-807" fmla="*/ 1516856 w 1629187"/>
                <a:gd name="connsiteY4-808" fmla="*/ 1557338 h 1893094"/>
                <a:gd name="connsiteX5-809" fmla="*/ 1607344 w 1629187"/>
                <a:gd name="connsiteY5-810" fmla="*/ 1726406 h 1893094"/>
                <a:gd name="connsiteX6-811" fmla="*/ 1426369 w 1629187"/>
                <a:gd name="connsiteY6-812" fmla="*/ 1678781 h 1893094"/>
                <a:gd name="connsiteX7-813" fmla="*/ 1312069 w 1629187"/>
                <a:gd name="connsiteY7-814" fmla="*/ 1640681 h 1893094"/>
                <a:gd name="connsiteX8-815" fmla="*/ 1126331 w 1629187"/>
                <a:gd name="connsiteY8-816" fmla="*/ 1893094 h 1893094"/>
                <a:gd name="connsiteX9-817" fmla="*/ 909638 w 1629187"/>
                <a:gd name="connsiteY9-818" fmla="*/ 1893094 h 1893094"/>
                <a:gd name="connsiteX10-819" fmla="*/ 869156 w 1629187"/>
                <a:gd name="connsiteY10-820" fmla="*/ 1826419 h 1893094"/>
                <a:gd name="connsiteX11-821" fmla="*/ 769144 w 1629187"/>
                <a:gd name="connsiteY11-822" fmla="*/ 1607344 h 1893094"/>
                <a:gd name="connsiteX12-823" fmla="*/ 671513 w 1629187"/>
                <a:gd name="connsiteY12-824" fmla="*/ 1797844 h 1893094"/>
                <a:gd name="connsiteX13-825" fmla="*/ 661988 w 1629187"/>
                <a:gd name="connsiteY13-826" fmla="*/ 1885950 h 1893094"/>
                <a:gd name="connsiteX14-827" fmla="*/ 433388 w 1629187"/>
                <a:gd name="connsiteY14-828" fmla="*/ 1885950 h 1893094"/>
                <a:gd name="connsiteX15-829" fmla="*/ 261938 w 1629187"/>
                <a:gd name="connsiteY15-830" fmla="*/ 1664494 h 1893094"/>
                <a:gd name="connsiteX16-831" fmla="*/ 326231 w 1629187"/>
                <a:gd name="connsiteY16-832" fmla="*/ 1581150 h 1893094"/>
                <a:gd name="connsiteX17-833" fmla="*/ 414338 w 1629187"/>
                <a:gd name="connsiteY17-834" fmla="*/ 1366837 h 1893094"/>
                <a:gd name="connsiteX18-835" fmla="*/ 188119 w 1629187"/>
                <a:gd name="connsiteY18-836" fmla="*/ 1404937 h 1893094"/>
                <a:gd name="connsiteX19-837" fmla="*/ 116681 w 1629187"/>
                <a:gd name="connsiteY19-838" fmla="*/ 1447800 h 1893094"/>
                <a:gd name="connsiteX20-839" fmla="*/ 0 w 1629187"/>
                <a:gd name="connsiteY20-840" fmla="*/ 1300162 h 1893094"/>
                <a:gd name="connsiteX0-841" fmla="*/ 0 w 1629187"/>
                <a:gd name="connsiteY0-842" fmla="*/ 1300162 h 1893094"/>
                <a:gd name="connsiteX1-843" fmla="*/ 776288 w 1629187"/>
                <a:gd name="connsiteY1-844" fmla="*/ 0 h 1893094"/>
                <a:gd name="connsiteX2-845" fmla="*/ 1562100 w 1629187"/>
                <a:gd name="connsiteY2-846" fmla="*/ 1304925 h 1893094"/>
                <a:gd name="connsiteX3-847" fmla="*/ 1445419 w 1629187"/>
                <a:gd name="connsiteY3-848" fmla="*/ 1466850 h 1893094"/>
                <a:gd name="connsiteX4-849" fmla="*/ 1516856 w 1629187"/>
                <a:gd name="connsiteY4-850" fmla="*/ 1557338 h 1893094"/>
                <a:gd name="connsiteX5-851" fmla="*/ 1607344 w 1629187"/>
                <a:gd name="connsiteY5-852" fmla="*/ 1726406 h 1893094"/>
                <a:gd name="connsiteX6-853" fmla="*/ 1426369 w 1629187"/>
                <a:gd name="connsiteY6-854" fmla="*/ 1678781 h 1893094"/>
                <a:gd name="connsiteX7-855" fmla="*/ 1312069 w 1629187"/>
                <a:gd name="connsiteY7-856" fmla="*/ 1640681 h 1893094"/>
                <a:gd name="connsiteX8-857" fmla="*/ 1126331 w 1629187"/>
                <a:gd name="connsiteY8-858" fmla="*/ 1893094 h 1893094"/>
                <a:gd name="connsiteX9-859" fmla="*/ 909638 w 1629187"/>
                <a:gd name="connsiteY9-860" fmla="*/ 1893094 h 1893094"/>
                <a:gd name="connsiteX10-861" fmla="*/ 869156 w 1629187"/>
                <a:gd name="connsiteY10-862" fmla="*/ 1826419 h 1893094"/>
                <a:gd name="connsiteX11-863" fmla="*/ 769144 w 1629187"/>
                <a:gd name="connsiteY11-864" fmla="*/ 1607344 h 1893094"/>
                <a:gd name="connsiteX12-865" fmla="*/ 671513 w 1629187"/>
                <a:gd name="connsiteY12-866" fmla="*/ 1797844 h 1893094"/>
                <a:gd name="connsiteX13-867" fmla="*/ 661988 w 1629187"/>
                <a:gd name="connsiteY13-868" fmla="*/ 1885950 h 1893094"/>
                <a:gd name="connsiteX14-869" fmla="*/ 433388 w 1629187"/>
                <a:gd name="connsiteY14-870" fmla="*/ 1885950 h 1893094"/>
                <a:gd name="connsiteX15-871" fmla="*/ 261938 w 1629187"/>
                <a:gd name="connsiteY15-872" fmla="*/ 1664494 h 1893094"/>
                <a:gd name="connsiteX16-873" fmla="*/ 326231 w 1629187"/>
                <a:gd name="connsiteY16-874" fmla="*/ 1581150 h 1893094"/>
                <a:gd name="connsiteX17-875" fmla="*/ 414338 w 1629187"/>
                <a:gd name="connsiteY17-876" fmla="*/ 1366837 h 1893094"/>
                <a:gd name="connsiteX18-877" fmla="*/ 188119 w 1629187"/>
                <a:gd name="connsiteY18-878" fmla="*/ 1404937 h 1893094"/>
                <a:gd name="connsiteX19-879" fmla="*/ 116681 w 1629187"/>
                <a:gd name="connsiteY19-880" fmla="*/ 1447800 h 1893094"/>
                <a:gd name="connsiteX20-881" fmla="*/ 0 w 1629187"/>
                <a:gd name="connsiteY20-882" fmla="*/ 1300162 h 1893094"/>
                <a:gd name="connsiteX0-883" fmla="*/ 0 w 1629187"/>
                <a:gd name="connsiteY0-884" fmla="*/ 1300162 h 1893094"/>
                <a:gd name="connsiteX1-885" fmla="*/ 776288 w 1629187"/>
                <a:gd name="connsiteY1-886" fmla="*/ 0 h 1893094"/>
                <a:gd name="connsiteX2-887" fmla="*/ 1562100 w 1629187"/>
                <a:gd name="connsiteY2-888" fmla="*/ 1304925 h 1893094"/>
                <a:gd name="connsiteX3-889" fmla="*/ 1445419 w 1629187"/>
                <a:gd name="connsiteY3-890" fmla="*/ 1466850 h 1893094"/>
                <a:gd name="connsiteX4-891" fmla="*/ 1516856 w 1629187"/>
                <a:gd name="connsiteY4-892" fmla="*/ 1557338 h 1893094"/>
                <a:gd name="connsiteX5-893" fmla="*/ 1607344 w 1629187"/>
                <a:gd name="connsiteY5-894" fmla="*/ 1726406 h 1893094"/>
                <a:gd name="connsiteX6-895" fmla="*/ 1426369 w 1629187"/>
                <a:gd name="connsiteY6-896" fmla="*/ 1678781 h 1893094"/>
                <a:gd name="connsiteX7-897" fmla="*/ 1312069 w 1629187"/>
                <a:gd name="connsiteY7-898" fmla="*/ 1640681 h 1893094"/>
                <a:gd name="connsiteX8-899" fmla="*/ 1126331 w 1629187"/>
                <a:gd name="connsiteY8-900" fmla="*/ 1893094 h 1893094"/>
                <a:gd name="connsiteX9-901" fmla="*/ 909638 w 1629187"/>
                <a:gd name="connsiteY9-902" fmla="*/ 1893094 h 1893094"/>
                <a:gd name="connsiteX10-903" fmla="*/ 869156 w 1629187"/>
                <a:gd name="connsiteY10-904" fmla="*/ 1826419 h 1893094"/>
                <a:gd name="connsiteX11-905" fmla="*/ 769144 w 1629187"/>
                <a:gd name="connsiteY11-906" fmla="*/ 1607344 h 1893094"/>
                <a:gd name="connsiteX12-907" fmla="*/ 671513 w 1629187"/>
                <a:gd name="connsiteY12-908" fmla="*/ 1797844 h 1893094"/>
                <a:gd name="connsiteX13-909" fmla="*/ 661988 w 1629187"/>
                <a:gd name="connsiteY13-910" fmla="*/ 1885950 h 1893094"/>
                <a:gd name="connsiteX14-911" fmla="*/ 433388 w 1629187"/>
                <a:gd name="connsiteY14-912" fmla="*/ 1885950 h 1893094"/>
                <a:gd name="connsiteX15-913" fmla="*/ 261938 w 1629187"/>
                <a:gd name="connsiteY15-914" fmla="*/ 1664494 h 1893094"/>
                <a:gd name="connsiteX16-915" fmla="*/ 326231 w 1629187"/>
                <a:gd name="connsiteY16-916" fmla="*/ 1581150 h 1893094"/>
                <a:gd name="connsiteX17-917" fmla="*/ 414338 w 1629187"/>
                <a:gd name="connsiteY17-918" fmla="*/ 1366837 h 1893094"/>
                <a:gd name="connsiteX18-919" fmla="*/ 188119 w 1629187"/>
                <a:gd name="connsiteY18-920" fmla="*/ 1404937 h 1893094"/>
                <a:gd name="connsiteX19-921" fmla="*/ 116681 w 1629187"/>
                <a:gd name="connsiteY19-922" fmla="*/ 1447800 h 1893094"/>
                <a:gd name="connsiteX20-923" fmla="*/ 0 w 1629187"/>
                <a:gd name="connsiteY20-924" fmla="*/ 1300162 h 1893094"/>
                <a:gd name="connsiteX0-925" fmla="*/ 0 w 1629187"/>
                <a:gd name="connsiteY0-926" fmla="*/ 1300162 h 1893094"/>
                <a:gd name="connsiteX1-927" fmla="*/ 776288 w 1629187"/>
                <a:gd name="connsiteY1-928" fmla="*/ 0 h 1893094"/>
                <a:gd name="connsiteX2-929" fmla="*/ 1562100 w 1629187"/>
                <a:gd name="connsiteY2-930" fmla="*/ 1304925 h 1893094"/>
                <a:gd name="connsiteX3-931" fmla="*/ 1445419 w 1629187"/>
                <a:gd name="connsiteY3-932" fmla="*/ 1466850 h 1893094"/>
                <a:gd name="connsiteX4-933" fmla="*/ 1516856 w 1629187"/>
                <a:gd name="connsiteY4-934" fmla="*/ 1557338 h 1893094"/>
                <a:gd name="connsiteX5-935" fmla="*/ 1607344 w 1629187"/>
                <a:gd name="connsiteY5-936" fmla="*/ 1726406 h 1893094"/>
                <a:gd name="connsiteX6-937" fmla="*/ 1426369 w 1629187"/>
                <a:gd name="connsiteY6-938" fmla="*/ 1678781 h 1893094"/>
                <a:gd name="connsiteX7-939" fmla="*/ 1312069 w 1629187"/>
                <a:gd name="connsiteY7-940" fmla="*/ 1640681 h 1893094"/>
                <a:gd name="connsiteX8-941" fmla="*/ 1126331 w 1629187"/>
                <a:gd name="connsiteY8-942" fmla="*/ 1893094 h 1893094"/>
                <a:gd name="connsiteX9-943" fmla="*/ 909638 w 1629187"/>
                <a:gd name="connsiteY9-944" fmla="*/ 1893094 h 1893094"/>
                <a:gd name="connsiteX10-945" fmla="*/ 869156 w 1629187"/>
                <a:gd name="connsiteY10-946" fmla="*/ 1826419 h 1893094"/>
                <a:gd name="connsiteX11-947" fmla="*/ 769144 w 1629187"/>
                <a:gd name="connsiteY11-948" fmla="*/ 1607344 h 1893094"/>
                <a:gd name="connsiteX12-949" fmla="*/ 671513 w 1629187"/>
                <a:gd name="connsiteY12-950" fmla="*/ 1797844 h 1893094"/>
                <a:gd name="connsiteX13-951" fmla="*/ 661988 w 1629187"/>
                <a:gd name="connsiteY13-952" fmla="*/ 1885950 h 1893094"/>
                <a:gd name="connsiteX14-953" fmla="*/ 433388 w 1629187"/>
                <a:gd name="connsiteY14-954" fmla="*/ 1885950 h 1893094"/>
                <a:gd name="connsiteX15-955" fmla="*/ 261938 w 1629187"/>
                <a:gd name="connsiteY15-956" fmla="*/ 1664494 h 1893094"/>
                <a:gd name="connsiteX16-957" fmla="*/ 326231 w 1629187"/>
                <a:gd name="connsiteY16-958" fmla="*/ 1581150 h 1893094"/>
                <a:gd name="connsiteX17-959" fmla="*/ 414338 w 1629187"/>
                <a:gd name="connsiteY17-960" fmla="*/ 1366837 h 1893094"/>
                <a:gd name="connsiteX18-961" fmla="*/ 188119 w 1629187"/>
                <a:gd name="connsiteY18-962" fmla="*/ 1404937 h 1893094"/>
                <a:gd name="connsiteX19-963" fmla="*/ 116681 w 1629187"/>
                <a:gd name="connsiteY19-964" fmla="*/ 1447800 h 1893094"/>
                <a:gd name="connsiteX20-965" fmla="*/ 0 w 1629187"/>
                <a:gd name="connsiteY20-966" fmla="*/ 1300162 h 1893094"/>
                <a:gd name="connsiteX0-967" fmla="*/ 0 w 1629187"/>
                <a:gd name="connsiteY0-968" fmla="*/ 1300162 h 1893094"/>
                <a:gd name="connsiteX1-969" fmla="*/ 776288 w 1629187"/>
                <a:gd name="connsiteY1-970" fmla="*/ 0 h 1893094"/>
                <a:gd name="connsiteX2-971" fmla="*/ 1562100 w 1629187"/>
                <a:gd name="connsiteY2-972" fmla="*/ 1304925 h 1893094"/>
                <a:gd name="connsiteX3-973" fmla="*/ 1445419 w 1629187"/>
                <a:gd name="connsiteY3-974" fmla="*/ 1466850 h 1893094"/>
                <a:gd name="connsiteX4-975" fmla="*/ 1516856 w 1629187"/>
                <a:gd name="connsiteY4-976" fmla="*/ 1557338 h 1893094"/>
                <a:gd name="connsiteX5-977" fmla="*/ 1607344 w 1629187"/>
                <a:gd name="connsiteY5-978" fmla="*/ 1726406 h 1893094"/>
                <a:gd name="connsiteX6-979" fmla="*/ 1426369 w 1629187"/>
                <a:gd name="connsiteY6-980" fmla="*/ 1678781 h 1893094"/>
                <a:gd name="connsiteX7-981" fmla="*/ 1312069 w 1629187"/>
                <a:gd name="connsiteY7-982" fmla="*/ 1640681 h 1893094"/>
                <a:gd name="connsiteX8-983" fmla="*/ 1126331 w 1629187"/>
                <a:gd name="connsiteY8-984" fmla="*/ 1893094 h 1893094"/>
                <a:gd name="connsiteX9-985" fmla="*/ 909638 w 1629187"/>
                <a:gd name="connsiteY9-986" fmla="*/ 1893094 h 1893094"/>
                <a:gd name="connsiteX10-987" fmla="*/ 869156 w 1629187"/>
                <a:gd name="connsiteY10-988" fmla="*/ 1826419 h 1893094"/>
                <a:gd name="connsiteX11-989" fmla="*/ 769144 w 1629187"/>
                <a:gd name="connsiteY11-990" fmla="*/ 1607344 h 1893094"/>
                <a:gd name="connsiteX12-991" fmla="*/ 671513 w 1629187"/>
                <a:gd name="connsiteY12-992" fmla="*/ 1797844 h 1893094"/>
                <a:gd name="connsiteX13-993" fmla="*/ 661988 w 1629187"/>
                <a:gd name="connsiteY13-994" fmla="*/ 1885950 h 1893094"/>
                <a:gd name="connsiteX14-995" fmla="*/ 433388 w 1629187"/>
                <a:gd name="connsiteY14-996" fmla="*/ 1885950 h 1893094"/>
                <a:gd name="connsiteX15-997" fmla="*/ 261938 w 1629187"/>
                <a:gd name="connsiteY15-998" fmla="*/ 1664494 h 1893094"/>
                <a:gd name="connsiteX16-999" fmla="*/ 326231 w 1629187"/>
                <a:gd name="connsiteY16-1000" fmla="*/ 1581150 h 1893094"/>
                <a:gd name="connsiteX17-1001" fmla="*/ 414338 w 1629187"/>
                <a:gd name="connsiteY17-1002" fmla="*/ 1366837 h 1893094"/>
                <a:gd name="connsiteX18-1003" fmla="*/ 188119 w 1629187"/>
                <a:gd name="connsiteY18-1004" fmla="*/ 1404937 h 1893094"/>
                <a:gd name="connsiteX19-1005" fmla="*/ 116681 w 1629187"/>
                <a:gd name="connsiteY19-1006" fmla="*/ 1447800 h 1893094"/>
                <a:gd name="connsiteX20-1007" fmla="*/ 0 w 1629187"/>
                <a:gd name="connsiteY20-1008" fmla="*/ 1300162 h 1893094"/>
                <a:gd name="connsiteX0-1009" fmla="*/ 0 w 1629187"/>
                <a:gd name="connsiteY0-1010" fmla="*/ 1300162 h 1893094"/>
                <a:gd name="connsiteX1-1011" fmla="*/ 776288 w 1629187"/>
                <a:gd name="connsiteY1-1012" fmla="*/ 0 h 1893094"/>
                <a:gd name="connsiteX2-1013" fmla="*/ 1562100 w 1629187"/>
                <a:gd name="connsiteY2-1014" fmla="*/ 1304925 h 1893094"/>
                <a:gd name="connsiteX3-1015" fmla="*/ 1445419 w 1629187"/>
                <a:gd name="connsiteY3-1016" fmla="*/ 1466850 h 1893094"/>
                <a:gd name="connsiteX4-1017" fmla="*/ 1516856 w 1629187"/>
                <a:gd name="connsiteY4-1018" fmla="*/ 1557338 h 1893094"/>
                <a:gd name="connsiteX5-1019" fmla="*/ 1607344 w 1629187"/>
                <a:gd name="connsiteY5-1020" fmla="*/ 1726406 h 1893094"/>
                <a:gd name="connsiteX6-1021" fmla="*/ 1426369 w 1629187"/>
                <a:gd name="connsiteY6-1022" fmla="*/ 1678781 h 1893094"/>
                <a:gd name="connsiteX7-1023" fmla="*/ 1312069 w 1629187"/>
                <a:gd name="connsiteY7-1024" fmla="*/ 1640681 h 1893094"/>
                <a:gd name="connsiteX8-1025" fmla="*/ 1126331 w 1629187"/>
                <a:gd name="connsiteY8-1026" fmla="*/ 1893094 h 1893094"/>
                <a:gd name="connsiteX9-1027" fmla="*/ 909638 w 1629187"/>
                <a:gd name="connsiteY9-1028" fmla="*/ 1893094 h 1893094"/>
                <a:gd name="connsiteX10-1029" fmla="*/ 869156 w 1629187"/>
                <a:gd name="connsiteY10-1030" fmla="*/ 1826419 h 1893094"/>
                <a:gd name="connsiteX11-1031" fmla="*/ 769144 w 1629187"/>
                <a:gd name="connsiteY11-1032" fmla="*/ 1607344 h 1893094"/>
                <a:gd name="connsiteX12-1033" fmla="*/ 671513 w 1629187"/>
                <a:gd name="connsiteY12-1034" fmla="*/ 1797844 h 1893094"/>
                <a:gd name="connsiteX13-1035" fmla="*/ 661988 w 1629187"/>
                <a:gd name="connsiteY13-1036" fmla="*/ 1885950 h 1893094"/>
                <a:gd name="connsiteX14-1037" fmla="*/ 433388 w 1629187"/>
                <a:gd name="connsiteY14-1038" fmla="*/ 1885950 h 1893094"/>
                <a:gd name="connsiteX15-1039" fmla="*/ 261938 w 1629187"/>
                <a:gd name="connsiteY15-1040" fmla="*/ 1664494 h 1893094"/>
                <a:gd name="connsiteX16-1041" fmla="*/ 326231 w 1629187"/>
                <a:gd name="connsiteY16-1042" fmla="*/ 1581150 h 1893094"/>
                <a:gd name="connsiteX17-1043" fmla="*/ 414338 w 1629187"/>
                <a:gd name="connsiteY17-1044" fmla="*/ 1366837 h 1893094"/>
                <a:gd name="connsiteX18-1045" fmla="*/ 188119 w 1629187"/>
                <a:gd name="connsiteY18-1046" fmla="*/ 1404937 h 1893094"/>
                <a:gd name="connsiteX19-1047" fmla="*/ 116681 w 1629187"/>
                <a:gd name="connsiteY19-1048" fmla="*/ 1447800 h 1893094"/>
                <a:gd name="connsiteX20-1049" fmla="*/ 0 w 1629187"/>
                <a:gd name="connsiteY20-1050" fmla="*/ 1300162 h 1893094"/>
                <a:gd name="connsiteX0-1051" fmla="*/ 0 w 1629187"/>
                <a:gd name="connsiteY0-1052" fmla="*/ 1300162 h 1893094"/>
                <a:gd name="connsiteX1-1053" fmla="*/ 776288 w 1629187"/>
                <a:gd name="connsiteY1-1054" fmla="*/ 0 h 1893094"/>
                <a:gd name="connsiteX2-1055" fmla="*/ 1562100 w 1629187"/>
                <a:gd name="connsiteY2-1056" fmla="*/ 1304925 h 1893094"/>
                <a:gd name="connsiteX3-1057" fmla="*/ 1445419 w 1629187"/>
                <a:gd name="connsiteY3-1058" fmla="*/ 1466850 h 1893094"/>
                <a:gd name="connsiteX4-1059" fmla="*/ 1516856 w 1629187"/>
                <a:gd name="connsiteY4-1060" fmla="*/ 1557338 h 1893094"/>
                <a:gd name="connsiteX5-1061" fmla="*/ 1607344 w 1629187"/>
                <a:gd name="connsiteY5-1062" fmla="*/ 1726406 h 1893094"/>
                <a:gd name="connsiteX6-1063" fmla="*/ 1426369 w 1629187"/>
                <a:gd name="connsiteY6-1064" fmla="*/ 1678781 h 1893094"/>
                <a:gd name="connsiteX7-1065" fmla="*/ 1312069 w 1629187"/>
                <a:gd name="connsiteY7-1066" fmla="*/ 1640681 h 1893094"/>
                <a:gd name="connsiteX8-1067" fmla="*/ 1126331 w 1629187"/>
                <a:gd name="connsiteY8-1068" fmla="*/ 1893094 h 1893094"/>
                <a:gd name="connsiteX9-1069" fmla="*/ 909638 w 1629187"/>
                <a:gd name="connsiteY9-1070" fmla="*/ 1893094 h 1893094"/>
                <a:gd name="connsiteX10-1071" fmla="*/ 869156 w 1629187"/>
                <a:gd name="connsiteY10-1072" fmla="*/ 1826419 h 1893094"/>
                <a:gd name="connsiteX11-1073" fmla="*/ 769144 w 1629187"/>
                <a:gd name="connsiteY11-1074" fmla="*/ 1607344 h 1893094"/>
                <a:gd name="connsiteX12-1075" fmla="*/ 671513 w 1629187"/>
                <a:gd name="connsiteY12-1076" fmla="*/ 1797844 h 1893094"/>
                <a:gd name="connsiteX13-1077" fmla="*/ 661988 w 1629187"/>
                <a:gd name="connsiteY13-1078" fmla="*/ 1885950 h 1893094"/>
                <a:gd name="connsiteX14-1079" fmla="*/ 433388 w 1629187"/>
                <a:gd name="connsiteY14-1080" fmla="*/ 1885950 h 1893094"/>
                <a:gd name="connsiteX15-1081" fmla="*/ 261938 w 1629187"/>
                <a:gd name="connsiteY15-1082" fmla="*/ 1664494 h 1893094"/>
                <a:gd name="connsiteX16-1083" fmla="*/ 326231 w 1629187"/>
                <a:gd name="connsiteY16-1084" fmla="*/ 1581150 h 1893094"/>
                <a:gd name="connsiteX17-1085" fmla="*/ 414338 w 1629187"/>
                <a:gd name="connsiteY17-1086" fmla="*/ 1366837 h 1893094"/>
                <a:gd name="connsiteX18-1087" fmla="*/ 188119 w 1629187"/>
                <a:gd name="connsiteY18-1088" fmla="*/ 1404937 h 1893094"/>
                <a:gd name="connsiteX19-1089" fmla="*/ 116681 w 1629187"/>
                <a:gd name="connsiteY19-1090" fmla="*/ 1447800 h 1893094"/>
                <a:gd name="connsiteX20-1091" fmla="*/ 0 w 1629187"/>
                <a:gd name="connsiteY20-1092" fmla="*/ 1300162 h 1893094"/>
                <a:gd name="connsiteX0-1093" fmla="*/ 0 w 1629187"/>
                <a:gd name="connsiteY0-1094" fmla="*/ 1300162 h 1893094"/>
                <a:gd name="connsiteX1-1095" fmla="*/ 776288 w 1629187"/>
                <a:gd name="connsiteY1-1096" fmla="*/ 0 h 1893094"/>
                <a:gd name="connsiteX2-1097" fmla="*/ 1562100 w 1629187"/>
                <a:gd name="connsiteY2-1098" fmla="*/ 1304925 h 1893094"/>
                <a:gd name="connsiteX3-1099" fmla="*/ 1445419 w 1629187"/>
                <a:gd name="connsiteY3-1100" fmla="*/ 1466850 h 1893094"/>
                <a:gd name="connsiteX4-1101" fmla="*/ 1516856 w 1629187"/>
                <a:gd name="connsiteY4-1102" fmla="*/ 1557338 h 1893094"/>
                <a:gd name="connsiteX5-1103" fmla="*/ 1607344 w 1629187"/>
                <a:gd name="connsiteY5-1104" fmla="*/ 1726406 h 1893094"/>
                <a:gd name="connsiteX6-1105" fmla="*/ 1426369 w 1629187"/>
                <a:gd name="connsiteY6-1106" fmla="*/ 1678781 h 1893094"/>
                <a:gd name="connsiteX7-1107" fmla="*/ 1312069 w 1629187"/>
                <a:gd name="connsiteY7-1108" fmla="*/ 1640681 h 1893094"/>
                <a:gd name="connsiteX8-1109" fmla="*/ 1126331 w 1629187"/>
                <a:gd name="connsiteY8-1110" fmla="*/ 1893094 h 1893094"/>
                <a:gd name="connsiteX9-1111" fmla="*/ 909638 w 1629187"/>
                <a:gd name="connsiteY9-1112" fmla="*/ 1893094 h 1893094"/>
                <a:gd name="connsiteX10-1113" fmla="*/ 869156 w 1629187"/>
                <a:gd name="connsiteY10-1114" fmla="*/ 1826419 h 1893094"/>
                <a:gd name="connsiteX11-1115" fmla="*/ 769144 w 1629187"/>
                <a:gd name="connsiteY11-1116" fmla="*/ 1607344 h 1893094"/>
                <a:gd name="connsiteX12-1117" fmla="*/ 671513 w 1629187"/>
                <a:gd name="connsiteY12-1118" fmla="*/ 1797844 h 1893094"/>
                <a:gd name="connsiteX13-1119" fmla="*/ 661988 w 1629187"/>
                <a:gd name="connsiteY13-1120" fmla="*/ 1885950 h 1893094"/>
                <a:gd name="connsiteX14-1121" fmla="*/ 433388 w 1629187"/>
                <a:gd name="connsiteY14-1122" fmla="*/ 1885950 h 1893094"/>
                <a:gd name="connsiteX15-1123" fmla="*/ 261938 w 1629187"/>
                <a:gd name="connsiteY15-1124" fmla="*/ 1664494 h 1893094"/>
                <a:gd name="connsiteX16-1125" fmla="*/ 326231 w 1629187"/>
                <a:gd name="connsiteY16-1126" fmla="*/ 1581150 h 1893094"/>
                <a:gd name="connsiteX17-1127" fmla="*/ 414338 w 1629187"/>
                <a:gd name="connsiteY17-1128" fmla="*/ 1366837 h 1893094"/>
                <a:gd name="connsiteX18-1129" fmla="*/ 188119 w 1629187"/>
                <a:gd name="connsiteY18-1130" fmla="*/ 1404937 h 1893094"/>
                <a:gd name="connsiteX19-1131" fmla="*/ 116681 w 1629187"/>
                <a:gd name="connsiteY19-1132" fmla="*/ 1447800 h 1893094"/>
                <a:gd name="connsiteX20-1133" fmla="*/ 0 w 1629187"/>
                <a:gd name="connsiteY20-1134" fmla="*/ 1300162 h 1893094"/>
                <a:gd name="connsiteX0-1135" fmla="*/ 0 w 1629187"/>
                <a:gd name="connsiteY0-1136" fmla="*/ 1300162 h 1893094"/>
                <a:gd name="connsiteX1-1137" fmla="*/ 776288 w 1629187"/>
                <a:gd name="connsiteY1-1138" fmla="*/ 0 h 1893094"/>
                <a:gd name="connsiteX2-1139" fmla="*/ 1562100 w 1629187"/>
                <a:gd name="connsiteY2-1140" fmla="*/ 1304925 h 1893094"/>
                <a:gd name="connsiteX3-1141" fmla="*/ 1445419 w 1629187"/>
                <a:gd name="connsiteY3-1142" fmla="*/ 1466850 h 1893094"/>
                <a:gd name="connsiteX4-1143" fmla="*/ 1516856 w 1629187"/>
                <a:gd name="connsiteY4-1144" fmla="*/ 1557338 h 1893094"/>
                <a:gd name="connsiteX5-1145" fmla="*/ 1607344 w 1629187"/>
                <a:gd name="connsiteY5-1146" fmla="*/ 1726406 h 1893094"/>
                <a:gd name="connsiteX6-1147" fmla="*/ 1426369 w 1629187"/>
                <a:gd name="connsiteY6-1148" fmla="*/ 1678781 h 1893094"/>
                <a:gd name="connsiteX7-1149" fmla="*/ 1312069 w 1629187"/>
                <a:gd name="connsiteY7-1150" fmla="*/ 1640681 h 1893094"/>
                <a:gd name="connsiteX8-1151" fmla="*/ 1126331 w 1629187"/>
                <a:gd name="connsiteY8-1152" fmla="*/ 1893094 h 1893094"/>
                <a:gd name="connsiteX9-1153" fmla="*/ 909638 w 1629187"/>
                <a:gd name="connsiteY9-1154" fmla="*/ 1893094 h 1893094"/>
                <a:gd name="connsiteX10-1155" fmla="*/ 869156 w 1629187"/>
                <a:gd name="connsiteY10-1156" fmla="*/ 1826419 h 1893094"/>
                <a:gd name="connsiteX11-1157" fmla="*/ 769144 w 1629187"/>
                <a:gd name="connsiteY11-1158" fmla="*/ 1607344 h 1893094"/>
                <a:gd name="connsiteX12-1159" fmla="*/ 671513 w 1629187"/>
                <a:gd name="connsiteY12-1160" fmla="*/ 1797844 h 1893094"/>
                <a:gd name="connsiteX13-1161" fmla="*/ 661988 w 1629187"/>
                <a:gd name="connsiteY13-1162" fmla="*/ 1885950 h 1893094"/>
                <a:gd name="connsiteX14-1163" fmla="*/ 433388 w 1629187"/>
                <a:gd name="connsiteY14-1164" fmla="*/ 1885950 h 1893094"/>
                <a:gd name="connsiteX15-1165" fmla="*/ 261938 w 1629187"/>
                <a:gd name="connsiteY15-1166" fmla="*/ 1664494 h 1893094"/>
                <a:gd name="connsiteX16-1167" fmla="*/ 326231 w 1629187"/>
                <a:gd name="connsiteY16-1168" fmla="*/ 1581150 h 1893094"/>
                <a:gd name="connsiteX17-1169" fmla="*/ 414338 w 1629187"/>
                <a:gd name="connsiteY17-1170" fmla="*/ 1366837 h 1893094"/>
                <a:gd name="connsiteX18-1171" fmla="*/ 188119 w 1629187"/>
                <a:gd name="connsiteY18-1172" fmla="*/ 1404937 h 1893094"/>
                <a:gd name="connsiteX19-1173" fmla="*/ 116681 w 1629187"/>
                <a:gd name="connsiteY19-1174" fmla="*/ 1447800 h 1893094"/>
                <a:gd name="connsiteX20-1175" fmla="*/ 0 w 1629187"/>
                <a:gd name="connsiteY20-1176" fmla="*/ 1300162 h 1893094"/>
                <a:gd name="connsiteX0-1177" fmla="*/ 0 w 1629187"/>
                <a:gd name="connsiteY0-1178" fmla="*/ 1300162 h 1893094"/>
                <a:gd name="connsiteX1-1179" fmla="*/ 776288 w 1629187"/>
                <a:gd name="connsiteY1-1180" fmla="*/ 0 h 1893094"/>
                <a:gd name="connsiteX2-1181" fmla="*/ 1562100 w 1629187"/>
                <a:gd name="connsiteY2-1182" fmla="*/ 1304925 h 1893094"/>
                <a:gd name="connsiteX3-1183" fmla="*/ 1445419 w 1629187"/>
                <a:gd name="connsiteY3-1184" fmla="*/ 1466850 h 1893094"/>
                <a:gd name="connsiteX4-1185" fmla="*/ 1516856 w 1629187"/>
                <a:gd name="connsiteY4-1186" fmla="*/ 1557338 h 1893094"/>
                <a:gd name="connsiteX5-1187" fmla="*/ 1607344 w 1629187"/>
                <a:gd name="connsiteY5-1188" fmla="*/ 1726406 h 1893094"/>
                <a:gd name="connsiteX6-1189" fmla="*/ 1426369 w 1629187"/>
                <a:gd name="connsiteY6-1190" fmla="*/ 1678781 h 1893094"/>
                <a:gd name="connsiteX7-1191" fmla="*/ 1312069 w 1629187"/>
                <a:gd name="connsiteY7-1192" fmla="*/ 1640681 h 1893094"/>
                <a:gd name="connsiteX8-1193" fmla="*/ 1126331 w 1629187"/>
                <a:gd name="connsiteY8-1194" fmla="*/ 1893094 h 1893094"/>
                <a:gd name="connsiteX9-1195" fmla="*/ 909638 w 1629187"/>
                <a:gd name="connsiteY9-1196" fmla="*/ 1893094 h 1893094"/>
                <a:gd name="connsiteX10-1197" fmla="*/ 869156 w 1629187"/>
                <a:gd name="connsiteY10-1198" fmla="*/ 1826419 h 1893094"/>
                <a:gd name="connsiteX11-1199" fmla="*/ 769144 w 1629187"/>
                <a:gd name="connsiteY11-1200" fmla="*/ 1607344 h 1893094"/>
                <a:gd name="connsiteX12-1201" fmla="*/ 671513 w 1629187"/>
                <a:gd name="connsiteY12-1202" fmla="*/ 1797844 h 1893094"/>
                <a:gd name="connsiteX13-1203" fmla="*/ 661988 w 1629187"/>
                <a:gd name="connsiteY13-1204" fmla="*/ 1885950 h 1893094"/>
                <a:gd name="connsiteX14-1205" fmla="*/ 433388 w 1629187"/>
                <a:gd name="connsiteY14-1206" fmla="*/ 1885950 h 1893094"/>
                <a:gd name="connsiteX15-1207" fmla="*/ 261938 w 1629187"/>
                <a:gd name="connsiteY15-1208" fmla="*/ 1664494 h 1893094"/>
                <a:gd name="connsiteX16-1209" fmla="*/ 326231 w 1629187"/>
                <a:gd name="connsiteY16-1210" fmla="*/ 1581150 h 1893094"/>
                <a:gd name="connsiteX17-1211" fmla="*/ 414338 w 1629187"/>
                <a:gd name="connsiteY17-1212" fmla="*/ 1366837 h 1893094"/>
                <a:gd name="connsiteX18-1213" fmla="*/ 188119 w 1629187"/>
                <a:gd name="connsiteY18-1214" fmla="*/ 1404937 h 1893094"/>
                <a:gd name="connsiteX19-1215" fmla="*/ 116681 w 1629187"/>
                <a:gd name="connsiteY19-1216" fmla="*/ 1447800 h 1893094"/>
                <a:gd name="connsiteX20-1217" fmla="*/ 0 w 1629187"/>
                <a:gd name="connsiteY20-1218" fmla="*/ 1300162 h 1893094"/>
                <a:gd name="connsiteX0-1219" fmla="*/ 0 w 1629187"/>
                <a:gd name="connsiteY0-1220" fmla="*/ 1300162 h 1893094"/>
                <a:gd name="connsiteX1-1221" fmla="*/ 776288 w 1629187"/>
                <a:gd name="connsiteY1-1222" fmla="*/ 0 h 1893094"/>
                <a:gd name="connsiteX2-1223" fmla="*/ 1562100 w 1629187"/>
                <a:gd name="connsiteY2-1224" fmla="*/ 1304925 h 1893094"/>
                <a:gd name="connsiteX3-1225" fmla="*/ 1445419 w 1629187"/>
                <a:gd name="connsiteY3-1226" fmla="*/ 1466850 h 1893094"/>
                <a:gd name="connsiteX4-1227" fmla="*/ 1516856 w 1629187"/>
                <a:gd name="connsiteY4-1228" fmla="*/ 1557338 h 1893094"/>
                <a:gd name="connsiteX5-1229" fmla="*/ 1607344 w 1629187"/>
                <a:gd name="connsiteY5-1230" fmla="*/ 1726406 h 1893094"/>
                <a:gd name="connsiteX6-1231" fmla="*/ 1426369 w 1629187"/>
                <a:gd name="connsiteY6-1232" fmla="*/ 1678781 h 1893094"/>
                <a:gd name="connsiteX7-1233" fmla="*/ 1312069 w 1629187"/>
                <a:gd name="connsiteY7-1234" fmla="*/ 1640681 h 1893094"/>
                <a:gd name="connsiteX8-1235" fmla="*/ 1126331 w 1629187"/>
                <a:gd name="connsiteY8-1236" fmla="*/ 1893094 h 1893094"/>
                <a:gd name="connsiteX9-1237" fmla="*/ 909638 w 1629187"/>
                <a:gd name="connsiteY9-1238" fmla="*/ 1893094 h 1893094"/>
                <a:gd name="connsiteX10-1239" fmla="*/ 869156 w 1629187"/>
                <a:gd name="connsiteY10-1240" fmla="*/ 1826419 h 1893094"/>
                <a:gd name="connsiteX11-1241" fmla="*/ 769144 w 1629187"/>
                <a:gd name="connsiteY11-1242" fmla="*/ 1607344 h 1893094"/>
                <a:gd name="connsiteX12-1243" fmla="*/ 671513 w 1629187"/>
                <a:gd name="connsiteY12-1244" fmla="*/ 1797844 h 1893094"/>
                <a:gd name="connsiteX13-1245" fmla="*/ 661988 w 1629187"/>
                <a:gd name="connsiteY13-1246" fmla="*/ 1885950 h 1893094"/>
                <a:gd name="connsiteX14-1247" fmla="*/ 433388 w 1629187"/>
                <a:gd name="connsiteY14-1248" fmla="*/ 1885950 h 1893094"/>
                <a:gd name="connsiteX15-1249" fmla="*/ 261938 w 1629187"/>
                <a:gd name="connsiteY15-1250" fmla="*/ 1664494 h 1893094"/>
                <a:gd name="connsiteX16-1251" fmla="*/ 326231 w 1629187"/>
                <a:gd name="connsiteY16-1252" fmla="*/ 1581150 h 1893094"/>
                <a:gd name="connsiteX17-1253" fmla="*/ 414338 w 1629187"/>
                <a:gd name="connsiteY17-1254" fmla="*/ 1366837 h 1893094"/>
                <a:gd name="connsiteX18-1255" fmla="*/ 188119 w 1629187"/>
                <a:gd name="connsiteY18-1256" fmla="*/ 1404937 h 1893094"/>
                <a:gd name="connsiteX19-1257" fmla="*/ 116681 w 1629187"/>
                <a:gd name="connsiteY19-1258" fmla="*/ 1447800 h 1893094"/>
                <a:gd name="connsiteX20-1259" fmla="*/ 0 w 1629187"/>
                <a:gd name="connsiteY20-1260" fmla="*/ 1300162 h 1893094"/>
                <a:gd name="connsiteX0-1261" fmla="*/ 0 w 1629187"/>
                <a:gd name="connsiteY0-1262" fmla="*/ 1300162 h 1893094"/>
                <a:gd name="connsiteX1-1263" fmla="*/ 776288 w 1629187"/>
                <a:gd name="connsiteY1-1264" fmla="*/ 0 h 1893094"/>
                <a:gd name="connsiteX2-1265" fmla="*/ 1562100 w 1629187"/>
                <a:gd name="connsiteY2-1266" fmla="*/ 1304925 h 1893094"/>
                <a:gd name="connsiteX3-1267" fmla="*/ 1445419 w 1629187"/>
                <a:gd name="connsiteY3-1268" fmla="*/ 1466850 h 1893094"/>
                <a:gd name="connsiteX4-1269" fmla="*/ 1516856 w 1629187"/>
                <a:gd name="connsiteY4-1270" fmla="*/ 1557338 h 1893094"/>
                <a:gd name="connsiteX5-1271" fmla="*/ 1607344 w 1629187"/>
                <a:gd name="connsiteY5-1272" fmla="*/ 1726406 h 1893094"/>
                <a:gd name="connsiteX6-1273" fmla="*/ 1426369 w 1629187"/>
                <a:gd name="connsiteY6-1274" fmla="*/ 1678781 h 1893094"/>
                <a:gd name="connsiteX7-1275" fmla="*/ 1312069 w 1629187"/>
                <a:gd name="connsiteY7-1276" fmla="*/ 1640681 h 1893094"/>
                <a:gd name="connsiteX8-1277" fmla="*/ 1126331 w 1629187"/>
                <a:gd name="connsiteY8-1278" fmla="*/ 1893094 h 1893094"/>
                <a:gd name="connsiteX9-1279" fmla="*/ 909638 w 1629187"/>
                <a:gd name="connsiteY9-1280" fmla="*/ 1893094 h 1893094"/>
                <a:gd name="connsiteX10-1281" fmla="*/ 869156 w 1629187"/>
                <a:gd name="connsiteY10-1282" fmla="*/ 1826419 h 1893094"/>
                <a:gd name="connsiteX11-1283" fmla="*/ 769144 w 1629187"/>
                <a:gd name="connsiteY11-1284" fmla="*/ 1607344 h 1893094"/>
                <a:gd name="connsiteX12-1285" fmla="*/ 671513 w 1629187"/>
                <a:gd name="connsiteY12-1286" fmla="*/ 1797844 h 1893094"/>
                <a:gd name="connsiteX13-1287" fmla="*/ 661988 w 1629187"/>
                <a:gd name="connsiteY13-1288" fmla="*/ 1885950 h 1893094"/>
                <a:gd name="connsiteX14-1289" fmla="*/ 433388 w 1629187"/>
                <a:gd name="connsiteY14-1290" fmla="*/ 1885950 h 1893094"/>
                <a:gd name="connsiteX15-1291" fmla="*/ 261938 w 1629187"/>
                <a:gd name="connsiteY15-1292" fmla="*/ 1664494 h 1893094"/>
                <a:gd name="connsiteX16-1293" fmla="*/ 326231 w 1629187"/>
                <a:gd name="connsiteY16-1294" fmla="*/ 1581150 h 1893094"/>
                <a:gd name="connsiteX17-1295" fmla="*/ 414338 w 1629187"/>
                <a:gd name="connsiteY17-1296" fmla="*/ 1366837 h 1893094"/>
                <a:gd name="connsiteX18-1297" fmla="*/ 188119 w 1629187"/>
                <a:gd name="connsiteY18-1298" fmla="*/ 1404937 h 1893094"/>
                <a:gd name="connsiteX19-1299" fmla="*/ 116681 w 1629187"/>
                <a:gd name="connsiteY19-1300" fmla="*/ 1447800 h 1893094"/>
                <a:gd name="connsiteX20-1301" fmla="*/ 0 w 1629187"/>
                <a:gd name="connsiteY20-1302" fmla="*/ 1300162 h 1893094"/>
                <a:gd name="connsiteX0-1303" fmla="*/ 0 w 1629187"/>
                <a:gd name="connsiteY0-1304" fmla="*/ 1300162 h 1893094"/>
                <a:gd name="connsiteX1-1305" fmla="*/ 776288 w 1629187"/>
                <a:gd name="connsiteY1-1306" fmla="*/ 0 h 1893094"/>
                <a:gd name="connsiteX2-1307" fmla="*/ 1562100 w 1629187"/>
                <a:gd name="connsiteY2-1308" fmla="*/ 1304925 h 1893094"/>
                <a:gd name="connsiteX3-1309" fmla="*/ 1445419 w 1629187"/>
                <a:gd name="connsiteY3-1310" fmla="*/ 1466850 h 1893094"/>
                <a:gd name="connsiteX4-1311" fmla="*/ 1516856 w 1629187"/>
                <a:gd name="connsiteY4-1312" fmla="*/ 1557338 h 1893094"/>
                <a:gd name="connsiteX5-1313" fmla="*/ 1607344 w 1629187"/>
                <a:gd name="connsiteY5-1314" fmla="*/ 1726406 h 1893094"/>
                <a:gd name="connsiteX6-1315" fmla="*/ 1426369 w 1629187"/>
                <a:gd name="connsiteY6-1316" fmla="*/ 1678781 h 1893094"/>
                <a:gd name="connsiteX7-1317" fmla="*/ 1312069 w 1629187"/>
                <a:gd name="connsiteY7-1318" fmla="*/ 1640681 h 1893094"/>
                <a:gd name="connsiteX8-1319" fmla="*/ 1126331 w 1629187"/>
                <a:gd name="connsiteY8-1320" fmla="*/ 1893094 h 1893094"/>
                <a:gd name="connsiteX9-1321" fmla="*/ 909638 w 1629187"/>
                <a:gd name="connsiteY9-1322" fmla="*/ 1893094 h 1893094"/>
                <a:gd name="connsiteX10-1323" fmla="*/ 869156 w 1629187"/>
                <a:gd name="connsiteY10-1324" fmla="*/ 1826419 h 1893094"/>
                <a:gd name="connsiteX11-1325" fmla="*/ 769144 w 1629187"/>
                <a:gd name="connsiteY11-1326" fmla="*/ 1607344 h 1893094"/>
                <a:gd name="connsiteX12-1327" fmla="*/ 671513 w 1629187"/>
                <a:gd name="connsiteY12-1328" fmla="*/ 1797844 h 1893094"/>
                <a:gd name="connsiteX13-1329" fmla="*/ 661988 w 1629187"/>
                <a:gd name="connsiteY13-1330" fmla="*/ 1885950 h 1893094"/>
                <a:gd name="connsiteX14-1331" fmla="*/ 433388 w 1629187"/>
                <a:gd name="connsiteY14-1332" fmla="*/ 1885950 h 1893094"/>
                <a:gd name="connsiteX15-1333" fmla="*/ 261938 w 1629187"/>
                <a:gd name="connsiteY15-1334" fmla="*/ 1664494 h 1893094"/>
                <a:gd name="connsiteX16-1335" fmla="*/ 326231 w 1629187"/>
                <a:gd name="connsiteY16-1336" fmla="*/ 1581150 h 1893094"/>
                <a:gd name="connsiteX17-1337" fmla="*/ 414338 w 1629187"/>
                <a:gd name="connsiteY17-1338" fmla="*/ 1366837 h 1893094"/>
                <a:gd name="connsiteX18-1339" fmla="*/ 188119 w 1629187"/>
                <a:gd name="connsiteY18-1340" fmla="*/ 1404937 h 1893094"/>
                <a:gd name="connsiteX19-1341" fmla="*/ 116681 w 1629187"/>
                <a:gd name="connsiteY19-1342" fmla="*/ 1447800 h 1893094"/>
                <a:gd name="connsiteX20-1343" fmla="*/ 0 w 1629187"/>
                <a:gd name="connsiteY20-1344" fmla="*/ 1300162 h 1893094"/>
                <a:gd name="connsiteX0-1345" fmla="*/ 0 w 1629187"/>
                <a:gd name="connsiteY0-1346" fmla="*/ 1300162 h 1893094"/>
                <a:gd name="connsiteX1-1347" fmla="*/ 776288 w 1629187"/>
                <a:gd name="connsiteY1-1348" fmla="*/ 0 h 1893094"/>
                <a:gd name="connsiteX2-1349" fmla="*/ 1562100 w 1629187"/>
                <a:gd name="connsiteY2-1350" fmla="*/ 1304925 h 1893094"/>
                <a:gd name="connsiteX3-1351" fmla="*/ 1445419 w 1629187"/>
                <a:gd name="connsiteY3-1352" fmla="*/ 1466850 h 1893094"/>
                <a:gd name="connsiteX4-1353" fmla="*/ 1516856 w 1629187"/>
                <a:gd name="connsiteY4-1354" fmla="*/ 1557338 h 1893094"/>
                <a:gd name="connsiteX5-1355" fmla="*/ 1607344 w 1629187"/>
                <a:gd name="connsiteY5-1356" fmla="*/ 1726406 h 1893094"/>
                <a:gd name="connsiteX6-1357" fmla="*/ 1426369 w 1629187"/>
                <a:gd name="connsiteY6-1358" fmla="*/ 1678781 h 1893094"/>
                <a:gd name="connsiteX7-1359" fmla="*/ 1312069 w 1629187"/>
                <a:gd name="connsiteY7-1360" fmla="*/ 1640681 h 1893094"/>
                <a:gd name="connsiteX8-1361" fmla="*/ 1126331 w 1629187"/>
                <a:gd name="connsiteY8-1362" fmla="*/ 1893094 h 1893094"/>
                <a:gd name="connsiteX9-1363" fmla="*/ 909638 w 1629187"/>
                <a:gd name="connsiteY9-1364" fmla="*/ 1893094 h 1893094"/>
                <a:gd name="connsiteX10-1365" fmla="*/ 869156 w 1629187"/>
                <a:gd name="connsiteY10-1366" fmla="*/ 1826419 h 1893094"/>
                <a:gd name="connsiteX11-1367" fmla="*/ 769144 w 1629187"/>
                <a:gd name="connsiteY11-1368" fmla="*/ 1607344 h 1893094"/>
                <a:gd name="connsiteX12-1369" fmla="*/ 671513 w 1629187"/>
                <a:gd name="connsiteY12-1370" fmla="*/ 1797844 h 1893094"/>
                <a:gd name="connsiteX13-1371" fmla="*/ 661988 w 1629187"/>
                <a:gd name="connsiteY13-1372" fmla="*/ 1885950 h 1893094"/>
                <a:gd name="connsiteX14-1373" fmla="*/ 433388 w 1629187"/>
                <a:gd name="connsiteY14-1374" fmla="*/ 1885950 h 1893094"/>
                <a:gd name="connsiteX15-1375" fmla="*/ 261938 w 1629187"/>
                <a:gd name="connsiteY15-1376" fmla="*/ 1664494 h 1893094"/>
                <a:gd name="connsiteX16-1377" fmla="*/ 326231 w 1629187"/>
                <a:gd name="connsiteY16-1378" fmla="*/ 1581150 h 1893094"/>
                <a:gd name="connsiteX17-1379" fmla="*/ 414338 w 1629187"/>
                <a:gd name="connsiteY17-1380" fmla="*/ 1366837 h 1893094"/>
                <a:gd name="connsiteX18-1381" fmla="*/ 188119 w 1629187"/>
                <a:gd name="connsiteY18-1382" fmla="*/ 1404937 h 1893094"/>
                <a:gd name="connsiteX19-1383" fmla="*/ 116681 w 1629187"/>
                <a:gd name="connsiteY19-1384" fmla="*/ 1447800 h 1893094"/>
                <a:gd name="connsiteX20-1385" fmla="*/ 0 w 1629187"/>
                <a:gd name="connsiteY20-1386" fmla="*/ 1300162 h 1893094"/>
                <a:gd name="connsiteX0-1387" fmla="*/ 0 w 1629187"/>
                <a:gd name="connsiteY0-1388" fmla="*/ 1300162 h 1893094"/>
                <a:gd name="connsiteX1-1389" fmla="*/ 776288 w 1629187"/>
                <a:gd name="connsiteY1-1390" fmla="*/ 0 h 1893094"/>
                <a:gd name="connsiteX2-1391" fmla="*/ 1562100 w 1629187"/>
                <a:gd name="connsiteY2-1392" fmla="*/ 1304925 h 1893094"/>
                <a:gd name="connsiteX3-1393" fmla="*/ 1445419 w 1629187"/>
                <a:gd name="connsiteY3-1394" fmla="*/ 1466850 h 1893094"/>
                <a:gd name="connsiteX4-1395" fmla="*/ 1516856 w 1629187"/>
                <a:gd name="connsiteY4-1396" fmla="*/ 1557338 h 1893094"/>
                <a:gd name="connsiteX5-1397" fmla="*/ 1607344 w 1629187"/>
                <a:gd name="connsiteY5-1398" fmla="*/ 1726406 h 1893094"/>
                <a:gd name="connsiteX6-1399" fmla="*/ 1426369 w 1629187"/>
                <a:gd name="connsiteY6-1400" fmla="*/ 1678781 h 1893094"/>
                <a:gd name="connsiteX7-1401" fmla="*/ 1312069 w 1629187"/>
                <a:gd name="connsiteY7-1402" fmla="*/ 1640681 h 1893094"/>
                <a:gd name="connsiteX8-1403" fmla="*/ 1126331 w 1629187"/>
                <a:gd name="connsiteY8-1404" fmla="*/ 1893094 h 1893094"/>
                <a:gd name="connsiteX9-1405" fmla="*/ 909638 w 1629187"/>
                <a:gd name="connsiteY9-1406" fmla="*/ 1893094 h 1893094"/>
                <a:gd name="connsiteX10-1407" fmla="*/ 869156 w 1629187"/>
                <a:gd name="connsiteY10-1408" fmla="*/ 1826419 h 1893094"/>
                <a:gd name="connsiteX11-1409" fmla="*/ 769144 w 1629187"/>
                <a:gd name="connsiteY11-1410" fmla="*/ 1607344 h 1893094"/>
                <a:gd name="connsiteX12-1411" fmla="*/ 671513 w 1629187"/>
                <a:gd name="connsiteY12-1412" fmla="*/ 1797844 h 1893094"/>
                <a:gd name="connsiteX13-1413" fmla="*/ 661988 w 1629187"/>
                <a:gd name="connsiteY13-1414" fmla="*/ 1885950 h 1893094"/>
                <a:gd name="connsiteX14-1415" fmla="*/ 433388 w 1629187"/>
                <a:gd name="connsiteY14-1416" fmla="*/ 1885950 h 1893094"/>
                <a:gd name="connsiteX15-1417" fmla="*/ 261938 w 1629187"/>
                <a:gd name="connsiteY15-1418" fmla="*/ 1664494 h 1893094"/>
                <a:gd name="connsiteX16-1419" fmla="*/ 326231 w 1629187"/>
                <a:gd name="connsiteY16-1420" fmla="*/ 1581150 h 1893094"/>
                <a:gd name="connsiteX17-1421" fmla="*/ 414338 w 1629187"/>
                <a:gd name="connsiteY17-1422" fmla="*/ 1366837 h 1893094"/>
                <a:gd name="connsiteX18-1423" fmla="*/ 188119 w 1629187"/>
                <a:gd name="connsiteY18-1424" fmla="*/ 1404937 h 1893094"/>
                <a:gd name="connsiteX19-1425" fmla="*/ 116681 w 1629187"/>
                <a:gd name="connsiteY19-1426" fmla="*/ 1447800 h 1893094"/>
                <a:gd name="connsiteX20-1427" fmla="*/ 0 w 1629187"/>
                <a:gd name="connsiteY20-1428" fmla="*/ 1300162 h 1893094"/>
                <a:gd name="connsiteX0-1429" fmla="*/ 0 w 1629187"/>
                <a:gd name="connsiteY0-1430" fmla="*/ 1300162 h 1893094"/>
                <a:gd name="connsiteX1-1431" fmla="*/ 776288 w 1629187"/>
                <a:gd name="connsiteY1-1432" fmla="*/ 0 h 1893094"/>
                <a:gd name="connsiteX2-1433" fmla="*/ 1562100 w 1629187"/>
                <a:gd name="connsiteY2-1434" fmla="*/ 1304925 h 1893094"/>
                <a:gd name="connsiteX3-1435" fmla="*/ 1445419 w 1629187"/>
                <a:gd name="connsiteY3-1436" fmla="*/ 1466850 h 1893094"/>
                <a:gd name="connsiteX4-1437" fmla="*/ 1516856 w 1629187"/>
                <a:gd name="connsiteY4-1438" fmla="*/ 1557338 h 1893094"/>
                <a:gd name="connsiteX5-1439" fmla="*/ 1607344 w 1629187"/>
                <a:gd name="connsiteY5-1440" fmla="*/ 1726406 h 1893094"/>
                <a:gd name="connsiteX6-1441" fmla="*/ 1426369 w 1629187"/>
                <a:gd name="connsiteY6-1442" fmla="*/ 1678781 h 1893094"/>
                <a:gd name="connsiteX7-1443" fmla="*/ 1312069 w 1629187"/>
                <a:gd name="connsiteY7-1444" fmla="*/ 1640681 h 1893094"/>
                <a:gd name="connsiteX8-1445" fmla="*/ 1126331 w 1629187"/>
                <a:gd name="connsiteY8-1446" fmla="*/ 1893094 h 1893094"/>
                <a:gd name="connsiteX9-1447" fmla="*/ 909638 w 1629187"/>
                <a:gd name="connsiteY9-1448" fmla="*/ 1893094 h 1893094"/>
                <a:gd name="connsiteX10-1449" fmla="*/ 869156 w 1629187"/>
                <a:gd name="connsiteY10-1450" fmla="*/ 1826419 h 1893094"/>
                <a:gd name="connsiteX11-1451" fmla="*/ 769144 w 1629187"/>
                <a:gd name="connsiteY11-1452" fmla="*/ 1607344 h 1893094"/>
                <a:gd name="connsiteX12-1453" fmla="*/ 671513 w 1629187"/>
                <a:gd name="connsiteY12-1454" fmla="*/ 1797844 h 1893094"/>
                <a:gd name="connsiteX13-1455" fmla="*/ 661988 w 1629187"/>
                <a:gd name="connsiteY13-1456" fmla="*/ 1885950 h 1893094"/>
                <a:gd name="connsiteX14-1457" fmla="*/ 433388 w 1629187"/>
                <a:gd name="connsiteY14-1458" fmla="*/ 1885950 h 1893094"/>
                <a:gd name="connsiteX15-1459" fmla="*/ 261938 w 1629187"/>
                <a:gd name="connsiteY15-1460" fmla="*/ 1664494 h 1893094"/>
                <a:gd name="connsiteX16-1461" fmla="*/ 326231 w 1629187"/>
                <a:gd name="connsiteY16-1462" fmla="*/ 1581150 h 1893094"/>
                <a:gd name="connsiteX17-1463" fmla="*/ 414338 w 1629187"/>
                <a:gd name="connsiteY17-1464" fmla="*/ 1366837 h 1893094"/>
                <a:gd name="connsiteX18-1465" fmla="*/ 188119 w 1629187"/>
                <a:gd name="connsiteY18-1466" fmla="*/ 1404937 h 1893094"/>
                <a:gd name="connsiteX19-1467" fmla="*/ 116681 w 1629187"/>
                <a:gd name="connsiteY19-1468" fmla="*/ 1447800 h 1893094"/>
                <a:gd name="connsiteX20-1469" fmla="*/ 0 w 1629187"/>
                <a:gd name="connsiteY20-1470" fmla="*/ 1300162 h 1893094"/>
                <a:gd name="connsiteX0-1471" fmla="*/ 0 w 1629187"/>
                <a:gd name="connsiteY0-1472" fmla="*/ 1300162 h 1893094"/>
                <a:gd name="connsiteX1-1473" fmla="*/ 776288 w 1629187"/>
                <a:gd name="connsiteY1-1474" fmla="*/ 0 h 1893094"/>
                <a:gd name="connsiteX2-1475" fmla="*/ 1562100 w 1629187"/>
                <a:gd name="connsiteY2-1476" fmla="*/ 1304925 h 1893094"/>
                <a:gd name="connsiteX3-1477" fmla="*/ 1445419 w 1629187"/>
                <a:gd name="connsiteY3-1478" fmla="*/ 1466850 h 1893094"/>
                <a:gd name="connsiteX4-1479" fmla="*/ 1516856 w 1629187"/>
                <a:gd name="connsiteY4-1480" fmla="*/ 1557338 h 1893094"/>
                <a:gd name="connsiteX5-1481" fmla="*/ 1607344 w 1629187"/>
                <a:gd name="connsiteY5-1482" fmla="*/ 1726406 h 1893094"/>
                <a:gd name="connsiteX6-1483" fmla="*/ 1426369 w 1629187"/>
                <a:gd name="connsiteY6-1484" fmla="*/ 1678781 h 1893094"/>
                <a:gd name="connsiteX7-1485" fmla="*/ 1312069 w 1629187"/>
                <a:gd name="connsiteY7-1486" fmla="*/ 1640681 h 1893094"/>
                <a:gd name="connsiteX8-1487" fmla="*/ 1126331 w 1629187"/>
                <a:gd name="connsiteY8-1488" fmla="*/ 1893094 h 1893094"/>
                <a:gd name="connsiteX9-1489" fmla="*/ 909638 w 1629187"/>
                <a:gd name="connsiteY9-1490" fmla="*/ 1893094 h 1893094"/>
                <a:gd name="connsiteX10-1491" fmla="*/ 869156 w 1629187"/>
                <a:gd name="connsiteY10-1492" fmla="*/ 1826419 h 1893094"/>
                <a:gd name="connsiteX11-1493" fmla="*/ 769144 w 1629187"/>
                <a:gd name="connsiteY11-1494" fmla="*/ 1607344 h 1893094"/>
                <a:gd name="connsiteX12-1495" fmla="*/ 671513 w 1629187"/>
                <a:gd name="connsiteY12-1496" fmla="*/ 1797844 h 1893094"/>
                <a:gd name="connsiteX13-1497" fmla="*/ 661988 w 1629187"/>
                <a:gd name="connsiteY13-1498" fmla="*/ 1885950 h 1893094"/>
                <a:gd name="connsiteX14-1499" fmla="*/ 433388 w 1629187"/>
                <a:gd name="connsiteY14-1500" fmla="*/ 1885950 h 1893094"/>
                <a:gd name="connsiteX15-1501" fmla="*/ 261938 w 1629187"/>
                <a:gd name="connsiteY15-1502" fmla="*/ 1664494 h 1893094"/>
                <a:gd name="connsiteX16-1503" fmla="*/ 326231 w 1629187"/>
                <a:gd name="connsiteY16-1504" fmla="*/ 1581150 h 1893094"/>
                <a:gd name="connsiteX17-1505" fmla="*/ 414338 w 1629187"/>
                <a:gd name="connsiteY17-1506" fmla="*/ 1366837 h 1893094"/>
                <a:gd name="connsiteX18-1507" fmla="*/ 188119 w 1629187"/>
                <a:gd name="connsiteY18-1508" fmla="*/ 1404937 h 1893094"/>
                <a:gd name="connsiteX19-1509" fmla="*/ 116681 w 1629187"/>
                <a:gd name="connsiteY19-1510" fmla="*/ 1447800 h 1893094"/>
                <a:gd name="connsiteX20-1511" fmla="*/ 0 w 1629187"/>
                <a:gd name="connsiteY20-1512" fmla="*/ 1300162 h 1893094"/>
                <a:gd name="connsiteX0-1513" fmla="*/ 0 w 1629187"/>
                <a:gd name="connsiteY0-1514" fmla="*/ 1300162 h 1893094"/>
                <a:gd name="connsiteX1-1515" fmla="*/ 776288 w 1629187"/>
                <a:gd name="connsiteY1-1516" fmla="*/ 0 h 1893094"/>
                <a:gd name="connsiteX2-1517" fmla="*/ 1562100 w 1629187"/>
                <a:gd name="connsiteY2-1518" fmla="*/ 1304925 h 1893094"/>
                <a:gd name="connsiteX3-1519" fmla="*/ 1445419 w 1629187"/>
                <a:gd name="connsiteY3-1520" fmla="*/ 1466850 h 1893094"/>
                <a:gd name="connsiteX4-1521" fmla="*/ 1516856 w 1629187"/>
                <a:gd name="connsiteY4-1522" fmla="*/ 1557338 h 1893094"/>
                <a:gd name="connsiteX5-1523" fmla="*/ 1607344 w 1629187"/>
                <a:gd name="connsiteY5-1524" fmla="*/ 1726406 h 1893094"/>
                <a:gd name="connsiteX6-1525" fmla="*/ 1426369 w 1629187"/>
                <a:gd name="connsiteY6-1526" fmla="*/ 1678781 h 1893094"/>
                <a:gd name="connsiteX7-1527" fmla="*/ 1312069 w 1629187"/>
                <a:gd name="connsiteY7-1528" fmla="*/ 1640681 h 1893094"/>
                <a:gd name="connsiteX8-1529" fmla="*/ 1126331 w 1629187"/>
                <a:gd name="connsiteY8-1530" fmla="*/ 1893094 h 1893094"/>
                <a:gd name="connsiteX9-1531" fmla="*/ 909638 w 1629187"/>
                <a:gd name="connsiteY9-1532" fmla="*/ 1893094 h 1893094"/>
                <a:gd name="connsiteX10-1533" fmla="*/ 869156 w 1629187"/>
                <a:gd name="connsiteY10-1534" fmla="*/ 1826419 h 1893094"/>
                <a:gd name="connsiteX11-1535" fmla="*/ 769144 w 1629187"/>
                <a:gd name="connsiteY11-1536" fmla="*/ 1607344 h 1893094"/>
                <a:gd name="connsiteX12-1537" fmla="*/ 671513 w 1629187"/>
                <a:gd name="connsiteY12-1538" fmla="*/ 1797844 h 1893094"/>
                <a:gd name="connsiteX13-1539" fmla="*/ 661988 w 1629187"/>
                <a:gd name="connsiteY13-1540" fmla="*/ 1885950 h 1893094"/>
                <a:gd name="connsiteX14-1541" fmla="*/ 433388 w 1629187"/>
                <a:gd name="connsiteY14-1542" fmla="*/ 1885950 h 1893094"/>
                <a:gd name="connsiteX15-1543" fmla="*/ 261938 w 1629187"/>
                <a:gd name="connsiteY15-1544" fmla="*/ 1664494 h 1893094"/>
                <a:gd name="connsiteX16-1545" fmla="*/ 326231 w 1629187"/>
                <a:gd name="connsiteY16-1546" fmla="*/ 1581150 h 1893094"/>
                <a:gd name="connsiteX17-1547" fmla="*/ 414338 w 1629187"/>
                <a:gd name="connsiteY17-1548" fmla="*/ 1366837 h 1893094"/>
                <a:gd name="connsiteX18-1549" fmla="*/ 192881 w 1629187"/>
                <a:gd name="connsiteY18-1550" fmla="*/ 1412080 h 1893094"/>
                <a:gd name="connsiteX19-1551" fmla="*/ 116681 w 1629187"/>
                <a:gd name="connsiteY19-1552" fmla="*/ 1447800 h 1893094"/>
                <a:gd name="connsiteX20-1553" fmla="*/ 0 w 1629187"/>
                <a:gd name="connsiteY20-1554" fmla="*/ 1300162 h 1893094"/>
                <a:gd name="connsiteX0-1555" fmla="*/ 0 w 1629187"/>
                <a:gd name="connsiteY0-1556" fmla="*/ 1300162 h 1893094"/>
                <a:gd name="connsiteX1-1557" fmla="*/ 776288 w 1629187"/>
                <a:gd name="connsiteY1-1558" fmla="*/ 0 h 1893094"/>
                <a:gd name="connsiteX2-1559" fmla="*/ 1562100 w 1629187"/>
                <a:gd name="connsiteY2-1560" fmla="*/ 1304925 h 1893094"/>
                <a:gd name="connsiteX3-1561" fmla="*/ 1445419 w 1629187"/>
                <a:gd name="connsiteY3-1562" fmla="*/ 1466850 h 1893094"/>
                <a:gd name="connsiteX4-1563" fmla="*/ 1516856 w 1629187"/>
                <a:gd name="connsiteY4-1564" fmla="*/ 1557338 h 1893094"/>
                <a:gd name="connsiteX5-1565" fmla="*/ 1607344 w 1629187"/>
                <a:gd name="connsiteY5-1566" fmla="*/ 1726406 h 1893094"/>
                <a:gd name="connsiteX6-1567" fmla="*/ 1426369 w 1629187"/>
                <a:gd name="connsiteY6-1568" fmla="*/ 1678781 h 1893094"/>
                <a:gd name="connsiteX7-1569" fmla="*/ 1312069 w 1629187"/>
                <a:gd name="connsiteY7-1570" fmla="*/ 1640681 h 1893094"/>
                <a:gd name="connsiteX8-1571" fmla="*/ 1126331 w 1629187"/>
                <a:gd name="connsiteY8-1572" fmla="*/ 1893094 h 1893094"/>
                <a:gd name="connsiteX9-1573" fmla="*/ 909638 w 1629187"/>
                <a:gd name="connsiteY9-1574" fmla="*/ 1893094 h 1893094"/>
                <a:gd name="connsiteX10-1575" fmla="*/ 869156 w 1629187"/>
                <a:gd name="connsiteY10-1576" fmla="*/ 1826419 h 1893094"/>
                <a:gd name="connsiteX11-1577" fmla="*/ 769144 w 1629187"/>
                <a:gd name="connsiteY11-1578" fmla="*/ 1607344 h 1893094"/>
                <a:gd name="connsiteX12-1579" fmla="*/ 671513 w 1629187"/>
                <a:gd name="connsiteY12-1580" fmla="*/ 1797844 h 1893094"/>
                <a:gd name="connsiteX13-1581" fmla="*/ 661988 w 1629187"/>
                <a:gd name="connsiteY13-1582" fmla="*/ 1885950 h 1893094"/>
                <a:gd name="connsiteX14-1583" fmla="*/ 433388 w 1629187"/>
                <a:gd name="connsiteY14-1584" fmla="*/ 1885950 h 1893094"/>
                <a:gd name="connsiteX15-1585" fmla="*/ 261938 w 1629187"/>
                <a:gd name="connsiteY15-1586" fmla="*/ 1664494 h 1893094"/>
                <a:gd name="connsiteX16-1587" fmla="*/ 326231 w 1629187"/>
                <a:gd name="connsiteY16-1588" fmla="*/ 1581150 h 1893094"/>
                <a:gd name="connsiteX17-1589" fmla="*/ 407194 w 1629187"/>
                <a:gd name="connsiteY17-1590" fmla="*/ 1373981 h 1893094"/>
                <a:gd name="connsiteX18-1591" fmla="*/ 192881 w 1629187"/>
                <a:gd name="connsiteY18-1592" fmla="*/ 1412080 h 1893094"/>
                <a:gd name="connsiteX19-1593" fmla="*/ 116681 w 1629187"/>
                <a:gd name="connsiteY19-1594" fmla="*/ 1447800 h 1893094"/>
                <a:gd name="connsiteX20-1595" fmla="*/ 0 w 1629187"/>
                <a:gd name="connsiteY20-1596" fmla="*/ 1300162 h 1893094"/>
                <a:gd name="connsiteX0-1597" fmla="*/ 0 w 1629187"/>
                <a:gd name="connsiteY0-1598" fmla="*/ 1300162 h 1893094"/>
                <a:gd name="connsiteX1-1599" fmla="*/ 776288 w 1629187"/>
                <a:gd name="connsiteY1-1600" fmla="*/ 0 h 1893094"/>
                <a:gd name="connsiteX2-1601" fmla="*/ 1562100 w 1629187"/>
                <a:gd name="connsiteY2-1602" fmla="*/ 1304925 h 1893094"/>
                <a:gd name="connsiteX3-1603" fmla="*/ 1445419 w 1629187"/>
                <a:gd name="connsiteY3-1604" fmla="*/ 1466850 h 1893094"/>
                <a:gd name="connsiteX4-1605" fmla="*/ 1516856 w 1629187"/>
                <a:gd name="connsiteY4-1606" fmla="*/ 1557338 h 1893094"/>
                <a:gd name="connsiteX5-1607" fmla="*/ 1607344 w 1629187"/>
                <a:gd name="connsiteY5-1608" fmla="*/ 1726406 h 1893094"/>
                <a:gd name="connsiteX6-1609" fmla="*/ 1426369 w 1629187"/>
                <a:gd name="connsiteY6-1610" fmla="*/ 1678781 h 1893094"/>
                <a:gd name="connsiteX7-1611" fmla="*/ 1312069 w 1629187"/>
                <a:gd name="connsiteY7-1612" fmla="*/ 1640681 h 1893094"/>
                <a:gd name="connsiteX8-1613" fmla="*/ 1126331 w 1629187"/>
                <a:gd name="connsiteY8-1614" fmla="*/ 1893094 h 1893094"/>
                <a:gd name="connsiteX9-1615" fmla="*/ 909638 w 1629187"/>
                <a:gd name="connsiteY9-1616" fmla="*/ 1893094 h 1893094"/>
                <a:gd name="connsiteX10-1617" fmla="*/ 869156 w 1629187"/>
                <a:gd name="connsiteY10-1618" fmla="*/ 1826419 h 1893094"/>
                <a:gd name="connsiteX11-1619" fmla="*/ 769144 w 1629187"/>
                <a:gd name="connsiteY11-1620" fmla="*/ 1607344 h 1893094"/>
                <a:gd name="connsiteX12-1621" fmla="*/ 671513 w 1629187"/>
                <a:gd name="connsiteY12-1622" fmla="*/ 1797844 h 1893094"/>
                <a:gd name="connsiteX13-1623" fmla="*/ 661988 w 1629187"/>
                <a:gd name="connsiteY13-1624" fmla="*/ 1885950 h 1893094"/>
                <a:gd name="connsiteX14-1625" fmla="*/ 433388 w 1629187"/>
                <a:gd name="connsiteY14-1626" fmla="*/ 1885950 h 1893094"/>
                <a:gd name="connsiteX15-1627" fmla="*/ 261938 w 1629187"/>
                <a:gd name="connsiteY15-1628" fmla="*/ 1664494 h 1893094"/>
                <a:gd name="connsiteX16-1629" fmla="*/ 326231 w 1629187"/>
                <a:gd name="connsiteY16-1630" fmla="*/ 1581150 h 1893094"/>
                <a:gd name="connsiteX17-1631" fmla="*/ 407194 w 1629187"/>
                <a:gd name="connsiteY17-1632" fmla="*/ 1373981 h 1893094"/>
                <a:gd name="connsiteX18-1633" fmla="*/ 192881 w 1629187"/>
                <a:gd name="connsiteY18-1634" fmla="*/ 1412080 h 1893094"/>
                <a:gd name="connsiteX19-1635" fmla="*/ 116681 w 1629187"/>
                <a:gd name="connsiteY19-1636" fmla="*/ 1447800 h 1893094"/>
                <a:gd name="connsiteX20-1637" fmla="*/ 0 w 1629187"/>
                <a:gd name="connsiteY20-1638" fmla="*/ 1300162 h 1893094"/>
                <a:gd name="connsiteX0-1639" fmla="*/ 0 w 1629187"/>
                <a:gd name="connsiteY0-1640" fmla="*/ 1300162 h 1893094"/>
                <a:gd name="connsiteX1-1641" fmla="*/ 776288 w 1629187"/>
                <a:gd name="connsiteY1-1642" fmla="*/ 0 h 1893094"/>
                <a:gd name="connsiteX2-1643" fmla="*/ 1562100 w 1629187"/>
                <a:gd name="connsiteY2-1644" fmla="*/ 1304925 h 1893094"/>
                <a:gd name="connsiteX3-1645" fmla="*/ 1445419 w 1629187"/>
                <a:gd name="connsiteY3-1646" fmla="*/ 1466850 h 1893094"/>
                <a:gd name="connsiteX4-1647" fmla="*/ 1516856 w 1629187"/>
                <a:gd name="connsiteY4-1648" fmla="*/ 1557338 h 1893094"/>
                <a:gd name="connsiteX5-1649" fmla="*/ 1607344 w 1629187"/>
                <a:gd name="connsiteY5-1650" fmla="*/ 1726406 h 1893094"/>
                <a:gd name="connsiteX6-1651" fmla="*/ 1426369 w 1629187"/>
                <a:gd name="connsiteY6-1652" fmla="*/ 1678781 h 1893094"/>
                <a:gd name="connsiteX7-1653" fmla="*/ 1312069 w 1629187"/>
                <a:gd name="connsiteY7-1654" fmla="*/ 1640681 h 1893094"/>
                <a:gd name="connsiteX8-1655" fmla="*/ 1126331 w 1629187"/>
                <a:gd name="connsiteY8-1656" fmla="*/ 1893094 h 1893094"/>
                <a:gd name="connsiteX9-1657" fmla="*/ 909638 w 1629187"/>
                <a:gd name="connsiteY9-1658" fmla="*/ 1893094 h 1893094"/>
                <a:gd name="connsiteX10-1659" fmla="*/ 869156 w 1629187"/>
                <a:gd name="connsiteY10-1660" fmla="*/ 1826419 h 1893094"/>
                <a:gd name="connsiteX11-1661" fmla="*/ 769144 w 1629187"/>
                <a:gd name="connsiteY11-1662" fmla="*/ 1607344 h 1893094"/>
                <a:gd name="connsiteX12-1663" fmla="*/ 671513 w 1629187"/>
                <a:gd name="connsiteY12-1664" fmla="*/ 1797844 h 1893094"/>
                <a:gd name="connsiteX13-1665" fmla="*/ 661988 w 1629187"/>
                <a:gd name="connsiteY13-1666" fmla="*/ 1885950 h 1893094"/>
                <a:gd name="connsiteX14-1667" fmla="*/ 433388 w 1629187"/>
                <a:gd name="connsiteY14-1668" fmla="*/ 1885950 h 1893094"/>
                <a:gd name="connsiteX15-1669" fmla="*/ 261938 w 1629187"/>
                <a:gd name="connsiteY15-1670" fmla="*/ 1664494 h 1893094"/>
                <a:gd name="connsiteX16-1671" fmla="*/ 326231 w 1629187"/>
                <a:gd name="connsiteY16-1672" fmla="*/ 1581150 h 1893094"/>
                <a:gd name="connsiteX17-1673" fmla="*/ 407194 w 1629187"/>
                <a:gd name="connsiteY17-1674" fmla="*/ 1373981 h 1893094"/>
                <a:gd name="connsiteX18-1675" fmla="*/ 192881 w 1629187"/>
                <a:gd name="connsiteY18-1676" fmla="*/ 1412080 h 1893094"/>
                <a:gd name="connsiteX19-1677" fmla="*/ 116681 w 1629187"/>
                <a:gd name="connsiteY19-1678" fmla="*/ 1447800 h 1893094"/>
                <a:gd name="connsiteX20-1679" fmla="*/ 0 w 1629187"/>
                <a:gd name="connsiteY20-1680" fmla="*/ 1300162 h 1893094"/>
                <a:gd name="connsiteX0-1681" fmla="*/ 0 w 1629187"/>
                <a:gd name="connsiteY0-1682" fmla="*/ 1300162 h 1893094"/>
                <a:gd name="connsiteX1-1683" fmla="*/ 776288 w 1629187"/>
                <a:gd name="connsiteY1-1684" fmla="*/ 0 h 1893094"/>
                <a:gd name="connsiteX2-1685" fmla="*/ 1562100 w 1629187"/>
                <a:gd name="connsiteY2-1686" fmla="*/ 1304925 h 1893094"/>
                <a:gd name="connsiteX3-1687" fmla="*/ 1445419 w 1629187"/>
                <a:gd name="connsiteY3-1688" fmla="*/ 1466850 h 1893094"/>
                <a:gd name="connsiteX4-1689" fmla="*/ 1516856 w 1629187"/>
                <a:gd name="connsiteY4-1690" fmla="*/ 1557338 h 1893094"/>
                <a:gd name="connsiteX5-1691" fmla="*/ 1607344 w 1629187"/>
                <a:gd name="connsiteY5-1692" fmla="*/ 1726406 h 1893094"/>
                <a:gd name="connsiteX6-1693" fmla="*/ 1426369 w 1629187"/>
                <a:gd name="connsiteY6-1694" fmla="*/ 1678781 h 1893094"/>
                <a:gd name="connsiteX7-1695" fmla="*/ 1312069 w 1629187"/>
                <a:gd name="connsiteY7-1696" fmla="*/ 1640681 h 1893094"/>
                <a:gd name="connsiteX8-1697" fmla="*/ 1126331 w 1629187"/>
                <a:gd name="connsiteY8-1698" fmla="*/ 1893094 h 1893094"/>
                <a:gd name="connsiteX9-1699" fmla="*/ 909638 w 1629187"/>
                <a:gd name="connsiteY9-1700" fmla="*/ 1893094 h 1893094"/>
                <a:gd name="connsiteX10-1701" fmla="*/ 869156 w 1629187"/>
                <a:gd name="connsiteY10-1702" fmla="*/ 1826419 h 1893094"/>
                <a:gd name="connsiteX11-1703" fmla="*/ 769144 w 1629187"/>
                <a:gd name="connsiteY11-1704" fmla="*/ 1607344 h 1893094"/>
                <a:gd name="connsiteX12-1705" fmla="*/ 671513 w 1629187"/>
                <a:gd name="connsiteY12-1706" fmla="*/ 1797844 h 1893094"/>
                <a:gd name="connsiteX13-1707" fmla="*/ 661988 w 1629187"/>
                <a:gd name="connsiteY13-1708" fmla="*/ 1885950 h 1893094"/>
                <a:gd name="connsiteX14-1709" fmla="*/ 433388 w 1629187"/>
                <a:gd name="connsiteY14-1710" fmla="*/ 1885950 h 1893094"/>
                <a:gd name="connsiteX15-1711" fmla="*/ 261938 w 1629187"/>
                <a:gd name="connsiteY15-1712" fmla="*/ 1664494 h 1893094"/>
                <a:gd name="connsiteX16-1713" fmla="*/ 326231 w 1629187"/>
                <a:gd name="connsiteY16-1714" fmla="*/ 1581150 h 1893094"/>
                <a:gd name="connsiteX17-1715" fmla="*/ 407194 w 1629187"/>
                <a:gd name="connsiteY17-1716" fmla="*/ 1373981 h 1893094"/>
                <a:gd name="connsiteX18-1717" fmla="*/ 192881 w 1629187"/>
                <a:gd name="connsiteY18-1718" fmla="*/ 1412080 h 1893094"/>
                <a:gd name="connsiteX19-1719" fmla="*/ 116681 w 1629187"/>
                <a:gd name="connsiteY19-1720" fmla="*/ 1447800 h 1893094"/>
                <a:gd name="connsiteX20-1721" fmla="*/ 0 w 1629187"/>
                <a:gd name="connsiteY20-1722" fmla="*/ 1300162 h 1893094"/>
                <a:gd name="connsiteX0-1723" fmla="*/ 0 w 1629187"/>
                <a:gd name="connsiteY0-1724" fmla="*/ 1300162 h 1893094"/>
                <a:gd name="connsiteX1-1725" fmla="*/ 776288 w 1629187"/>
                <a:gd name="connsiteY1-1726" fmla="*/ 0 h 1893094"/>
                <a:gd name="connsiteX2-1727" fmla="*/ 1562100 w 1629187"/>
                <a:gd name="connsiteY2-1728" fmla="*/ 1304925 h 1893094"/>
                <a:gd name="connsiteX3-1729" fmla="*/ 1445419 w 1629187"/>
                <a:gd name="connsiteY3-1730" fmla="*/ 1466850 h 1893094"/>
                <a:gd name="connsiteX4-1731" fmla="*/ 1516856 w 1629187"/>
                <a:gd name="connsiteY4-1732" fmla="*/ 1557338 h 1893094"/>
                <a:gd name="connsiteX5-1733" fmla="*/ 1607344 w 1629187"/>
                <a:gd name="connsiteY5-1734" fmla="*/ 1726406 h 1893094"/>
                <a:gd name="connsiteX6-1735" fmla="*/ 1426369 w 1629187"/>
                <a:gd name="connsiteY6-1736" fmla="*/ 1678781 h 1893094"/>
                <a:gd name="connsiteX7-1737" fmla="*/ 1312069 w 1629187"/>
                <a:gd name="connsiteY7-1738" fmla="*/ 1640681 h 1893094"/>
                <a:gd name="connsiteX8-1739" fmla="*/ 1126331 w 1629187"/>
                <a:gd name="connsiteY8-1740" fmla="*/ 1893094 h 1893094"/>
                <a:gd name="connsiteX9-1741" fmla="*/ 909638 w 1629187"/>
                <a:gd name="connsiteY9-1742" fmla="*/ 1893094 h 1893094"/>
                <a:gd name="connsiteX10-1743" fmla="*/ 869156 w 1629187"/>
                <a:gd name="connsiteY10-1744" fmla="*/ 1826419 h 1893094"/>
                <a:gd name="connsiteX11-1745" fmla="*/ 769144 w 1629187"/>
                <a:gd name="connsiteY11-1746" fmla="*/ 1607344 h 1893094"/>
                <a:gd name="connsiteX12-1747" fmla="*/ 671513 w 1629187"/>
                <a:gd name="connsiteY12-1748" fmla="*/ 1797844 h 1893094"/>
                <a:gd name="connsiteX13-1749" fmla="*/ 661988 w 1629187"/>
                <a:gd name="connsiteY13-1750" fmla="*/ 1885950 h 1893094"/>
                <a:gd name="connsiteX14-1751" fmla="*/ 433388 w 1629187"/>
                <a:gd name="connsiteY14-1752" fmla="*/ 1885950 h 1893094"/>
                <a:gd name="connsiteX15-1753" fmla="*/ 261938 w 1629187"/>
                <a:gd name="connsiteY15-1754" fmla="*/ 1664494 h 1893094"/>
                <a:gd name="connsiteX16-1755" fmla="*/ 326231 w 1629187"/>
                <a:gd name="connsiteY16-1756" fmla="*/ 1581150 h 1893094"/>
                <a:gd name="connsiteX17-1757" fmla="*/ 407194 w 1629187"/>
                <a:gd name="connsiteY17-1758" fmla="*/ 1373981 h 1893094"/>
                <a:gd name="connsiteX18-1759" fmla="*/ 192881 w 1629187"/>
                <a:gd name="connsiteY18-1760" fmla="*/ 1412080 h 1893094"/>
                <a:gd name="connsiteX19-1761" fmla="*/ 116681 w 1629187"/>
                <a:gd name="connsiteY19-1762" fmla="*/ 1447800 h 1893094"/>
                <a:gd name="connsiteX20-1763" fmla="*/ 0 w 1629187"/>
                <a:gd name="connsiteY20-1764" fmla="*/ 1300162 h 1893094"/>
                <a:gd name="connsiteX0-1765" fmla="*/ 0 w 1629187"/>
                <a:gd name="connsiteY0-1766" fmla="*/ 1300162 h 1893094"/>
                <a:gd name="connsiteX1-1767" fmla="*/ 776288 w 1629187"/>
                <a:gd name="connsiteY1-1768" fmla="*/ 0 h 1893094"/>
                <a:gd name="connsiteX2-1769" fmla="*/ 1562100 w 1629187"/>
                <a:gd name="connsiteY2-1770" fmla="*/ 1304925 h 1893094"/>
                <a:gd name="connsiteX3-1771" fmla="*/ 1445419 w 1629187"/>
                <a:gd name="connsiteY3-1772" fmla="*/ 1466850 h 1893094"/>
                <a:gd name="connsiteX4-1773" fmla="*/ 1516856 w 1629187"/>
                <a:gd name="connsiteY4-1774" fmla="*/ 1557338 h 1893094"/>
                <a:gd name="connsiteX5-1775" fmla="*/ 1607344 w 1629187"/>
                <a:gd name="connsiteY5-1776" fmla="*/ 1726406 h 1893094"/>
                <a:gd name="connsiteX6-1777" fmla="*/ 1426369 w 1629187"/>
                <a:gd name="connsiteY6-1778" fmla="*/ 1678781 h 1893094"/>
                <a:gd name="connsiteX7-1779" fmla="*/ 1312069 w 1629187"/>
                <a:gd name="connsiteY7-1780" fmla="*/ 1640681 h 1893094"/>
                <a:gd name="connsiteX8-1781" fmla="*/ 1126331 w 1629187"/>
                <a:gd name="connsiteY8-1782" fmla="*/ 1893094 h 1893094"/>
                <a:gd name="connsiteX9-1783" fmla="*/ 909638 w 1629187"/>
                <a:gd name="connsiteY9-1784" fmla="*/ 1893094 h 1893094"/>
                <a:gd name="connsiteX10-1785" fmla="*/ 869156 w 1629187"/>
                <a:gd name="connsiteY10-1786" fmla="*/ 1826419 h 1893094"/>
                <a:gd name="connsiteX11-1787" fmla="*/ 769144 w 1629187"/>
                <a:gd name="connsiteY11-1788" fmla="*/ 1607344 h 1893094"/>
                <a:gd name="connsiteX12-1789" fmla="*/ 671513 w 1629187"/>
                <a:gd name="connsiteY12-1790" fmla="*/ 1797844 h 1893094"/>
                <a:gd name="connsiteX13-1791" fmla="*/ 661988 w 1629187"/>
                <a:gd name="connsiteY13-1792" fmla="*/ 1885950 h 1893094"/>
                <a:gd name="connsiteX14-1793" fmla="*/ 433388 w 1629187"/>
                <a:gd name="connsiteY14-1794" fmla="*/ 1885950 h 1893094"/>
                <a:gd name="connsiteX15-1795" fmla="*/ 261938 w 1629187"/>
                <a:gd name="connsiteY15-1796" fmla="*/ 1664494 h 1893094"/>
                <a:gd name="connsiteX16-1797" fmla="*/ 326231 w 1629187"/>
                <a:gd name="connsiteY16-1798" fmla="*/ 1581150 h 1893094"/>
                <a:gd name="connsiteX17-1799" fmla="*/ 407194 w 1629187"/>
                <a:gd name="connsiteY17-1800" fmla="*/ 1373981 h 1893094"/>
                <a:gd name="connsiteX18-1801" fmla="*/ 192881 w 1629187"/>
                <a:gd name="connsiteY18-1802" fmla="*/ 1412080 h 1893094"/>
                <a:gd name="connsiteX19-1803" fmla="*/ 111919 w 1629187"/>
                <a:gd name="connsiteY19-1804" fmla="*/ 1454944 h 1893094"/>
                <a:gd name="connsiteX20-1805" fmla="*/ 0 w 1629187"/>
                <a:gd name="connsiteY20-1806" fmla="*/ 1300162 h 1893094"/>
                <a:gd name="connsiteX0-1807" fmla="*/ 0 w 1629187"/>
                <a:gd name="connsiteY0-1808" fmla="*/ 1300162 h 1893094"/>
                <a:gd name="connsiteX1-1809" fmla="*/ 776288 w 1629187"/>
                <a:gd name="connsiteY1-1810" fmla="*/ 0 h 1893094"/>
                <a:gd name="connsiteX2-1811" fmla="*/ 1562100 w 1629187"/>
                <a:gd name="connsiteY2-1812" fmla="*/ 1304925 h 1893094"/>
                <a:gd name="connsiteX3-1813" fmla="*/ 1445419 w 1629187"/>
                <a:gd name="connsiteY3-1814" fmla="*/ 1466850 h 1893094"/>
                <a:gd name="connsiteX4-1815" fmla="*/ 1516856 w 1629187"/>
                <a:gd name="connsiteY4-1816" fmla="*/ 1557338 h 1893094"/>
                <a:gd name="connsiteX5-1817" fmla="*/ 1607344 w 1629187"/>
                <a:gd name="connsiteY5-1818" fmla="*/ 1726406 h 1893094"/>
                <a:gd name="connsiteX6-1819" fmla="*/ 1426369 w 1629187"/>
                <a:gd name="connsiteY6-1820" fmla="*/ 1678781 h 1893094"/>
                <a:gd name="connsiteX7-1821" fmla="*/ 1312069 w 1629187"/>
                <a:gd name="connsiteY7-1822" fmla="*/ 1640681 h 1893094"/>
                <a:gd name="connsiteX8-1823" fmla="*/ 1126331 w 1629187"/>
                <a:gd name="connsiteY8-1824" fmla="*/ 1893094 h 1893094"/>
                <a:gd name="connsiteX9-1825" fmla="*/ 909638 w 1629187"/>
                <a:gd name="connsiteY9-1826" fmla="*/ 1893094 h 1893094"/>
                <a:gd name="connsiteX10-1827" fmla="*/ 869156 w 1629187"/>
                <a:gd name="connsiteY10-1828" fmla="*/ 1826419 h 1893094"/>
                <a:gd name="connsiteX11-1829" fmla="*/ 769144 w 1629187"/>
                <a:gd name="connsiteY11-1830" fmla="*/ 1607344 h 1893094"/>
                <a:gd name="connsiteX12-1831" fmla="*/ 671513 w 1629187"/>
                <a:gd name="connsiteY12-1832" fmla="*/ 1797844 h 1893094"/>
                <a:gd name="connsiteX13-1833" fmla="*/ 661988 w 1629187"/>
                <a:gd name="connsiteY13-1834" fmla="*/ 1885950 h 1893094"/>
                <a:gd name="connsiteX14-1835" fmla="*/ 433388 w 1629187"/>
                <a:gd name="connsiteY14-1836" fmla="*/ 1885950 h 1893094"/>
                <a:gd name="connsiteX15-1837" fmla="*/ 261938 w 1629187"/>
                <a:gd name="connsiteY15-1838" fmla="*/ 1664494 h 1893094"/>
                <a:gd name="connsiteX16-1839" fmla="*/ 326231 w 1629187"/>
                <a:gd name="connsiteY16-1840" fmla="*/ 1581150 h 1893094"/>
                <a:gd name="connsiteX17-1841" fmla="*/ 407194 w 1629187"/>
                <a:gd name="connsiteY17-1842" fmla="*/ 1373981 h 1893094"/>
                <a:gd name="connsiteX18-1843" fmla="*/ 192881 w 1629187"/>
                <a:gd name="connsiteY18-1844" fmla="*/ 1412080 h 1893094"/>
                <a:gd name="connsiteX19-1845" fmla="*/ 111919 w 1629187"/>
                <a:gd name="connsiteY19-1846" fmla="*/ 1454944 h 1893094"/>
                <a:gd name="connsiteX20-1847" fmla="*/ 0 w 1629187"/>
                <a:gd name="connsiteY20-1848" fmla="*/ 1300162 h 1893094"/>
                <a:gd name="connsiteX0-1849" fmla="*/ 0 w 1629187"/>
                <a:gd name="connsiteY0-1850" fmla="*/ 1300162 h 1893094"/>
                <a:gd name="connsiteX1-1851" fmla="*/ 776288 w 1629187"/>
                <a:gd name="connsiteY1-1852" fmla="*/ 0 h 1893094"/>
                <a:gd name="connsiteX2-1853" fmla="*/ 1562100 w 1629187"/>
                <a:gd name="connsiteY2-1854" fmla="*/ 1304925 h 1893094"/>
                <a:gd name="connsiteX3-1855" fmla="*/ 1445419 w 1629187"/>
                <a:gd name="connsiteY3-1856" fmla="*/ 1466850 h 1893094"/>
                <a:gd name="connsiteX4-1857" fmla="*/ 1516856 w 1629187"/>
                <a:gd name="connsiteY4-1858" fmla="*/ 1557338 h 1893094"/>
                <a:gd name="connsiteX5-1859" fmla="*/ 1607344 w 1629187"/>
                <a:gd name="connsiteY5-1860" fmla="*/ 1726406 h 1893094"/>
                <a:gd name="connsiteX6-1861" fmla="*/ 1426369 w 1629187"/>
                <a:gd name="connsiteY6-1862" fmla="*/ 1678781 h 1893094"/>
                <a:gd name="connsiteX7-1863" fmla="*/ 1312069 w 1629187"/>
                <a:gd name="connsiteY7-1864" fmla="*/ 1640681 h 1893094"/>
                <a:gd name="connsiteX8-1865" fmla="*/ 1126331 w 1629187"/>
                <a:gd name="connsiteY8-1866" fmla="*/ 1893094 h 1893094"/>
                <a:gd name="connsiteX9-1867" fmla="*/ 909638 w 1629187"/>
                <a:gd name="connsiteY9-1868" fmla="*/ 1893094 h 1893094"/>
                <a:gd name="connsiteX10-1869" fmla="*/ 869156 w 1629187"/>
                <a:gd name="connsiteY10-1870" fmla="*/ 1826419 h 1893094"/>
                <a:gd name="connsiteX11-1871" fmla="*/ 769144 w 1629187"/>
                <a:gd name="connsiteY11-1872" fmla="*/ 1607344 h 1893094"/>
                <a:gd name="connsiteX12-1873" fmla="*/ 671513 w 1629187"/>
                <a:gd name="connsiteY12-1874" fmla="*/ 1797844 h 1893094"/>
                <a:gd name="connsiteX13-1875" fmla="*/ 661988 w 1629187"/>
                <a:gd name="connsiteY13-1876" fmla="*/ 1885950 h 1893094"/>
                <a:gd name="connsiteX14-1877" fmla="*/ 433388 w 1629187"/>
                <a:gd name="connsiteY14-1878" fmla="*/ 1885950 h 1893094"/>
                <a:gd name="connsiteX15-1879" fmla="*/ 261938 w 1629187"/>
                <a:gd name="connsiteY15-1880" fmla="*/ 1664494 h 1893094"/>
                <a:gd name="connsiteX16-1881" fmla="*/ 326231 w 1629187"/>
                <a:gd name="connsiteY16-1882" fmla="*/ 1581150 h 1893094"/>
                <a:gd name="connsiteX17-1883" fmla="*/ 407194 w 1629187"/>
                <a:gd name="connsiteY17-1884" fmla="*/ 1373981 h 1893094"/>
                <a:gd name="connsiteX18-1885" fmla="*/ 192881 w 1629187"/>
                <a:gd name="connsiteY18-1886" fmla="*/ 1412080 h 1893094"/>
                <a:gd name="connsiteX19-1887" fmla="*/ 111919 w 1629187"/>
                <a:gd name="connsiteY19-1888" fmla="*/ 1454944 h 1893094"/>
                <a:gd name="connsiteX20-1889" fmla="*/ 0 w 1629187"/>
                <a:gd name="connsiteY20-1890" fmla="*/ 1300162 h 1893094"/>
                <a:gd name="connsiteX0-1891" fmla="*/ 0 w 1629187"/>
                <a:gd name="connsiteY0-1892" fmla="*/ 1300162 h 1893094"/>
                <a:gd name="connsiteX1-1893" fmla="*/ 776288 w 1629187"/>
                <a:gd name="connsiteY1-1894" fmla="*/ 0 h 1893094"/>
                <a:gd name="connsiteX2-1895" fmla="*/ 1562100 w 1629187"/>
                <a:gd name="connsiteY2-1896" fmla="*/ 1304925 h 1893094"/>
                <a:gd name="connsiteX3-1897" fmla="*/ 1445419 w 1629187"/>
                <a:gd name="connsiteY3-1898" fmla="*/ 1466850 h 1893094"/>
                <a:gd name="connsiteX4-1899" fmla="*/ 1516856 w 1629187"/>
                <a:gd name="connsiteY4-1900" fmla="*/ 1557338 h 1893094"/>
                <a:gd name="connsiteX5-1901" fmla="*/ 1607344 w 1629187"/>
                <a:gd name="connsiteY5-1902" fmla="*/ 1726406 h 1893094"/>
                <a:gd name="connsiteX6-1903" fmla="*/ 1426369 w 1629187"/>
                <a:gd name="connsiteY6-1904" fmla="*/ 1678781 h 1893094"/>
                <a:gd name="connsiteX7-1905" fmla="*/ 1312069 w 1629187"/>
                <a:gd name="connsiteY7-1906" fmla="*/ 1640681 h 1893094"/>
                <a:gd name="connsiteX8-1907" fmla="*/ 1126331 w 1629187"/>
                <a:gd name="connsiteY8-1908" fmla="*/ 1893094 h 1893094"/>
                <a:gd name="connsiteX9-1909" fmla="*/ 909638 w 1629187"/>
                <a:gd name="connsiteY9-1910" fmla="*/ 1893094 h 1893094"/>
                <a:gd name="connsiteX10-1911" fmla="*/ 869156 w 1629187"/>
                <a:gd name="connsiteY10-1912" fmla="*/ 1826419 h 1893094"/>
                <a:gd name="connsiteX11-1913" fmla="*/ 769144 w 1629187"/>
                <a:gd name="connsiteY11-1914" fmla="*/ 1607344 h 1893094"/>
                <a:gd name="connsiteX12-1915" fmla="*/ 671513 w 1629187"/>
                <a:gd name="connsiteY12-1916" fmla="*/ 1797844 h 1893094"/>
                <a:gd name="connsiteX13-1917" fmla="*/ 661988 w 1629187"/>
                <a:gd name="connsiteY13-1918" fmla="*/ 1885950 h 1893094"/>
                <a:gd name="connsiteX14-1919" fmla="*/ 433388 w 1629187"/>
                <a:gd name="connsiteY14-1920" fmla="*/ 1885950 h 1893094"/>
                <a:gd name="connsiteX15-1921" fmla="*/ 261938 w 1629187"/>
                <a:gd name="connsiteY15-1922" fmla="*/ 1664494 h 1893094"/>
                <a:gd name="connsiteX16-1923" fmla="*/ 326231 w 1629187"/>
                <a:gd name="connsiteY16-1924" fmla="*/ 1581150 h 1893094"/>
                <a:gd name="connsiteX17-1925" fmla="*/ 407194 w 1629187"/>
                <a:gd name="connsiteY17-1926" fmla="*/ 1373981 h 1893094"/>
                <a:gd name="connsiteX18-1927" fmla="*/ 192881 w 1629187"/>
                <a:gd name="connsiteY18-1928" fmla="*/ 1412080 h 1893094"/>
                <a:gd name="connsiteX19-1929" fmla="*/ 111919 w 1629187"/>
                <a:gd name="connsiteY19-1930" fmla="*/ 1454944 h 1893094"/>
                <a:gd name="connsiteX20-1931" fmla="*/ 0 w 1629187"/>
                <a:gd name="connsiteY20-1932" fmla="*/ 1300162 h 1893094"/>
              </a:gdLst>
              <a:ahLst/>
              <a:cxnLst>
                <a:cxn ang="0">
                  <a:pos x="connsiteX0-1891" y="connsiteY0-1892"/>
                </a:cxn>
                <a:cxn ang="0">
                  <a:pos x="connsiteX1-1893" y="connsiteY1-1894"/>
                </a:cxn>
                <a:cxn ang="0">
                  <a:pos x="connsiteX2-1895" y="connsiteY2-1896"/>
                </a:cxn>
                <a:cxn ang="0">
                  <a:pos x="connsiteX3-1897" y="connsiteY3-1898"/>
                </a:cxn>
                <a:cxn ang="0">
                  <a:pos x="connsiteX4-1899" y="connsiteY4-1900"/>
                </a:cxn>
                <a:cxn ang="0">
                  <a:pos x="connsiteX5-1901" y="connsiteY5-1902"/>
                </a:cxn>
                <a:cxn ang="0">
                  <a:pos x="connsiteX6-1903" y="connsiteY6-1904"/>
                </a:cxn>
                <a:cxn ang="0">
                  <a:pos x="connsiteX7-1905" y="connsiteY7-1906"/>
                </a:cxn>
                <a:cxn ang="0">
                  <a:pos x="connsiteX8-1907" y="connsiteY8-1908"/>
                </a:cxn>
                <a:cxn ang="0">
                  <a:pos x="connsiteX9-1909" y="connsiteY9-1910"/>
                </a:cxn>
                <a:cxn ang="0">
                  <a:pos x="connsiteX10-1911" y="connsiteY10-1912"/>
                </a:cxn>
                <a:cxn ang="0">
                  <a:pos x="connsiteX11-1913" y="connsiteY11-1914"/>
                </a:cxn>
                <a:cxn ang="0">
                  <a:pos x="connsiteX12-1915" y="connsiteY12-1916"/>
                </a:cxn>
                <a:cxn ang="0">
                  <a:pos x="connsiteX13-1917" y="connsiteY13-1918"/>
                </a:cxn>
                <a:cxn ang="0">
                  <a:pos x="connsiteX14-1919" y="connsiteY14-1920"/>
                </a:cxn>
                <a:cxn ang="0">
                  <a:pos x="connsiteX15-1921" y="connsiteY15-1922"/>
                </a:cxn>
                <a:cxn ang="0">
                  <a:pos x="connsiteX16-1923" y="connsiteY16-1924"/>
                </a:cxn>
                <a:cxn ang="0">
                  <a:pos x="connsiteX17-1925" y="connsiteY17-1926"/>
                </a:cxn>
                <a:cxn ang="0">
                  <a:pos x="connsiteX18-1927" y="connsiteY18-1928"/>
                </a:cxn>
                <a:cxn ang="0">
                  <a:pos x="connsiteX19-1929" y="connsiteY19-1930"/>
                </a:cxn>
                <a:cxn ang="0">
                  <a:pos x="connsiteX20-1931" y="connsiteY20-1932"/>
                </a:cxn>
              </a:cxnLst>
              <a:rect l="l" t="t" r="r" b="b"/>
              <a:pathLst>
                <a:path w="1629187" h="1893094">
                  <a:moveTo>
                    <a:pt x="0" y="1300162"/>
                  </a:moveTo>
                  <a:lnTo>
                    <a:pt x="776288" y="0"/>
                  </a:lnTo>
                  <a:lnTo>
                    <a:pt x="1562100" y="1304925"/>
                  </a:lnTo>
                  <a:lnTo>
                    <a:pt x="1445419" y="1466850"/>
                  </a:lnTo>
                  <a:cubicBezTo>
                    <a:pt x="1417638" y="1508124"/>
                    <a:pt x="1463674" y="1563688"/>
                    <a:pt x="1516856" y="1557338"/>
                  </a:cubicBezTo>
                  <a:cubicBezTo>
                    <a:pt x="1615282" y="1551781"/>
                    <a:pt x="1658938" y="1667669"/>
                    <a:pt x="1607344" y="1726406"/>
                  </a:cubicBezTo>
                  <a:cubicBezTo>
                    <a:pt x="1550194" y="1785937"/>
                    <a:pt x="1438275" y="1769268"/>
                    <a:pt x="1426369" y="1678781"/>
                  </a:cubicBezTo>
                  <a:cubicBezTo>
                    <a:pt x="1423194" y="1634331"/>
                    <a:pt x="1339057" y="1604168"/>
                    <a:pt x="1312069" y="1640681"/>
                  </a:cubicBezTo>
                  <a:lnTo>
                    <a:pt x="1126331" y="1893094"/>
                  </a:lnTo>
                  <a:lnTo>
                    <a:pt x="909638" y="1893094"/>
                  </a:lnTo>
                  <a:cubicBezTo>
                    <a:pt x="865187" y="1892300"/>
                    <a:pt x="832644" y="1877220"/>
                    <a:pt x="869156" y="1826419"/>
                  </a:cubicBezTo>
                  <a:cubicBezTo>
                    <a:pt x="931069" y="1746251"/>
                    <a:pt x="900112" y="1608931"/>
                    <a:pt x="769144" y="1607344"/>
                  </a:cubicBezTo>
                  <a:cubicBezTo>
                    <a:pt x="667544" y="1611313"/>
                    <a:pt x="630238" y="1734344"/>
                    <a:pt x="671513" y="1797844"/>
                  </a:cubicBezTo>
                  <a:cubicBezTo>
                    <a:pt x="706438" y="1843881"/>
                    <a:pt x="710407" y="1887537"/>
                    <a:pt x="661988" y="1885950"/>
                  </a:cubicBezTo>
                  <a:lnTo>
                    <a:pt x="433388" y="1885950"/>
                  </a:lnTo>
                  <a:lnTo>
                    <a:pt x="261938" y="1664494"/>
                  </a:lnTo>
                  <a:cubicBezTo>
                    <a:pt x="216694" y="1598613"/>
                    <a:pt x="271463" y="1573212"/>
                    <a:pt x="326231" y="1581150"/>
                  </a:cubicBezTo>
                  <a:cubicBezTo>
                    <a:pt x="379413" y="1588293"/>
                    <a:pt x="492125" y="1476375"/>
                    <a:pt x="407194" y="1373981"/>
                  </a:cubicBezTo>
                  <a:cubicBezTo>
                    <a:pt x="329406" y="1296193"/>
                    <a:pt x="206375" y="1339849"/>
                    <a:pt x="192881" y="1412080"/>
                  </a:cubicBezTo>
                  <a:cubicBezTo>
                    <a:pt x="179387" y="1476374"/>
                    <a:pt x="134938" y="1488280"/>
                    <a:pt x="111919" y="1454944"/>
                  </a:cubicBezTo>
                  <a:lnTo>
                    <a:pt x="0" y="1300162"/>
                  </a:ln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noProof="1">
                <a:cs typeface="+mn-ea"/>
              </a:endParaRPr>
            </a:p>
          </p:txBody>
        </p:sp>
        <p:sp>
          <p:nvSpPr>
            <p:cNvPr id="18" name="矩形 15"/>
            <p:cNvSpPr>
              <a:spLocks noChangeArrowheads="1"/>
            </p:cNvSpPr>
            <p:nvPr/>
          </p:nvSpPr>
          <p:spPr bwMode="auto">
            <a:xfrm>
              <a:off x="5071344" y="5169727"/>
              <a:ext cx="582138" cy="3696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cs typeface="+mn-ea"/>
                </a:rPr>
                <a:t>04</a:t>
              </a:r>
              <a:endParaRPr lang="zh-CN" altLang="en-US" sz="2400" dirty="0">
                <a:cs typeface="+mn-ea"/>
              </a:endParaRPr>
            </a:p>
          </p:txBody>
        </p:sp>
      </p:grpSp>
      <p:grpSp>
        <p:nvGrpSpPr>
          <p:cNvPr id="19" name="组合 16"/>
          <p:cNvGrpSpPr/>
          <p:nvPr/>
        </p:nvGrpSpPr>
        <p:grpSpPr bwMode="auto">
          <a:xfrm>
            <a:off x="4104640" y="2911564"/>
            <a:ext cx="1633538" cy="1406525"/>
            <a:chOff x="4090035" y="3299338"/>
            <a:chExt cx="1633230" cy="1405549"/>
          </a:xfrm>
          <a:solidFill>
            <a:schemeClr val="accent1"/>
          </a:solidFill>
        </p:grpSpPr>
        <p:sp>
          <p:nvSpPr>
            <p:cNvPr id="20" name="任意多边形 18"/>
            <p:cNvSpPr/>
            <p:nvPr/>
          </p:nvSpPr>
          <p:spPr>
            <a:xfrm rot="17278449">
              <a:off x="4203875" y="3185498"/>
              <a:ext cx="1405549" cy="1633230"/>
            </a:xfrm>
            <a:custGeom>
              <a:avLst/>
              <a:gdLst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04950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-1" fmla="*/ 0 w 1600200"/>
                <a:gd name="connsiteY0-2" fmla="*/ 1300162 h 1893094"/>
                <a:gd name="connsiteX1-3" fmla="*/ 776288 w 1600200"/>
                <a:gd name="connsiteY1-4" fmla="*/ 0 h 1893094"/>
                <a:gd name="connsiteX2-5" fmla="*/ 1562100 w 1600200"/>
                <a:gd name="connsiteY2-6" fmla="*/ 1304925 h 1893094"/>
                <a:gd name="connsiteX3-7" fmla="*/ 1445419 w 1600200"/>
                <a:gd name="connsiteY3-8" fmla="*/ 1466850 h 1893094"/>
                <a:gd name="connsiteX4-9" fmla="*/ 1504950 w 1600200"/>
                <a:gd name="connsiteY4-10" fmla="*/ 1569244 h 1893094"/>
                <a:gd name="connsiteX5-11" fmla="*/ 1600200 w 1600200"/>
                <a:gd name="connsiteY5-12" fmla="*/ 1724025 h 1893094"/>
                <a:gd name="connsiteX6-13" fmla="*/ 1428750 w 1600200"/>
                <a:gd name="connsiteY6-14" fmla="*/ 1674019 h 1893094"/>
                <a:gd name="connsiteX7-15" fmla="*/ 1304925 w 1600200"/>
                <a:gd name="connsiteY7-16" fmla="*/ 1633537 h 1893094"/>
                <a:gd name="connsiteX8-17" fmla="*/ 1126331 w 1600200"/>
                <a:gd name="connsiteY8-18" fmla="*/ 1893094 h 1893094"/>
                <a:gd name="connsiteX9-19" fmla="*/ 909638 w 1600200"/>
                <a:gd name="connsiteY9-20" fmla="*/ 1893094 h 1893094"/>
                <a:gd name="connsiteX10-21" fmla="*/ 869156 w 1600200"/>
                <a:gd name="connsiteY10-22" fmla="*/ 1826419 h 1893094"/>
                <a:gd name="connsiteX11-23" fmla="*/ 769144 w 1600200"/>
                <a:gd name="connsiteY11-24" fmla="*/ 1607344 h 1893094"/>
                <a:gd name="connsiteX12-25" fmla="*/ 671513 w 1600200"/>
                <a:gd name="connsiteY12-26" fmla="*/ 1797844 h 1893094"/>
                <a:gd name="connsiteX13-27" fmla="*/ 661988 w 1600200"/>
                <a:gd name="connsiteY13-28" fmla="*/ 1885950 h 1893094"/>
                <a:gd name="connsiteX14-29" fmla="*/ 433388 w 1600200"/>
                <a:gd name="connsiteY14-30" fmla="*/ 1885950 h 1893094"/>
                <a:gd name="connsiteX15-31" fmla="*/ 261938 w 1600200"/>
                <a:gd name="connsiteY15-32" fmla="*/ 1664494 h 1893094"/>
                <a:gd name="connsiteX16-33" fmla="*/ 326231 w 1600200"/>
                <a:gd name="connsiteY16-34" fmla="*/ 1581150 h 1893094"/>
                <a:gd name="connsiteX17-35" fmla="*/ 414338 w 1600200"/>
                <a:gd name="connsiteY17-36" fmla="*/ 1366837 h 1893094"/>
                <a:gd name="connsiteX18-37" fmla="*/ 188119 w 1600200"/>
                <a:gd name="connsiteY18-38" fmla="*/ 1404937 h 1893094"/>
                <a:gd name="connsiteX19-39" fmla="*/ 116681 w 1600200"/>
                <a:gd name="connsiteY19-40" fmla="*/ 1447800 h 1893094"/>
                <a:gd name="connsiteX20-41" fmla="*/ 0 w 1600200"/>
                <a:gd name="connsiteY20-42" fmla="*/ 1300162 h 1893094"/>
                <a:gd name="connsiteX0-43" fmla="*/ 0 w 1600200"/>
                <a:gd name="connsiteY0-44" fmla="*/ 1300162 h 1893094"/>
                <a:gd name="connsiteX1-45" fmla="*/ 776288 w 1600200"/>
                <a:gd name="connsiteY1-46" fmla="*/ 0 h 1893094"/>
                <a:gd name="connsiteX2-47" fmla="*/ 1562100 w 1600200"/>
                <a:gd name="connsiteY2-48" fmla="*/ 1304925 h 1893094"/>
                <a:gd name="connsiteX3-49" fmla="*/ 1445419 w 1600200"/>
                <a:gd name="connsiteY3-50" fmla="*/ 1466850 h 1893094"/>
                <a:gd name="connsiteX4-51" fmla="*/ 1504950 w 1600200"/>
                <a:gd name="connsiteY4-52" fmla="*/ 1569244 h 1893094"/>
                <a:gd name="connsiteX5-53" fmla="*/ 1600200 w 1600200"/>
                <a:gd name="connsiteY5-54" fmla="*/ 1724025 h 1893094"/>
                <a:gd name="connsiteX6-55" fmla="*/ 1428750 w 1600200"/>
                <a:gd name="connsiteY6-56" fmla="*/ 1674019 h 1893094"/>
                <a:gd name="connsiteX7-57" fmla="*/ 1304925 w 1600200"/>
                <a:gd name="connsiteY7-58" fmla="*/ 1633537 h 1893094"/>
                <a:gd name="connsiteX8-59" fmla="*/ 1126331 w 1600200"/>
                <a:gd name="connsiteY8-60" fmla="*/ 1893094 h 1893094"/>
                <a:gd name="connsiteX9-61" fmla="*/ 909638 w 1600200"/>
                <a:gd name="connsiteY9-62" fmla="*/ 1893094 h 1893094"/>
                <a:gd name="connsiteX10-63" fmla="*/ 869156 w 1600200"/>
                <a:gd name="connsiteY10-64" fmla="*/ 1826419 h 1893094"/>
                <a:gd name="connsiteX11-65" fmla="*/ 769144 w 1600200"/>
                <a:gd name="connsiteY11-66" fmla="*/ 1607344 h 1893094"/>
                <a:gd name="connsiteX12-67" fmla="*/ 671513 w 1600200"/>
                <a:gd name="connsiteY12-68" fmla="*/ 1797844 h 1893094"/>
                <a:gd name="connsiteX13-69" fmla="*/ 661988 w 1600200"/>
                <a:gd name="connsiteY13-70" fmla="*/ 1885950 h 1893094"/>
                <a:gd name="connsiteX14-71" fmla="*/ 433388 w 1600200"/>
                <a:gd name="connsiteY14-72" fmla="*/ 1885950 h 1893094"/>
                <a:gd name="connsiteX15-73" fmla="*/ 261938 w 1600200"/>
                <a:gd name="connsiteY15-74" fmla="*/ 1664494 h 1893094"/>
                <a:gd name="connsiteX16-75" fmla="*/ 326231 w 1600200"/>
                <a:gd name="connsiteY16-76" fmla="*/ 1581150 h 1893094"/>
                <a:gd name="connsiteX17-77" fmla="*/ 414338 w 1600200"/>
                <a:gd name="connsiteY17-78" fmla="*/ 1366837 h 1893094"/>
                <a:gd name="connsiteX18-79" fmla="*/ 188119 w 1600200"/>
                <a:gd name="connsiteY18-80" fmla="*/ 1404937 h 1893094"/>
                <a:gd name="connsiteX19-81" fmla="*/ 116681 w 1600200"/>
                <a:gd name="connsiteY19-82" fmla="*/ 1447800 h 1893094"/>
                <a:gd name="connsiteX20-83" fmla="*/ 0 w 1600200"/>
                <a:gd name="connsiteY20-84" fmla="*/ 1300162 h 1893094"/>
                <a:gd name="connsiteX0-85" fmla="*/ 0 w 1600200"/>
                <a:gd name="connsiteY0-86" fmla="*/ 1300162 h 1893094"/>
                <a:gd name="connsiteX1-87" fmla="*/ 776288 w 1600200"/>
                <a:gd name="connsiteY1-88" fmla="*/ 0 h 1893094"/>
                <a:gd name="connsiteX2-89" fmla="*/ 1562100 w 1600200"/>
                <a:gd name="connsiteY2-90" fmla="*/ 1304925 h 1893094"/>
                <a:gd name="connsiteX3-91" fmla="*/ 1445419 w 1600200"/>
                <a:gd name="connsiteY3-92" fmla="*/ 1466850 h 1893094"/>
                <a:gd name="connsiteX4-93" fmla="*/ 1512094 w 1600200"/>
                <a:gd name="connsiteY4-94" fmla="*/ 1569244 h 1893094"/>
                <a:gd name="connsiteX5-95" fmla="*/ 1600200 w 1600200"/>
                <a:gd name="connsiteY5-96" fmla="*/ 1724025 h 1893094"/>
                <a:gd name="connsiteX6-97" fmla="*/ 1428750 w 1600200"/>
                <a:gd name="connsiteY6-98" fmla="*/ 1674019 h 1893094"/>
                <a:gd name="connsiteX7-99" fmla="*/ 1304925 w 1600200"/>
                <a:gd name="connsiteY7-100" fmla="*/ 1633537 h 1893094"/>
                <a:gd name="connsiteX8-101" fmla="*/ 1126331 w 1600200"/>
                <a:gd name="connsiteY8-102" fmla="*/ 1893094 h 1893094"/>
                <a:gd name="connsiteX9-103" fmla="*/ 909638 w 1600200"/>
                <a:gd name="connsiteY9-104" fmla="*/ 1893094 h 1893094"/>
                <a:gd name="connsiteX10-105" fmla="*/ 869156 w 1600200"/>
                <a:gd name="connsiteY10-106" fmla="*/ 1826419 h 1893094"/>
                <a:gd name="connsiteX11-107" fmla="*/ 769144 w 1600200"/>
                <a:gd name="connsiteY11-108" fmla="*/ 1607344 h 1893094"/>
                <a:gd name="connsiteX12-109" fmla="*/ 671513 w 1600200"/>
                <a:gd name="connsiteY12-110" fmla="*/ 1797844 h 1893094"/>
                <a:gd name="connsiteX13-111" fmla="*/ 661988 w 1600200"/>
                <a:gd name="connsiteY13-112" fmla="*/ 1885950 h 1893094"/>
                <a:gd name="connsiteX14-113" fmla="*/ 433388 w 1600200"/>
                <a:gd name="connsiteY14-114" fmla="*/ 1885950 h 1893094"/>
                <a:gd name="connsiteX15-115" fmla="*/ 261938 w 1600200"/>
                <a:gd name="connsiteY15-116" fmla="*/ 1664494 h 1893094"/>
                <a:gd name="connsiteX16-117" fmla="*/ 326231 w 1600200"/>
                <a:gd name="connsiteY16-118" fmla="*/ 1581150 h 1893094"/>
                <a:gd name="connsiteX17-119" fmla="*/ 414338 w 1600200"/>
                <a:gd name="connsiteY17-120" fmla="*/ 1366837 h 1893094"/>
                <a:gd name="connsiteX18-121" fmla="*/ 188119 w 1600200"/>
                <a:gd name="connsiteY18-122" fmla="*/ 1404937 h 1893094"/>
                <a:gd name="connsiteX19-123" fmla="*/ 116681 w 1600200"/>
                <a:gd name="connsiteY19-124" fmla="*/ 1447800 h 1893094"/>
                <a:gd name="connsiteX20-125" fmla="*/ 0 w 1600200"/>
                <a:gd name="connsiteY20-126" fmla="*/ 1300162 h 1893094"/>
                <a:gd name="connsiteX0-127" fmla="*/ 0 w 1600200"/>
                <a:gd name="connsiteY0-128" fmla="*/ 1300162 h 1893094"/>
                <a:gd name="connsiteX1-129" fmla="*/ 776288 w 1600200"/>
                <a:gd name="connsiteY1-130" fmla="*/ 0 h 1893094"/>
                <a:gd name="connsiteX2-131" fmla="*/ 1562100 w 1600200"/>
                <a:gd name="connsiteY2-132" fmla="*/ 1304925 h 1893094"/>
                <a:gd name="connsiteX3-133" fmla="*/ 1445419 w 1600200"/>
                <a:gd name="connsiteY3-134" fmla="*/ 1466850 h 1893094"/>
                <a:gd name="connsiteX4-135" fmla="*/ 1512094 w 1600200"/>
                <a:gd name="connsiteY4-136" fmla="*/ 1569244 h 1893094"/>
                <a:gd name="connsiteX5-137" fmla="*/ 1600200 w 1600200"/>
                <a:gd name="connsiteY5-138" fmla="*/ 1724025 h 1893094"/>
                <a:gd name="connsiteX6-139" fmla="*/ 1428750 w 1600200"/>
                <a:gd name="connsiteY6-140" fmla="*/ 1674019 h 1893094"/>
                <a:gd name="connsiteX7-141" fmla="*/ 1304925 w 1600200"/>
                <a:gd name="connsiteY7-142" fmla="*/ 1633537 h 1893094"/>
                <a:gd name="connsiteX8-143" fmla="*/ 1126331 w 1600200"/>
                <a:gd name="connsiteY8-144" fmla="*/ 1893094 h 1893094"/>
                <a:gd name="connsiteX9-145" fmla="*/ 909638 w 1600200"/>
                <a:gd name="connsiteY9-146" fmla="*/ 1893094 h 1893094"/>
                <a:gd name="connsiteX10-147" fmla="*/ 869156 w 1600200"/>
                <a:gd name="connsiteY10-148" fmla="*/ 1826419 h 1893094"/>
                <a:gd name="connsiteX11-149" fmla="*/ 769144 w 1600200"/>
                <a:gd name="connsiteY11-150" fmla="*/ 1607344 h 1893094"/>
                <a:gd name="connsiteX12-151" fmla="*/ 671513 w 1600200"/>
                <a:gd name="connsiteY12-152" fmla="*/ 1797844 h 1893094"/>
                <a:gd name="connsiteX13-153" fmla="*/ 661988 w 1600200"/>
                <a:gd name="connsiteY13-154" fmla="*/ 1885950 h 1893094"/>
                <a:gd name="connsiteX14-155" fmla="*/ 433388 w 1600200"/>
                <a:gd name="connsiteY14-156" fmla="*/ 1885950 h 1893094"/>
                <a:gd name="connsiteX15-157" fmla="*/ 261938 w 1600200"/>
                <a:gd name="connsiteY15-158" fmla="*/ 1664494 h 1893094"/>
                <a:gd name="connsiteX16-159" fmla="*/ 326231 w 1600200"/>
                <a:gd name="connsiteY16-160" fmla="*/ 1581150 h 1893094"/>
                <a:gd name="connsiteX17-161" fmla="*/ 414338 w 1600200"/>
                <a:gd name="connsiteY17-162" fmla="*/ 1366837 h 1893094"/>
                <a:gd name="connsiteX18-163" fmla="*/ 188119 w 1600200"/>
                <a:gd name="connsiteY18-164" fmla="*/ 1404937 h 1893094"/>
                <a:gd name="connsiteX19-165" fmla="*/ 116681 w 1600200"/>
                <a:gd name="connsiteY19-166" fmla="*/ 1447800 h 1893094"/>
                <a:gd name="connsiteX20-167" fmla="*/ 0 w 1600200"/>
                <a:gd name="connsiteY20-168" fmla="*/ 1300162 h 1893094"/>
                <a:gd name="connsiteX0-169" fmla="*/ 0 w 1600200"/>
                <a:gd name="connsiteY0-170" fmla="*/ 1300162 h 1893094"/>
                <a:gd name="connsiteX1-171" fmla="*/ 776288 w 1600200"/>
                <a:gd name="connsiteY1-172" fmla="*/ 0 h 1893094"/>
                <a:gd name="connsiteX2-173" fmla="*/ 1562100 w 1600200"/>
                <a:gd name="connsiteY2-174" fmla="*/ 1304925 h 1893094"/>
                <a:gd name="connsiteX3-175" fmla="*/ 1445419 w 1600200"/>
                <a:gd name="connsiteY3-176" fmla="*/ 1466850 h 1893094"/>
                <a:gd name="connsiteX4-177" fmla="*/ 1512094 w 1600200"/>
                <a:gd name="connsiteY4-178" fmla="*/ 1569244 h 1893094"/>
                <a:gd name="connsiteX5-179" fmla="*/ 1600200 w 1600200"/>
                <a:gd name="connsiteY5-180" fmla="*/ 1724025 h 1893094"/>
                <a:gd name="connsiteX6-181" fmla="*/ 1428750 w 1600200"/>
                <a:gd name="connsiteY6-182" fmla="*/ 1674019 h 1893094"/>
                <a:gd name="connsiteX7-183" fmla="*/ 1304925 w 1600200"/>
                <a:gd name="connsiteY7-184" fmla="*/ 1633537 h 1893094"/>
                <a:gd name="connsiteX8-185" fmla="*/ 1126331 w 1600200"/>
                <a:gd name="connsiteY8-186" fmla="*/ 1893094 h 1893094"/>
                <a:gd name="connsiteX9-187" fmla="*/ 909638 w 1600200"/>
                <a:gd name="connsiteY9-188" fmla="*/ 1893094 h 1893094"/>
                <a:gd name="connsiteX10-189" fmla="*/ 869156 w 1600200"/>
                <a:gd name="connsiteY10-190" fmla="*/ 1826419 h 1893094"/>
                <a:gd name="connsiteX11-191" fmla="*/ 769144 w 1600200"/>
                <a:gd name="connsiteY11-192" fmla="*/ 1607344 h 1893094"/>
                <a:gd name="connsiteX12-193" fmla="*/ 671513 w 1600200"/>
                <a:gd name="connsiteY12-194" fmla="*/ 1797844 h 1893094"/>
                <a:gd name="connsiteX13-195" fmla="*/ 661988 w 1600200"/>
                <a:gd name="connsiteY13-196" fmla="*/ 1885950 h 1893094"/>
                <a:gd name="connsiteX14-197" fmla="*/ 433388 w 1600200"/>
                <a:gd name="connsiteY14-198" fmla="*/ 1885950 h 1893094"/>
                <a:gd name="connsiteX15-199" fmla="*/ 261938 w 1600200"/>
                <a:gd name="connsiteY15-200" fmla="*/ 1664494 h 1893094"/>
                <a:gd name="connsiteX16-201" fmla="*/ 326231 w 1600200"/>
                <a:gd name="connsiteY16-202" fmla="*/ 1581150 h 1893094"/>
                <a:gd name="connsiteX17-203" fmla="*/ 414338 w 1600200"/>
                <a:gd name="connsiteY17-204" fmla="*/ 1366837 h 1893094"/>
                <a:gd name="connsiteX18-205" fmla="*/ 188119 w 1600200"/>
                <a:gd name="connsiteY18-206" fmla="*/ 1404937 h 1893094"/>
                <a:gd name="connsiteX19-207" fmla="*/ 116681 w 1600200"/>
                <a:gd name="connsiteY19-208" fmla="*/ 1447800 h 1893094"/>
                <a:gd name="connsiteX20-209" fmla="*/ 0 w 1600200"/>
                <a:gd name="connsiteY20-210" fmla="*/ 1300162 h 1893094"/>
                <a:gd name="connsiteX0-211" fmla="*/ 0 w 1600200"/>
                <a:gd name="connsiteY0-212" fmla="*/ 1300162 h 1893094"/>
                <a:gd name="connsiteX1-213" fmla="*/ 776288 w 1600200"/>
                <a:gd name="connsiteY1-214" fmla="*/ 0 h 1893094"/>
                <a:gd name="connsiteX2-215" fmla="*/ 1562100 w 1600200"/>
                <a:gd name="connsiteY2-216" fmla="*/ 1304925 h 1893094"/>
                <a:gd name="connsiteX3-217" fmla="*/ 1445419 w 1600200"/>
                <a:gd name="connsiteY3-218" fmla="*/ 1466850 h 1893094"/>
                <a:gd name="connsiteX4-219" fmla="*/ 1516856 w 1600200"/>
                <a:gd name="connsiteY4-220" fmla="*/ 1557338 h 1893094"/>
                <a:gd name="connsiteX5-221" fmla="*/ 1600200 w 1600200"/>
                <a:gd name="connsiteY5-222" fmla="*/ 1724025 h 1893094"/>
                <a:gd name="connsiteX6-223" fmla="*/ 1428750 w 1600200"/>
                <a:gd name="connsiteY6-224" fmla="*/ 1674019 h 1893094"/>
                <a:gd name="connsiteX7-225" fmla="*/ 1304925 w 1600200"/>
                <a:gd name="connsiteY7-226" fmla="*/ 1633537 h 1893094"/>
                <a:gd name="connsiteX8-227" fmla="*/ 1126331 w 1600200"/>
                <a:gd name="connsiteY8-228" fmla="*/ 1893094 h 1893094"/>
                <a:gd name="connsiteX9-229" fmla="*/ 909638 w 1600200"/>
                <a:gd name="connsiteY9-230" fmla="*/ 1893094 h 1893094"/>
                <a:gd name="connsiteX10-231" fmla="*/ 869156 w 1600200"/>
                <a:gd name="connsiteY10-232" fmla="*/ 1826419 h 1893094"/>
                <a:gd name="connsiteX11-233" fmla="*/ 769144 w 1600200"/>
                <a:gd name="connsiteY11-234" fmla="*/ 1607344 h 1893094"/>
                <a:gd name="connsiteX12-235" fmla="*/ 671513 w 1600200"/>
                <a:gd name="connsiteY12-236" fmla="*/ 1797844 h 1893094"/>
                <a:gd name="connsiteX13-237" fmla="*/ 661988 w 1600200"/>
                <a:gd name="connsiteY13-238" fmla="*/ 1885950 h 1893094"/>
                <a:gd name="connsiteX14-239" fmla="*/ 433388 w 1600200"/>
                <a:gd name="connsiteY14-240" fmla="*/ 1885950 h 1893094"/>
                <a:gd name="connsiteX15-241" fmla="*/ 261938 w 1600200"/>
                <a:gd name="connsiteY15-242" fmla="*/ 1664494 h 1893094"/>
                <a:gd name="connsiteX16-243" fmla="*/ 326231 w 1600200"/>
                <a:gd name="connsiteY16-244" fmla="*/ 1581150 h 1893094"/>
                <a:gd name="connsiteX17-245" fmla="*/ 414338 w 1600200"/>
                <a:gd name="connsiteY17-246" fmla="*/ 1366837 h 1893094"/>
                <a:gd name="connsiteX18-247" fmla="*/ 188119 w 1600200"/>
                <a:gd name="connsiteY18-248" fmla="*/ 1404937 h 1893094"/>
                <a:gd name="connsiteX19-249" fmla="*/ 116681 w 1600200"/>
                <a:gd name="connsiteY19-250" fmla="*/ 1447800 h 1893094"/>
                <a:gd name="connsiteX20-251" fmla="*/ 0 w 1600200"/>
                <a:gd name="connsiteY20-252" fmla="*/ 1300162 h 1893094"/>
                <a:gd name="connsiteX0-253" fmla="*/ 0 w 1600200"/>
                <a:gd name="connsiteY0-254" fmla="*/ 1300162 h 1893094"/>
                <a:gd name="connsiteX1-255" fmla="*/ 776288 w 1600200"/>
                <a:gd name="connsiteY1-256" fmla="*/ 0 h 1893094"/>
                <a:gd name="connsiteX2-257" fmla="*/ 1562100 w 1600200"/>
                <a:gd name="connsiteY2-258" fmla="*/ 1304925 h 1893094"/>
                <a:gd name="connsiteX3-259" fmla="*/ 1445419 w 1600200"/>
                <a:gd name="connsiteY3-260" fmla="*/ 1466850 h 1893094"/>
                <a:gd name="connsiteX4-261" fmla="*/ 1516856 w 1600200"/>
                <a:gd name="connsiteY4-262" fmla="*/ 1557338 h 1893094"/>
                <a:gd name="connsiteX5-263" fmla="*/ 1600200 w 1600200"/>
                <a:gd name="connsiteY5-264" fmla="*/ 1724025 h 1893094"/>
                <a:gd name="connsiteX6-265" fmla="*/ 1428750 w 1600200"/>
                <a:gd name="connsiteY6-266" fmla="*/ 1674019 h 1893094"/>
                <a:gd name="connsiteX7-267" fmla="*/ 1304925 w 1600200"/>
                <a:gd name="connsiteY7-268" fmla="*/ 1633537 h 1893094"/>
                <a:gd name="connsiteX8-269" fmla="*/ 1126331 w 1600200"/>
                <a:gd name="connsiteY8-270" fmla="*/ 1893094 h 1893094"/>
                <a:gd name="connsiteX9-271" fmla="*/ 909638 w 1600200"/>
                <a:gd name="connsiteY9-272" fmla="*/ 1893094 h 1893094"/>
                <a:gd name="connsiteX10-273" fmla="*/ 869156 w 1600200"/>
                <a:gd name="connsiteY10-274" fmla="*/ 1826419 h 1893094"/>
                <a:gd name="connsiteX11-275" fmla="*/ 769144 w 1600200"/>
                <a:gd name="connsiteY11-276" fmla="*/ 1607344 h 1893094"/>
                <a:gd name="connsiteX12-277" fmla="*/ 671513 w 1600200"/>
                <a:gd name="connsiteY12-278" fmla="*/ 1797844 h 1893094"/>
                <a:gd name="connsiteX13-279" fmla="*/ 661988 w 1600200"/>
                <a:gd name="connsiteY13-280" fmla="*/ 1885950 h 1893094"/>
                <a:gd name="connsiteX14-281" fmla="*/ 433388 w 1600200"/>
                <a:gd name="connsiteY14-282" fmla="*/ 1885950 h 1893094"/>
                <a:gd name="connsiteX15-283" fmla="*/ 261938 w 1600200"/>
                <a:gd name="connsiteY15-284" fmla="*/ 1664494 h 1893094"/>
                <a:gd name="connsiteX16-285" fmla="*/ 326231 w 1600200"/>
                <a:gd name="connsiteY16-286" fmla="*/ 1581150 h 1893094"/>
                <a:gd name="connsiteX17-287" fmla="*/ 414338 w 1600200"/>
                <a:gd name="connsiteY17-288" fmla="*/ 1366837 h 1893094"/>
                <a:gd name="connsiteX18-289" fmla="*/ 188119 w 1600200"/>
                <a:gd name="connsiteY18-290" fmla="*/ 1404937 h 1893094"/>
                <a:gd name="connsiteX19-291" fmla="*/ 116681 w 1600200"/>
                <a:gd name="connsiteY19-292" fmla="*/ 1447800 h 1893094"/>
                <a:gd name="connsiteX20-293" fmla="*/ 0 w 1600200"/>
                <a:gd name="connsiteY20-294" fmla="*/ 1300162 h 1893094"/>
                <a:gd name="connsiteX0-295" fmla="*/ 0 w 1618472"/>
                <a:gd name="connsiteY0-296" fmla="*/ 1300162 h 1893094"/>
                <a:gd name="connsiteX1-297" fmla="*/ 776288 w 1618472"/>
                <a:gd name="connsiteY1-298" fmla="*/ 0 h 1893094"/>
                <a:gd name="connsiteX2-299" fmla="*/ 1562100 w 1618472"/>
                <a:gd name="connsiteY2-300" fmla="*/ 1304925 h 1893094"/>
                <a:gd name="connsiteX3-301" fmla="*/ 1445419 w 1618472"/>
                <a:gd name="connsiteY3-302" fmla="*/ 1466850 h 1893094"/>
                <a:gd name="connsiteX4-303" fmla="*/ 1516856 w 1618472"/>
                <a:gd name="connsiteY4-304" fmla="*/ 1557338 h 1893094"/>
                <a:gd name="connsiteX5-305" fmla="*/ 1600200 w 1618472"/>
                <a:gd name="connsiteY5-306" fmla="*/ 1724025 h 1893094"/>
                <a:gd name="connsiteX6-307" fmla="*/ 1428750 w 1618472"/>
                <a:gd name="connsiteY6-308" fmla="*/ 1674019 h 1893094"/>
                <a:gd name="connsiteX7-309" fmla="*/ 1304925 w 1618472"/>
                <a:gd name="connsiteY7-310" fmla="*/ 1633537 h 1893094"/>
                <a:gd name="connsiteX8-311" fmla="*/ 1126331 w 1618472"/>
                <a:gd name="connsiteY8-312" fmla="*/ 1893094 h 1893094"/>
                <a:gd name="connsiteX9-313" fmla="*/ 909638 w 1618472"/>
                <a:gd name="connsiteY9-314" fmla="*/ 1893094 h 1893094"/>
                <a:gd name="connsiteX10-315" fmla="*/ 869156 w 1618472"/>
                <a:gd name="connsiteY10-316" fmla="*/ 1826419 h 1893094"/>
                <a:gd name="connsiteX11-317" fmla="*/ 769144 w 1618472"/>
                <a:gd name="connsiteY11-318" fmla="*/ 1607344 h 1893094"/>
                <a:gd name="connsiteX12-319" fmla="*/ 671513 w 1618472"/>
                <a:gd name="connsiteY12-320" fmla="*/ 1797844 h 1893094"/>
                <a:gd name="connsiteX13-321" fmla="*/ 661988 w 1618472"/>
                <a:gd name="connsiteY13-322" fmla="*/ 1885950 h 1893094"/>
                <a:gd name="connsiteX14-323" fmla="*/ 433388 w 1618472"/>
                <a:gd name="connsiteY14-324" fmla="*/ 1885950 h 1893094"/>
                <a:gd name="connsiteX15-325" fmla="*/ 261938 w 1618472"/>
                <a:gd name="connsiteY15-326" fmla="*/ 1664494 h 1893094"/>
                <a:gd name="connsiteX16-327" fmla="*/ 326231 w 1618472"/>
                <a:gd name="connsiteY16-328" fmla="*/ 1581150 h 1893094"/>
                <a:gd name="connsiteX17-329" fmla="*/ 414338 w 1618472"/>
                <a:gd name="connsiteY17-330" fmla="*/ 1366837 h 1893094"/>
                <a:gd name="connsiteX18-331" fmla="*/ 188119 w 1618472"/>
                <a:gd name="connsiteY18-332" fmla="*/ 1404937 h 1893094"/>
                <a:gd name="connsiteX19-333" fmla="*/ 116681 w 1618472"/>
                <a:gd name="connsiteY19-334" fmla="*/ 1447800 h 1893094"/>
                <a:gd name="connsiteX20-335" fmla="*/ 0 w 1618472"/>
                <a:gd name="connsiteY20-336" fmla="*/ 1300162 h 1893094"/>
                <a:gd name="connsiteX0-337" fmla="*/ 0 w 1618472"/>
                <a:gd name="connsiteY0-338" fmla="*/ 1300162 h 1893094"/>
                <a:gd name="connsiteX1-339" fmla="*/ 776288 w 1618472"/>
                <a:gd name="connsiteY1-340" fmla="*/ 0 h 1893094"/>
                <a:gd name="connsiteX2-341" fmla="*/ 1562100 w 1618472"/>
                <a:gd name="connsiteY2-342" fmla="*/ 1304925 h 1893094"/>
                <a:gd name="connsiteX3-343" fmla="*/ 1445419 w 1618472"/>
                <a:gd name="connsiteY3-344" fmla="*/ 1466850 h 1893094"/>
                <a:gd name="connsiteX4-345" fmla="*/ 1516856 w 1618472"/>
                <a:gd name="connsiteY4-346" fmla="*/ 1557338 h 1893094"/>
                <a:gd name="connsiteX5-347" fmla="*/ 1600200 w 1618472"/>
                <a:gd name="connsiteY5-348" fmla="*/ 1724025 h 1893094"/>
                <a:gd name="connsiteX6-349" fmla="*/ 1428750 w 1618472"/>
                <a:gd name="connsiteY6-350" fmla="*/ 1674019 h 1893094"/>
                <a:gd name="connsiteX7-351" fmla="*/ 1304925 w 1618472"/>
                <a:gd name="connsiteY7-352" fmla="*/ 1633537 h 1893094"/>
                <a:gd name="connsiteX8-353" fmla="*/ 1126331 w 1618472"/>
                <a:gd name="connsiteY8-354" fmla="*/ 1893094 h 1893094"/>
                <a:gd name="connsiteX9-355" fmla="*/ 909638 w 1618472"/>
                <a:gd name="connsiteY9-356" fmla="*/ 1893094 h 1893094"/>
                <a:gd name="connsiteX10-357" fmla="*/ 869156 w 1618472"/>
                <a:gd name="connsiteY10-358" fmla="*/ 1826419 h 1893094"/>
                <a:gd name="connsiteX11-359" fmla="*/ 769144 w 1618472"/>
                <a:gd name="connsiteY11-360" fmla="*/ 1607344 h 1893094"/>
                <a:gd name="connsiteX12-361" fmla="*/ 671513 w 1618472"/>
                <a:gd name="connsiteY12-362" fmla="*/ 1797844 h 1893094"/>
                <a:gd name="connsiteX13-363" fmla="*/ 661988 w 1618472"/>
                <a:gd name="connsiteY13-364" fmla="*/ 1885950 h 1893094"/>
                <a:gd name="connsiteX14-365" fmla="*/ 433388 w 1618472"/>
                <a:gd name="connsiteY14-366" fmla="*/ 1885950 h 1893094"/>
                <a:gd name="connsiteX15-367" fmla="*/ 261938 w 1618472"/>
                <a:gd name="connsiteY15-368" fmla="*/ 1664494 h 1893094"/>
                <a:gd name="connsiteX16-369" fmla="*/ 326231 w 1618472"/>
                <a:gd name="connsiteY16-370" fmla="*/ 1581150 h 1893094"/>
                <a:gd name="connsiteX17-371" fmla="*/ 414338 w 1618472"/>
                <a:gd name="connsiteY17-372" fmla="*/ 1366837 h 1893094"/>
                <a:gd name="connsiteX18-373" fmla="*/ 188119 w 1618472"/>
                <a:gd name="connsiteY18-374" fmla="*/ 1404937 h 1893094"/>
                <a:gd name="connsiteX19-375" fmla="*/ 116681 w 1618472"/>
                <a:gd name="connsiteY19-376" fmla="*/ 1447800 h 1893094"/>
                <a:gd name="connsiteX20-377" fmla="*/ 0 w 1618472"/>
                <a:gd name="connsiteY20-378" fmla="*/ 1300162 h 1893094"/>
                <a:gd name="connsiteX0-379" fmla="*/ 0 w 1624617"/>
                <a:gd name="connsiteY0-380" fmla="*/ 1300162 h 1893094"/>
                <a:gd name="connsiteX1-381" fmla="*/ 776288 w 1624617"/>
                <a:gd name="connsiteY1-382" fmla="*/ 0 h 1893094"/>
                <a:gd name="connsiteX2-383" fmla="*/ 1562100 w 1624617"/>
                <a:gd name="connsiteY2-384" fmla="*/ 1304925 h 1893094"/>
                <a:gd name="connsiteX3-385" fmla="*/ 1445419 w 1624617"/>
                <a:gd name="connsiteY3-386" fmla="*/ 1466850 h 1893094"/>
                <a:gd name="connsiteX4-387" fmla="*/ 1516856 w 1624617"/>
                <a:gd name="connsiteY4-388" fmla="*/ 1557338 h 1893094"/>
                <a:gd name="connsiteX5-389" fmla="*/ 1600200 w 1624617"/>
                <a:gd name="connsiteY5-390" fmla="*/ 1724025 h 1893094"/>
                <a:gd name="connsiteX6-391" fmla="*/ 1428750 w 1624617"/>
                <a:gd name="connsiteY6-392" fmla="*/ 1674019 h 1893094"/>
                <a:gd name="connsiteX7-393" fmla="*/ 1304925 w 1624617"/>
                <a:gd name="connsiteY7-394" fmla="*/ 1633537 h 1893094"/>
                <a:gd name="connsiteX8-395" fmla="*/ 1126331 w 1624617"/>
                <a:gd name="connsiteY8-396" fmla="*/ 1893094 h 1893094"/>
                <a:gd name="connsiteX9-397" fmla="*/ 909638 w 1624617"/>
                <a:gd name="connsiteY9-398" fmla="*/ 1893094 h 1893094"/>
                <a:gd name="connsiteX10-399" fmla="*/ 869156 w 1624617"/>
                <a:gd name="connsiteY10-400" fmla="*/ 1826419 h 1893094"/>
                <a:gd name="connsiteX11-401" fmla="*/ 769144 w 1624617"/>
                <a:gd name="connsiteY11-402" fmla="*/ 1607344 h 1893094"/>
                <a:gd name="connsiteX12-403" fmla="*/ 671513 w 1624617"/>
                <a:gd name="connsiteY12-404" fmla="*/ 1797844 h 1893094"/>
                <a:gd name="connsiteX13-405" fmla="*/ 661988 w 1624617"/>
                <a:gd name="connsiteY13-406" fmla="*/ 1885950 h 1893094"/>
                <a:gd name="connsiteX14-407" fmla="*/ 433388 w 1624617"/>
                <a:gd name="connsiteY14-408" fmla="*/ 1885950 h 1893094"/>
                <a:gd name="connsiteX15-409" fmla="*/ 261938 w 1624617"/>
                <a:gd name="connsiteY15-410" fmla="*/ 1664494 h 1893094"/>
                <a:gd name="connsiteX16-411" fmla="*/ 326231 w 1624617"/>
                <a:gd name="connsiteY16-412" fmla="*/ 1581150 h 1893094"/>
                <a:gd name="connsiteX17-413" fmla="*/ 414338 w 1624617"/>
                <a:gd name="connsiteY17-414" fmla="*/ 1366837 h 1893094"/>
                <a:gd name="connsiteX18-415" fmla="*/ 188119 w 1624617"/>
                <a:gd name="connsiteY18-416" fmla="*/ 1404937 h 1893094"/>
                <a:gd name="connsiteX19-417" fmla="*/ 116681 w 1624617"/>
                <a:gd name="connsiteY19-418" fmla="*/ 1447800 h 1893094"/>
                <a:gd name="connsiteX20-419" fmla="*/ 0 w 1624617"/>
                <a:gd name="connsiteY20-420" fmla="*/ 1300162 h 1893094"/>
                <a:gd name="connsiteX0-421" fmla="*/ 0 w 1624617"/>
                <a:gd name="connsiteY0-422" fmla="*/ 1300162 h 1893094"/>
                <a:gd name="connsiteX1-423" fmla="*/ 776288 w 1624617"/>
                <a:gd name="connsiteY1-424" fmla="*/ 0 h 1893094"/>
                <a:gd name="connsiteX2-425" fmla="*/ 1562100 w 1624617"/>
                <a:gd name="connsiteY2-426" fmla="*/ 1304925 h 1893094"/>
                <a:gd name="connsiteX3-427" fmla="*/ 1445419 w 1624617"/>
                <a:gd name="connsiteY3-428" fmla="*/ 1466850 h 1893094"/>
                <a:gd name="connsiteX4-429" fmla="*/ 1516856 w 1624617"/>
                <a:gd name="connsiteY4-430" fmla="*/ 1557338 h 1893094"/>
                <a:gd name="connsiteX5-431" fmla="*/ 1600200 w 1624617"/>
                <a:gd name="connsiteY5-432" fmla="*/ 1724025 h 1893094"/>
                <a:gd name="connsiteX6-433" fmla="*/ 1428750 w 1624617"/>
                <a:gd name="connsiteY6-434" fmla="*/ 1674019 h 1893094"/>
                <a:gd name="connsiteX7-435" fmla="*/ 1304925 w 1624617"/>
                <a:gd name="connsiteY7-436" fmla="*/ 1633537 h 1893094"/>
                <a:gd name="connsiteX8-437" fmla="*/ 1126331 w 1624617"/>
                <a:gd name="connsiteY8-438" fmla="*/ 1893094 h 1893094"/>
                <a:gd name="connsiteX9-439" fmla="*/ 909638 w 1624617"/>
                <a:gd name="connsiteY9-440" fmla="*/ 1893094 h 1893094"/>
                <a:gd name="connsiteX10-441" fmla="*/ 869156 w 1624617"/>
                <a:gd name="connsiteY10-442" fmla="*/ 1826419 h 1893094"/>
                <a:gd name="connsiteX11-443" fmla="*/ 769144 w 1624617"/>
                <a:gd name="connsiteY11-444" fmla="*/ 1607344 h 1893094"/>
                <a:gd name="connsiteX12-445" fmla="*/ 671513 w 1624617"/>
                <a:gd name="connsiteY12-446" fmla="*/ 1797844 h 1893094"/>
                <a:gd name="connsiteX13-447" fmla="*/ 661988 w 1624617"/>
                <a:gd name="connsiteY13-448" fmla="*/ 1885950 h 1893094"/>
                <a:gd name="connsiteX14-449" fmla="*/ 433388 w 1624617"/>
                <a:gd name="connsiteY14-450" fmla="*/ 1885950 h 1893094"/>
                <a:gd name="connsiteX15-451" fmla="*/ 261938 w 1624617"/>
                <a:gd name="connsiteY15-452" fmla="*/ 1664494 h 1893094"/>
                <a:gd name="connsiteX16-453" fmla="*/ 326231 w 1624617"/>
                <a:gd name="connsiteY16-454" fmla="*/ 1581150 h 1893094"/>
                <a:gd name="connsiteX17-455" fmla="*/ 414338 w 1624617"/>
                <a:gd name="connsiteY17-456" fmla="*/ 1366837 h 1893094"/>
                <a:gd name="connsiteX18-457" fmla="*/ 188119 w 1624617"/>
                <a:gd name="connsiteY18-458" fmla="*/ 1404937 h 1893094"/>
                <a:gd name="connsiteX19-459" fmla="*/ 116681 w 1624617"/>
                <a:gd name="connsiteY19-460" fmla="*/ 1447800 h 1893094"/>
                <a:gd name="connsiteX20-461" fmla="*/ 0 w 1624617"/>
                <a:gd name="connsiteY20-462" fmla="*/ 1300162 h 1893094"/>
                <a:gd name="connsiteX0-463" fmla="*/ 0 w 1624617"/>
                <a:gd name="connsiteY0-464" fmla="*/ 1300162 h 1893094"/>
                <a:gd name="connsiteX1-465" fmla="*/ 776288 w 1624617"/>
                <a:gd name="connsiteY1-466" fmla="*/ 0 h 1893094"/>
                <a:gd name="connsiteX2-467" fmla="*/ 1562100 w 1624617"/>
                <a:gd name="connsiteY2-468" fmla="*/ 1304925 h 1893094"/>
                <a:gd name="connsiteX3-469" fmla="*/ 1445419 w 1624617"/>
                <a:gd name="connsiteY3-470" fmla="*/ 1466850 h 1893094"/>
                <a:gd name="connsiteX4-471" fmla="*/ 1516856 w 1624617"/>
                <a:gd name="connsiteY4-472" fmla="*/ 1557338 h 1893094"/>
                <a:gd name="connsiteX5-473" fmla="*/ 1600200 w 1624617"/>
                <a:gd name="connsiteY5-474" fmla="*/ 1724025 h 1893094"/>
                <a:gd name="connsiteX6-475" fmla="*/ 1428750 w 1624617"/>
                <a:gd name="connsiteY6-476" fmla="*/ 1674019 h 1893094"/>
                <a:gd name="connsiteX7-477" fmla="*/ 1304925 w 1624617"/>
                <a:gd name="connsiteY7-478" fmla="*/ 1633537 h 1893094"/>
                <a:gd name="connsiteX8-479" fmla="*/ 1126331 w 1624617"/>
                <a:gd name="connsiteY8-480" fmla="*/ 1893094 h 1893094"/>
                <a:gd name="connsiteX9-481" fmla="*/ 909638 w 1624617"/>
                <a:gd name="connsiteY9-482" fmla="*/ 1893094 h 1893094"/>
                <a:gd name="connsiteX10-483" fmla="*/ 869156 w 1624617"/>
                <a:gd name="connsiteY10-484" fmla="*/ 1826419 h 1893094"/>
                <a:gd name="connsiteX11-485" fmla="*/ 769144 w 1624617"/>
                <a:gd name="connsiteY11-486" fmla="*/ 1607344 h 1893094"/>
                <a:gd name="connsiteX12-487" fmla="*/ 671513 w 1624617"/>
                <a:gd name="connsiteY12-488" fmla="*/ 1797844 h 1893094"/>
                <a:gd name="connsiteX13-489" fmla="*/ 661988 w 1624617"/>
                <a:gd name="connsiteY13-490" fmla="*/ 1885950 h 1893094"/>
                <a:gd name="connsiteX14-491" fmla="*/ 433388 w 1624617"/>
                <a:gd name="connsiteY14-492" fmla="*/ 1885950 h 1893094"/>
                <a:gd name="connsiteX15-493" fmla="*/ 261938 w 1624617"/>
                <a:gd name="connsiteY15-494" fmla="*/ 1664494 h 1893094"/>
                <a:gd name="connsiteX16-495" fmla="*/ 326231 w 1624617"/>
                <a:gd name="connsiteY16-496" fmla="*/ 1581150 h 1893094"/>
                <a:gd name="connsiteX17-497" fmla="*/ 414338 w 1624617"/>
                <a:gd name="connsiteY17-498" fmla="*/ 1366837 h 1893094"/>
                <a:gd name="connsiteX18-499" fmla="*/ 188119 w 1624617"/>
                <a:gd name="connsiteY18-500" fmla="*/ 1404937 h 1893094"/>
                <a:gd name="connsiteX19-501" fmla="*/ 116681 w 1624617"/>
                <a:gd name="connsiteY19-502" fmla="*/ 1447800 h 1893094"/>
                <a:gd name="connsiteX20-503" fmla="*/ 0 w 1624617"/>
                <a:gd name="connsiteY20-504" fmla="*/ 1300162 h 1893094"/>
                <a:gd name="connsiteX0-505" fmla="*/ 0 w 1624617"/>
                <a:gd name="connsiteY0-506" fmla="*/ 1300162 h 1893094"/>
                <a:gd name="connsiteX1-507" fmla="*/ 776288 w 1624617"/>
                <a:gd name="connsiteY1-508" fmla="*/ 0 h 1893094"/>
                <a:gd name="connsiteX2-509" fmla="*/ 1562100 w 1624617"/>
                <a:gd name="connsiteY2-510" fmla="*/ 1304925 h 1893094"/>
                <a:gd name="connsiteX3-511" fmla="*/ 1445419 w 1624617"/>
                <a:gd name="connsiteY3-512" fmla="*/ 1466850 h 1893094"/>
                <a:gd name="connsiteX4-513" fmla="*/ 1516856 w 1624617"/>
                <a:gd name="connsiteY4-514" fmla="*/ 1557338 h 1893094"/>
                <a:gd name="connsiteX5-515" fmla="*/ 1600200 w 1624617"/>
                <a:gd name="connsiteY5-516" fmla="*/ 1724025 h 1893094"/>
                <a:gd name="connsiteX6-517" fmla="*/ 1428750 w 1624617"/>
                <a:gd name="connsiteY6-518" fmla="*/ 1674019 h 1893094"/>
                <a:gd name="connsiteX7-519" fmla="*/ 1312069 w 1624617"/>
                <a:gd name="connsiteY7-520" fmla="*/ 1640681 h 1893094"/>
                <a:gd name="connsiteX8-521" fmla="*/ 1126331 w 1624617"/>
                <a:gd name="connsiteY8-522" fmla="*/ 1893094 h 1893094"/>
                <a:gd name="connsiteX9-523" fmla="*/ 909638 w 1624617"/>
                <a:gd name="connsiteY9-524" fmla="*/ 1893094 h 1893094"/>
                <a:gd name="connsiteX10-525" fmla="*/ 869156 w 1624617"/>
                <a:gd name="connsiteY10-526" fmla="*/ 1826419 h 1893094"/>
                <a:gd name="connsiteX11-527" fmla="*/ 769144 w 1624617"/>
                <a:gd name="connsiteY11-528" fmla="*/ 1607344 h 1893094"/>
                <a:gd name="connsiteX12-529" fmla="*/ 671513 w 1624617"/>
                <a:gd name="connsiteY12-530" fmla="*/ 1797844 h 1893094"/>
                <a:gd name="connsiteX13-531" fmla="*/ 661988 w 1624617"/>
                <a:gd name="connsiteY13-532" fmla="*/ 1885950 h 1893094"/>
                <a:gd name="connsiteX14-533" fmla="*/ 433388 w 1624617"/>
                <a:gd name="connsiteY14-534" fmla="*/ 1885950 h 1893094"/>
                <a:gd name="connsiteX15-535" fmla="*/ 261938 w 1624617"/>
                <a:gd name="connsiteY15-536" fmla="*/ 1664494 h 1893094"/>
                <a:gd name="connsiteX16-537" fmla="*/ 326231 w 1624617"/>
                <a:gd name="connsiteY16-538" fmla="*/ 1581150 h 1893094"/>
                <a:gd name="connsiteX17-539" fmla="*/ 414338 w 1624617"/>
                <a:gd name="connsiteY17-540" fmla="*/ 1366837 h 1893094"/>
                <a:gd name="connsiteX18-541" fmla="*/ 188119 w 1624617"/>
                <a:gd name="connsiteY18-542" fmla="*/ 1404937 h 1893094"/>
                <a:gd name="connsiteX19-543" fmla="*/ 116681 w 1624617"/>
                <a:gd name="connsiteY19-544" fmla="*/ 1447800 h 1893094"/>
                <a:gd name="connsiteX20-545" fmla="*/ 0 w 1624617"/>
                <a:gd name="connsiteY20-546" fmla="*/ 1300162 h 1893094"/>
                <a:gd name="connsiteX0-547" fmla="*/ 0 w 1624617"/>
                <a:gd name="connsiteY0-548" fmla="*/ 1300162 h 1893094"/>
                <a:gd name="connsiteX1-549" fmla="*/ 776288 w 1624617"/>
                <a:gd name="connsiteY1-550" fmla="*/ 0 h 1893094"/>
                <a:gd name="connsiteX2-551" fmla="*/ 1562100 w 1624617"/>
                <a:gd name="connsiteY2-552" fmla="*/ 1304925 h 1893094"/>
                <a:gd name="connsiteX3-553" fmla="*/ 1445419 w 1624617"/>
                <a:gd name="connsiteY3-554" fmla="*/ 1466850 h 1893094"/>
                <a:gd name="connsiteX4-555" fmla="*/ 1516856 w 1624617"/>
                <a:gd name="connsiteY4-556" fmla="*/ 1557338 h 1893094"/>
                <a:gd name="connsiteX5-557" fmla="*/ 1600200 w 1624617"/>
                <a:gd name="connsiteY5-558" fmla="*/ 1724025 h 1893094"/>
                <a:gd name="connsiteX6-559" fmla="*/ 1428750 w 1624617"/>
                <a:gd name="connsiteY6-560" fmla="*/ 1674019 h 1893094"/>
                <a:gd name="connsiteX7-561" fmla="*/ 1312069 w 1624617"/>
                <a:gd name="connsiteY7-562" fmla="*/ 1640681 h 1893094"/>
                <a:gd name="connsiteX8-563" fmla="*/ 1126331 w 1624617"/>
                <a:gd name="connsiteY8-564" fmla="*/ 1893094 h 1893094"/>
                <a:gd name="connsiteX9-565" fmla="*/ 909638 w 1624617"/>
                <a:gd name="connsiteY9-566" fmla="*/ 1893094 h 1893094"/>
                <a:gd name="connsiteX10-567" fmla="*/ 869156 w 1624617"/>
                <a:gd name="connsiteY10-568" fmla="*/ 1826419 h 1893094"/>
                <a:gd name="connsiteX11-569" fmla="*/ 769144 w 1624617"/>
                <a:gd name="connsiteY11-570" fmla="*/ 1607344 h 1893094"/>
                <a:gd name="connsiteX12-571" fmla="*/ 671513 w 1624617"/>
                <a:gd name="connsiteY12-572" fmla="*/ 1797844 h 1893094"/>
                <a:gd name="connsiteX13-573" fmla="*/ 661988 w 1624617"/>
                <a:gd name="connsiteY13-574" fmla="*/ 1885950 h 1893094"/>
                <a:gd name="connsiteX14-575" fmla="*/ 433388 w 1624617"/>
                <a:gd name="connsiteY14-576" fmla="*/ 1885950 h 1893094"/>
                <a:gd name="connsiteX15-577" fmla="*/ 261938 w 1624617"/>
                <a:gd name="connsiteY15-578" fmla="*/ 1664494 h 1893094"/>
                <a:gd name="connsiteX16-579" fmla="*/ 326231 w 1624617"/>
                <a:gd name="connsiteY16-580" fmla="*/ 1581150 h 1893094"/>
                <a:gd name="connsiteX17-581" fmla="*/ 414338 w 1624617"/>
                <a:gd name="connsiteY17-582" fmla="*/ 1366837 h 1893094"/>
                <a:gd name="connsiteX18-583" fmla="*/ 188119 w 1624617"/>
                <a:gd name="connsiteY18-584" fmla="*/ 1404937 h 1893094"/>
                <a:gd name="connsiteX19-585" fmla="*/ 116681 w 1624617"/>
                <a:gd name="connsiteY19-586" fmla="*/ 1447800 h 1893094"/>
                <a:gd name="connsiteX20-587" fmla="*/ 0 w 1624617"/>
                <a:gd name="connsiteY20-588" fmla="*/ 1300162 h 1893094"/>
                <a:gd name="connsiteX0-589" fmla="*/ 0 w 1624617"/>
                <a:gd name="connsiteY0-590" fmla="*/ 1300162 h 1893094"/>
                <a:gd name="connsiteX1-591" fmla="*/ 776288 w 1624617"/>
                <a:gd name="connsiteY1-592" fmla="*/ 0 h 1893094"/>
                <a:gd name="connsiteX2-593" fmla="*/ 1562100 w 1624617"/>
                <a:gd name="connsiteY2-594" fmla="*/ 1304925 h 1893094"/>
                <a:gd name="connsiteX3-595" fmla="*/ 1445419 w 1624617"/>
                <a:gd name="connsiteY3-596" fmla="*/ 1466850 h 1893094"/>
                <a:gd name="connsiteX4-597" fmla="*/ 1516856 w 1624617"/>
                <a:gd name="connsiteY4-598" fmla="*/ 1557338 h 1893094"/>
                <a:gd name="connsiteX5-599" fmla="*/ 1600200 w 1624617"/>
                <a:gd name="connsiteY5-600" fmla="*/ 1724025 h 1893094"/>
                <a:gd name="connsiteX6-601" fmla="*/ 1426369 w 1624617"/>
                <a:gd name="connsiteY6-602" fmla="*/ 1678781 h 1893094"/>
                <a:gd name="connsiteX7-603" fmla="*/ 1312069 w 1624617"/>
                <a:gd name="connsiteY7-604" fmla="*/ 1640681 h 1893094"/>
                <a:gd name="connsiteX8-605" fmla="*/ 1126331 w 1624617"/>
                <a:gd name="connsiteY8-606" fmla="*/ 1893094 h 1893094"/>
                <a:gd name="connsiteX9-607" fmla="*/ 909638 w 1624617"/>
                <a:gd name="connsiteY9-608" fmla="*/ 1893094 h 1893094"/>
                <a:gd name="connsiteX10-609" fmla="*/ 869156 w 1624617"/>
                <a:gd name="connsiteY10-610" fmla="*/ 1826419 h 1893094"/>
                <a:gd name="connsiteX11-611" fmla="*/ 769144 w 1624617"/>
                <a:gd name="connsiteY11-612" fmla="*/ 1607344 h 1893094"/>
                <a:gd name="connsiteX12-613" fmla="*/ 671513 w 1624617"/>
                <a:gd name="connsiteY12-614" fmla="*/ 1797844 h 1893094"/>
                <a:gd name="connsiteX13-615" fmla="*/ 661988 w 1624617"/>
                <a:gd name="connsiteY13-616" fmla="*/ 1885950 h 1893094"/>
                <a:gd name="connsiteX14-617" fmla="*/ 433388 w 1624617"/>
                <a:gd name="connsiteY14-618" fmla="*/ 1885950 h 1893094"/>
                <a:gd name="connsiteX15-619" fmla="*/ 261938 w 1624617"/>
                <a:gd name="connsiteY15-620" fmla="*/ 1664494 h 1893094"/>
                <a:gd name="connsiteX16-621" fmla="*/ 326231 w 1624617"/>
                <a:gd name="connsiteY16-622" fmla="*/ 1581150 h 1893094"/>
                <a:gd name="connsiteX17-623" fmla="*/ 414338 w 1624617"/>
                <a:gd name="connsiteY17-624" fmla="*/ 1366837 h 1893094"/>
                <a:gd name="connsiteX18-625" fmla="*/ 188119 w 1624617"/>
                <a:gd name="connsiteY18-626" fmla="*/ 1404937 h 1893094"/>
                <a:gd name="connsiteX19-627" fmla="*/ 116681 w 1624617"/>
                <a:gd name="connsiteY19-628" fmla="*/ 1447800 h 1893094"/>
                <a:gd name="connsiteX20-629" fmla="*/ 0 w 1624617"/>
                <a:gd name="connsiteY20-630" fmla="*/ 1300162 h 1893094"/>
                <a:gd name="connsiteX0-631" fmla="*/ 0 w 1624617"/>
                <a:gd name="connsiteY0-632" fmla="*/ 1300162 h 1893094"/>
                <a:gd name="connsiteX1-633" fmla="*/ 776288 w 1624617"/>
                <a:gd name="connsiteY1-634" fmla="*/ 0 h 1893094"/>
                <a:gd name="connsiteX2-635" fmla="*/ 1562100 w 1624617"/>
                <a:gd name="connsiteY2-636" fmla="*/ 1304925 h 1893094"/>
                <a:gd name="connsiteX3-637" fmla="*/ 1445419 w 1624617"/>
                <a:gd name="connsiteY3-638" fmla="*/ 1466850 h 1893094"/>
                <a:gd name="connsiteX4-639" fmla="*/ 1516856 w 1624617"/>
                <a:gd name="connsiteY4-640" fmla="*/ 1557338 h 1893094"/>
                <a:gd name="connsiteX5-641" fmla="*/ 1600200 w 1624617"/>
                <a:gd name="connsiteY5-642" fmla="*/ 1724025 h 1893094"/>
                <a:gd name="connsiteX6-643" fmla="*/ 1426369 w 1624617"/>
                <a:gd name="connsiteY6-644" fmla="*/ 1678781 h 1893094"/>
                <a:gd name="connsiteX7-645" fmla="*/ 1312069 w 1624617"/>
                <a:gd name="connsiteY7-646" fmla="*/ 1640681 h 1893094"/>
                <a:gd name="connsiteX8-647" fmla="*/ 1126331 w 1624617"/>
                <a:gd name="connsiteY8-648" fmla="*/ 1893094 h 1893094"/>
                <a:gd name="connsiteX9-649" fmla="*/ 909638 w 1624617"/>
                <a:gd name="connsiteY9-650" fmla="*/ 1893094 h 1893094"/>
                <a:gd name="connsiteX10-651" fmla="*/ 869156 w 1624617"/>
                <a:gd name="connsiteY10-652" fmla="*/ 1826419 h 1893094"/>
                <a:gd name="connsiteX11-653" fmla="*/ 769144 w 1624617"/>
                <a:gd name="connsiteY11-654" fmla="*/ 1607344 h 1893094"/>
                <a:gd name="connsiteX12-655" fmla="*/ 671513 w 1624617"/>
                <a:gd name="connsiteY12-656" fmla="*/ 1797844 h 1893094"/>
                <a:gd name="connsiteX13-657" fmla="*/ 661988 w 1624617"/>
                <a:gd name="connsiteY13-658" fmla="*/ 1885950 h 1893094"/>
                <a:gd name="connsiteX14-659" fmla="*/ 433388 w 1624617"/>
                <a:gd name="connsiteY14-660" fmla="*/ 1885950 h 1893094"/>
                <a:gd name="connsiteX15-661" fmla="*/ 261938 w 1624617"/>
                <a:gd name="connsiteY15-662" fmla="*/ 1664494 h 1893094"/>
                <a:gd name="connsiteX16-663" fmla="*/ 326231 w 1624617"/>
                <a:gd name="connsiteY16-664" fmla="*/ 1581150 h 1893094"/>
                <a:gd name="connsiteX17-665" fmla="*/ 414338 w 1624617"/>
                <a:gd name="connsiteY17-666" fmla="*/ 1366837 h 1893094"/>
                <a:gd name="connsiteX18-667" fmla="*/ 188119 w 1624617"/>
                <a:gd name="connsiteY18-668" fmla="*/ 1404937 h 1893094"/>
                <a:gd name="connsiteX19-669" fmla="*/ 116681 w 1624617"/>
                <a:gd name="connsiteY19-670" fmla="*/ 1447800 h 1893094"/>
                <a:gd name="connsiteX20-671" fmla="*/ 0 w 1624617"/>
                <a:gd name="connsiteY20-672" fmla="*/ 1300162 h 1893094"/>
                <a:gd name="connsiteX0-673" fmla="*/ 0 w 1624617"/>
                <a:gd name="connsiteY0-674" fmla="*/ 1300162 h 1893094"/>
                <a:gd name="connsiteX1-675" fmla="*/ 776288 w 1624617"/>
                <a:gd name="connsiteY1-676" fmla="*/ 0 h 1893094"/>
                <a:gd name="connsiteX2-677" fmla="*/ 1562100 w 1624617"/>
                <a:gd name="connsiteY2-678" fmla="*/ 1304925 h 1893094"/>
                <a:gd name="connsiteX3-679" fmla="*/ 1445419 w 1624617"/>
                <a:gd name="connsiteY3-680" fmla="*/ 1466850 h 1893094"/>
                <a:gd name="connsiteX4-681" fmla="*/ 1516856 w 1624617"/>
                <a:gd name="connsiteY4-682" fmla="*/ 1557338 h 1893094"/>
                <a:gd name="connsiteX5-683" fmla="*/ 1600200 w 1624617"/>
                <a:gd name="connsiteY5-684" fmla="*/ 1724025 h 1893094"/>
                <a:gd name="connsiteX6-685" fmla="*/ 1426369 w 1624617"/>
                <a:gd name="connsiteY6-686" fmla="*/ 1678781 h 1893094"/>
                <a:gd name="connsiteX7-687" fmla="*/ 1312069 w 1624617"/>
                <a:gd name="connsiteY7-688" fmla="*/ 1640681 h 1893094"/>
                <a:gd name="connsiteX8-689" fmla="*/ 1126331 w 1624617"/>
                <a:gd name="connsiteY8-690" fmla="*/ 1893094 h 1893094"/>
                <a:gd name="connsiteX9-691" fmla="*/ 909638 w 1624617"/>
                <a:gd name="connsiteY9-692" fmla="*/ 1893094 h 1893094"/>
                <a:gd name="connsiteX10-693" fmla="*/ 869156 w 1624617"/>
                <a:gd name="connsiteY10-694" fmla="*/ 1826419 h 1893094"/>
                <a:gd name="connsiteX11-695" fmla="*/ 769144 w 1624617"/>
                <a:gd name="connsiteY11-696" fmla="*/ 1607344 h 1893094"/>
                <a:gd name="connsiteX12-697" fmla="*/ 671513 w 1624617"/>
                <a:gd name="connsiteY12-698" fmla="*/ 1797844 h 1893094"/>
                <a:gd name="connsiteX13-699" fmla="*/ 661988 w 1624617"/>
                <a:gd name="connsiteY13-700" fmla="*/ 1885950 h 1893094"/>
                <a:gd name="connsiteX14-701" fmla="*/ 433388 w 1624617"/>
                <a:gd name="connsiteY14-702" fmla="*/ 1885950 h 1893094"/>
                <a:gd name="connsiteX15-703" fmla="*/ 261938 w 1624617"/>
                <a:gd name="connsiteY15-704" fmla="*/ 1664494 h 1893094"/>
                <a:gd name="connsiteX16-705" fmla="*/ 326231 w 1624617"/>
                <a:gd name="connsiteY16-706" fmla="*/ 1581150 h 1893094"/>
                <a:gd name="connsiteX17-707" fmla="*/ 414338 w 1624617"/>
                <a:gd name="connsiteY17-708" fmla="*/ 1366837 h 1893094"/>
                <a:gd name="connsiteX18-709" fmla="*/ 188119 w 1624617"/>
                <a:gd name="connsiteY18-710" fmla="*/ 1404937 h 1893094"/>
                <a:gd name="connsiteX19-711" fmla="*/ 116681 w 1624617"/>
                <a:gd name="connsiteY19-712" fmla="*/ 1447800 h 1893094"/>
                <a:gd name="connsiteX20-713" fmla="*/ 0 w 1624617"/>
                <a:gd name="connsiteY20-714" fmla="*/ 1300162 h 1893094"/>
                <a:gd name="connsiteX0-715" fmla="*/ 0 w 1630230"/>
                <a:gd name="connsiteY0-716" fmla="*/ 1300162 h 1893094"/>
                <a:gd name="connsiteX1-717" fmla="*/ 776288 w 1630230"/>
                <a:gd name="connsiteY1-718" fmla="*/ 0 h 1893094"/>
                <a:gd name="connsiteX2-719" fmla="*/ 1562100 w 1630230"/>
                <a:gd name="connsiteY2-720" fmla="*/ 1304925 h 1893094"/>
                <a:gd name="connsiteX3-721" fmla="*/ 1445419 w 1630230"/>
                <a:gd name="connsiteY3-722" fmla="*/ 1466850 h 1893094"/>
                <a:gd name="connsiteX4-723" fmla="*/ 1516856 w 1630230"/>
                <a:gd name="connsiteY4-724" fmla="*/ 1557338 h 1893094"/>
                <a:gd name="connsiteX5-725" fmla="*/ 1607344 w 1630230"/>
                <a:gd name="connsiteY5-726" fmla="*/ 1726406 h 1893094"/>
                <a:gd name="connsiteX6-727" fmla="*/ 1426369 w 1630230"/>
                <a:gd name="connsiteY6-728" fmla="*/ 1678781 h 1893094"/>
                <a:gd name="connsiteX7-729" fmla="*/ 1312069 w 1630230"/>
                <a:gd name="connsiteY7-730" fmla="*/ 1640681 h 1893094"/>
                <a:gd name="connsiteX8-731" fmla="*/ 1126331 w 1630230"/>
                <a:gd name="connsiteY8-732" fmla="*/ 1893094 h 1893094"/>
                <a:gd name="connsiteX9-733" fmla="*/ 909638 w 1630230"/>
                <a:gd name="connsiteY9-734" fmla="*/ 1893094 h 1893094"/>
                <a:gd name="connsiteX10-735" fmla="*/ 869156 w 1630230"/>
                <a:gd name="connsiteY10-736" fmla="*/ 1826419 h 1893094"/>
                <a:gd name="connsiteX11-737" fmla="*/ 769144 w 1630230"/>
                <a:gd name="connsiteY11-738" fmla="*/ 1607344 h 1893094"/>
                <a:gd name="connsiteX12-739" fmla="*/ 671513 w 1630230"/>
                <a:gd name="connsiteY12-740" fmla="*/ 1797844 h 1893094"/>
                <a:gd name="connsiteX13-741" fmla="*/ 661988 w 1630230"/>
                <a:gd name="connsiteY13-742" fmla="*/ 1885950 h 1893094"/>
                <a:gd name="connsiteX14-743" fmla="*/ 433388 w 1630230"/>
                <a:gd name="connsiteY14-744" fmla="*/ 1885950 h 1893094"/>
                <a:gd name="connsiteX15-745" fmla="*/ 261938 w 1630230"/>
                <a:gd name="connsiteY15-746" fmla="*/ 1664494 h 1893094"/>
                <a:gd name="connsiteX16-747" fmla="*/ 326231 w 1630230"/>
                <a:gd name="connsiteY16-748" fmla="*/ 1581150 h 1893094"/>
                <a:gd name="connsiteX17-749" fmla="*/ 414338 w 1630230"/>
                <a:gd name="connsiteY17-750" fmla="*/ 1366837 h 1893094"/>
                <a:gd name="connsiteX18-751" fmla="*/ 188119 w 1630230"/>
                <a:gd name="connsiteY18-752" fmla="*/ 1404937 h 1893094"/>
                <a:gd name="connsiteX19-753" fmla="*/ 116681 w 1630230"/>
                <a:gd name="connsiteY19-754" fmla="*/ 1447800 h 1893094"/>
                <a:gd name="connsiteX20-755" fmla="*/ 0 w 1630230"/>
                <a:gd name="connsiteY20-756" fmla="*/ 1300162 h 1893094"/>
                <a:gd name="connsiteX0-757" fmla="*/ 0 w 1629187"/>
                <a:gd name="connsiteY0-758" fmla="*/ 1300162 h 1893094"/>
                <a:gd name="connsiteX1-759" fmla="*/ 776288 w 1629187"/>
                <a:gd name="connsiteY1-760" fmla="*/ 0 h 1893094"/>
                <a:gd name="connsiteX2-761" fmla="*/ 1562100 w 1629187"/>
                <a:gd name="connsiteY2-762" fmla="*/ 1304925 h 1893094"/>
                <a:gd name="connsiteX3-763" fmla="*/ 1445419 w 1629187"/>
                <a:gd name="connsiteY3-764" fmla="*/ 1466850 h 1893094"/>
                <a:gd name="connsiteX4-765" fmla="*/ 1516856 w 1629187"/>
                <a:gd name="connsiteY4-766" fmla="*/ 1557338 h 1893094"/>
                <a:gd name="connsiteX5-767" fmla="*/ 1607344 w 1629187"/>
                <a:gd name="connsiteY5-768" fmla="*/ 1726406 h 1893094"/>
                <a:gd name="connsiteX6-769" fmla="*/ 1426369 w 1629187"/>
                <a:gd name="connsiteY6-770" fmla="*/ 1678781 h 1893094"/>
                <a:gd name="connsiteX7-771" fmla="*/ 1312069 w 1629187"/>
                <a:gd name="connsiteY7-772" fmla="*/ 1640681 h 1893094"/>
                <a:gd name="connsiteX8-773" fmla="*/ 1126331 w 1629187"/>
                <a:gd name="connsiteY8-774" fmla="*/ 1893094 h 1893094"/>
                <a:gd name="connsiteX9-775" fmla="*/ 909638 w 1629187"/>
                <a:gd name="connsiteY9-776" fmla="*/ 1893094 h 1893094"/>
                <a:gd name="connsiteX10-777" fmla="*/ 869156 w 1629187"/>
                <a:gd name="connsiteY10-778" fmla="*/ 1826419 h 1893094"/>
                <a:gd name="connsiteX11-779" fmla="*/ 769144 w 1629187"/>
                <a:gd name="connsiteY11-780" fmla="*/ 1607344 h 1893094"/>
                <a:gd name="connsiteX12-781" fmla="*/ 671513 w 1629187"/>
                <a:gd name="connsiteY12-782" fmla="*/ 1797844 h 1893094"/>
                <a:gd name="connsiteX13-783" fmla="*/ 661988 w 1629187"/>
                <a:gd name="connsiteY13-784" fmla="*/ 1885950 h 1893094"/>
                <a:gd name="connsiteX14-785" fmla="*/ 433388 w 1629187"/>
                <a:gd name="connsiteY14-786" fmla="*/ 1885950 h 1893094"/>
                <a:gd name="connsiteX15-787" fmla="*/ 261938 w 1629187"/>
                <a:gd name="connsiteY15-788" fmla="*/ 1664494 h 1893094"/>
                <a:gd name="connsiteX16-789" fmla="*/ 326231 w 1629187"/>
                <a:gd name="connsiteY16-790" fmla="*/ 1581150 h 1893094"/>
                <a:gd name="connsiteX17-791" fmla="*/ 414338 w 1629187"/>
                <a:gd name="connsiteY17-792" fmla="*/ 1366837 h 1893094"/>
                <a:gd name="connsiteX18-793" fmla="*/ 188119 w 1629187"/>
                <a:gd name="connsiteY18-794" fmla="*/ 1404937 h 1893094"/>
                <a:gd name="connsiteX19-795" fmla="*/ 116681 w 1629187"/>
                <a:gd name="connsiteY19-796" fmla="*/ 1447800 h 1893094"/>
                <a:gd name="connsiteX20-797" fmla="*/ 0 w 1629187"/>
                <a:gd name="connsiteY20-798" fmla="*/ 1300162 h 1893094"/>
                <a:gd name="connsiteX0-799" fmla="*/ 0 w 1629187"/>
                <a:gd name="connsiteY0-800" fmla="*/ 1300162 h 1893094"/>
                <a:gd name="connsiteX1-801" fmla="*/ 776288 w 1629187"/>
                <a:gd name="connsiteY1-802" fmla="*/ 0 h 1893094"/>
                <a:gd name="connsiteX2-803" fmla="*/ 1562100 w 1629187"/>
                <a:gd name="connsiteY2-804" fmla="*/ 1304925 h 1893094"/>
                <a:gd name="connsiteX3-805" fmla="*/ 1445419 w 1629187"/>
                <a:gd name="connsiteY3-806" fmla="*/ 1466850 h 1893094"/>
                <a:gd name="connsiteX4-807" fmla="*/ 1516856 w 1629187"/>
                <a:gd name="connsiteY4-808" fmla="*/ 1557338 h 1893094"/>
                <a:gd name="connsiteX5-809" fmla="*/ 1607344 w 1629187"/>
                <a:gd name="connsiteY5-810" fmla="*/ 1726406 h 1893094"/>
                <a:gd name="connsiteX6-811" fmla="*/ 1426369 w 1629187"/>
                <a:gd name="connsiteY6-812" fmla="*/ 1678781 h 1893094"/>
                <a:gd name="connsiteX7-813" fmla="*/ 1312069 w 1629187"/>
                <a:gd name="connsiteY7-814" fmla="*/ 1640681 h 1893094"/>
                <a:gd name="connsiteX8-815" fmla="*/ 1126331 w 1629187"/>
                <a:gd name="connsiteY8-816" fmla="*/ 1893094 h 1893094"/>
                <a:gd name="connsiteX9-817" fmla="*/ 909638 w 1629187"/>
                <a:gd name="connsiteY9-818" fmla="*/ 1893094 h 1893094"/>
                <a:gd name="connsiteX10-819" fmla="*/ 869156 w 1629187"/>
                <a:gd name="connsiteY10-820" fmla="*/ 1826419 h 1893094"/>
                <a:gd name="connsiteX11-821" fmla="*/ 769144 w 1629187"/>
                <a:gd name="connsiteY11-822" fmla="*/ 1607344 h 1893094"/>
                <a:gd name="connsiteX12-823" fmla="*/ 671513 w 1629187"/>
                <a:gd name="connsiteY12-824" fmla="*/ 1797844 h 1893094"/>
                <a:gd name="connsiteX13-825" fmla="*/ 661988 w 1629187"/>
                <a:gd name="connsiteY13-826" fmla="*/ 1885950 h 1893094"/>
                <a:gd name="connsiteX14-827" fmla="*/ 433388 w 1629187"/>
                <a:gd name="connsiteY14-828" fmla="*/ 1885950 h 1893094"/>
                <a:gd name="connsiteX15-829" fmla="*/ 261938 w 1629187"/>
                <a:gd name="connsiteY15-830" fmla="*/ 1664494 h 1893094"/>
                <a:gd name="connsiteX16-831" fmla="*/ 326231 w 1629187"/>
                <a:gd name="connsiteY16-832" fmla="*/ 1581150 h 1893094"/>
                <a:gd name="connsiteX17-833" fmla="*/ 414338 w 1629187"/>
                <a:gd name="connsiteY17-834" fmla="*/ 1366837 h 1893094"/>
                <a:gd name="connsiteX18-835" fmla="*/ 188119 w 1629187"/>
                <a:gd name="connsiteY18-836" fmla="*/ 1404937 h 1893094"/>
                <a:gd name="connsiteX19-837" fmla="*/ 116681 w 1629187"/>
                <a:gd name="connsiteY19-838" fmla="*/ 1447800 h 1893094"/>
                <a:gd name="connsiteX20-839" fmla="*/ 0 w 1629187"/>
                <a:gd name="connsiteY20-840" fmla="*/ 1300162 h 1893094"/>
                <a:gd name="connsiteX0-841" fmla="*/ 0 w 1629187"/>
                <a:gd name="connsiteY0-842" fmla="*/ 1300162 h 1893094"/>
                <a:gd name="connsiteX1-843" fmla="*/ 776288 w 1629187"/>
                <a:gd name="connsiteY1-844" fmla="*/ 0 h 1893094"/>
                <a:gd name="connsiteX2-845" fmla="*/ 1562100 w 1629187"/>
                <a:gd name="connsiteY2-846" fmla="*/ 1304925 h 1893094"/>
                <a:gd name="connsiteX3-847" fmla="*/ 1445419 w 1629187"/>
                <a:gd name="connsiteY3-848" fmla="*/ 1466850 h 1893094"/>
                <a:gd name="connsiteX4-849" fmla="*/ 1516856 w 1629187"/>
                <a:gd name="connsiteY4-850" fmla="*/ 1557338 h 1893094"/>
                <a:gd name="connsiteX5-851" fmla="*/ 1607344 w 1629187"/>
                <a:gd name="connsiteY5-852" fmla="*/ 1726406 h 1893094"/>
                <a:gd name="connsiteX6-853" fmla="*/ 1426369 w 1629187"/>
                <a:gd name="connsiteY6-854" fmla="*/ 1678781 h 1893094"/>
                <a:gd name="connsiteX7-855" fmla="*/ 1312069 w 1629187"/>
                <a:gd name="connsiteY7-856" fmla="*/ 1640681 h 1893094"/>
                <a:gd name="connsiteX8-857" fmla="*/ 1126331 w 1629187"/>
                <a:gd name="connsiteY8-858" fmla="*/ 1893094 h 1893094"/>
                <a:gd name="connsiteX9-859" fmla="*/ 909638 w 1629187"/>
                <a:gd name="connsiteY9-860" fmla="*/ 1893094 h 1893094"/>
                <a:gd name="connsiteX10-861" fmla="*/ 869156 w 1629187"/>
                <a:gd name="connsiteY10-862" fmla="*/ 1826419 h 1893094"/>
                <a:gd name="connsiteX11-863" fmla="*/ 769144 w 1629187"/>
                <a:gd name="connsiteY11-864" fmla="*/ 1607344 h 1893094"/>
                <a:gd name="connsiteX12-865" fmla="*/ 671513 w 1629187"/>
                <a:gd name="connsiteY12-866" fmla="*/ 1797844 h 1893094"/>
                <a:gd name="connsiteX13-867" fmla="*/ 661988 w 1629187"/>
                <a:gd name="connsiteY13-868" fmla="*/ 1885950 h 1893094"/>
                <a:gd name="connsiteX14-869" fmla="*/ 433388 w 1629187"/>
                <a:gd name="connsiteY14-870" fmla="*/ 1885950 h 1893094"/>
                <a:gd name="connsiteX15-871" fmla="*/ 261938 w 1629187"/>
                <a:gd name="connsiteY15-872" fmla="*/ 1664494 h 1893094"/>
                <a:gd name="connsiteX16-873" fmla="*/ 326231 w 1629187"/>
                <a:gd name="connsiteY16-874" fmla="*/ 1581150 h 1893094"/>
                <a:gd name="connsiteX17-875" fmla="*/ 414338 w 1629187"/>
                <a:gd name="connsiteY17-876" fmla="*/ 1366837 h 1893094"/>
                <a:gd name="connsiteX18-877" fmla="*/ 188119 w 1629187"/>
                <a:gd name="connsiteY18-878" fmla="*/ 1404937 h 1893094"/>
                <a:gd name="connsiteX19-879" fmla="*/ 116681 w 1629187"/>
                <a:gd name="connsiteY19-880" fmla="*/ 1447800 h 1893094"/>
                <a:gd name="connsiteX20-881" fmla="*/ 0 w 1629187"/>
                <a:gd name="connsiteY20-882" fmla="*/ 1300162 h 1893094"/>
                <a:gd name="connsiteX0-883" fmla="*/ 0 w 1629187"/>
                <a:gd name="connsiteY0-884" fmla="*/ 1300162 h 1893094"/>
                <a:gd name="connsiteX1-885" fmla="*/ 776288 w 1629187"/>
                <a:gd name="connsiteY1-886" fmla="*/ 0 h 1893094"/>
                <a:gd name="connsiteX2-887" fmla="*/ 1562100 w 1629187"/>
                <a:gd name="connsiteY2-888" fmla="*/ 1304925 h 1893094"/>
                <a:gd name="connsiteX3-889" fmla="*/ 1445419 w 1629187"/>
                <a:gd name="connsiteY3-890" fmla="*/ 1466850 h 1893094"/>
                <a:gd name="connsiteX4-891" fmla="*/ 1516856 w 1629187"/>
                <a:gd name="connsiteY4-892" fmla="*/ 1557338 h 1893094"/>
                <a:gd name="connsiteX5-893" fmla="*/ 1607344 w 1629187"/>
                <a:gd name="connsiteY5-894" fmla="*/ 1726406 h 1893094"/>
                <a:gd name="connsiteX6-895" fmla="*/ 1426369 w 1629187"/>
                <a:gd name="connsiteY6-896" fmla="*/ 1678781 h 1893094"/>
                <a:gd name="connsiteX7-897" fmla="*/ 1312069 w 1629187"/>
                <a:gd name="connsiteY7-898" fmla="*/ 1640681 h 1893094"/>
                <a:gd name="connsiteX8-899" fmla="*/ 1126331 w 1629187"/>
                <a:gd name="connsiteY8-900" fmla="*/ 1893094 h 1893094"/>
                <a:gd name="connsiteX9-901" fmla="*/ 909638 w 1629187"/>
                <a:gd name="connsiteY9-902" fmla="*/ 1893094 h 1893094"/>
                <a:gd name="connsiteX10-903" fmla="*/ 869156 w 1629187"/>
                <a:gd name="connsiteY10-904" fmla="*/ 1826419 h 1893094"/>
                <a:gd name="connsiteX11-905" fmla="*/ 769144 w 1629187"/>
                <a:gd name="connsiteY11-906" fmla="*/ 1607344 h 1893094"/>
                <a:gd name="connsiteX12-907" fmla="*/ 671513 w 1629187"/>
                <a:gd name="connsiteY12-908" fmla="*/ 1797844 h 1893094"/>
                <a:gd name="connsiteX13-909" fmla="*/ 661988 w 1629187"/>
                <a:gd name="connsiteY13-910" fmla="*/ 1885950 h 1893094"/>
                <a:gd name="connsiteX14-911" fmla="*/ 433388 w 1629187"/>
                <a:gd name="connsiteY14-912" fmla="*/ 1885950 h 1893094"/>
                <a:gd name="connsiteX15-913" fmla="*/ 261938 w 1629187"/>
                <a:gd name="connsiteY15-914" fmla="*/ 1664494 h 1893094"/>
                <a:gd name="connsiteX16-915" fmla="*/ 326231 w 1629187"/>
                <a:gd name="connsiteY16-916" fmla="*/ 1581150 h 1893094"/>
                <a:gd name="connsiteX17-917" fmla="*/ 414338 w 1629187"/>
                <a:gd name="connsiteY17-918" fmla="*/ 1366837 h 1893094"/>
                <a:gd name="connsiteX18-919" fmla="*/ 188119 w 1629187"/>
                <a:gd name="connsiteY18-920" fmla="*/ 1404937 h 1893094"/>
                <a:gd name="connsiteX19-921" fmla="*/ 116681 w 1629187"/>
                <a:gd name="connsiteY19-922" fmla="*/ 1447800 h 1893094"/>
                <a:gd name="connsiteX20-923" fmla="*/ 0 w 1629187"/>
                <a:gd name="connsiteY20-924" fmla="*/ 1300162 h 1893094"/>
                <a:gd name="connsiteX0-925" fmla="*/ 0 w 1629187"/>
                <a:gd name="connsiteY0-926" fmla="*/ 1300162 h 1893094"/>
                <a:gd name="connsiteX1-927" fmla="*/ 776288 w 1629187"/>
                <a:gd name="connsiteY1-928" fmla="*/ 0 h 1893094"/>
                <a:gd name="connsiteX2-929" fmla="*/ 1562100 w 1629187"/>
                <a:gd name="connsiteY2-930" fmla="*/ 1304925 h 1893094"/>
                <a:gd name="connsiteX3-931" fmla="*/ 1445419 w 1629187"/>
                <a:gd name="connsiteY3-932" fmla="*/ 1466850 h 1893094"/>
                <a:gd name="connsiteX4-933" fmla="*/ 1516856 w 1629187"/>
                <a:gd name="connsiteY4-934" fmla="*/ 1557338 h 1893094"/>
                <a:gd name="connsiteX5-935" fmla="*/ 1607344 w 1629187"/>
                <a:gd name="connsiteY5-936" fmla="*/ 1726406 h 1893094"/>
                <a:gd name="connsiteX6-937" fmla="*/ 1426369 w 1629187"/>
                <a:gd name="connsiteY6-938" fmla="*/ 1678781 h 1893094"/>
                <a:gd name="connsiteX7-939" fmla="*/ 1312069 w 1629187"/>
                <a:gd name="connsiteY7-940" fmla="*/ 1640681 h 1893094"/>
                <a:gd name="connsiteX8-941" fmla="*/ 1126331 w 1629187"/>
                <a:gd name="connsiteY8-942" fmla="*/ 1893094 h 1893094"/>
                <a:gd name="connsiteX9-943" fmla="*/ 909638 w 1629187"/>
                <a:gd name="connsiteY9-944" fmla="*/ 1893094 h 1893094"/>
                <a:gd name="connsiteX10-945" fmla="*/ 869156 w 1629187"/>
                <a:gd name="connsiteY10-946" fmla="*/ 1826419 h 1893094"/>
                <a:gd name="connsiteX11-947" fmla="*/ 769144 w 1629187"/>
                <a:gd name="connsiteY11-948" fmla="*/ 1607344 h 1893094"/>
                <a:gd name="connsiteX12-949" fmla="*/ 671513 w 1629187"/>
                <a:gd name="connsiteY12-950" fmla="*/ 1797844 h 1893094"/>
                <a:gd name="connsiteX13-951" fmla="*/ 661988 w 1629187"/>
                <a:gd name="connsiteY13-952" fmla="*/ 1885950 h 1893094"/>
                <a:gd name="connsiteX14-953" fmla="*/ 433388 w 1629187"/>
                <a:gd name="connsiteY14-954" fmla="*/ 1885950 h 1893094"/>
                <a:gd name="connsiteX15-955" fmla="*/ 261938 w 1629187"/>
                <a:gd name="connsiteY15-956" fmla="*/ 1664494 h 1893094"/>
                <a:gd name="connsiteX16-957" fmla="*/ 326231 w 1629187"/>
                <a:gd name="connsiteY16-958" fmla="*/ 1581150 h 1893094"/>
                <a:gd name="connsiteX17-959" fmla="*/ 414338 w 1629187"/>
                <a:gd name="connsiteY17-960" fmla="*/ 1366837 h 1893094"/>
                <a:gd name="connsiteX18-961" fmla="*/ 188119 w 1629187"/>
                <a:gd name="connsiteY18-962" fmla="*/ 1404937 h 1893094"/>
                <a:gd name="connsiteX19-963" fmla="*/ 116681 w 1629187"/>
                <a:gd name="connsiteY19-964" fmla="*/ 1447800 h 1893094"/>
                <a:gd name="connsiteX20-965" fmla="*/ 0 w 1629187"/>
                <a:gd name="connsiteY20-966" fmla="*/ 1300162 h 1893094"/>
                <a:gd name="connsiteX0-967" fmla="*/ 0 w 1629187"/>
                <a:gd name="connsiteY0-968" fmla="*/ 1300162 h 1893094"/>
                <a:gd name="connsiteX1-969" fmla="*/ 776288 w 1629187"/>
                <a:gd name="connsiteY1-970" fmla="*/ 0 h 1893094"/>
                <a:gd name="connsiteX2-971" fmla="*/ 1562100 w 1629187"/>
                <a:gd name="connsiteY2-972" fmla="*/ 1304925 h 1893094"/>
                <a:gd name="connsiteX3-973" fmla="*/ 1445419 w 1629187"/>
                <a:gd name="connsiteY3-974" fmla="*/ 1466850 h 1893094"/>
                <a:gd name="connsiteX4-975" fmla="*/ 1516856 w 1629187"/>
                <a:gd name="connsiteY4-976" fmla="*/ 1557338 h 1893094"/>
                <a:gd name="connsiteX5-977" fmla="*/ 1607344 w 1629187"/>
                <a:gd name="connsiteY5-978" fmla="*/ 1726406 h 1893094"/>
                <a:gd name="connsiteX6-979" fmla="*/ 1426369 w 1629187"/>
                <a:gd name="connsiteY6-980" fmla="*/ 1678781 h 1893094"/>
                <a:gd name="connsiteX7-981" fmla="*/ 1312069 w 1629187"/>
                <a:gd name="connsiteY7-982" fmla="*/ 1640681 h 1893094"/>
                <a:gd name="connsiteX8-983" fmla="*/ 1126331 w 1629187"/>
                <a:gd name="connsiteY8-984" fmla="*/ 1893094 h 1893094"/>
                <a:gd name="connsiteX9-985" fmla="*/ 909638 w 1629187"/>
                <a:gd name="connsiteY9-986" fmla="*/ 1893094 h 1893094"/>
                <a:gd name="connsiteX10-987" fmla="*/ 869156 w 1629187"/>
                <a:gd name="connsiteY10-988" fmla="*/ 1826419 h 1893094"/>
                <a:gd name="connsiteX11-989" fmla="*/ 769144 w 1629187"/>
                <a:gd name="connsiteY11-990" fmla="*/ 1607344 h 1893094"/>
                <a:gd name="connsiteX12-991" fmla="*/ 671513 w 1629187"/>
                <a:gd name="connsiteY12-992" fmla="*/ 1797844 h 1893094"/>
                <a:gd name="connsiteX13-993" fmla="*/ 661988 w 1629187"/>
                <a:gd name="connsiteY13-994" fmla="*/ 1885950 h 1893094"/>
                <a:gd name="connsiteX14-995" fmla="*/ 433388 w 1629187"/>
                <a:gd name="connsiteY14-996" fmla="*/ 1885950 h 1893094"/>
                <a:gd name="connsiteX15-997" fmla="*/ 261938 w 1629187"/>
                <a:gd name="connsiteY15-998" fmla="*/ 1664494 h 1893094"/>
                <a:gd name="connsiteX16-999" fmla="*/ 326231 w 1629187"/>
                <a:gd name="connsiteY16-1000" fmla="*/ 1581150 h 1893094"/>
                <a:gd name="connsiteX17-1001" fmla="*/ 414338 w 1629187"/>
                <a:gd name="connsiteY17-1002" fmla="*/ 1366837 h 1893094"/>
                <a:gd name="connsiteX18-1003" fmla="*/ 188119 w 1629187"/>
                <a:gd name="connsiteY18-1004" fmla="*/ 1404937 h 1893094"/>
                <a:gd name="connsiteX19-1005" fmla="*/ 116681 w 1629187"/>
                <a:gd name="connsiteY19-1006" fmla="*/ 1447800 h 1893094"/>
                <a:gd name="connsiteX20-1007" fmla="*/ 0 w 1629187"/>
                <a:gd name="connsiteY20-1008" fmla="*/ 1300162 h 1893094"/>
                <a:gd name="connsiteX0-1009" fmla="*/ 0 w 1629187"/>
                <a:gd name="connsiteY0-1010" fmla="*/ 1300162 h 1893094"/>
                <a:gd name="connsiteX1-1011" fmla="*/ 776288 w 1629187"/>
                <a:gd name="connsiteY1-1012" fmla="*/ 0 h 1893094"/>
                <a:gd name="connsiteX2-1013" fmla="*/ 1562100 w 1629187"/>
                <a:gd name="connsiteY2-1014" fmla="*/ 1304925 h 1893094"/>
                <a:gd name="connsiteX3-1015" fmla="*/ 1445419 w 1629187"/>
                <a:gd name="connsiteY3-1016" fmla="*/ 1466850 h 1893094"/>
                <a:gd name="connsiteX4-1017" fmla="*/ 1516856 w 1629187"/>
                <a:gd name="connsiteY4-1018" fmla="*/ 1557338 h 1893094"/>
                <a:gd name="connsiteX5-1019" fmla="*/ 1607344 w 1629187"/>
                <a:gd name="connsiteY5-1020" fmla="*/ 1726406 h 1893094"/>
                <a:gd name="connsiteX6-1021" fmla="*/ 1426369 w 1629187"/>
                <a:gd name="connsiteY6-1022" fmla="*/ 1678781 h 1893094"/>
                <a:gd name="connsiteX7-1023" fmla="*/ 1312069 w 1629187"/>
                <a:gd name="connsiteY7-1024" fmla="*/ 1640681 h 1893094"/>
                <a:gd name="connsiteX8-1025" fmla="*/ 1126331 w 1629187"/>
                <a:gd name="connsiteY8-1026" fmla="*/ 1893094 h 1893094"/>
                <a:gd name="connsiteX9-1027" fmla="*/ 909638 w 1629187"/>
                <a:gd name="connsiteY9-1028" fmla="*/ 1893094 h 1893094"/>
                <a:gd name="connsiteX10-1029" fmla="*/ 869156 w 1629187"/>
                <a:gd name="connsiteY10-1030" fmla="*/ 1826419 h 1893094"/>
                <a:gd name="connsiteX11-1031" fmla="*/ 769144 w 1629187"/>
                <a:gd name="connsiteY11-1032" fmla="*/ 1607344 h 1893094"/>
                <a:gd name="connsiteX12-1033" fmla="*/ 671513 w 1629187"/>
                <a:gd name="connsiteY12-1034" fmla="*/ 1797844 h 1893094"/>
                <a:gd name="connsiteX13-1035" fmla="*/ 661988 w 1629187"/>
                <a:gd name="connsiteY13-1036" fmla="*/ 1885950 h 1893094"/>
                <a:gd name="connsiteX14-1037" fmla="*/ 433388 w 1629187"/>
                <a:gd name="connsiteY14-1038" fmla="*/ 1885950 h 1893094"/>
                <a:gd name="connsiteX15-1039" fmla="*/ 261938 w 1629187"/>
                <a:gd name="connsiteY15-1040" fmla="*/ 1664494 h 1893094"/>
                <a:gd name="connsiteX16-1041" fmla="*/ 326231 w 1629187"/>
                <a:gd name="connsiteY16-1042" fmla="*/ 1581150 h 1893094"/>
                <a:gd name="connsiteX17-1043" fmla="*/ 414338 w 1629187"/>
                <a:gd name="connsiteY17-1044" fmla="*/ 1366837 h 1893094"/>
                <a:gd name="connsiteX18-1045" fmla="*/ 188119 w 1629187"/>
                <a:gd name="connsiteY18-1046" fmla="*/ 1404937 h 1893094"/>
                <a:gd name="connsiteX19-1047" fmla="*/ 116681 w 1629187"/>
                <a:gd name="connsiteY19-1048" fmla="*/ 1447800 h 1893094"/>
                <a:gd name="connsiteX20-1049" fmla="*/ 0 w 1629187"/>
                <a:gd name="connsiteY20-1050" fmla="*/ 1300162 h 1893094"/>
                <a:gd name="connsiteX0-1051" fmla="*/ 0 w 1629187"/>
                <a:gd name="connsiteY0-1052" fmla="*/ 1300162 h 1893094"/>
                <a:gd name="connsiteX1-1053" fmla="*/ 776288 w 1629187"/>
                <a:gd name="connsiteY1-1054" fmla="*/ 0 h 1893094"/>
                <a:gd name="connsiteX2-1055" fmla="*/ 1562100 w 1629187"/>
                <a:gd name="connsiteY2-1056" fmla="*/ 1304925 h 1893094"/>
                <a:gd name="connsiteX3-1057" fmla="*/ 1445419 w 1629187"/>
                <a:gd name="connsiteY3-1058" fmla="*/ 1466850 h 1893094"/>
                <a:gd name="connsiteX4-1059" fmla="*/ 1516856 w 1629187"/>
                <a:gd name="connsiteY4-1060" fmla="*/ 1557338 h 1893094"/>
                <a:gd name="connsiteX5-1061" fmla="*/ 1607344 w 1629187"/>
                <a:gd name="connsiteY5-1062" fmla="*/ 1726406 h 1893094"/>
                <a:gd name="connsiteX6-1063" fmla="*/ 1426369 w 1629187"/>
                <a:gd name="connsiteY6-1064" fmla="*/ 1678781 h 1893094"/>
                <a:gd name="connsiteX7-1065" fmla="*/ 1312069 w 1629187"/>
                <a:gd name="connsiteY7-1066" fmla="*/ 1640681 h 1893094"/>
                <a:gd name="connsiteX8-1067" fmla="*/ 1126331 w 1629187"/>
                <a:gd name="connsiteY8-1068" fmla="*/ 1893094 h 1893094"/>
                <a:gd name="connsiteX9-1069" fmla="*/ 909638 w 1629187"/>
                <a:gd name="connsiteY9-1070" fmla="*/ 1893094 h 1893094"/>
                <a:gd name="connsiteX10-1071" fmla="*/ 869156 w 1629187"/>
                <a:gd name="connsiteY10-1072" fmla="*/ 1826419 h 1893094"/>
                <a:gd name="connsiteX11-1073" fmla="*/ 769144 w 1629187"/>
                <a:gd name="connsiteY11-1074" fmla="*/ 1607344 h 1893094"/>
                <a:gd name="connsiteX12-1075" fmla="*/ 671513 w 1629187"/>
                <a:gd name="connsiteY12-1076" fmla="*/ 1797844 h 1893094"/>
                <a:gd name="connsiteX13-1077" fmla="*/ 661988 w 1629187"/>
                <a:gd name="connsiteY13-1078" fmla="*/ 1885950 h 1893094"/>
                <a:gd name="connsiteX14-1079" fmla="*/ 433388 w 1629187"/>
                <a:gd name="connsiteY14-1080" fmla="*/ 1885950 h 1893094"/>
                <a:gd name="connsiteX15-1081" fmla="*/ 261938 w 1629187"/>
                <a:gd name="connsiteY15-1082" fmla="*/ 1664494 h 1893094"/>
                <a:gd name="connsiteX16-1083" fmla="*/ 326231 w 1629187"/>
                <a:gd name="connsiteY16-1084" fmla="*/ 1581150 h 1893094"/>
                <a:gd name="connsiteX17-1085" fmla="*/ 414338 w 1629187"/>
                <a:gd name="connsiteY17-1086" fmla="*/ 1366837 h 1893094"/>
                <a:gd name="connsiteX18-1087" fmla="*/ 188119 w 1629187"/>
                <a:gd name="connsiteY18-1088" fmla="*/ 1404937 h 1893094"/>
                <a:gd name="connsiteX19-1089" fmla="*/ 116681 w 1629187"/>
                <a:gd name="connsiteY19-1090" fmla="*/ 1447800 h 1893094"/>
                <a:gd name="connsiteX20-1091" fmla="*/ 0 w 1629187"/>
                <a:gd name="connsiteY20-1092" fmla="*/ 1300162 h 1893094"/>
                <a:gd name="connsiteX0-1093" fmla="*/ 0 w 1629187"/>
                <a:gd name="connsiteY0-1094" fmla="*/ 1300162 h 1893094"/>
                <a:gd name="connsiteX1-1095" fmla="*/ 776288 w 1629187"/>
                <a:gd name="connsiteY1-1096" fmla="*/ 0 h 1893094"/>
                <a:gd name="connsiteX2-1097" fmla="*/ 1562100 w 1629187"/>
                <a:gd name="connsiteY2-1098" fmla="*/ 1304925 h 1893094"/>
                <a:gd name="connsiteX3-1099" fmla="*/ 1445419 w 1629187"/>
                <a:gd name="connsiteY3-1100" fmla="*/ 1466850 h 1893094"/>
                <a:gd name="connsiteX4-1101" fmla="*/ 1516856 w 1629187"/>
                <a:gd name="connsiteY4-1102" fmla="*/ 1557338 h 1893094"/>
                <a:gd name="connsiteX5-1103" fmla="*/ 1607344 w 1629187"/>
                <a:gd name="connsiteY5-1104" fmla="*/ 1726406 h 1893094"/>
                <a:gd name="connsiteX6-1105" fmla="*/ 1426369 w 1629187"/>
                <a:gd name="connsiteY6-1106" fmla="*/ 1678781 h 1893094"/>
                <a:gd name="connsiteX7-1107" fmla="*/ 1312069 w 1629187"/>
                <a:gd name="connsiteY7-1108" fmla="*/ 1640681 h 1893094"/>
                <a:gd name="connsiteX8-1109" fmla="*/ 1126331 w 1629187"/>
                <a:gd name="connsiteY8-1110" fmla="*/ 1893094 h 1893094"/>
                <a:gd name="connsiteX9-1111" fmla="*/ 909638 w 1629187"/>
                <a:gd name="connsiteY9-1112" fmla="*/ 1893094 h 1893094"/>
                <a:gd name="connsiteX10-1113" fmla="*/ 869156 w 1629187"/>
                <a:gd name="connsiteY10-1114" fmla="*/ 1826419 h 1893094"/>
                <a:gd name="connsiteX11-1115" fmla="*/ 769144 w 1629187"/>
                <a:gd name="connsiteY11-1116" fmla="*/ 1607344 h 1893094"/>
                <a:gd name="connsiteX12-1117" fmla="*/ 671513 w 1629187"/>
                <a:gd name="connsiteY12-1118" fmla="*/ 1797844 h 1893094"/>
                <a:gd name="connsiteX13-1119" fmla="*/ 661988 w 1629187"/>
                <a:gd name="connsiteY13-1120" fmla="*/ 1885950 h 1893094"/>
                <a:gd name="connsiteX14-1121" fmla="*/ 433388 w 1629187"/>
                <a:gd name="connsiteY14-1122" fmla="*/ 1885950 h 1893094"/>
                <a:gd name="connsiteX15-1123" fmla="*/ 261938 w 1629187"/>
                <a:gd name="connsiteY15-1124" fmla="*/ 1664494 h 1893094"/>
                <a:gd name="connsiteX16-1125" fmla="*/ 326231 w 1629187"/>
                <a:gd name="connsiteY16-1126" fmla="*/ 1581150 h 1893094"/>
                <a:gd name="connsiteX17-1127" fmla="*/ 414338 w 1629187"/>
                <a:gd name="connsiteY17-1128" fmla="*/ 1366837 h 1893094"/>
                <a:gd name="connsiteX18-1129" fmla="*/ 188119 w 1629187"/>
                <a:gd name="connsiteY18-1130" fmla="*/ 1404937 h 1893094"/>
                <a:gd name="connsiteX19-1131" fmla="*/ 116681 w 1629187"/>
                <a:gd name="connsiteY19-1132" fmla="*/ 1447800 h 1893094"/>
                <a:gd name="connsiteX20-1133" fmla="*/ 0 w 1629187"/>
                <a:gd name="connsiteY20-1134" fmla="*/ 1300162 h 1893094"/>
                <a:gd name="connsiteX0-1135" fmla="*/ 0 w 1629187"/>
                <a:gd name="connsiteY0-1136" fmla="*/ 1300162 h 1893094"/>
                <a:gd name="connsiteX1-1137" fmla="*/ 776288 w 1629187"/>
                <a:gd name="connsiteY1-1138" fmla="*/ 0 h 1893094"/>
                <a:gd name="connsiteX2-1139" fmla="*/ 1562100 w 1629187"/>
                <a:gd name="connsiteY2-1140" fmla="*/ 1304925 h 1893094"/>
                <a:gd name="connsiteX3-1141" fmla="*/ 1445419 w 1629187"/>
                <a:gd name="connsiteY3-1142" fmla="*/ 1466850 h 1893094"/>
                <a:gd name="connsiteX4-1143" fmla="*/ 1516856 w 1629187"/>
                <a:gd name="connsiteY4-1144" fmla="*/ 1557338 h 1893094"/>
                <a:gd name="connsiteX5-1145" fmla="*/ 1607344 w 1629187"/>
                <a:gd name="connsiteY5-1146" fmla="*/ 1726406 h 1893094"/>
                <a:gd name="connsiteX6-1147" fmla="*/ 1426369 w 1629187"/>
                <a:gd name="connsiteY6-1148" fmla="*/ 1678781 h 1893094"/>
                <a:gd name="connsiteX7-1149" fmla="*/ 1312069 w 1629187"/>
                <a:gd name="connsiteY7-1150" fmla="*/ 1640681 h 1893094"/>
                <a:gd name="connsiteX8-1151" fmla="*/ 1126331 w 1629187"/>
                <a:gd name="connsiteY8-1152" fmla="*/ 1893094 h 1893094"/>
                <a:gd name="connsiteX9-1153" fmla="*/ 909638 w 1629187"/>
                <a:gd name="connsiteY9-1154" fmla="*/ 1893094 h 1893094"/>
                <a:gd name="connsiteX10-1155" fmla="*/ 869156 w 1629187"/>
                <a:gd name="connsiteY10-1156" fmla="*/ 1826419 h 1893094"/>
                <a:gd name="connsiteX11-1157" fmla="*/ 769144 w 1629187"/>
                <a:gd name="connsiteY11-1158" fmla="*/ 1607344 h 1893094"/>
                <a:gd name="connsiteX12-1159" fmla="*/ 671513 w 1629187"/>
                <a:gd name="connsiteY12-1160" fmla="*/ 1797844 h 1893094"/>
                <a:gd name="connsiteX13-1161" fmla="*/ 661988 w 1629187"/>
                <a:gd name="connsiteY13-1162" fmla="*/ 1885950 h 1893094"/>
                <a:gd name="connsiteX14-1163" fmla="*/ 433388 w 1629187"/>
                <a:gd name="connsiteY14-1164" fmla="*/ 1885950 h 1893094"/>
                <a:gd name="connsiteX15-1165" fmla="*/ 261938 w 1629187"/>
                <a:gd name="connsiteY15-1166" fmla="*/ 1664494 h 1893094"/>
                <a:gd name="connsiteX16-1167" fmla="*/ 326231 w 1629187"/>
                <a:gd name="connsiteY16-1168" fmla="*/ 1581150 h 1893094"/>
                <a:gd name="connsiteX17-1169" fmla="*/ 414338 w 1629187"/>
                <a:gd name="connsiteY17-1170" fmla="*/ 1366837 h 1893094"/>
                <a:gd name="connsiteX18-1171" fmla="*/ 188119 w 1629187"/>
                <a:gd name="connsiteY18-1172" fmla="*/ 1404937 h 1893094"/>
                <a:gd name="connsiteX19-1173" fmla="*/ 116681 w 1629187"/>
                <a:gd name="connsiteY19-1174" fmla="*/ 1447800 h 1893094"/>
                <a:gd name="connsiteX20-1175" fmla="*/ 0 w 1629187"/>
                <a:gd name="connsiteY20-1176" fmla="*/ 1300162 h 1893094"/>
                <a:gd name="connsiteX0-1177" fmla="*/ 0 w 1629187"/>
                <a:gd name="connsiteY0-1178" fmla="*/ 1300162 h 1893094"/>
                <a:gd name="connsiteX1-1179" fmla="*/ 776288 w 1629187"/>
                <a:gd name="connsiteY1-1180" fmla="*/ 0 h 1893094"/>
                <a:gd name="connsiteX2-1181" fmla="*/ 1562100 w 1629187"/>
                <a:gd name="connsiteY2-1182" fmla="*/ 1304925 h 1893094"/>
                <a:gd name="connsiteX3-1183" fmla="*/ 1445419 w 1629187"/>
                <a:gd name="connsiteY3-1184" fmla="*/ 1466850 h 1893094"/>
                <a:gd name="connsiteX4-1185" fmla="*/ 1516856 w 1629187"/>
                <a:gd name="connsiteY4-1186" fmla="*/ 1557338 h 1893094"/>
                <a:gd name="connsiteX5-1187" fmla="*/ 1607344 w 1629187"/>
                <a:gd name="connsiteY5-1188" fmla="*/ 1726406 h 1893094"/>
                <a:gd name="connsiteX6-1189" fmla="*/ 1426369 w 1629187"/>
                <a:gd name="connsiteY6-1190" fmla="*/ 1678781 h 1893094"/>
                <a:gd name="connsiteX7-1191" fmla="*/ 1312069 w 1629187"/>
                <a:gd name="connsiteY7-1192" fmla="*/ 1640681 h 1893094"/>
                <a:gd name="connsiteX8-1193" fmla="*/ 1126331 w 1629187"/>
                <a:gd name="connsiteY8-1194" fmla="*/ 1893094 h 1893094"/>
                <a:gd name="connsiteX9-1195" fmla="*/ 909638 w 1629187"/>
                <a:gd name="connsiteY9-1196" fmla="*/ 1893094 h 1893094"/>
                <a:gd name="connsiteX10-1197" fmla="*/ 869156 w 1629187"/>
                <a:gd name="connsiteY10-1198" fmla="*/ 1826419 h 1893094"/>
                <a:gd name="connsiteX11-1199" fmla="*/ 769144 w 1629187"/>
                <a:gd name="connsiteY11-1200" fmla="*/ 1607344 h 1893094"/>
                <a:gd name="connsiteX12-1201" fmla="*/ 671513 w 1629187"/>
                <a:gd name="connsiteY12-1202" fmla="*/ 1797844 h 1893094"/>
                <a:gd name="connsiteX13-1203" fmla="*/ 661988 w 1629187"/>
                <a:gd name="connsiteY13-1204" fmla="*/ 1885950 h 1893094"/>
                <a:gd name="connsiteX14-1205" fmla="*/ 433388 w 1629187"/>
                <a:gd name="connsiteY14-1206" fmla="*/ 1885950 h 1893094"/>
                <a:gd name="connsiteX15-1207" fmla="*/ 261938 w 1629187"/>
                <a:gd name="connsiteY15-1208" fmla="*/ 1664494 h 1893094"/>
                <a:gd name="connsiteX16-1209" fmla="*/ 326231 w 1629187"/>
                <a:gd name="connsiteY16-1210" fmla="*/ 1581150 h 1893094"/>
                <a:gd name="connsiteX17-1211" fmla="*/ 414338 w 1629187"/>
                <a:gd name="connsiteY17-1212" fmla="*/ 1366837 h 1893094"/>
                <a:gd name="connsiteX18-1213" fmla="*/ 188119 w 1629187"/>
                <a:gd name="connsiteY18-1214" fmla="*/ 1404937 h 1893094"/>
                <a:gd name="connsiteX19-1215" fmla="*/ 116681 w 1629187"/>
                <a:gd name="connsiteY19-1216" fmla="*/ 1447800 h 1893094"/>
                <a:gd name="connsiteX20-1217" fmla="*/ 0 w 1629187"/>
                <a:gd name="connsiteY20-1218" fmla="*/ 1300162 h 1893094"/>
                <a:gd name="connsiteX0-1219" fmla="*/ 0 w 1629187"/>
                <a:gd name="connsiteY0-1220" fmla="*/ 1300162 h 1893094"/>
                <a:gd name="connsiteX1-1221" fmla="*/ 776288 w 1629187"/>
                <a:gd name="connsiteY1-1222" fmla="*/ 0 h 1893094"/>
                <a:gd name="connsiteX2-1223" fmla="*/ 1562100 w 1629187"/>
                <a:gd name="connsiteY2-1224" fmla="*/ 1304925 h 1893094"/>
                <a:gd name="connsiteX3-1225" fmla="*/ 1445419 w 1629187"/>
                <a:gd name="connsiteY3-1226" fmla="*/ 1466850 h 1893094"/>
                <a:gd name="connsiteX4-1227" fmla="*/ 1516856 w 1629187"/>
                <a:gd name="connsiteY4-1228" fmla="*/ 1557338 h 1893094"/>
                <a:gd name="connsiteX5-1229" fmla="*/ 1607344 w 1629187"/>
                <a:gd name="connsiteY5-1230" fmla="*/ 1726406 h 1893094"/>
                <a:gd name="connsiteX6-1231" fmla="*/ 1426369 w 1629187"/>
                <a:gd name="connsiteY6-1232" fmla="*/ 1678781 h 1893094"/>
                <a:gd name="connsiteX7-1233" fmla="*/ 1312069 w 1629187"/>
                <a:gd name="connsiteY7-1234" fmla="*/ 1640681 h 1893094"/>
                <a:gd name="connsiteX8-1235" fmla="*/ 1126331 w 1629187"/>
                <a:gd name="connsiteY8-1236" fmla="*/ 1893094 h 1893094"/>
                <a:gd name="connsiteX9-1237" fmla="*/ 909638 w 1629187"/>
                <a:gd name="connsiteY9-1238" fmla="*/ 1893094 h 1893094"/>
                <a:gd name="connsiteX10-1239" fmla="*/ 869156 w 1629187"/>
                <a:gd name="connsiteY10-1240" fmla="*/ 1826419 h 1893094"/>
                <a:gd name="connsiteX11-1241" fmla="*/ 769144 w 1629187"/>
                <a:gd name="connsiteY11-1242" fmla="*/ 1607344 h 1893094"/>
                <a:gd name="connsiteX12-1243" fmla="*/ 671513 w 1629187"/>
                <a:gd name="connsiteY12-1244" fmla="*/ 1797844 h 1893094"/>
                <a:gd name="connsiteX13-1245" fmla="*/ 661988 w 1629187"/>
                <a:gd name="connsiteY13-1246" fmla="*/ 1885950 h 1893094"/>
                <a:gd name="connsiteX14-1247" fmla="*/ 433388 w 1629187"/>
                <a:gd name="connsiteY14-1248" fmla="*/ 1885950 h 1893094"/>
                <a:gd name="connsiteX15-1249" fmla="*/ 261938 w 1629187"/>
                <a:gd name="connsiteY15-1250" fmla="*/ 1664494 h 1893094"/>
                <a:gd name="connsiteX16-1251" fmla="*/ 326231 w 1629187"/>
                <a:gd name="connsiteY16-1252" fmla="*/ 1581150 h 1893094"/>
                <a:gd name="connsiteX17-1253" fmla="*/ 414338 w 1629187"/>
                <a:gd name="connsiteY17-1254" fmla="*/ 1366837 h 1893094"/>
                <a:gd name="connsiteX18-1255" fmla="*/ 188119 w 1629187"/>
                <a:gd name="connsiteY18-1256" fmla="*/ 1404937 h 1893094"/>
                <a:gd name="connsiteX19-1257" fmla="*/ 116681 w 1629187"/>
                <a:gd name="connsiteY19-1258" fmla="*/ 1447800 h 1893094"/>
                <a:gd name="connsiteX20-1259" fmla="*/ 0 w 1629187"/>
                <a:gd name="connsiteY20-1260" fmla="*/ 1300162 h 1893094"/>
                <a:gd name="connsiteX0-1261" fmla="*/ 0 w 1629187"/>
                <a:gd name="connsiteY0-1262" fmla="*/ 1300162 h 1893094"/>
                <a:gd name="connsiteX1-1263" fmla="*/ 776288 w 1629187"/>
                <a:gd name="connsiteY1-1264" fmla="*/ 0 h 1893094"/>
                <a:gd name="connsiteX2-1265" fmla="*/ 1562100 w 1629187"/>
                <a:gd name="connsiteY2-1266" fmla="*/ 1304925 h 1893094"/>
                <a:gd name="connsiteX3-1267" fmla="*/ 1445419 w 1629187"/>
                <a:gd name="connsiteY3-1268" fmla="*/ 1466850 h 1893094"/>
                <a:gd name="connsiteX4-1269" fmla="*/ 1516856 w 1629187"/>
                <a:gd name="connsiteY4-1270" fmla="*/ 1557338 h 1893094"/>
                <a:gd name="connsiteX5-1271" fmla="*/ 1607344 w 1629187"/>
                <a:gd name="connsiteY5-1272" fmla="*/ 1726406 h 1893094"/>
                <a:gd name="connsiteX6-1273" fmla="*/ 1426369 w 1629187"/>
                <a:gd name="connsiteY6-1274" fmla="*/ 1678781 h 1893094"/>
                <a:gd name="connsiteX7-1275" fmla="*/ 1312069 w 1629187"/>
                <a:gd name="connsiteY7-1276" fmla="*/ 1640681 h 1893094"/>
                <a:gd name="connsiteX8-1277" fmla="*/ 1126331 w 1629187"/>
                <a:gd name="connsiteY8-1278" fmla="*/ 1893094 h 1893094"/>
                <a:gd name="connsiteX9-1279" fmla="*/ 909638 w 1629187"/>
                <a:gd name="connsiteY9-1280" fmla="*/ 1893094 h 1893094"/>
                <a:gd name="connsiteX10-1281" fmla="*/ 869156 w 1629187"/>
                <a:gd name="connsiteY10-1282" fmla="*/ 1826419 h 1893094"/>
                <a:gd name="connsiteX11-1283" fmla="*/ 769144 w 1629187"/>
                <a:gd name="connsiteY11-1284" fmla="*/ 1607344 h 1893094"/>
                <a:gd name="connsiteX12-1285" fmla="*/ 671513 w 1629187"/>
                <a:gd name="connsiteY12-1286" fmla="*/ 1797844 h 1893094"/>
                <a:gd name="connsiteX13-1287" fmla="*/ 661988 w 1629187"/>
                <a:gd name="connsiteY13-1288" fmla="*/ 1885950 h 1893094"/>
                <a:gd name="connsiteX14-1289" fmla="*/ 433388 w 1629187"/>
                <a:gd name="connsiteY14-1290" fmla="*/ 1885950 h 1893094"/>
                <a:gd name="connsiteX15-1291" fmla="*/ 261938 w 1629187"/>
                <a:gd name="connsiteY15-1292" fmla="*/ 1664494 h 1893094"/>
                <a:gd name="connsiteX16-1293" fmla="*/ 326231 w 1629187"/>
                <a:gd name="connsiteY16-1294" fmla="*/ 1581150 h 1893094"/>
                <a:gd name="connsiteX17-1295" fmla="*/ 414338 w 1629187"/>
                <a:gd name="connsiteY17-1296" fmla="*/ 1366837 h 1893094"/>
                <a:gd name="connsiteX18-1297" fmla="*/ 188119 w 1629187"/>
                <a:gd name="connsiteY18-1298" fmla="*/ 1404937 h 1893094"/>
                <a:gd name="connsiteX19-1299" fmla="*/ 116681 w 1629187"/>
                <a:gd name="connsiteY19-1300" fmla="*/ 1447800 h 1893094"/>
                <a:gd name="connsiteX20-1301" fmla="*/ 0 w 1629187"/>
                <a:gd name="connsiteY20-1302" fmla="*/ 1300162 h 1893094"/>
                <a:gd name="connsiteX0-1303" fmla="*/ 0 w 1629187"/>
                <a:gd name="connsiteY0-1304" fmla="*/ 1300162 h 1893094"/>
                <a:gd name="connsiteX1-1305" fmla="*/ 776288 w 1629187"/>
                <a:gd name="connsiteY1-1306" fmla="*/ 0 h 1893094"/>
                <a:gd name="connsiteX2-1307" fmla="*/ 1562100 w 1629187"/>
                <a:gd name="connsiteY2-1308" fmla="*/ 1304925 h 1893094"/>
                <a:gd name="connsiteX3-1309" fmla="*/ 1445419 w 1629187"/>
                <a:gd name="connsiteY3-1310" fmla="*/ 1466850 h 1893094"/>
                <a:gd name="connsiteX4-1311" fmla="*/ 1516856 w 1629187"/>
                <a:gd name="connsiteY4-1312" fmla="*/ 1557338 h 1893094"/>
                <a:gd name="connsiteX5-1313" fmla="*/ 1607344 w 1629187"/>
                <a:gd name="connsiteY5-1314" fmla="*/ 1726406 h 1893094"/>
                <a:gd name="connsiteX6-1315" fmla="*/ 1426369 w 1629187"/>
                <a:gd name="connsiteY6-1316" fmla="*/ 1678781 h 1893094"/>
                <a:gd name="connsiteX7-1317" fmla="*/ 1312069 w 1629187"/>
                <a:gd name="connsiteY7-1318" fmla="*/ 1640681 h 1893094"/>
                <a:gd name="connsiteX8-1319" fmla="*/ 1126331 w 1629187"/>
                <a:gd name="connsiteY8-1320" fmla="*/ 1893094 h 1893094"/>
                <a:gd name="connsiteX9-1321" fmla="*/ 909638 w 1629187"/>
                <a:gd name="connsiteY9-1322" fmla="*/ 1893094 h 1893094"/>
                <a:gd name="connsiteX10-1323" fmla="*/ 869156 w 1629187"/>
                <a:gd name="connsiteY10-1324" fmla="*/ 1826419 h 1893094"/>
                <a:gd name="connsiteX11-1325" fmla="*/ 769144 w 1629187"/>
                <a:gd name="connsiteY11-1326" fmla="*/ 1607344 h 1893094"/>
                <a:gd name="connsiteX12-1327" fmla="*/ 671513 w 1629187"/>
                <a:gd name="connsiteY12-1328" fmla="*/ 1797844 h 1893094"/>
                <a:gd name="connsiteX13-1329" fmla="*/ 661988 w 1629187"/>
                <a:gd name="connsiteY13-1330" fmla="*/ 1885950 h 1893094"/>
                <a:gd name="connsiteX14-1331" fmla="*/ 433388 w 1629187"/>
                <a:gd name="connsiteY14-1332" fmla="*/ 1885950 h 1893094"/>
                <a:gd name="connsiteX15-1333" fmla="*/ 261938 w 1629187"/>
                <a:gd name="connsiteY15-1334" fmla="*/ 1664494 h 1893094"/>
                <a:gd name="connsiteX16-1335" fmla="*/ 326231 w 1629187"/>
                <a:gd name="connsiteY16-1336" fmla="*/ 1581150 h 1893094"/>
                <a:gd name="connsiteX17-1337" fmla="*/ 414338 w 1629187"/>
                <a:gd name="connsiteY17-1338" fmla="*/ 1366837 h 1893094"/>
                <a:gd name="connsiteX18-1339" fmla="*/ 188119 w 1629187"/>
                <a:gd name="connsiteY18-1340" fmla="*/ 1404937 h 1893094"/>
                <a:gd name="connsiteX19-1341" fmla="*/ 116681 w 1629187"/>
                <a:gd name="connsiteY19-1342" fmla="*/ 1447800 h 1893094"/>
                <a:gd name="connsiteX20-1343" fmla="*/ 0 w 1629187"/>
                <a:gd name="connsiteY20-1344" fmla="*/ 1300162 h 1893094"/>
                <a:gd name="connsiteX0-1345" fmla="*/ 0 w 1629187"/>
                <a:gd name="connsiteY0-1346" fmla="*/ 1300162 h 1893094"/>
                <a:gd name="connsiteX1-1347" fmla="*/ 776288 w 1629187"/>
                <a:gd name="connsiteY1-1348" fmla="*/ 0 h 1893094"/>
                <a:gd name="connsiteX2-1349" fmla="*/ 1562100 w 1629187"/>
                <a:gd name="connsiteY2-1350" fmla="*/ 1304925 h 1893094"/>
                <a:gd name="connsiteX3-1351" fmla="*/ 1445419 w 1629187"/>
                <a:gd name="connsiteY3-1352" fmla="*/ 1466850 h 1893094"/>
                <a:gd name="connsiteX4-1353" fmla="*/ 1516856 w 1629187"/>
                <a:gd name="connsiteY4-1354" fmla="*/ 1557338 h 1893094"/>
                <a:gd name="connsiteX5-1355" fmla="*/ 1607344 w 1629187"/>
                <a:gd name="connsiteY5-1356" fmla="*/ 1726406 h 1893094"/>
                <a:gd name="connsiteX6-1357" fmla="*/ 1426369 w 1629187"/>
                <a:gd name="connsiteY6-1358" fmla="*/ 1678781 h 1893094"/>
                <a:gd name="connsiteX7-1359" fmla="*/ 1312069 w 1629187"/>
                <a:gd name="connsiteY7-1360" fmla="*/ 1640681 h 1893094"/>
                <a:gd name="connsiteX8-1361" fmla="*/ 1126331 w 1629187"/>
                <a:gd name="connsiteY8-1362" fmla="*/ 1893094 h 1893094"/>
                <a:gd name="connsiteX9-1363" fmla="*/ 909638 w 1629187"/>
                <a:gd name="connsiteY9-1364" fmla="*/ 1893094 h 1893094"/>
                <a:gd name="connsiteX10-1365" fmla="*/ 869156 w 1629187"/>
                <a:gd name="connsiteY10-1366" fmla="*/ 1826419 h 1893094"/>
                <a:gd name="connsiteX11-1367" fmla="*/ 769144 w 1629187"/>
                <a:gd name="connsiteY11-1368" fmla="*/ 1607344 h 1893094"/>
                <a:gd name="connsiteX12-1369" fmla="*/ 671513 w 1629187"/>
                <a:gd name="connsiteY12-1370" fmla="*/ 1797844 h 1893094"/>
                <a:gd name="connsiteX13-1371" fmla="*/ 661988 w 1629187"/>
                <a:gd name="connsiteY13-1372" fmla="*/ 1885950 h 1893094"/>
                <a:gd name="connsiteX14-1373" fmla="*/ 433388 w 1629187"/>
                <a:gd name="connsiteY14-1374" fmla="*/ 1885950 h 1893094"/>
                <a:gd name="connsiteX15-1375" fmla="*/ 261938 w 1629187"/>
                <a:gd name="connsiteY15-1376" fmla="*/ 1664494 h 1893094"/>
                <a:gd name="connsiteX16-1377" fmla="*/ 326231 w 1629187"/>
                <a:gd name="connsiteY16-1378" fmla="*/ 1581150 h 1893094"/>
                <a:gd name="connsiteX17-1379" fmla="*/ 414338 w 1629187"/>
                <a:gd name="connsiteY17-1380" fmla="*/ 1366837 h 1893094"/>
                <a:gd name="connsiteX18-1381" fmla="*/ 188119 w 1629187"/>
                <a:gd name="connsiteY18-1382" fmla="*/ 1404937 h 1893094"/>
                <a:gd name="connsiteX19-1383" fmla="*/ 116681 w 1629187"/>
                <a:gd name="connsiteY19-1384" fmla="*/ 1447800 h 1893094"/>
                <a:gd name="connsiteX20-1385" fmla="*/ 0 w 1629187"/>
                <a:gd name="connsiteY20-1386" fmla="*/ 1300162 h 1893094"/>
                <a:gd name="connsiteX0-1387" fmla="*/ 0 w 1629187"/>
                <a:gd name="connsiteY0-1388" fmla="*/ 1300162 h 1893094"/>
                <a:gd name="connsiteX1-1389" fmla="*/ 776288 w 1629187"/>
                <a:gd name="connsiteY1-1390" fmla="*/ 0 h 1893094"/>
                <a:gd name="connsiteX2-1391" fmla="*/ 1562100 w 1629187"/>
                <a:gd name="connsiteY2-1392" fmla="*/ 1304925 h 1893094"/>
                <a:gd name="connsiteX3-1393" fmla="*/ 1445419 w 1629187"/>
                <a:gd name="connsiteY3-1394" fmla="*/ 1466850 h 1893094"/>
                <a:gd name="connsiteX4-1395" fmla="*/ 1516856 w 1629187"/>
                <a:gd name="connsiteY4-1396" fmla="*/ 1557338 h 1893094"/>
                <a:gd name="connsiteX5-1397" fmla="*/ 1607344 w 1629187"/>
                <a:gd name="connsiteY5-1398" fmla="*/ 1726406 h 1893094"/>
                <a:gd name="connsiteX6-1399" fmla="*/ 1426369 w 1629187"/>
                <a:gd name="connsiteY6-1400" fmla="*/ 1678781 h 1893094"/>
                <a:gd name="connsiteX7-1401" fmla="*/ 1312069 w 1629187"/>
                <a:gd name="connsiteY7-1402" fmla="*/ 1640681 h 1893094"/>
                <a:gd name="connsiteX8-1403" fmla="*/ 1126331 w 1629187"/>
                <a:gd name="connsiteY8-1404" fmla="*/ 1893094 h 1893094"/>
                <a:gd name="connsiteX9-1405" fmla="*/ 909638 w 1629187"/>
                <a:gd name="connsiteY9-1406" fmla="*/ 1893094 h 1893094"/>
                <a:gd name="connsiteX10-1407" fmla="*/ 869156 w 1629187"/>
                <a:gd name="connsiteY10-1408" fmla="*/ 1826419 h 1893094"/>
                <a:gd name="connsiteX11-1409" fmla="*/ 769144 w 1629187"/>
                <a:gd name="connsiteY11-1410" fmla="*/ 1607344 h 1893094"/>
                <a:gd name="connsiteX12-1411" fmla="*/ 671513 w 1629187"/>
                <a:gd name="connsiteY12-1412" fmla="*/ 1797844 h 1893094"/>
                <a:gd name="connsiteX13-1413" fmla="*/ 661988 w 1629187"/>
                <a:gd name="connsiteY13-1414" fmla="*/ 1885950 h 1893094"/>
                <a:gd name="connsiteX14-1415" fmla="*/ 433388 w 1629187"/>
                <a:gd name="connsiteY14-1416" fmla="*/ 1885950 h 1893094"/>
                <a:gd name="connsiteX15-1417" fmla="*/ 261938 w 1629187"/>
                <a:gd name="connsiteY15-1418" fmla="*/ 1664494 h 1893094"/>
                <a:gd name="connsiteX16-1419" fmla="*/ 326231 w 1629187"/>
                <a:gd name="connsiteY16-1420" fmla="*/ 1581150 h 1893094"/>
                <a:gd name="connsiteX17-1421" fmla="*/ 414338 w 1629187"/>
                <a:gd name="connsiteY17-1422" fmla="*/ 1366837 h 1893094"/>
                <a:gd name="connsiteX18-1423" fmla="*/ 188119 w 1629187"/>
                <a:gd name="connsiteY18-1424" fmla="*/ 1404937 h 1893094"/>
                <a:gd name="connsiteX19-1425" fmla="*/ 116681 w 1629187"/>
                <a:gd name="connsiteY19-1426" fmla="*/ 1447800 h 1893094"/>
                <a:gd name="connsiteX20-1427" fmla="*/ 0 w 1629187"/>
                <a:gd name="connsiteY20-1428" fmla="*/ 1300162 h 1893094"/>
                <a:gd name="connsiteX0-1429" fmla="*/ 0 w 1629187"/>
                <a:gd name="connsiteY0-1430" fmla="*/ 1300162 h 1893094"/>
                <a:gd name="connsiteX1-1431" fmla="*/ 776288 w 1629187"/>
                <a:gd name="connsiteY1-1432" fmla="*/ 0 h 1893094"/>
                <a:gd name="connsiteX2-1433" fmla="*/ 1562100 w 1629187"/>
                <a:gd name="connsiteY2-1434" fmla="*/ 1304925 h 1893094"/>
                <a:gd name="connsiteX3-1435" fmla="*/ 1445419 w 1629187"/>
                <a:gd name="connsiteY3-1436" fmla="*/ 1466850 h 1893094"/>
                <a:gd name="connsiteX4-1437" fmla="*/ 1516856 w 1629187"/>
                <a:gd name="connsiteY4-1438" fmla="*/ 1557338 h 1893094"/>
                <a:gd name="connsiteX5-1439" fmla="*/ 1607344 w 1629187"/>
                <a:gd name="connsiteY5-1440" fmla="*/ 1726406 h 1893094"/>
                <a:gd name="connsiteX6-1441" fmla="*/ 1426369 w 1629187"/>
                <a:gd name="connsiteY6-1442" fmla="*/ 1678781 h 1893094"/>
                <a:gd name="connsiteX7-1443" fmla="*/ 1312069 w 1629187"/>
                <a:gd name="connsiteY7-1444" fmla="*/ 1640681 h 1893094"/>
                <a:gd name="connsiteX8-1445" fmla="*/ 1126331 w 1629187"/>
                <a:gd name="connsiteY8-1446" fmla="*/ 1893094 h 1893094"/>
                <a:gd name="connsiteX9-1447" fmla="*/ 909638 w 1629187"/>
                <a:gd name="connsiteY9-1448" fmla="*/ 1893094 h 1893094"/>
                <a:gd name="connsiteX10-1449" fmla="*/ 869156 w 1629187"/>
                <a:gd name="connsiteY10-1450" fmla="*/ 1826419 h 1893094"/>
                <a:gd name="connsiteX11-1451" fmla="*/ 769144 w 1629187"/>
                <a:gd name="connsiteY11-1452" fmla="*/ 1607344 h 1893094"/>
                <a:gd name="connsiteX12-1453" fmla="*/ 671513 w 1629187"/>
                <a:gd name="connsiteY12-1454" fmla="*/ 1797844 h 1893094"/>
                <a:gd name="connsiteX13-1455" fmla="*/ 661988 w 1629187"/>
                <a:gd name="connsiteY13-1456" fmla="*/ 1885950 h 1893094"/>
                <a:gd name="connsiteX14-1457" fmla="*/ 433388 w 1629187"/>
                <a:gd name="connsiteY14-1458" fmla="*/ 1885950 h 1893094"/>
                <a:gd name="connsiteX15-1459" fmla="*/ 261938 w 1629187"/>
                <a:gd name="connsiteY15-1460" fmla="*/ 1664494 h 1893094"/>
                <a:gd name="connsiteX16-1461" fmla="*/ 326231 w 1629187"/>
                <a:gd name="connsiteY16-1462" fmla="*/ 1581150 h 1893094"/>
                <a:gd name="connsiteX17-1463" fmla="*/ 414338 w 1629187"/>
                <a:gd name="connsiteY17-1464" fmla="*/ 1366837 h 1893094"/>
                <a:gd name="connsiteX18-1465" fmla="*/ 188119 w 1629187"/>
                <a:gd name="connsiteY18-1466" fmla="*/ 1404937 h 1893094"/>
                <a:gd name="connsiteX19-1467" fmla="*/ 116681 w 1629187"/>
                <a:gd name="connsiteY19-1468" fmla="*/ 1447800 h 1893094"/>
                <a:gd name="connsiteX20-1469" fmla="*/ 0 w 1629187"/>
                <a:gd name="connsiteY20-1470" fmla="*/ 1300162 h 1893094"/>
                <a:gd name="connsiteX0-1471" fmla="*/ 0 w 1629187"/>
                <a:gd name="connsiteY0-1472" fmla="*/ 1300162 h 1893094"/>
                <a:gd name="connsiteX1-1473" fmla="*/ 776288 w 1629187"/>
                <a:gd name="connsiteY1-1474" fmla="*/ 0 h 1893094"/>
                <a:gd name="connsiteX2-1475" fmla="*/ 1562100 w 1629187"/>
                <a:gd name="connsiteY2-1476" fmla="*/ 1304925 h 1893094"/>
                <a:gd name="connsiteX3-1477" fmla="*/ 1445419 w 1629187"/>
                <a:gd name="connsiteY3-1478" fmla="*/ 1466850 h 1893094"/>
                <a:gd name="connsiteX4-1479" fmla="*/ 1516856 w 1629187"/>
                <a:gd name="connsiteY4-1480" fmla="*/ 1557338 h 1893094"/>
                <a:gd name="connsiteX5-1481" fmla="*/ 1607344 w 1629187"/>
                <a:gd name="connsiteY5-1482" fmla="*/ 1726406 h 1893094"/>
                <a:gd name="connsiteX6-1483" fmla="*/ 1426369 w 1629187"/>
                <a:gd name="connsiteY6-1484" fmla="*/ 1678781 h 1893094"/>
                <a:gd name="connsiteX7-1485" fmla="*/ 1312069 w 1629187"/>
                <a:gd name="connsiteY7-1486" fmla="*/ 1640681 h 1893094"/>
                <a:gd name="connsiteX8-1487" fmla="*/ 1126331 w 1629187"/>
                <a:gd name="connsiteY8-1488" fmla="*/ 1893094 h 1893094"/>
                <a:gd name="connsiteX9-1489" fmla="*/ 909638 w 1629187"/>
                <a:gd name="connsiteY9-1490" fmla="*/ 1893094 h 1893094"/>
                <a:gd name="connsiteX10-1491" fmla="*/ 869156 w 1629187"/>
                <a:gd name="connsiteY10-1492" fmla="*/ 1826419 h 1893094"/>
                <a:gd name="connsiteX11-1493" fmla="*/ 769144 w 1629187"/>
                <a:gd name="connsiteY11-1494" fmla="*/ 1607344 h 1893094"/>
                <a:gd name="connsiteX12-1495" fmla="*/ 671513 w 1629187"/>
                <a:gd name="connsiteY12-1496" fmla="*/ 1797844 h 1893094"/>
                <a:gd name="connsiteX13-1497" fmla="*/ 661988 w 1629187"/>
                <a:gd name="connsiteY13-1498" fmla="*/ 1885950 h 1893094"/>
                <a:gd name="connsiteX14-1499" fmla="*/ 433388 w 1629187"/>
                <a:gd name="connsiteY14-1500" fmla="*/ 1885950 h 1893094"/>
                <a:gd name="connsiteX15-1501" fmla="*/ 261938 w 1629187"/>
                <a:gd name="connsiteY15-1502" fmla="*/ 1664494 h 1893094"/>
                <a:gd name="connsiteX16-1503" fmla="*/ 326231 w 1629187"/>
                <a:gd name="connsiteY16-1504" fmla="*/ 1581150 h 1893094"/>
                <a:gd name="connsiteX17-1505" fmla="*/ 414338 w 1629187"/>
                <a:gd name="connsiteY17-1506" fmla="*/ 1366837 h 1893094"/>
                <a:gd name="connsiteX18-1507" fmla="*/ 188119 w 1629187"/>
                <a:gd name="connsiteY18-1508" fmla="*/ 1404937 h 1893094"/>
                <a:gd name="connsiteX19-1509" fmla="*/ 116681 w 1629187"/>
                <a:gd name="connsiteY19-1510" fmla="*/ 1447800 h 1893094"/>
                <a:gd name="connsiteX20-1511" fmla="*/ 0 w 1629187"/>
                <a:gd name="connsiteY20-1512" fmla="*/ 1300162 h 1893094"/>
                <a:gd name="connsiteX0-1513" fmla="*/ 0 w 1629187"/>
                <a:gd name="connsiteY0-1514" fmla="*/ 1300162 h 1893094"/>
                <a:gd name="connsiteX1-1515" fmla="*/ 776288 w 1629187"/>
                <a:gd name="connsiteY1-1516" fmla="*/ 0 h 1893094"/>
                <a:gd name="connsiteX2-1517" fmla="*/ 1562100 w 1629187"/>
                <a:gd name="connsiteY2-1518" fmla="*/ 1304925 h 1893094"/>
                <a:gd name="connsiteX3-1519" fmla="*/ 1445419 w 1629187"/>
                <a:gd name="connsiteY3-1520" fmla="*/ 1466850 h 1893094"/>
                <a:gd name="connsiteX4-1521" fmla="*/ 1516856 w 1629187"/>
                <a:gd name="connsiteY4-1522" fmla="*/ 1557338 h 1893094"/>
                <a:gd name="connsiteX5-1523" fmla="*/ 1607344 w 1629187"/>
                <a:gd name="connsiteY5-1524" fmla="*/ 1726406 h 1893094"/>
                <a:gd name="connsiteX6-1525" fmla="*/ 1426369 w 1629187"/>
                <a:gd name="connsiteY6-1526" fmla="*/ 1678781 h 1893094"/>
                <a:gd name="connsiteX7-1527" fmla="*/ 1312069 w 1629187"/>
                <a:gd name="connsiteY7-1528" fmla="*/ 1640681 h 1893094"/>
                <a:gd name="connsiteX8-1529" fmla="*/ 1126331 w 1629187"/>
                <a:gd name="connsiteY8-1530" fmla="*/ 1893094 h 1893094"/>
                <a:gd name="connsiteX9-1531" fmla="*/ 909638 w 1629187"/>
                <a:gd name="connsiteY9-1532" fmla="*/ 1893094 h 1893094"/>
                <a:gd name="connsiteX10-1533" fmla="*/ 869156 w 1629187"/>
                <a:gd name="connsiteY10-1534" fmla="*/ 1826419 h 1893094"/>
                <a:gd name="connsiteX11-1535" fmla="*/ 769144 w 1629187"/>
                <a:gd name="connsiteY11-1536" fmla="*/ 1607344 h 1893094"/>
                <a:gd name="connsiteX12-1537" fmla="*/ 671513 w 1629187"/>
                <a:gd name="connsiteY12-1538" fmla="*/ 1797844 h 1893094"/>
                <a:gd name="connsiteX13-1539" fmla="*/ 661988 w 1629187"/>
                <a:gd name="connsiteY13-1540" fmla="*/ 1885950 h 1893094"/>
                <a:gd name="connsiteX14-1541" fmla="*/ 433388 w 1629187"/>
                <a:gd name="connsiteY14-1542" fmla="*/ 1885950 h 1893094"/>
                <a:gd name="connsiteX15-1543" fmla="*/ 261938 w 1629187"/>
                <a:gd name="connsiteY15-1544" fmla="*/ 1664494 h 1893094"/>
                <a:gd name="connsiteX16-1545" fmla="*/ 326231 w 1629187"/>
                <a:gd name="connsiteY16-1546" fmla="*/ 1581150 h 1893094"/>
                <a:gd name="connsiteX17-1547" fmla="*/ 414338 w 1629187"/>
                <a:gd name="connsiteY17-1548" fmla="*/ 1366837 h 1893094"/>
                <a:gd name="connsiteX18-1549" fmla="*/ 192881 w 1629187"/>
                <a:gd name="connsiteY18-1550" fmla="*/ 1412080 h 1893094"/>
                <a:gd name="connsiteX19-1551" fmla="*/ 116681 w 1629187"/>
                <a:gd name="connsiteY19-1552" fmla="*/ 1447800 h 1893094"/>
                <a:gd name="connsiteX20-1553" fmla="*/ 0 w 1629187"/>
                <a:gd name="connsiteY20-1554" fmla="*/ 1300162 h 1893094"/>
                <a:gd name="connsiteX0-1555" fmla="*/ 0 w 1629187"/>
                <a:gd name="connsiteY0-1556" fmla="*/ 1300162 h 1893094"/>
                <a:gd name="connsiteX1-1557" fmla="*/ 776288 w 1629187"/>
                <a:gd name="connsiteY1-1558" fmla="*/ 0 h 1893094"/>
                <a:gd name="connsiteX2-1559" fmla="*/ 1562100 w 1629187"/>
                <a:gd name="connsiteY2-1560" fmla="*/ 1304925 h 1893094"/>
                <a:gd name="connsiteX3-1561" fmla="*/ 1445419 w 1629187"/>
                <a:gd name="connsiteY3-1562" fmla="*/ 1466850 h 1893094"/>
                <a:gd name="connsiteX4-1563" fmla="*/ 1516856 w 1629187"/>
                <a:gd name="connsiteY4-1564" fmla="*/ 1557338 h 1893094"/>
                <a:gd name="connsiteX5-1565" fmla="*/ 1607344 w 1629187"/>
                <a:gd name="connsiteY5-1566" fmla="*/ 1726406 h 1893094"/>
                <a:gd name="connsiteX6-1567" fmla="*/ 1426369 w 1629187"/>
                <a:gd name="connsiteY6-1568" fmla="*/ 1678781 h 1893094"/>
                <a:gd name="connsiteX7-1569" fmla="*/ 1312069 w 1629187"/>
                <a:gd name="connsiteY7-1570" fmla="*/ 1640681 h 1893094"/>
                <a:gd name="connsiteX8-1571" fmla="*/ 1126331 w 1629187"/>
                <a:gd name="connsiteY8-1572" fmla="*/ 1893094 h 1893094"/>
                <a:gd name="connsiteX9-1573" fmla="*/ 909638 w 1629187"/>
                <a:gd name="connsiteY9-1574" fmla="*/ 1893094 h 1893094"/>
                <a:gd name="connsiteX10-1575" fmla="*/ 869156 w 1629187"/>
                <a:gd name="connsiteY10-1576" fmla="*/ 1826419 h 1893094"/>
                <a:gd name="connsiteX11-1577" fmla="*/ 769144 w 1629187"/>
                <a:gd name="connsiteY11-1578" fmla="*/ 1607344 h 1893094"/>
                <a:gd name="connsiteX12-1579" fmla="*/ 671513 w 1629187"/>
                <a:gd name="connsiteY12-1580" fmla="*/ 1797844 h 1893094"/>
                <a:gd name="connsiteX13-1581" fmla="*/ 661988 w 1629187"/>
                <a:gd name="connsiteY13-1582" fmla="*/ 1885950 h 1893094"/>
                <a:gd name="connsiteX14-1583" fmla="*/ 433388 w 1629187"/>
                <a:gd name="connsiteY14-1584" fmla="*/ 1885950 h 1893094"/>
                <a:gd name="connsiteX15-1585" fmla="*/ 261938 w 1629187"/>
                <a:gd name="connsiteY15-1586" fmla="*/ 1664494 h 1893094"/>
                <a:gd name="connsiteX16-1587" fmla="*/ 326231 w 1629187"/>
                <a:gd name="connsiteY16-1588" fmla="*/ 1581150 h 1893094"/>
                <a:gd name="connsiteX17-1589" fmla="*/ 407194 w 1629187"/>
                <a:gd name="connsiteY17-1590" fmla="*/ 1373981 h 1893094"/>
                <a:gd name="connsiteX18-1591" fmla="*/ 192881 w 1629187"/>
                <a:gd name="connsiteY18-1592" fmla="*/ 1412080 h 1893094"/>
                <a:gd name="connsiteX19-1593" fmla="*/ 116681 w 1629187"/>
                <a:gd name="connsiteY19-1594" fmla="*/ 1447800 h 1893094"/>
                <a:gd name="connsiteX20-1595" fmla="*/ 0 w 1629187"/>
                <a:gd name="connsiteY20-1596" fmla="*/ 1300162 h 1893094"/>
                <a:gd name="connsiteX0-1597" fmla="*/ 0 w 1629187"/>
                <a:gd name="connsiteY0-1598" fmla="*/ 1300162 h 1893094"/>
                <a:gd name="connsiteX1-1599" fmla="*/ 776288 w 1629187"/>
                <a:gd name="connsiteY1-1600" fmla="*/ 0 h 1893094"/>
                <a:gd name="connsiteX2-1601" fmla="*/ 1562100 w 1629187"/>
                <a:gd name="connsiteY2-1602" fmla="*/ 1304925 h 1893094"/>
                <a:gd name="connsiteX3-1603" fmla="*/ 1445419 w 1629187"/>
                <a:gd name="connsiteY3-1604" fmla="*/ 1466850 h 1893094"/>
                <a:gd name="connsiteX4-1605" fmla="*/ 1516856 w 1629187"/>
                <a:gd name="connsiteY4-1606" fmla="*/ 1557338 h 1893094"/>
                <a:gd name="connsiteX5-1607" fmla="*/ 1607344 w 1629187"/>
                <a:gd name="connsiteY5-1608" fmla="*/ 1726406 h 1893094"/>
                <a:gd name="connsiteX6-1609" fmla="*/ 1426369 w 1629187"/>
                <a:gd name="connsiteY6-1610" fmla="*/ 1678781 h 1893094"/>
                <a:gd name="connsiteX7-1611" fmla="*/ 1312069 w 1629187"/>
                <a:gd name="connsiteY7-1612" fmla="*/ 1640681 h 1893094"/>
                <a:gd name="connsiteX8-1613" fmla="*/ 1126331 w 1629187"/>
                <a:gd name="connsiteY8-1614" fmla="*/ 1893094 h 1893094"/>
                <a:gd name="connsiteX9-1615" fmla="*/ 909638 w 1629187"/>
                <a:gd name="connsiteY9-1616" fmla="*/ 1893094 h 1893094"/>
                <a:gd name="connsiteX10-1617" fmla="*/ 869156 w 1629187"/>
                <a:gd name="connsiteY10-1618" fmla="*/ 1826419 h 1893094"/>
                <a:gd name="connsiteX11-1619" fmla="*/ 769144 w 1629187"/>
                <a:gd name="connsiteY11-1620" fmla="*/ 1607344 h 1893094"/>
                <a:gd name="connsiteX12-1621" fmla="*/ 671513 w 1629187"/>
                <a:gd name="connsiteY12-1622" fmla="*/ 1797844 h 1893094"/>
                <a:gd name="connsiteX13-1623" fmla="*/ 661988 w 1629187"/>
                <a:gd name="connsiteY13-1624" fmla="*/ 1885950 h 1893094"/>
                <a:gd name="connsiteX14-1625" fmla="*/ 433388 w 1629187"/>
                <a:gd name="connsiteY14-1626" fmla="*/ 1885950 h 1893094"/>
                <a:gd name="connsiteX15-1627" fmla="*/ 261938 w 1629187"/>
                <a:gd name="connsiteY15-1628" fmla="*/ 1664494 h 1893094"/>
                <a:gd name="connsiteX16-1629" fmla="*/ 326231 w 1629187"/>
                <a:gd name="connsiteY16-1630" fmla="*/ 1581150 h 1893094"/>
                <a:gd name="connsiteX17-1631" fmla="*/ 407194 w 1629187"/>
                <a:gd name="connsiteY17-1632" fmla="*/ 1373981 h 1893094"/>
                <a:gd name="connsiteX18-1633" fmla="*/ 192881 w 1629187"/>
                <a:gd name="connsiteY18-1634" fmla="*/ 1412080 h 1893094"/>
                <a:gd name="connsiteX19-1635" fmla="*/ 116681 w 1629187"/>
                <a:gd name="connsiteY19-1636" fmla="*/ 1447800 h 1893094"/>
                <a:gd name="connsiteX20-1637" fmla="*/ 0 w 1629187"/>
                <a:gd name="connsiteY20-1638" fmla="*/ 1300162 h 1893094"/>
                <a:gd name="connsiteX0-1639" fmla="*/ 0 w 1629187"/>
                <a:gd name="connsiteY0-1640" fmla="*/ 1300162 h 1893094"/>
                <a:gd name="connsiteX1-1641" fmla="*/ 776288 w 1629187"/>
                <a:gd name="connsiteY1-1642" fmla="*/ 0 h 1893094"/>
                <a:gd name="connsiteX2-1643" fmla="*/ 1562100 w 1629187"/>
                <a:gd name="connsiteY2-1644" fmla="*/ 1304925 h 1893094"/>
                <a:gd name="connsiteX3-1645" fmla="*/ 1445419 w 1629187"/>
                <a:gd name="connsiteY3-1646" fmla="*/ 1466850 h 1893094"/>
                <a:gd name="connsiteX4-1647" fmla="*/ 1516856 w 1629187"/>
                <a:gd name="connsiteY4-1648" fmla="*/ 1557338 h 1893094"/>
                <a:gd name="connsiteX5-1649" fmla="*/ 1607344 w 1629187"/>
                <a:gd name="connsiteY5-1650" fmla="*/ 1726406 h 1893094"/>
                <a:gd name="connsiteX6-1651" fmla="*/ 1426369 w 1629187"/>
                <a:gd name="connsiteY6-1652" fmla="*/ 1678781 h 1893094"/>
                <a:gd name="connsiteX7-1653" fmla="*/ 1312069 w 1629187"/>
                <a:gd name="connsiteY7-1654" fmla="*/ 1640681 h 1893094"/>
                <a:gd name="connsiteX8-1655" fmla="*/ 1126331 w 1629187"/>
                <a:gd name="connsiteY8-1656" fmla="*/ 1893094 h 1893094"/>
                <a:gd name="connsiteX9-1657" fmla="*/ 909638 w 1629187"/>
                <a:gd name="connsiteY9-1658" fmla="*/ 1893094 h 1893094"/>
                <a:gd name="connsiteX10-1659" fmla="*/ 869156 w 1629187"/>
                <a:gd name="connsiteY10-1660" fmla="*/ 1826419 h 1893094"/>
                <a:gd name="connsiteX11-1661" fmla="*/ 769144 w 1629187"/>
                <a:gd name="connsiteY11-1662" fmla="*/ 1607344 h 1893094"/>
                <a:gd name="connsiteX12-1663" fmla="*/ 671513 w 1629187"/>
                <a:gd name="connsiteY12-1664" fmla="*/ 1797844 h 1893094"/>
                <a:gd name="connsiteX13-1665" fmla="*/ 661988 w 1629187"/>
                <a:gd name="connsiteY13-1666" fmla="*/ 1885950 h 1893094"/>
                <a:gd name="connsiteX14-1667" fmla="*/ 433388 w 1629187"/>
                <a:gd name="connsiteY14-1668" fmla="*/ 1885950 h 1893094"/>
                <a:gd name="connsiteX15-1669" fmla="*/ 261938 w 1629187"/>
                <a:gd name="connsiteY15-1670" fmla="*/ 1664494 h 1893094"/>
                <a:gd name="connsiteX16-1671" fmla="*/ 326231 w 1629187"/>
                <a:gd name="connsiteY16-1672" fmla="*/ 1581150 h 1893094"/>
                <a:gd name="connsiteX17-1673" fmla="*/ 407194 w 1629187"/>
                <a:gd name="connsiteY17-1674" fmla="*/ 1373981 h 1893094"/>
                <a:gd name="connsiteX18-1675" fmla="*/ 192881 w 1629187"/>
                <a:gd name="connsiteY18-1676" fmla="*/ 1412080 h 1893094"/>
                <a:gd name="connsiteX19-1677" fmla="*/ 116681 w 1629187"/>
                <a:gd name="connsiteY19-1678" fmla="*/ 1447800 h 1893094"/>
                <a:gd name="connsiteX20-1679" fmla="*/ 0 w 1629187"/>
                <a:gd name="connsiteY20-1680" fmla="*/ 1300162 h 1893094"/>
                <a:gd name="connsiteX0-1681" fmla="*/ 0 w 1629187"/>
                <a:gd name="connsiteY0-1682" fmla="*/ 1300162 h 1893094"/>
                <a:gd name="connsiteX1-1683" fmla="*/ 776288 w 1629187"/>
                <a:gd name="connsiteY1-1684" fmla="*/ 0 h 1893094"/>
                <a:gd name="connsiteX2-1685" fmla="*/ 1562100 w 1629187"/>
                <a:gd name="connsiteY2-1686" fmla="*/ 1304925 h 1893094"/>
                <a:gd name="connsiteX3-1687" fmla="*/ 1445419 w 1629187"/>
                <a:gd name="connsiteY3-1688" fmla="*/ 1466850 h 1893094"/>
                <a:gd name="connsiteX4-1689" fmla="*/ 1516856 w 1629187"/>
                <a:gd name="connsiteY4-1690" fmla="*/ 1557338 h 1893094"/>
                <a:gd name="connsiteX5-1691" fmla="*/ 1607344 w 1629187"/>
                <a:gd name="connsiteY5-1692" fmla="*/ 1726406 h 1893094"/>
                <a:gd name="connsiteX6-1693" fmla="*/ 1426369 w 1629187"/>
                <a:gd name="connsiteY6-1694" fmla="*/ 1678781 h 1893094"/>
                <a:gd name="connsiteX7-1695" fmla="*/ 1312069 w 1629187"/>
                <a:gd name="connsiteY7-1696" fmla="*/ 1640681 h 1893094"/>
                <a:gd name="connsiteX8-1697" fmla="*/ 1126331 w 1629187"/>
                <a:gd name="connsiteY8-1698" fmla="*/ 1893094 h 1893094"/>
                <a:gd name="connsiteX9-1699" fmla="*/ 909638 w 1629187"/>
                <a:gd name="connsiteY9-1700" fmla="*/ 1893094 h 1893094"/>
                <a:gd name="connsiteX10-1701" fmla="*/ 869156 w 1629187"/>
                <a:gd name="connsiteY10-1702" fmla="*/ 1826419 h 1893094"/>
                <a:gd name="connsiteX11-1703" fmla="*/ 769144 w 1629187"/>
                <a:gd name="connsiteY11-1704" fmla="*/ 1607344 h 1893094"/>
                <a:gd name="connsiteX12-1705" fmla="*/ 671513 w 1629187"/>
                <a:gd name="connsiteY12-1706" fmla="*/ 1797844 h 1893094"/>
                <a:gd name="connsiteX13-1707" fmla="*/ 661988 w 1629187"/>
                <a:gd name="connsiteY13-1708" fmla="*/ 1885950 h 1893094"/>
                <a:gd name="connsiteX14-1709" fmla="*/ 433388 w 1629187"/>
                <a:gd name="connsiteY14-1710" fmla="*/ 1885950 h 1893094"/>
                <a:gd name="connsiteX15-1711" fmla="*/ 261938 w 1629187"/>
                <a:gd name="connsiteY15-1712" fmla="*/ 1664494 h 1893094"/>
                <a:gd name="connsiteX16-1713" fmla="*/ 326231 w 1629187"/>
                <a:gd name="connsiteY16-1714" fmla="*/ 1581150 h 1893094"/>
                <a:gd name="connsiteX17-1715" fmla="*/ 407194 w 1629187"/>
                <a:gd name="connsiteY17-1716" fmla="*/ 1373981 h 1893094"/>
                <a:gd name="connsiteX18-1717" fmla="*/ 192881 w 1629187"/>
                <a:gd name="connsiteY18-1718" fmla="*/ 1412080 h 1893094"/>
                <a:gd name="connsiteX19-1719" fmla="*/ 116681 w 1629187"/>
                <a:gd name="connsiteY19-1720" fmla="*/ 1447800 h 1893094"/>
                <a:gd name="connsiteX20-1721" fmla="*/ 0 w 1629187"/>
                <a:gd name="connsiteY20-1722" fmla="*/ 1300162 h 1893094"/>
                <a:gd name="connsiteX0-1723" fmla="*/ 0 w 1629187"/>
                <a:gd name="connsiteY0-1724" fmla="*/ 1300162 h 1893094"/>
                <a:gd name="connsiteX1-1725" fmla="*/ 776288 w 1629187"/>
                <a:gd name="connsiteY1-1726" fmla="*/ 0 h 1893094"/>
                <a:gd name="connsiteX2-1727" fmla="*/ 1562100 w 1629187"/>
                <a:gd name="connsiteY2-1728" fmla="*/ 1304925 h 1893094"/>
                <a:gd name="connsiteX3-1729" fmla="*/ 1445419 w 1629187"/>
                <a:gd name="connsiteY3-1730" fmla="*/ 1466850 h 1893094"/>
                <a:gd name="connsiteX4-1731" fmla="*/ 1516856 w 1629187"/>
                <a:gd name="connsiteY4-1732" fmla="*/ 1557338 h 1893094"/>
                <a:gd name="connsiteX5-1733" fmla="*/ 1607344 w 1629187"/>
                <a:gd name="connsiteY5-1734" fmla="*/ 1726406 h 1893094"/>
                <a:gd name="connsiteX6-1735" fmla="*/ 1426369 w 1629187"/>
                <a:gd name="connsiteY6-1736" fmla="*/ 1678781 h 1893094"/>
                <a:gd name="connsiteX7-1737" fmla="*/ 1312069 w 1629187"/>
                <a:gd name="connsiteY7-1738" fmla="*/ 1640681 h 1893094"/>
                <a:gd name="connsiteX8-1739" fmla="*/ 1126331 w 1629187"/>
                <a:gd name="connsiteY8-1740" fmla="*/ 1893094 h 1893094"/>
                <a:gd name="connsiteX9-1741" fmla="*/ 909638 w 1629187"/>
                <a:gd name="connsiteY9-1742" fmla="*/ 1893094 h 1893094"/>
                <a:gd name="connsiteX10-1743" fmla="*/ 869156 w 1629187"/>
                <a:gd name="connsiteY10-1744" fmla="*/ 1826419 h 1893094"/>
                <a:gd name="connsiteX11-1745" fmla="*/ 769144 w 1629187"/>
                <a:gd name="connsiteY11-1746" fmla="*/ 1607344 h 1893094"/>
                <a:gd name="connsiteX12-1747" fmla="*/ 671513 w 1629187"/>
                <a:gd name="connsiteY12-1748" fmla="*/ 1797844 h 1893094"/>
                <a:gd name="connsiteX13-1749" fmla="*/ 661988 w 1629187"/>
                <a:gd name="connsiteY13-1750" fmla="*/ 1885950 h 1893094"/>
                <a:gd name="connsiteX14-1751" fmla="*/ 433388 w 1629187"/>
                <a:gd name="connsiteY14-1752" fmla="*/ 1885950 h 1893094"/>
                <a:gd name="connsiteX15-1753" fmla="*/ 261938 w 1629187"/>
                <a:gd name="connsiteY15-1754" fmla="*/ 1664494 h 1893094"/>
                <a:gd name="connsiteX16-1755" fmla="*/ 326231 w 1629187"/>
                <a:gd name="connsiteY16-1756" fmla="*/ 1581150 h 1893094"/>
                <a:gd name="connsiteX17-1757" fmla="*/ 407194 w 1629187"/>
                <a:gd name="connsiteY17-1758" fmla="*/ 1373981 h 1893094"/>
                <a:gd name="connsiteX18-1759" fmla="*/ 192881 w 1629187"/>
                <a:gd name="connsiteY18-1760" fmla="*/ 1412080 h 1893094"/>
                <a:gd name="connsiteX19-1761" fmla="*/ 116681 w 1629187"/>
                <a:gd name="connsiteY19-1762" fmla="*/ 1447800 h 1893094"/>
                <a:gd name="connsiteX20-1763" fmla="*/ 0 w 1629187"/>
                <a:gd name="connsiteY20-1764" fmla="*/ 1300162 h 1893094"/>
                <a:gd name="connsiteX0-1765" fmla="*/ 0 w 1629187"/>
                <a:gd name="connsiteY0-1766" fmla="*/ 1300162 h 1893094"/>
                <a:gd name="connsiteX1-1767" fmla="*/ 776288 w 1629187"/>
                <a:gd name="connsiteY1-1768" fmla="*/ 0 h 1893094"/>
                <a:gd name="connsiteX2-1769" fmla="*/ 1562100 w 1629187"/>
                <a:gd name="connsiteY2-1770" fmla="*/ 1304925 h 1893094"/>
                <a:gd name="connsiteX3-1771" fmla="*/ 1445419 w 1629187"/>
                <a:gd name="connsiteY3-1772" fmla="*/ 1466850 h 1893094"/>
                <a:gd name="connsiteX4-1773" fmla="*/ 1516856 w 1629187"/>
                <a:gd name="connsiteY4-1774" fmla="*/ 1557338 h 1893094"/>
                <a:gd name="connsiteX5-1775" fmla="*/ 1607344 w 1629187"/>
                <a:gd name="connsiteY5-1776" fmla="*/ 1726406 h 1893094"/>
                <a:gd name="connsiteX6-1777" fmla="*/ 1426369 w 1629187"/>
                <a:gd name="connsiteY6-1778" fmla="*/ 1678781 h 1893094"/>
                <a:gd name="connsiteX7-1779" fmla="*/ 1312069 w 1629187"/>
                <a:gd name="connsiteY7-1780" fmla="*/ 1640681 h 1893094"/>
                <a:gd name="connsiteX8-1781" fmla="*/ 1126331 w 1629187"/>
                <a:gd name="connsiteY8-1782" fmla="*/ 1893094 h 1893094"/>
                <a:gd name="connsiteX9-1783" fmla="*/ 909638 w 1629187"/>
                <a:gd name="connsiteY9-1784" fmla="*/ 1893094 h 1893094"/>
                <a:gd name="connsiteX10-1785" fmla="*/ 869156 w 1629187"/>
                <a:gd name="connsiteY10-1786" fmla="*/ 1826419 h 1893094"/>
                <a:gd name="connsiteX11-1787" fmla="*/ 769144 w 1629187"/>
                <a:gd name="connsiteY11-1788" fmla="*/ 1607344 h 1893094"/>
                <a:gd name="connsiteX12-1789" fmla="*/ 671513 w 1629187"/>
                <a:gd name="connsiteY12-1790" fmla="*/ 1797844 h 1893094"/>
                <a:gd name="connsiteX13-1791" fmla="*/ 661988 w 1629187"/>
                <a:gd name="connsiteY13-1792" fmla="*/ 1885950 h 1893094"/>
                <a:gd name="connsiteX14-1793" fmla="*/ 433388 w 1629187"/>
                <a:gd name="connsiteY14-1794" fmla="*/ 1885950 h 1893094"/>
                <a:gd name="connsiteX15-1795" fmla="*/ 261938 w 1629187"/>
                <a:gd name="connsiteY15-1796" fmla="*/ 1664494 h 1893094"/>
                <a:gd name="connsiteX16-1797" fmla="*/ 326231 w 1629187"/>
                <a:gd name="connsiteY16-1798" fmla="*/ 1581150 h 1893094"/>
                <a:gd name="connsiteX17-1799" fmla="*/ 407194 w 1629187"/>
                <a:gd name="connsiteY17-1800" fmla="*/ 1373981 h 1893094"/>
                <a:gd name="connsiteX18-1801" fmla="*/ 192881 w 1629187"/>
                <a:gd name="connsiteY18-1802" fmla="*/ 1412080 h 1893094"/>
                <a:gd name="connsiteX19-1803" fmla="*/ 111919 w 1629187"/>
                <a:gd name="connsiteY19-1804" fmla="*/ 1454944 h 1893094"/>
                <a:gd name="connsiteX20-1805" fmla="*/ 0 w 1629187"/>
                <a:gd name="connsiteY20-1806" fmla="*/ 1300162 h 1893094"/>
                <a:gd name="connsiteX0-1807" fmla="*/ 0 w 1629187"/>
                <a:gd name="connsiteY0-1808" fmla="*/ 1300162 h 1893094"/>
                <a:gd name="connsiteX1-1809" fmla="*/ 776288 w 1629187"/>
                <a:gd name="connsiteY1-1810" fmla="*/ 0 h 1893094"/>
                <a:gd name="connsiteX2-1811" fmla="*/ 1562100 w 1629187"/>
                <a:gd name="connsiteY2-1812" fmla="*/ 1304925 h 1893094"/>
                <a:gd name="connsiteX3-1813" fmla="*/ 1445419 w 1629187"/>
                <a:gd name="connsiteY3-1814" fmla="*/ 1466850 h 1893094"/>
                <a:gd name="connsiteX4-1815" fmla="*/ 1516856 w 1629187"/>
                <a:gd name="connsiteY4-1816" fmla="*/ 1557338 h 1893094"/>
                <a:gd name="connsiteX5-1817" fmla="*/ 1607344 w 1629187"/>
                <a:gd name="connsiteY5-1818" fmla="*/ 1726406 h 1893094"/>
                <a:gd name="connsiteX6-1819" fmla="*/ 1426369 w 1629187"/>
                <a:gd name="connsiteY6-1820" fmla="*/ 1678781 h 1893094"/>
                <a:gd name="connsiteX7-1821" fmla="*/ 1312069 w 1629187"/>
                <a:gd name="connsiteY7-1822" fmla="*/ 1640681 h 1893094"/>
                <a:gd name="connsiteX8-1823" fmla="*/ 1126331 w 1629187"/>
                <a:gd name="connsiteY8-1824" fmla="*/ 1893094 h 1893094"/>
                <a:gd name="connsiteX9-1825" fmla="*/ 909638 w 1629187"/>
                <a:gd name="connsiteY9-1826" fmla="*/ 1893094 h 1893094"/>
                <a:gd name="connsiteX10-1827" fmla="*/ 869156 w 1629187"/>
                <a:gd name="connsiteY10-1828" fmla="*/ 1826419 h 1893094"/>
                <a:gd name="connsiteX11-1829" fmla="*/ 769144 w 1629187"/>
                <a:gd name="connsiteY11-1830" fmla="*/ 1607344 h 1893094"/>
                <a:gd name="connsiteX12-1831" fmla="*/ 671513 w 1629187"/>
                <a:gd name="connsiteY12-1832" fmla="*/ 1797844 h 1893094"/>
                <a:gd name="connsiteX13-1833" fmla="*/ 661988 w 1629187"/>
                <a:gd name="connsiteY13-1834" fmla="*/ 1885950 h 1893094"/>
                <a:gd name="connsiteX14-1835" fmla="*/ 433388 w 1629187"/>
                <a:gd name="connsiteY14-1836" fmla="*/ 1885950 h 1893094"/>
                <a:gd name="connsiteX15-1837" fmla="*/ 261938 w 1629187"/>
                <a:gd name="connsiteY15-1838" fmla="*/ 1664494 h 1893094"/>
                <a:gd name="connsiteX16-1839" fmla="*/ 326231 w 1629187"/>
                <a:gd name="connsiteY16-1840" fmla="*/ 1581150 h 1893094"/>
                <a:gd name="connsiteX17-1841" fmla="*/ 407194 w 1629187"/>
                <a:gd name="connsiteY17-1842" fmla="*/ 1373981 h 1893094"/>
                <a:gd name="connsiteX18-1843" fmla="*/ 192881 w 1629187"/>
                <a:gd name="connsiteY18-1844" fmla="*/ 1412080 h 1893094"/>
                <a:gd name="connsiteX19-1845" fmla="*/ 111919 w 1629187"/>
                <a:gd name="connsiteY19-1846" fmla="*/ 1454944 h 1893094"/>
                <a:gd name="connsiteX20-1847" fmla="*/ 0 w 1629187"/>
                <a:gd name="connsiteY20-1848" fmla="*/ 1300162 h 1893094"/>
                <a:gd name="connsiteX0-1849" fmla="*/ 0 w 1629187"/>
                <a:gd name="connsiteY0-1850" fmla="*/ 1300162 h 1893094"/>
                <a:gd name="connsiteX1-1851" fmla="*/ 776288 w 1629187"/>
                <a:gd name="connsiteY1-1852" fmla="*/ 0 h 1893094"/>
                <a:gd name="connsiteX2-1853" fmla="*/ 1562100 w 1629187"/>
                <a:gd name="connsiteY2-1854" fmla="*/ 1304925 h 1893094"/>
                <a:gd name="connsiteX3-1855" fmla="*/ 1445419 w 1629187"/>
                <a:gd name="connsiteY3-1856" fmla="*/ 1466850 h 1893094"/>
                <a:gd name="connsiteX4-1857" fmla="*/ 1516856 w 1629187"/>
                <a:gd name="connsiteY4-1858" fmla="*/ 1557338 h 1893094"/>
                <a:gd name="connsiteX5-1859" fmla="*/ 1607344 w 1629187"/>
                <a:gd name="connsiteY5-1860" fmla="*/ 1726406 h 1893094"/>
                <a:gd name="connsiteX6-1861" fmla="*/ 1426369 w 1629187"/>
                <a:gd name="connsiteY6-1862" fmla="*/ 1678781 h 1893094"/>
                <a:gd name="connsiteX7-1863" fmla="*/ 1312069 w 1629187"/>
                <a:gd name="connsiteY7-1864" fmla="*/ 1640681 h 1893094"/>
                <a:gd name="connsiteX8-1865" fmla="*/ 1126331 w 1629187"/>
                <a:gd name="connsiteY8-1866" fmla="*/ 1893094 h 1893094"/>
                <a:gd name="connsiteX9-1867" fmla="*/ 909638 w 1629187"/>
                <a:gd name="connsiteY9-1868" fmla="*/ 1893094 h 1893094"/>
                <a:gd name="connsiteX10-1869" fmla="*/ 869156 w 1629187"/>
                <a:gd name="connsiteY10-1870" fmla="*/ 1826419 h 1893094"/>
                <a:gd name="connsiteX11-1871" fmla="*/ 769144 w 1629187"/>
                <a:gd name="connsiteY11-1872" fmla="*/ 1607344 h 1893094"/>
                <a:gd name="connsiteX12-1873" fmla="*/ 671513 w 1629187"/>
                <a:gd name="connsiteY12-1874" fmla="*/ 1797844 h 1893094"/>
                <a:gd name="connsiteX13-1875" fmla="*/ 661988 w 1629187"/>
                <a:gd name="connsiteY13-1876" fmla="*/ 1885950 h 1893094"/>
                <a:gd name="connsiteX14-1877" fmla="*/ 433388 w 1629187"/>
                <a:gd name="connsiteY14-1878" fmla="*/ 1885950 h 1893094"/>
                <a:gd name="connsiteX15-1879" fmla="*/ 261938 w 1629187"/>
                <a:gd name="connsiteY15-1880" fmla="*/ 1664494 h 1893094"/>
                <a:gd name="connsiteX16-1881" fmla="*/ 326231 w 1629187"/>
                <a:gd name="connsiteY16-1882" fmla="*/ 1581150 h 1893094"/>
                <a:gd name="connsiteX17-1883" fmla="*/ 407194 w 1629187"/>
                <a:gd name="connsiteY17-1884" fmla="*/ 1373981 h 1893094"/>
                <a:gd name="connsiteX18-1885" fmla="*/ 192881 w 1629187"/>
                <a:gd name="connsiteY18-1886" fmla="*/ 1412080 h 1893094"/>
                <a:gd name="connsiteX19-1887" fmla="*/ 111919 w 1629187"/>
                <a:gd name="connsiteY19-1888" fmla="*/ 1454944 h 1893094"/>
                <a:gd name="connsiteX20-1889" fmla="*/ 0 w 1629187"/>
                <a:gd name="connsiteY20-1890" fmla="*/ 1300162 h 1893094"/>
                <a:gd name="connsiteX0-1891" fmla="*/ 0 w 1629187"/>
                <a:gd name="connsiteY0-1892" fmla="*/ 1300162 h 1893094"/>
                <a:gd name="connsiteX1-1893" fmla="*/ 776288 w 1629187"/>
                <a:gd name="connsiteY1-1894" fmla="*/ 0 h 1893094"/>
                <a:gd name="connsiteX2-1895" fmla="*/ 1562100 w 1629187"/>
                <a:gd name="connsiteY2-1896" fmla="*/ 1304925 h 1893094"/>
                <a:gd name="connsiteX3-1897" fmla="*/ 1445419 w 1629187"/>
                <a:gd name="connsiteY3-1898" fmla="*/ 1466850 h 1893094"/>
                <a:gd name="connsiteX4-1899" fmla="*/ 1516856 w 1629187"/>
                <a:gd name="connsiteY4-1900" fmla="*/ 1557338 h 1893094"/>
                <a:gd name="connsiteX5-1901" fmla="*/ 1607344 w 1629187"/>
                <a:gd name="connsiteY5-1902" fmla="*/ 1726406 h 1893094"/>
                <a:gd name="connsiteX6-1903" fmla="*/ 1426369 w 1629187"/>
                <a:gd name="connsiteY6-1904" fmla="*/ 1678781 h 1893094"/>
                <a:gd name="connsiteX7-1905" fmla="*/ 1312069 w 1629187"/>
                <a:gd name="connsiteY7-1906" fmla="*/ 1640681 h 1893094"/>
                <a:gd name="connsiteX8-1907" fmla="*/ 1126331 w 1629187"/>
                <a:gd name="connsiteY8-1908" fmla="*/ 1893094 h 1893094"/>
                <a:gd name="connsiteX9-1909" fmla="*/ 909638 w 1629187"/>
                <a:gd name="connsiteY9-1910" fmla="*/ 1893094 h 1893094"/>
                <a:gd name="connsiteX10-1911" fmla="*/ 869156 w 1629187"/>
                <a:gd name="connsiteY10-1912" fmla="*/ 1826419 h 1893094"/>
                <a:gd name="connsiteX11-1913" fmla="*/ 769144 w 1629187"/>
                <a:gd name="connsiteY11-1914" fmla="*/ 1607344 h 1893094"/>
                <a:gd name="connsiteX12-1915" fmla="*/ 671513 w 1629187"/>
                <a:gd name="connsiteY12-1916" fmla="*/ 1797844 h 1893094"/>
                <a:gd name="connsiteX13-1917" fmla="*/ 661988 w 1629187"/>
                <a:gd name="connsiteY13-1918" fmla="*/ 1885950 h 1893094"/>
                <a:gd name="connsiteX14-1919" fmla="*/ 433388 w 1629187"/>
                <a:gd name="connsiteY14-1920" fmla="*/ 1885950 h 1893094"/>
                <a:gd name="connsiteX15-1921" fmla="*/ 261938 w 1629187"/>
                <a:gd name="connsiteY15-1922" fmla="*/ 1664494 h 1893094"/>
                <a:gd name="connsiteX16-1923" fmla="*/ 326231 w 1629187"/>
                <a:gd name="connsiteY16-1924" fmla="*/ 1581150 h 1893094"/>
                <a:gd name="connsiteX17-1925" fmla="*/ 407194 w 1629187"/>
                <a:gd name="connsiteY17-1926" fmla="*/ 1373981 h 1893094"/>
                <a:gd name="connsiteX18-1927" fmla="*/ 192881 w 1629187"/>
                <a:gd name="connsiteY18-1928" fmla="*/ 1412080 h 1893094"/>
                <a:gd name="connsiteX19-1929" fmla="*/ 111919 w 1629187"/>
                <a:gd name="connsiteY19-1930" fmla="*/ 1454944 h 1893094"/>
                <a:gd name="connsiteX20-1931" fmla="*/ 0 w 1629187"/>
                <a:gd name="connsiteY20-1932" fmla="*/ 1300162 h 1893094"/>
              </a:gdLst>
              <a:ahLst/>
              <a:cxnLst>
                <a:cxn ang="0">
                  <a:pos x="connsiteX0-1891" y="connsiteY0-1892"/>
                </a:cxn>
                <a:cxn ang="0">
                  <a:pos x="connsiteX1-1893" y="connsiteY1-1894"/>
                </a:cxn>
                <a:cxn ang="0">
                  <a:pos x="connsiteX2-1895" y="connsiteY2-1896"/>
                </a:cxn>
                <a:cxn ang="0">
                  <a:pos x="connsiteX3-1897" y="connsiteY3-1898"/>
                </a:cxn>
                <a:cxn ang="0">
                  <a:pos x="connsiteX4-1899" y="connsiteY4-1900"/>
                </a:cxn>
                <a:cxn ang="0">
                  <a:pos x="connsiteX5-1901" y="connsiteY5-1902"/>
                </a:cxn>
                <a:cxn ang="0">
                  <a:pos x="connsiteX6-1903" y="connsiteY6-1904"/>
                </a:cxn>
                <a:cxn ang="0">
                  <a:pos x="connsiteX7-1905" y="connsiteY7-1906"/>
                </a:cxn>
                <a:cxn ang="0">
                  <a:pos x="connsiteX8-1907" y="connsiteY8-1908"/>
                </a:cxn>
                <a:cxn ang="0">
                  <a:pos x="connsiteX9-1909" y="connsiteY9-1910"/>
                </a:cxn>
                <a:cxn ang="0">
                  <a:pos x="connsiteX10-1911" y="connsiteY10-1912"/>
                </a:cxn>
                <a:cxn ang="0">
                  <a:pos x="connsiteX11-1913" y="connsiteY11-1914"/>
                </a:cxn>
                <a:cxn ang="0">
                  <a:pos x="connsiteX12-1915" y="connsiteY12-1916"/>
                </a:cxn>
                <a:cxn ang="0">
                  <a:pos x="connsiteX13-1917" y="connsiteY13-1918"/>
                </a:cxn>
                <a:cxn ang="0">
                  <a:pos x="connsiteX14-1919" y="connsiteY14-1920"/>
                </a:cxn>
                <a:cxn ang="0">
                  <a:pos x="connsiteX15-1921" y="connsiteY15-1922"/>
                </a:cxn>
                <a:cxn ang="0">
                  <a:pos x="connsiteX16-1923" y="connsiteY16-1924"/>
                </a:cxn>
                <a:cxn ang="0">
                  <a:pos x="connsiteX17-1925" y="connsiteY17-1926"/>
                </a:cxn>
                <a:cxn ang="0">
                  <a:pos x="connsiteX18-1927" y="connsiteY18-1928"/>
                </a:cxn>
                <a:cxn ang="0">
                  <a:pos x="connsiteX19-1929" y="connsiteY19-1930"/>
                </a:cxn>
                <a:cxn ang="0">
                  <a:pos x="connsiteX20-1931" y="connsiteY20-1932"/>
                </a:cxn>
              </a:cxnLst>
              <a:rect l="l" t="t" r="r" b="b"/>
              <a:pathLst>
                <a:path w="1629187" h="1893094">
                  <a:moveTo>
                    <a:pt x="0" y="1300162"/>
                  </a:moveTo>
                  <a:lnTo>
                    <a:pt x="776288" y="0"/>
                  </a:lnTo>
                  <a:lnTo>
                    <a:pt x="1562100" y="1304925"/>
                  </a:lnTo>
                  <a:lnTo>
                    <a:pt x="1445419" y="1466850"/>
                  </a:lnTo>
                  <a:cubicBezTo>
                    <a:pt x="1417638" y="1508124"/>
                    <a:pt x="1463674" y="1563688"/>
                    <a:pt x="1516856" y="1557338"/>
                  </a:cubicBezTo>
                  <a:cubicBezTo>
                    <a:pt x="1615282" y="1551781"/>
                    <a:pt x="1658938" y="1667669"/>
                    <a:pt x="1607344" y="1726406"/>
                  </a:cubicBezTo>
                  <a:cubicBezTo>
                    <a:pt x="1550194" y="1785937"/>
                    <a:pt x="1438275" y="1769268"/>
                    <a:pt x="1426369" y="1678781"/>
                  </a:cubicBezTo>
                  <a:cubicBezTo>
                    <a:pt x="1423194" y="1634331"/>
                    <a:pt x="1339057" y="1604168"/>
                    <a:pt x="1312069" y="1640681"/>
                  </a:cubicBezTo>
                  <a:lnTo>
                    <a:pt x="1126331" y="1893094"/>
                  </a:lnTo>
                  <a:lnTo>
                    <a:pt x="909638" y="1893094"/>
                  </a:lnTo>
                  <a:cubicBezTo>
                    <a:pt x="865187" y="1892300"/>
                    <a:pt x="832644" y="1877220"/>
                    <a:pt x="869156" y="1826419"/>
                  </a:cubicBezTo>
                  <a:cubicBezTo>
                    <a:pt x="931069" y="1746251"/>
                    <a:pt x="900112" y="1608931"/>
                    <a:pt x="769144" y="1607344"/>
                  </a:cubicBezTo>
                  <a:cubicBezTo>
                    <a:pt x="667544" y="1611313"/>
                    <a:pt x="630238" y="1734344"/>
                    <a:pt x="671513" y="1797844"/>
                  </a:cubicBezTo>
                  <a:cubicBezTo>
                    <a:pt x="706438" y="1843881"/>
                    <a:pt x="710407" y="1887537"/>
                    <a:pt x="661988" y="1885950"/>
                  </a:cubicBezTo>
                  <a:lnTo>
                    <a:pt x="433388" y="1885950"/>
                  </a:lnTo>
                  <a:lnTo>
                    <a:pt x="261938" y="1664494"/>
                  </a:lnTo>
                  <a:cubicBezTo>
                    <a:pt x="216694" y="1598613"/>
                    <a:pt x="271463" y="1573212"/>
                    <a:pt x="326231" y="1581150"/>
                  </a:cubicBezTo>
                  <a:cubicBezTo>
                    <a:pt x="379413" y="1588293"/>
                    <a:pt x="492125" y="1476375"/>
                    <a:pt x="407194" y="1373981"/>
                  </a:cubicBezTo>
                  <a:cubicBezTo>
                    <a:pt x="329406" y="1296193"/>
                    <a:pt x="206375" y="1339849"/>
                    <a:pt x="192881" y="1412080"/>
                  </a:cubicBezTo>
                  <a:cubicBezTo>
                    <a:pt x="179387" y="1476374"/>
                    <a:pt x="134938" y="1488280"/>
                    <a:pt x="111919" y="1454944"/>
                  </a:cubicBezTo>
                  <a:lnTo>
                    <a:pt x="0" y="1300162"/>
                  </a:ln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noProof="1">
                <a:cs typeface="+mn-ea"/>
              </a:endParaRPr>
            </a:p>
          </p:txBody>
        </p:sp>
        <p:sp>
          <p:nvSpPr>
            <p:cNvPr id="21" name="矩形 18"/>
            <p:cNvSpPr>
              <a:spLocks noChangeArrowheads="1"/>
            </p:cNvSpPr>
            <p:nvPr/>
          </p:nvSpPr>
          <p:spPr bwMode="auto">
            <a:xfrm>
              <a:off x="4587974" y="3764058"/>
              <a:ext cx="582138" cy="369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cs typeface="+mn-ea"/>
                </a:rPr>
                <a:t>05</a:t>
              </a:r>
              <a:endParaRPr lang="zh-CN" altLang="en-US" sz="2400" dirty="0">
                <a:cs typeface="+mn-ea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46100" y="3142786"/>
            <a:ext cx="3419762" cy="1356914"/>
            <a:chOff x="-371762" y="2692400"/>
            <a:chExt cx="3419762" cy="1356914"/>
          </a:xfrm>
        </p:grpSpPr>
        <p:sp>
          <p:nvSpPr>
            <p:cNvPr id="52" name="Text 3"/>
            <p:cNvSpPr/>
            <p:nvPr/>
          </p:nvSpPr>
          <p:spPr>
            <a:xfrm>
              <a:off x="762000" y="2692400"/>
              <a:ext cx="2286000" cy="2794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algn="r">
                <a:lnSpc>
                  <a:spcPts val="2200"/>
                </a:lnSpc>
              </a:pPr>
              <a:r>
                <a:rPr lang="en-US" sz="1600" b="1" dirty="0">
                  <a:cs typeface="+mn-ea"/>
                  <a:sym typeface="+mn-lt"/>
                </a:rPr>
                <a:t>识别欺凌</a:t>
              </a:r>
              <a:endParaRPr lang="en-US" sz="1600" dirty="0">
                <a:cs typeface="+mn-ea"/>
                <a:sym typeface="+mn-lt"/>
              </a:endParaRPr>
            </a:p>
          </p:txBody>
        </p:sp>
        <p:sp>
          <p:nvSpPr>
            <p:cNvPr id="53" name="Text 4"/>
            <p:cNvSpPr/>
            <p:nvPr/>
          </p:nvSpPr>
          <p:spPr>
            <a:xfrm>
              <a:off x="-371762" y="2931714"/>
              <a:ext cx="3419762" cy="11176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algn="r">
                <a:lnSpc>
                  <a:spcPts val="2200"/>
                </a:lnSpc>
              </a:pPr>
              <a:r>
                <a:rPr lang="en-US" sz="1400" dirty="0">
                  <a:cs typeface="+mn-ea"/>
                  <a:sym typeface="+mn-lt"/>
                </a:rPr>
                <a:t>了解网络欺凌的形式，如恶意评论、谣言传播等，提高警惕，不轻易相信并转发未经证实的信息。</a:t>
              </a:r>
              <a:endParaRPr 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104900" y="4953524"/>
            <a:ext cx="3560996" cy="1201138"/>
            <a:chOff x="2281004" y="2692400"/>
            <a:chExt cx="3560996" cy="1201138"/>
          </a:xfrm>
        </p:grpSpPr>
        <p:sp>
          <p:nvSpPr>
            <p:cNvPr id="55" name="Text 5"/>
            <p:cNvSpPr/>
            <p:nvPr/>
          </p:nvSpPr>
          <p:spPr>
            <a:xfrm>
              <a:off x="3556000" y="2692400"/>
              <a:ext cx="2286000" cy="2794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algn="r">
                <a:lnSpc>
                  <a:spcPts val="2200"/>
                </a:lnSpc>
              </a:pPr>
              <a:r>
                <a:rPr lang="en-US" sz="1600" b="1" dirty="0">
                  <a:cs typeface="+mn-ea"/>
                  <a:sym typeface="+mn-lt"/>
                </a:rPr>
                <a:t>自我保护</a:t>
              </a:r>
              <a:endParaRPr lang="en-US" sz="1600" dirty="0">
                <a:cs typeface="+mn-ea"/>
                <a:sym typeface="+mn-lt"/>
              </a:endParaRPr>
            </a:p>
          </p:txBody>
        </p:sp>
        <p:sp>
          <p:nvSpPr>
            <p:cNvPr id="56" name="Text 6"/>
            <p:cNvSpPr/>
            <p:nvPr/>
          </p:nvSpPr>
          <p:spPr>
            <a:xfrm>
              <a:off x="2281004" y="2775938"/>
              <a:ext cx="3560996" cy="11176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algn="r">
                <a:lnSpc>
                  <a:spcPts val="2200"/>
                </a:lnSpc>
              </a:pPr>
              <a:r>
                <a:rPr lang="en-US" sz="1400" dirty="0">
                  <a:cs typeface="+mn-ea"/>
                  <a:sym typeface="+mn-lt"/>
                </a:rPr>
                <a:t>设置隐私权限，限制陌生人访问个人信息，避免过度分享生活细节，减少成为目标的风险。</a:t>
              </a:r>
              <a:endParaRPr lang="en-US" sz="1400" dirty="0">
                <a:cs typeface="+mn-ea"/>
                <a:sym typeface="+mn-lt"/>
              </a:endParaRPr>
            </a:p>
          </p:txBody>
        </p:sp>
      </p:grpSp>
      <p:sp>
        <p:nvSpPr>
          <p:cNvPr id="59" name="Text 7"/>
          <p:cNvSpPr/>
          <p:nvPr/>
        </p:nvSpPr>
        <p:spPr>
          <a:xfrm>
            <a:off x="4953000" y="1165247"/>
            <a:ext cx="2286000" cy="279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00"/>
              </a:lnSpc>
            </a:pPr>
            <a:r>
              <a:rPr lang="en-US" sz="1600" b="1" dirty="0">
                <a:solidFill>
                  <a:srgbClr val="000000"/>
                </a:solidFill>
                <a:cs typeface="+mn-ea"/>
                <a:sym typeface="+mn-lt"/>
              </a:rPr>
              <a:t>求助渠道</a:t>
            </a:r>
            <a:endParaRPr lang="en-US" sz="1600" dirty="0">
              <a:cs typeface="+mn-ea"/>
              <a:sym typeface="+mn-lt"/>
            </a:endParaRPr>
          </a:p>
        </p:txBody>
      </p:sp>
      <p:sp>
        <p:nvSpPr>
          <p:cNvPr id="62" name="Text 8"/>
          <p:cNvSpPr/>
          <p:nvPr/>
        </p:nvSpPr>
        <p:spPr>
          <a:xfrm>
            <a:off x="3682616" y="1180225"/>
            <a:ext cx="4826768" cy="1117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00"/>
              </a:lnSpc>
            </a:pPr>
            <a:r>
              <a:rPr lang="en-US" sz="1400" dirty="0">
                <a:cs typeface="+mn-ea"/>
                <a:sym typeface="+mn-lt"/>
              </a:rPr>
              <a:t>遇到网络欺凌时，及时向家长、老师或警方求助，利用法律武器维护自身权益，不要选择沉默。</a:t>
            </a:r>
            <a:endParaRPr lang="en-US" sz="1400" dirty="0">
              <a:cs typeface="+mn-ea"/>
              <a:sym typeface="+mn-lt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8243840" y="2842267"/>
            <a:ext cx="3708400" cy="1184982"/>
            <a:chOff x="9144000" y="2794000"/>
            <a:chExt cx="3708400" cy="1184982"/>
          </a:xfrm>
        </p:grpSpPr>
        <p:sp>
          <p:nvSpPr>
            <p:cNvPr id="68" name="Text 9"/>
            <p:cNvSpPr/>
            <p:nvPr/>
          </p:nvSpPr>
          <p:spPr>
            <a:xfrm>
              <a:off x="9144000" y="2794000"/>
              <a:ext cx="2286000" cy="2794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>
                <a:lnSpc>
                  <a:spcPts val="2200"/>
                </a:lnSpc>
              </a:pPr>
              <a:r>
                <a:rPr lang="en-US" sz="1600" b="1" dirty="0">
                  <a:cs typeface="+mn-ea"/>
                  <a:sym typeface="+mn-lt"/>
                </a:rPr>
                <a:t>正面回应</a:t>
              </a:r>
              <a:endParaRPr lang="en-US" sz="1600" dirty="0">
                <a:cs typeface="+mn-ea"/>
                <a:sym typeface="+mn-lt"/>
              </a:endParaRPr>
            </a:p>
          </p:txBody>
        </p:sp>
        <p:sp>
          <p:nvSpPr>
            <p:cNvPr id="69" name="Text 10"/>
            <p:cNvSpPr/>
            <p:nvPr/>
          </p:nvSpPr>
          <p:spPr>
            <a:xfrm>
              <a:off x="9144000" y="2861382"/>
              <a:ext cx="3708400" cy="11176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>
                <a:lnSpc>
                  <a:spcPts val="2200"/>
                </a:lnSpc>
              </a:pPr>
              <a:r>
                <a:rPr lang="en-US" sz="1400" dirty="0">
                  <a:cs typeface="+mn-ea"/>
                  <a:sym typeface="+mn-lt"/>
                </a:rPr>
                <a:t>面对网络攻击，保持冷静，采取合理方式回应，如举报、屏蔽，避免情绪化反击导致事态升级。</a:t>
              </a:r>
              <a:endParaRPr lang="en-US" sz="1400" dirty="0">
                <a:cs typeface="+mn-ea"/>
                <a:sym typeface="+mn-lt"/>
              </a:endParaRPr>
            </a:p>
          </p:txBody>
        </p:sp>
      </p:grpSp>
      <p:sp>
        <p:nvSpPr>
          <p:cNvPr id="71" name="Text 11"/>
          <p:cNvSpPr/>
          <p:nvPr/>
        </p:nvSpPr>
        <p:spPr>
          <a:xfrm>
            <a:off x="7526104" y="4940340"/>
            <a:ext cx="2286000" cy="279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1600" b="1" dirty="0">
                <a:solidFill>
                  <a:srgbClr val="000000"/>
                </a:solidFill>
                <a:cs typeface="+mn-ea"/>
                <a:sym typeface="+mn-lt"/>
              </a:rPr>
              <a:t>培养素养</a:t>
            </a:r>
            <a:endParaRPr lang="en-US" sz="1600" dirty="0">
              <a:cs typeface="+mn-ea"/>
              <a:sym typeface="+mn-lt"/>
            </a:endParaRPr>
          </a:p>
        </p:txBody>
      </p:sp>
      <p:sp>
        <p:nvSpPr>
          <p:cNvPr id="72" name="Text 12"/>
          <p:cNvSpPr/>
          <p:nvPr/>
        </p:nvSpPr>
        <p:spPr>
          <a:xfrm>
            <a:off x="7526104" y="5151550"/>
            <a:ext cx="3814996" cy="1117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1400" dirty="0">
                <a:cs typeface="+mn-ea"/>
                <a:sym typeface="+mn-lt"/>
              </a:rPr>
              <a:t>增强网络素养，学会辨别信息真伪，培养批判性思维，做负责任的网络公民，共同营造健康网络环境。</a:t>
            </a:r>
            <a:endParaRPr lang="en-US" sz="14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/>
        </p:nvSpPr>
        <p:spPr>
          <a:xfrm>
            <a:off x="947738" y="836657"/>
            <a:ext cx="4538662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4200"/>
              </a:lnSpc>
            </a:pPr>
            <a:r>
              <a:rPr lang="en-US" altLang="zh-CN" sz="3000" b="1" dirty="0" err="1">
                <a:solidFill>
                  <a:srgbClr val="000000"/>
                </a:solidFill>
                <a:cs typeface="+mn-ea"/>
                <a:sym typeface="+mn-lt"/>
              </a:rPr>
              <a:t>保护个人信息</a:t>
            </a:r>
            <a:endParaRPr lang="en-US" altLang="zh-CN" sz="3000" dirty="0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439353" y="172794"/>
            <a:ext cx="5316539" cy="488083"/>
            <a:chOff x="3437730" y="2379060"/>
            <a:chExt cx="5316539" cy="488083"/>
          </a:xfrm>
        </p:grpSpPr>
        <p:sp>
          <p:nvSpPr>
            <p:cNvPr id="4" name="任意多边形: 形状 3"/>
            <p:cNvSpPr/>
            <p:nvPr/>
          </p:nvSpPr>
          <p:spPr>
            <a:xfrm>
              <a:off x="3437730" y="2380533"/>
              <a:ext cx="5316539" cy="486610"/>
            </a:xfrm>
            <a:custGeom>
              <a:avLst/>
              <a:gdLst>
                <a:gd name="connsiteX0" fmla="*/ 0 w 5316539"/>
                <a:gd name="connsiteY0" fmla="*/ 0 h 486610"/>
                <a:gd name="connsiteX1" fmla="*/ 5311748 w 5316539"/>
                <a:gd name="connsiteY1" fmla="*/ 0 h 486610"/>
                <a:gd name="connsiteX2" fmla="*/ 5226051 w 5316539"/>
                <a:gd name="connsiteY2" fmla="*/ 64795 h 486610"/>
                <a:gd name="connsiteX3" fmla="*/ 5292726 w 5316539"/>
                <a:gd name="connsiteY3" fmla="*/ 145757 h 486610"/>
                <a:gd name="connsiteX4" fmla="*/ 5240339 w 5316539"/>
                <a:gd name="connsiteY4" fmla="*/ 174332 h 486610"/>
                <a:gd name="connsiteX5" fmla="*/ 5316539 w 5316539"/>
                <a:gd name="connsiteY5" fmla="*/ 241007 h 486610"/>
                <a:gd name="connsiteX6" fmla="*/ 5254626 w 5316539"/>
                <a:gd name="connsiteY6" fmla="*/ 264820 h 486610"/>
                <a:gd name="connsiteX7" fmla="*/ 5307014 w 5316539"/>
                <a:gd name="connsiteY7" fmla="*/ 302920 h 486610"/>
                <a:gd name="connsiteX8" fmla="*/ 5230814 w 5316539"/>
                <a:gd name="connsiteY8" fmla="*/ 364832 h 486610"/>
                <a:gd name="connsiteX9" fmla="*/ 5316539 w 5316539"/>
                <a:gd name="connsiteY9" fmla="*/ 421982 h 486610"/>
                <a:gd name="connsiteX10" fmla="*/ 5291919 w 5316539"/>
                <a:gd name="connsiteY10" fmla="*/ 486610 h 486610"/>
                <a:gd name="connsiteX11" fmla="*/ 52995 w 5316539"/>
                <a:gd name="connsiteY11" fmla="*/ 486610 h 486610"/>
                <a:gd name="connsiteX12" fmla="*/ 82551 w 5316539"/>
                <a:gd name="connsiteY12" fmla="*/ 445795 h 486610"/>
                <a:gd name="connsiteX13" fmla="*/ 30164 w 5316539"/>
                <a:gd name="connsiteY13" fmla="*/ 379120 h 486610"/>
                <a:gd name="connsiteX14" fmla="*/ 53976 w 5316539"/>
                <a:gd name="connsiteY14" fmla="*/ 336257 h 486610"/>
                <a:gd name="connsiteX15" fmla="*/ 15876 w 5316539"/>
                <a:gd name="connsiteY15" fmla="*/ 241007 h 486610"/>
                <a:gd name="connsiteX16" fmla="*/ 120651 w 5316539"/>
                <a:gd name="connsiteY16" fmla="*/ 202907 h 486610"/>
                <a:gd name="connsiteX17" fmla="*/ 25401 w 5316539"/>
                <a:gd name="connsiteY17" fmla="*/ 112420 h 486610"/>
                <a:gd name="connsiteX18" fmla="*/ 68264 w 5316539"/>
                <a:gd name="connsiteY18" fmla="*/ 55270 h 486610"/>
                <a:gd name="connsiteX19" fmla="*/ 0 w 5316539"/>
                <a:gd name="connsiteY19" fmla="*/ 2176 h 486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316539" h="486610">
                  <a:moveTo>
                    <a:pt x="0" y="0"/>
                  </a:moveTo>
                  <a:lnTo>
                    <a:pt x="5311748" y="0"/>
                  </a:lnTo>
                  <a:lnTo>
                    <a:pt x="5226051" y="64795"/>
                  </a:lnTo>
                  <a:lnTo>
                    <a:pt x="5292726" y="145757"/>
                  </a:lnTo>
                  <a:lnTo>
                    <a:pt x="5240339" y="174332"/>
                  </a:lnTo>
                  <a:lnTo>
                    <a:pt x="5316539" y="241007"/>
                  </a:lnTo>
                  <a:lnTo>
                    <a:pt x="5254626" y="264820"/>
                  </a:lnTo>
                  <a:lnTo>
                    <a:pt x="5307014" y="302920"/>
                  </a:lnTo>
                  <a:lnTo>
                    <a:pt x="5230814" y="364832"/>
                  </a:lnTo>
                  <a:lnTo>
                    <a:pt x="5316539" y="421982"/>
                  </a:lnTo>
                  <a:lnTo>
                    <a:pt x="5291919" y="486610"/>
                  </a:lnTo>
                  <a:lnTo>
                    <a:pt x="52995" y="486610"/>
                  </a:lnTo>
                  <a:lnTo>
                    <a:pt x="82551" y="445795"/>
                  </a:lnTo>
                  <a:lnTo>
                    <a:pt x="30164" y="379120"/>
                  </a:lnTo>
                  <a:lnTo>
                    <a:pt x="53976" y="336257"/>
                  </a:lnTo>
                  <a:lnTo>
                    <a:pt x="15876" y="241007"/>
                  </a:lnTo>
                  <a:lnTo>
                    <a:pt x="120651" y="202907"/>
                  </a:lnTo>
                  <a:lnTo>
                    <a:pt x="25401" y="112420"/>
                  </a:lnTo>
                  <a:lnTo>
                    <a:pt x="68264" y="55270"/>
                  </a:lnTo>
                  <a:lnTo>
                    <a:pt x="0" y="2176"/>
                  </a:ln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" name="Text 3"/>
            <p:cNvSpPr/>
            <p:nvPr/>
          </p:nvSpPr>
          <p:spPr>
            <a:xfrm>
              <a:off x="4205471" y="2379060"/>
              <a:ext cx="469900" cy="4445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>
                <a:lnSpc>
                  <a:spcPts val="4050"/>
                </a:lnSpc>
              </a:pPr>
              <a:r>
                <a:rPr lang="en-US" sz="2500" b="1" dirty="0">
                  <a:solidFill>
                    <a:schemeClr val="bg1"/>
                  </a:solidFill>
                  <a:latin typeface="MiSans Normal" panose="00000500000000000000" pitchFamily="2" charset="-122"/>
                  <a:ea typeface="MiSans Normal" panose="00000500000000000000" pitchFamily="2" charset="-122"/>
                  <a:cs typeface="+mn-ea"/>
                  <a:sym typeface="+mn-lt"/>
                </a:rPr>
                <a:t>03</a:t>
              </a:r>
              <a:endParaRPr lang="en-US" sz="2500" dirty="0">
                <a:solidFill>
                  <a:schemeClr val="bg1"/>
                </a:solidFill>
                <a:latin typeface="MiSans Normal" panose="00000500000000000000" pitchFamily="2" charset="-122"/>
                <a:ea typeface="MiSans Normal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" name="Text 4"/>
            <p:cNvSpPr/>
            <p:nvPr/>
          </p:nvSpPr>
          <p:spPr>
            <a:xfrm>
              <a:off x="4827771" y="2469229"/>
              <a:ext cx="2618739" cy="2794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>
                <a:lnSpc>
                  <a:spcPts val="22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cs typeface="+mn-ea"/>
                  <a:sym typeface="+mn-lt"/>
                </a:rPr>
                <a:t>网络安全与隐私保护</a:t>
              </a:r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任意多边形: 形状 21"/>
          <p:cNvSpPr/>
          <p:nvPr/>
        </p:nvSpPr>
        <p:spPr>
          <a:xfrm>
            <a:off x="6178893" y="3695273"/>
            <a:ext cx="5053497" cy="1613327"/>
          </a:xfrm>
          <a:custGeom>
            <a:avLst/>
            <a:gdLst>
              <a:gd name="connsiteX0" fmla="*/ 1467285 w 5053497"/>
              <a:gd name="connsiteY0" fmla="*/ 0 h 1613327"/>
              <a:gd name="connsiteX1" fmla="*/ 3198729 w 5053497"/>
              <a:gd name="connsiteY1" fmla="*/ 0 h 1613327"/>
              <a:gd name="connsiteX2" fmla="*/ 3204371 w 5053497"/>
              <a:gd name="connsiteY2" fmla="*/ 1139 h 1613327"/>
              <a:gd name="connsiteX3" fmla="*/ 3205120 w 5053497"/>
              <a:gd name="connsiteY3" fmla="*/ 0 h 1613327"/>
              <a:gd name="connsiteX4" fmla="*/ 4936563 w 5053497"/>
              <a:gd name="connsiteY4" fmla="*/ 0 h 1613327"/>
              <a:gd name="connsiteX5" fmla="*/ 5053497 w 5053497"/>
              <a:gd name="connsiteY5" fmla="*/ 116934 h 1613327"/>
              <a:gd name="connsiteX6" fmla="*/ 5053497 w 5053497"/>
              <a:gd name="connsiteY6" fmla="*/ 1496394 h 1613327"/>
              <a:gd name="connsiteX7" fmla="*/ 4936563 w 5053497"/>
              <a:gd name="connsiteY7" fmla="*/ 1613327 h 1613327"/>
              <a:gd name="connsiteX8" fmla="*/ 3198729 w 5053497"/>
              <a:gd name="connsiteY8" fmla="*/ 1613327 h 1613327"/>
              <a:gd name="connsiteX9" fmla="*/ 1854769 w 5053497"/>
              <a:gd name="connsiteY9" fmla="*/ 1613327 h 1613327"/>
              <a:gd name="connsiteX10" fmla="*/ 116934 w 5053497"/>
              <a:gd name="connsiteY10" fmla="*/ 1613327 h 1613327"/>
              <a:gd name="connsiteX11" fmla="*/ 0 w 5053497"/>
              <a:gd name="connsiteY11" fmla="*/ 1496394 h 1613327"/>
              <a:gd name="connsiteX12" fmla="*/ 0 w 5053497"/>
              <a:gd name="connsiteY12" fmla="*/ 1479419 h 1613327"/>
              <a:gd name="connsiteX13" fmla="*/ 27621 w 5053497"/>
              <a:gd name="connsiteY13" fmla="*/ 1460903 h 1613327"/>
              <a:gd name="connsiteX14" fmla="*/ 1450559 w 5053497"/>
              <a:gd name="connsiteY14" fmla="*/ 25429 h 1613327"/>
              <a:gd name="connsiteX15" fmla="*/ 1467285 w 5053497"/>
              <a:gd name="connsiteY15" fmla="*/ 0 h 161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53497" h="1613327">
                <a:moveTo>
                  <a:pt x="1467285" y="0"/>
                </a:moveTo>
                <a:lnTo>
                  <a:pt x="3198729" y="0"/>
                </a:lnTo>
                <a:lnTo>
                  <a:pt x="3204371" y="1139"/>
                </a:lnTo>
                <a:lnTo>
                  <a:pt x="3205120" y="0"/>
                </a:lnTo>
                <a:lnTo>
                  <a:pt x="4936563" y="0"/>
                </a:lnTo>
                <a:cubicBezTo>
                  <a:pt x="5001143" y="0"/>
                  <a:pt x="5053497" y="52354"/>
                  <a:pt x="5053497" y="116934"/>
                </a:cubicBezTo>
                <a:lnTo>
                  <a:pt x="5053497" y="1496394"/>
                </a:lnTo>
                <a:cubicBezTo>
                  <a:pt x="5053497" y="1560974"/>
                  <a:pt x="5001143" y="1613327"/>
                  <a:pt x="4936563" y="1613327"/>
                </a:cubicBezTo>
                <a:lnTo>
                  <a:pt x="3198729" y="1613327"/>
                </a:lnTo>
                <a:lnTo>
                  <a:pt x="1854769" y="1613327"/>
                </a:lnTo>
                <a:lnTo>
                  <a:pt x="116934" y="1613327"/>
                </a:lnTo>
                <a:cubicBezTo>
                  <a:pt x="52354" y="1613327"/>
                  <a:pt x="0" y="1560974"/>
                  <a:pt x="0" y="1496394"/>
                </a:cubicBezTo>
                <a:lnTo>
                  <a:pt x="0" y="1479419"/>
                </a:lnTo>
                <a:lnTo>
                  <a:pt x="27621" y="1460903"/>
                </a:lnTo>
                <a:lnTo>
                  <a:pt x="1450559" y="25429"/>
                </a:lnTo>
                <a:cubicBezTo>
                  <a:pt x="1457888" y="18037"/>
                  <a:pt x="1464341" y="10104"/>
                  <a:pt x="146728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4E5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E62E0B"/>
              </a:solidFill>
              <a:sym typeface="+mn-lt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6178893" y="1926916"/>
            <a:ext cx="5053497" cy="1613327"/>
          </a:xfrm>
          <a:custGeom>
            <a:avLst/>
            <a:gdLst>
              <a:gd name="connsiteX0" fmla="*/ 116933 w 5053497"/>
              <a:gd name="connsiteY0" fmla="*/ 0 h 1613327"/>
              <a:gd name="connsiteX1" fmla="*/ 1854769 w 5053497"/>
              <a:gd name="connsiteY1" fmla="*/ 0 h 1613327"/>
              <a:gd name="connsiteX2" fmla="*/ 3198729 w 5053497"/>
              <a:gd name="connsiteY2" fmla="*/ 0 h 1613327"/>
              <a:gd name="connsiteX3" fmla="*/ 4936563 w 5053497"/>
              <a:gd name="connsiteY3" fmla="*/ 0 h 1613327"/>
              <a:gd name="connsiteX4" fmla="*/ 5053497 w 5053497"/>
              <a:gd name="connsiteY4" fmla="*/ 116933 h 1613327"/>
              <a:gd name="connsiteX5" fmla="*/ 5053497 w 5053497"/>
              <a:gd name="connsiteY5" fmla="*/ 1496394 h 1613327"/>
              <a:gd name="connsiteX6" fmla="*/ 4936563 w 5053497"/>
              <a:gd name="connsiteY6" fmla="*/ 1613327 h 1613327"/>
              <a:gd name="connsiteX7" fmla="*/ 3219542 w 5053497"/>
              <a:gd name="connsiteY7" fmla="*/ 1613327 h 1613327"/>
              <a:gd name="connsiteX8" fmla="*/ 3217061 w 5053497"/>
              <a:gd name="connsiteY8" fmla="*/ 1609626 h 1613327"/>
              <a:gd name="connsiteX9" fmla="*/ 3198729 w 5053497"/>
              <a:gd name="connsiteY9" fmla="*/ 1613327 h 1613327"/>
              <a:gd name="connsiteX10" fmla="*/ 1481707 w 5053497"/>
              <a:gd name="connsiteY10" fmla="*/ 1613327 h 1613327"/>
              <a:gd name="connsiteX11" fmla="*/ 1453123 w 5053497"/>
              <a:gd name="connsiteY11" fmla="*/ 1570690 h 1613327"/>
              <a:gd name="connsiteX12" fmla="*/ 17648 w 5053497"/>
              <a:gd name="connsiteY12" fmla="*/ 147752 h 1613327"/>
              <a:gd name="connsiteX13" fmla="*/ 0 w 5053497"/>
              <a:gd name="connsiteY13" fmla="*/ 136144 h 1613327"/>
              <a:gd name="connsiteX14" fmla="*/ 0 w 5053497"/>
              <a:gd name="connsiteY14" fmla="*/ 116933 h 1613327"/>
              <a:gd name="connsiteX15" fmla="*/ 116933 w 5053497"/>
              <a:gd name="connsiteY15" fmla="*/ 0 h 161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53497" h="1613327">
                <a:moveTo>
                  <a:pt x="116933" y="0"/>
                </a:moveTo>
                <a:lnTo>
                  <a:pt x="1854769" y="0"/>
                </a:lnTo>
                <a:lnTo>
                  <a:pt x="3198729" y="0"/>
                </a:lnTo>
                <a:lnTo>
                  <a:pt x="4936563" y="0"/>
                </a:lnTo>
                <a:cubicBezTo>
                  <a:pt x="5001143" y="0"/>
                  <a:pt x="5053497" y="52353"/>
                  <a:pt x="5053497" y="116933"/>
                </a:cubicBezTo>
                <a:lnTo>
                  <a:pt x="5053497" y="1496394"/>
                </a:lnTo>
                <a:cubicBezTo>
                  <a:pt x="5053497" y="1560974"/>
                  <a:pt x="5001143" y="1613327"/>
                  <a:pt x="4936563" y="1613327"/>
                </a:cubicBezTo>
                <a:lnTo>
                  <a:pt x="3219542" y="1613327"/>
                </a:lnTo>
                <a:lnTo>
                  <a:pt x="3217061" y="1609626"/>
                </a:lnTo>
                <a:lnTo>
                  <a:pt x="3198729" y="1613327"/>
                </a:lnTo>
                <a:lnTo>
                  <a:pt x="1481707" y="1613327"/>
                </a:lnTo>
                <a:lnTo>
                  <a:pt x="1453123" y="1570690"/>
                </a:lnTo>
                <a:lnTo>
                  <a:pt x="17648" y="147752"/>
                </a:lnTo>
                <a:cubicBezTo>
                  <a:pt x="12574" y="142722"/>
                  <a:pt x="7245" y="138103"/>
                  <a:pt x="0" y="136144"/>
                </a:cubicBezTo>
                <a:lnTo>
                  <a:pt x="0" y="116933"/>
                </a:lnTo>
                <a:cubicBezTo>
                  <a:pt x="0" y="52353"/>
                  <a:pt x="52353" y="0"/>
                  <a:pt x="116933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4E5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E62E0B"/>
              </a:solidFill>
              <a:sym typeface="+mn-lt"/>
            </a:endParaRPr>
          </a:p>
        </p:txBody>
      </p:sp>
      <p:sp>
        <p:nvSpPr>
          <p:cNvPr id="24" name="任意多边形: 形状 23"/>
          <p:cNvSpPr/>
          <p:nvPr/>
        </p:nvSpPr>
        <p:spPr>
          <a:xfrm>
            <a:off x="947738" y="1926916"/>
            <a:ext cx="5064129" cy="1613327"/>
          </a:xfrm>
          <a:custGeom>
            <a:avLst/>
            <a:gdLst>
              <a:gd name="connsiteX0" fmla="*/ 116934 w 5064129"/>
              <a:gd name="connsiteY0" fmla="*/ 0 h 1613327"/>
              <a:gd name="connsiteX1" fmla="*/ 1866641 w 5064129"/>
              <a:gd name="connsiteY1" fmla="*/ 0 h 1613327"/>
              <a:gd name="connsiteX2" fmla="*/ 3198731 w 5064129"/>
              <a:gd name="connsiteY2" fmla="*/ 0 h 1613327"/>
              <a:gd name="connsiteX3" fmla="*/ 4948438 w 5064129"/>
              <a:gd name="connsiteY3" fmla="*/ 0 h 1613327"/>
              <a:gd name="connsiteX4" fmla="*/ 5064129 w 5064129"/>
              <a:gd name="connsiteY4" fmla="*/ 110777 h 1613327"/>
              <a:gd name="connsiteX5" fmla="*/ 5005589 w 5064129"/>
              <a:gd name="connsiteY5" fmla="*/ 147132 h 1613327"/>
              <a:gd name="connsiteX6" fmla="*/ 3582650 w 5064129"/>
              <a:gd name="connsiteY6" fmla="*/ 1582606 h 1613327"/>
              <a:gd name="connsiteX7" fmla="*/ 3562443 w 5064129"/>
              <a:gd name="connsiteY7" fmla="*/ 1613327 h 1613327"/>
              <a:gd name="connsiteX8" fmla="*/ 1866641 w 5064129"/>
              <a:gd name="connsiteY8" fmla="*/ 1613327 h 1613327"/>
              <a:gd name="connsiteX9" fmla="*/ 1821125 w 5064129"/>
              <a:gd name="connsiteY9" fmla="*/ 1604138 h 1613327"/>
              <a:gd name="connsiteX10" fmla="*/ 1819501 w 5064129"/>
              <a:gd name="connsiteY10" fmla="*/ 1603043 h 1613327"/>
              <a:gd name="connsiteX11" fmla="*/ 1812736 w 5064129"/>
              <a:gd name="connsiteY11" fmla="*/ 1613327 h 1613327"/>
              <a:gd name="connsiteX12" fmla="*/ 116934 w 5064129"/>
              <a:gd name="connsiteY12" fmla="*/ 1613327 h 1613327"/>
              <a:gd name="connsiteX13" fmla="*/ 0 w 5064129"/>
              <a:gd name="connsiteY13" fmla="*/ 1496394 h 1613327"/>
              <a:gd name="connsiteX14" fmla="*/ 0 w 5064129"/>
              <a:gd name="connsiteY14" fmla="*/ 116933 h 1613327"/>
              <a:gd name="connsiteX15" fmla="*/ 116934 w 5064129"/>
              <a:gd name="connsiteY15" fmla="*/ 0 h 161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64129" h="1613327">
                <a:moveTo>
                  <a:pt x="116934" y="0"/>
                </a:moveTo>
                <a:lnTo>
                  <a:pt x="1866641" y="0"/>
                </a:lnTo>
                <a:lnTo>
                  <a:pt x="3198731" y="0"/>
                </a:lnTo>
                <a:lnTo>
                  <a:pt x="4948438" y="0"/>
                </a:lnTo>
                <a:cubicBezTo>
                  <a:pt x="5010934" y="0"/>
                  <a:pt x="5061980" y="49029"/>
                  <a:pt x="5064129" y="110777"/>
                </a:cubicBezTo>
                <a:cubicBezTo>
                  <a:pt x="5042501" y="117534"/>
                  <a:pt x="5022576" y="129993"/>
                  <a:pt x="5005589" y="147132"/>
                </a:cubicBezTo>
                <a:lnTo>
                  <a:pt x="3582650" y="1582606"/>
                </a:lnTo>
                <a:cubicBezTo>
                  <a:pt x="3573743" y="1591590"/>
                  <a:pt x="3566129" y="1601372"/>
                  <a:pt x="3562443" y="1613327"/>
                </a:cubicBezTo>
                <a:lnTo>
                  <a:pt x="1866641" y="1613327"/>
                </a:lnTo>
                <a:cubicBezTo>
                  <a:pt x="1850496" y="1613327"/>
                  <a:pt x="1835115" y="1610055"/>
                  <a:pt x="1821125" y="1604138"/>
                </a:cubicBezTo>
                <a:lnTo>
                  <a:pt x="1819501" y="1603043"/>
                </a:lnTo>
                <a:lnTo>
                  <a:pt x="1812736" y="1613327"/>
                </a:lnTo>
                <a:lnTo>
                  <a:pt x="116934" y="1613327"/>
                </a:lnTo>
                <a:cubicBezTo>
                  <a:pt x="52354" y="1613327"/>
                  <a:pt x="0" y="1560974"/>
                  <a:pt x="0" y="1496394"/>
                </a:cubicBezTo>
                <a:lnTo>
                  <a:pt x="0" y="116933"/>
                </a:lnTo>
                <a:cubicBezTo>
                  <a:pt x="0" y="52353"/>
                  <a:pt x="52354" y="0"/>
                  <a:pt x="11693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4E5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E62E0B"/>
              </a:solidFill>
              <a:sym typeface="+mn-lt"/>
            </a:endParaRPr>
          </a:p>
        </p:txBody>
      </p:sp>
      <p:sp>
        <p:nvSpPr>
          <p:cNvPr id="25" name="任意多边形: 形状 24"/>
          <p:cNvSpPr/>
          <p:nvPr/>
        </p:nvSpPr>
        <p:spPr>
          <a:xfrm>
            <a:off x="956721" y="3695273"/>
            <a:ext cx="5056386" cy="1613327"/>
          </a:xfrm>
          <a:custGeom>
            <a:avLst/>
            <a:gdLst>
              <a:gd name="connsiteX0" fmla="*/ 116934 w 5056386"/>
              <a:gd name="connsiteY0" fmla="*/ 0 h 1613327"/>
              <a:gd name="connsiteX1" fmla="*/ 1837748 w 5056386"/>
              <a:gd name="connsiteY1" fmla="*/ 0 h 1613327"/>
              <a:gd name="connsiteX2" fmla="*/ 1840121 w 5056386"/>
              <a:gd name="connsiteY2" fmla="*/ 3541 h 1613327"/>
              <a:gd name="connsiteX3" fmla="*/ 1857658 w 5056386"/>
              <a:gd name="connsiteY3" fmla="*/ 0 h 1613327"/>
              <a:gd name="connsiteX4" fmla="*/ 3578472 w 5056386"/>
              <a:gd name="connsiteY4" fmla="*/ 0 h 1613327"/>
              <a:gd name="connsiteX5" fmla="*/ 3604584 w 5056386"/>
              <a:gd name="connsiteY5" fmla="*/ 38951 h 1613327"/>
              <a:gd name="connsiteX6" fmla="*/ 5040058 w 5056386"/>
              <a:gd name="connsiteY6" fmla="*/ 1461889 h 1613327"/>
              <a:gd name="connsiteX7" fmla="*/ 5056386 w 5056386"/>
              <a:gd name="connsiteY7" fmla="*/ 1472629 h 1613327"/>
              <a:gd name="connsiteX8" fmla="*/ 5056386 w 5056386"/>
              <a:gd name="connsiteY8" fmla="*/ 1496394 h 1613327"/>
              <a:gd name="connsiteX9" fmla="*/ 4939453 w 5056386"/>
              <a:gd name="connsiteY9" fmla="*/ 1613327 h 1613327"/>
              <a:gd name="connsiteX10" fmla="*/ 3198729 w 5056386"/>
              <a:gd name="connsiteY10" fmla="*/ 1613327 h 1613327"/>
              <a:gd name="connsiteX11" fmla="*/ 1857658 w 5056386"/>
              <a:gd name="connsiteY11" fmla="*/ 1613327 h 1613327"/>
              <a:gd name="connsiteX12" fmla="*/ 116934 w 5056386"/>
              <a:gd name="connsiteY12" fmla="*/ 1613327 h 1613327"/>
              <a:gd name="connsiteX13" fmla="*/ 0 w 5056386"/>
              <a:gd name="connsiteY13" fmla="*/ 1496394 h 1613327"/>
              <a:gd name="connsiteX14" fmla="*/ 0 w 5056386"/>
              <a:gd name="connsiteY14" fmla="*/ 116934 h 1613327"/>
              <a:gd name="connsiteX15" fmla="*/ 116934 w 5056386"/>
              <a:gd name="connsiteY15" fmla="*/ 0 h 161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56386" h="1613327">
                <a:moveTo>
                  <a:pt x="116934" y="0"/>
                </a:moveTo>
                <a:lnTo>
                  <a:pt x="1837748" y="0"/>
                </a:lnTo>
                <a:lnTo>
                  <a:pt x="1840121" y="3541"/>
                </a:lnTo>
                <a:lnTo>
                  <a:pt x="1857658" y="0"/>
                </a:lnTo>
                <a:lnTo>
                  <a:pt x="3578472" y="0"/>
                </a:lnTo>
                <a:lnTo>
                  <a:pt x="3604584" y="38951"/>
                </a:lnTo>
                <a:lnTo>
                  <a:pt x="5040058" y="1461889"/>
                </a:lnTo>
                <a:cubicBezTo>
                  <a:pt x="5044743" y="1466534"/>
                  <a:pt x="5049644" y="1470826"/>
                  <a:pt x="5056386" y="1472629"/>
                </a:cubicBezTo>
                <a:lnTo>
                  <a:pt x="5056386" y="1496394"/>
                </a:lnTo>
                <a:cubicBezTo>
                  <a:pt x="5056386" y="1560974"/>
                  <a:pt x="5004033" y="1613327"/>
                  <a:pt x="4939453" y="1613327"/>
                </a:cubicBezTo>
                <a:lnTo>
                  <a:pt x="3198729" y="1613327"/>
                </a:lnTo>
                <a:lnTo>
                  <a:pt x="1857658" y="1613327"/>
                </a:lnTo>
                <a:lnTo>
                  <a:pt x="116934" y="1613327"/>
                </a:lnTo>
                <a:cubicBezTo>
                  <a:pt x="52354" y="1613327"/>
                  <a:pt x="0" y="1560974"/>
                  <a:pt x="0" y="1496394"/>
                </a:cubicBezTo>
                <a:lnTo>
                  <a:pt x="0" y="116934"/>
                </a:lnTo>
                <a:cubicBezTo>
                  <a:pt x="0" y="52354"/>
                  <a:pt x="52354" y="0"/>
                  <a:pt x="11693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4E5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E62E0B"/>
              </a:solidFill>
              <a:sym typeface="+mn-lt"/>
            </a:endParaRPr>
          </a:p>
        </p:txBody>
      </p:sp>
      <p:sp>
        <p:nvSpPr>
          <p:cNvPr id="26" name="Freeform 6" descr="D:\51PPT模板网\51pptmoban.com\图片.jpg"/>
          <p:cNvSpPr>
            <a:spLocks noEditPoints="1"/>
          </p:cNvSpPr>
          <p:nvPr/>
        </p:nvSpPr>
        <p:spPr bwMode="auto">
          <a:xfrm>
            <a:off x="5413122" y="3058054"/>
            <a:ext cx="1368144" cy="1041581"/>
          </a:xfrm>
          <a:custGeom>
            <a:avLst/>
            <a:gdLst>
              <a:gd name="T0" fmla="*/ 36 w 113"/>
              <a:gd name="T1" fmla="*/ 11 h 86"/>
              <a:gd name="T2" fmla="*/ 106 w 113"/>
              <a:gd name="T3" fmla="*/ 32 h 86"/>
              <a:gd name="T4" fmla="*/ 102 w 113"/>
              <a:gd name="T5" fmla="*/ 35 h 86"/>
              <a:gd name="T6" fmla="*/ 99 w 113"/>
              <a:gd name="T7" fmla="*/ 39 h 86"/>
              <a:gd name="T8" fmla="*/ 95 w 113"/>
              <a:gd name="T9" fmla="*/ 43 h 86"/>
              <a:gd name="T10" fmla="*/ 91 w 113"/>
              <a:gd name="T11" fmla="*/ 86 h 86"/>
              <a:gd name="T12" fmla="*/ 91 w 113"/>
              <a:gd name="T13" fmla="*/ 47 h 86"/>
              <a:gd name="T14" fmla="*/ 81 w 113"/>
              <a:gd name="T15" fmla="*/ 86 h 86"/>
              <a:gd name="T16" fmla="*/ 77 w 113"/>
              <a:gd name="T17" fmla="*/ 59 h 86"/>
              <a:gd name="T18" fmla="*/ 74 w 113"/>
              <a:gd name="T19" fmla="*/ 56 h 86"/>
              <a:gd name="T20" fmla="*/ 70 w 113"/>
              <a:gd name="T21" fmla="*/ 86 h 86"/>
              <a:gd name="T22" fmla="*/ 70 w 113"/>
              <a:gd name="T23" fmla="*/ 54 h 86"/>
              <a:gd name="T24" fmla="*/ 59 w 113"/>
              <a:gd name="T25" fmla="*/ 86 h 86"/>
              <a:gd name="T26" fmla="*/ 56 w 113"/>
              <a:gd name="T27" fmla="*/ 65 h 86"/>
              <a:gd name="T28" fmla="*/ 52 w 113"/>
              <a:gd name="T29" fmla="*/ 68 h 86"/>
              <a:gd name="T30" fmla="*/ 48 w 113"/>
              <a:gd name="T31" fmla="*/ 86 h 86"/>
              <a:gd name="T32" fmla="*/ 48 w 113"/>
              <a:gd name="T33" fmla="*/ 71 h 86"/>
              <a:gd name="T34" fmla="*/ 38 w 113"/>
              <a:gd name="T35" fmla="*/ 86 h 86"/>
              <a:gd name="T36" fmla="*/ 34 w 113"/>
              <a:gd name="T37" fmla="*/ 70 h 86"/>
              <a:gd name="T38" fmla="*/ 31 w 113"/>
              <a:gd name="T39" fmla="*/ 67 h 86"/>
              <a:gd name="T40" fmla="*/ 27 w 113"/>
              <a:gd name="T41" fmla="*/ 86 h 86"/>
              <a:gd name="T42" fmla="*/ 27 w 113"/>
              <a:gd name="T43" fmla="*/ 67 h 86"/>
              <a:gd name="T44" fmla="*/ 16 w 113"/>
              <a:gd name="T45" fmla="*/ 86 h 86"/>
              <a:gd name="T46" fmla="*/ 5 w 113"/>
              <a:gd name="T47" fmla="*/ 79 h 86"/>
              <a:gd name="T48" fmla="*/ 2 w 113"/>
              <a:gd name="T49" fmla="*/ 76 h 86"/>
              <a:gd name="T50" fmla="*/ 0 w 113"/>
              <a:gd name="T51" fmla="*/ 58 h 86"/>
              <a:gd name="T52" fmla="*/ 38 w 113"/>
              <a:gd name="T53" fmla="*/ 64 h 86"/>
              <a:gd name="T54" fmla="*/ 70 w 113"/>
              <a:gd name="T55" fmla="*/ 45 h 86"/>
              <a:gd name="T56" fmla="*/ 82 w 113"/>
              <a:gd name="T57" fmla="*/ 46 h 86"/>
              <a:gd name="T58" fmla="*/ 111 w 113"/>
              <a:gd name="T59" fmla="*/ 13 h 86"/>
              <a:gd name="T60" fmla="*/ 89 w 113"/>
              <a:gd name="T61" fmla="*/ 10 h 86"/>
              <a:gd name="T62" fmla="*/ 74 w 113"/>
              <a:gd name="T63" fmla="*/ 31 h 86"/>
              <a:gd name="T64" fmla="*/ 42 w 113"/>
              <a:gd name="T65" fmla="*/ 49 h 86"/>
              <a:gd name="T66" fmla="*/ 25 w 113"/>
              <a:gd name="T67" fmla="*/ 43 h 86"/>
              <a:gd name="T68" fmla="*/ 13 w 113"/>
              <a:gd name="T69" fmla="*/ 86 h 86"/>
              <a:gd name="T70" fmla="*/ 13 w 113"/>
              <a:gd name="T71" fmla="*/ 75 h 86"/>
              <a:gd name="T72" fmla="*/ 31 w 113"/>
              <a:gd name="T73" fmla="*/ 12 h 86"/>
              <a:gd name="T74" fmla="*/ 49 w 113"/>
              <a:gd name="T75" fmla="*/ 19 h 86"/>
              <a:gd name="T76" fmla="*/ 39 w 113"/>
              <a:gd name="T77" fmla="*/ 19 h 86"/>
              <a:gd name="T78" fmla="*/ 43 w 113"/>
              <a:gd name="T79" fmla="*/ 44 h 86"/>
              <a:gd name="T80" fmla="*/ 34 w 113"/>
              <a:gd name="T81" fmla="*/ 31 h 86"/>
              <a:gd name="T82" fmla="*/ 20 w 113"/>
              <a:gd name="T83" fmla="*/ 38 h 86"/>
              <a:gd name="T84" fmla="*/ 30 w 113"/>
              <a:gd name="T85" fmla="*/ 17 h 86"/>
              <a:gd name="T86" fmla="*/ 21 w 113"/>
              <a:gd name="T87" fmla="*/ 2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3" h="86">
                <a:moveTo>
                  <a:pt x="36" y="2"/>
                </a:moveTo>
                <a:cubicBezTo>
                  <a:pt x="39" y="2"/>
                  <a:pt x="41" y="4"/>
                  <a:pt x="41" y="6"/>
                </a:cubicBezTo>
                <a:cubicBezTo>
                  <a:pt x="41" y="9"/>
                  <a:pt x="39" y="11"/>
                  <a:pt x="36" y="11"/>
                </a:cubicBezTo>
                <a:cubicBezTo>
                  <a:pt x="34" y="11"/>
                  <a:pt x="32" y="9"/>
                  <a:pt x="32" y="6"/>
                </a:cubicBezTo>
                <a:cubicBezTo>
                  <a:pt x="32" y="4"/>
                  <a:pt x="34" y="2"/>
                  <a:pt x="36" y="2"/>
                </a:cubicBezTo>
                <a:close/>
                <a:moveTo>
                  <a:pt x="106" y="32"/>
                </a:moveTo>
                <a:cubicBezTo>
                  <a:pt x="106" y="86"/>
                  <a:pt x="106" y="86"/>
                  <a:pt x="106" y="86"/>
                </a:cubicBezTo>
                <a:cubicBezTo>
                  <a:pt x="102" y="86"/>
                  <a:pt x="102" y="86"/>
                  <a:pt x="102" y="86"/>
                </a:cubicBezTo>
                <a:cubicBezTo>
                  <a:pt x="102" y="35"/>
                  <a:pt x="102" y="35"/>
                  <a:pt x="102" y="35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106" y="32"/>
                  <a:pt x="106" y="32"/>
                  <a:pt x="106" y="32"/>
                </a:cubicBezTo>
                <a:close/>
                <a:moveTo>
                  <a:pt x="99" y="39"/>
                </a:moveTo>
                <a:cubicBezTo>
                  <a:pt x="99" y="86"/>
                  <a:pt x="99" y="86"/>
                  <a:pt x="99" y="86"/>
                </a:cubicBezTo>
                <a:cubicBezTo>
                  <a:pt x="97" y="86"/>
                  <a:pt x="96" y="86"/>
                  <a:pt x="95" y="86"/>
                </a:cubicBezTo>
                <a:cubicBezTo>
                  <a:pt x="95" y="43"/>
                  <a:pt x="95" y="43"/>
                  <a:pt x="95" y="43"/>
                </a:cubicBezTo>
                <a:cubicBezTo>
                  <a:pt x="99" y="39"/>
                  <a:pt x="99" y="39"/>
                  <a:pt x="99" y="39"/>
                </a:cubicBezTo>
                <a:close/>
                <a:moveTo>
                  <a:pt x="91" y="47"/>
                </a:moveTo>
                <a:cubicBezTo>
                  <a:pt x="91" y="86"/>
                  <a:pt x="91" y="86"/>
                  <a:pt x="91" y="86"/>
                </a:cubicBezTo>
                <a:cubicBezTo>
                  <a:pt x="90" y="86"/>
                  <a:pt x="89" y="86"/>
                  <a:pt x="88" y="86"/>
                </a:cubicBezTo>
                <a:cubicBezTo>
                  <a:pt x="88" y="51"/>
                  <a:pt x="88" y="51"/>
                  <a:pt x="88" y="51"/>
                </a:cubicBezTo>
                <a:cubicBezTo>
                  <a:pt x="91" y="47"/>
                  <a:pt x="91" y="47"/>
                  <a:pt x="91" y="47"/>
                </a:cubicBezTo>
                <a:close/>
                <a:moveTo>
                  <a:pt x="84" y="55"/>
                </a:moveTo>
                <a:cubicBezTo>
                  <a:pt x="84" y="86"/>
                  <a:pt x="84" y="86"/>
                  <a:pt x="84" y="86"/>
                </a:cubicBezTo>
                <a:cubicBezTo>
                  <a:pt x="83" y="86"/>
                  <a:pt x="82" y="86"/>
                  <a:pt x="81" y="86"/>
                </a:cubicBezTo>
                <a:cubicBezTo>
                  <a:pt x="81" y="59"/>
                  <a:pt x="81" y="59"/>
                  <a:pt x="81" y="59"/>
                </a:cubicBezTo>
                <a:cubicBezTo>
                  <a:pt x="84" y="55"/>
                  <a:pt x="84" y="55"/>
                  <a:pt x="84" y="55"/>
                </a:cubicBezTo>
                <a:close/>
                <a:moveTo>
                  <a:pt x="77" y="59"/>
                </a:moveTo>
                <a:cubicBezTo>
                  <a:pt x="77" y="86"/>
                  <a:pt x="77" y="86"/>
                  <a:pt x="77" y="86"/>
                </a:cubicBezTo>
                <a:cubicBezTo>
                  <a:pt x="76" y="86"/>
                  <a:pt x="75" y="86"/>
                  <a:pt x="74" y="86"/>
                </a:cubicBezTo>
                <a:cubicBezTo>
                  <a:pt x="74" y="56"/>
                  <a:pt x="74" y="56"/>
                  <a:pt x="74" y="56"/>
                </a:cubicBezTo>
                <a:cubicBezTo>
                  <a:pt x="77" y="59"/>
                  <a:pt x="77" y="59"/>
                  <a:pt x="77" y="59"/>
                </a:cubicBezTo>
                <a:close/>
                <a:moveTo>
                  <a:pt x="70" y="54"/>
                </a:moveTo>
                <a:cubicBezTo>
                  <a:pt x="70" y="86"/>
                  <a:pt x="70" y="86"/>
                  <a:pt x="70" y="86"/>
                </a:cubicBezTo>
                <a:cubicBezTo>
                  <a:pt x="69" y="86"/>
                  <a:pt x="68" y="86"/>
                  <a:pt x="66" y="86"/>
                </a:cubicBezTo>
                <a:cubicBezTo>
                  <a:pt x="66" y="57"/>
                  <a:pt x="66" y="57"/>
                  <a:pt x="66" y="57"/>
                </a:cubicBezTo>
                <a:cubicBezTo>
                  <a:pt x="70" y="54"/>
                  <a:pt x="70" y="54"/>
                  <a:pt x="70" y="54"/>
                </a:cubicBezTo>
                <a:close/>
                <a:moveTo>
                  <a:pt x="63" y="59"/>
                </a:moveTo>
                <a:cubicBezTo>
                  <a:pt x="63" y="86"/>
                  <a:pt x="63" y="86"/>
                  <a:pt x="63" y="86"/>
                </a:cubicBezTo>
                <a:cubicBezTo>
                  <a:pt x="62" y="86"/>
                  <a:pt x="60" y="86"/>
                  <a:pt x="59" y="86"/>
                </a:cubicBezTo>
                <a:cubicBezTo>
                  <a:pt x="59" y="62"/>
                  <a:pt x="59" y="62"/>
                  <a:pt x="59" y="62"/>
                </a:cubicBezTo>
                <a:cubicBezTo>
                  <a:pt x="63" y="59"/>
                  <a:pt x="63" y="59"/>
                  <a:pt x="63" y="59"/>
                </a:cubicBezTo>
                <a:close/>
                <a:moveTo>
                  <a:pt x="56" y="65"/>
                </a:moveTo>
                <a:cubicBezTo>
                  <a:pt x="56" y="86"/>
                  <a:pt x="56" y="86"/>
                  <a:pt x="56" y="86"/>
                </a:cubicBezTo>
                <a:cubicBezTo>
                  <a:pt x="54" y="86"/>
                  <a:pt x="53" y="86"/>
                  <a:pt x="52" y="86"/>
                </a:cubicBezTo>
                <a:cubicBezTo>
                  <a:pt x="52" y="68"/>
                  <a:pt x="52" y="68"/>
                  <a:pt x="52" y="68"/>
                </a:cubicBezTo>
                <a:cubicBezTo>
                  <a:pt x="56" y="65"/>
                  <a:pt x="56" y="65"/>
                  <a:pt x="56" y="65"/>
                </a:cubicBezTo>
                <a:close/>
                <a:moveTo>
                  <a:pt x="48" y="71"/>
                </a:moveTo>
                <a:cubicBezTo>
                  <a:pt x="48" y="86"/>
                  <a:pt x="48" y="86"/>
                  <a:pt x="48" y="86"/>
                </a:cubicBezTo>
                <a:cubicBezTo>
                  <a:pt x="47" y="86"/>
                  <a:pt x="46" y="86"/>
                  <a:pt x="45" y="86"/>
                </a:cubicBezTo>
                <a:cubicBezTo>
                  <a:pt x="45" y="73"/>
                  <a:pt x="45" y="73"/>
                  <a:pt x="45" y="73"/>
                </a:cubicBezTo>
                <a:cubicBezTo>
                  <a:pt x="48" y="71"/>
                  <a:pt x="48" y="71"/>
                  <a:pt x="48" y="71"/>
                </a:cubicBezTo>
                <a:close/>
                <a:moveTo>
                  <a:pt x="41" y="75"/>
                </a:moveTo>
                <a:cubicBezTo>
                  <a:pt x="41" y="86"/>
                  <a:pt x="41" y="86"/>
                  <a:pt x="41" y="86"/>
                </a:cubicBezTo>
                <a:cubicBezTo>
                  <a:pt x="40" y="86"/>
                  <a:pt x="39" y="86"/>
                  <a:pt x="38" y="86"/>
                </a:cubicBezTo>
                <a:cubicBezTo>
                  <a:pt x="38" y="72"/>
                  <a:pt x="38" y="72"/>
                  <a:pt x="38" y="72"/>
                </a:cubicBezTo>
                <a:cubicBezTo>
                  <a:pt x="41" y="75"/>
                  <a:pt x="41" y="75"/>
                  <a:pt x="41" y="75"/>
                </a:cubicBezTo>
                <a:close/>
                <a:moveTo>
                  <a:pt x="34" y="70"/>
                </a:moveTo>
                <a:cubicBezTo>
                  <a:pt x="34" y="86"/>
                  <a:pt x="34" y="86"/>
                  <a:pt x="34" y="86"/>
                </a:cubicBezTo>
                <a:cubicBezTo>
                  <a:pt x="33" y="86"/>
                  <a:pt x="32" y="86"/>
                  <a:pt x="31" y="86"/>
                </a:cubicBezTo>
                <a:cubicBezTo>
                  <a:pt x="31" y="67"/>
                  <a:pt x="31" y="67"/>
                  <a:pt x="31" y="67"/>
                </a:cubicBezTo>
                <a:cubicBezTo>
                  <a:pt x="34" y="70"/>
                  <a:pt x="34" y="70"/>
                  <a:pt x="34" y="70"/>
                </a:cubicBezTo>
                <a:close/>
                <a:moveTo>
                  <a:pt x="27" y="67"/>
                </a:moveTo>
                <a:cubicBezTo>
                  <a:pt x="27" y="86"/>
                  <a:pt x="27" y="86"/>
                  <a:pt x="27" y="86"/>
                </a:cubicBezTo>
                <a:cubicBezTo>
                  <a:pt x="26" y="86"/>
                  <a:pt x="25" y="86"/>
                  <a:pt x="23" y="86"/>
                </a:cubicBezTo>
                <a:cubicBezTo>
                  <a:pt x="23" y="69"/>
                  <a:pt x="23" y="69"/>
                  <a:pt x="23" y="69"/>
                </a:cubicBezTo>
                <a:cubicBezTo>
                  <a:pt x="27" y="67"/>
                  <a:pt x="27" y="67"/>
                  <a:pt x="27" y="67"/>
                </a:cubicBezTo>
                <a:close/>
                <a:moveTo>
                  <a:pt x="20" y="71"/>
                </a:moveTo>
                <a:cubicBezTo>
                  <a:pt x="20" y="86"/>
                  <a:pt x="20" y="86"/>
                  <a:pt x="20" y="86"/>
                </a:cubicBezTo>
                <a:cubicBezTo>
                  <a:pt x="19" y="86"/>
                  <a:pt x="17" y="86"/>
                  <a:pt x="16" y="86"/>
                </a:cubicBezTo>
                <a:cubicBezTo>
                  <a:pt x="16" y="73"/>
                  <a:pt x="16" y="73"/>
                  <a:pt x="16" y="73"/>
                </a:cubicBezTo>
                <a:cubicBezTo>
                  <a:pt x="20" y="71"/>
                  <a:pt x="20" y="71"/>
                  <a:pt x="20" y="71"/>
                </a:cubicBezTo>
                <a:close/>
                <a:moveTo>
                  <a:pt x="5" y="79"/>
                </a:moveTo>
                <a:cubicBezTo>
                  <a:pt x="5" y="86"/>
                  <a:pt x="5" y="86"/>
                  <a:pt x="5" y="86"/>
                </a:cubicBezTo>
                <a:cubicBezTo>
                  <a:pt x="2" y="86"/>
                  <a:pt x="2" y="86"/>
                  <a:pt x="2" y="86"/>
                </a:cubicBezTo>
                <a:cubicBezTo>
                  <a:pt x="2" y="76"/>
                  <a:pt x="2" y="76"/>
                  <a:pt x="2" y="76"/>
                </a:cubicBezTo>
                <a:cubicBezTo>
                  <a:pt x="4" y="80"/>
                  <a:pt x="4" y="80"/>
                  <a:pt x="4" y="80"/>
                </a:cubicBezTo>
                <a:cubicBezTo>
                  <a:pt x="5" y="79"/>
                  <a:pt x="5" y="79"/>
                  <a:pt x="5" y="79"/>
                </a:cubicBezTo>
                <a:close/>
                <a:moveTo>
                  <a:pt x="0" y="58"/>
                </a:moveTo>
                <a:cubicBezTo>
                  <a:pt x="7" y="70"/>
                  <a:pt x="7" y="70"/>
                  <a:pt x="7" y="70"/>
                </a:cubicBezTo>
                <a:cubicBezTo>
                  <a:pt x="29" y="57"/>
                  <a:pt x="29" y="57"/>
                  <a:pt x="29" y="57"/>
                </a:cubicBezTo>
                <a:cubicBezTo>
                  <a:pt x="38" y="64"/>
                  <a:pt x="38" y="64"/>
                  <a:pt x="38" y="64"/>
                </a:cubicBezTo>
                <a:cubicBezTo>
                  <a:pt x="42" y="66"/>
                  <a:pt x="42" y="66"/>
                  <a:pt x="42" y="66"/>
                </a:cubicBezTo>
                <a:cubicBezTo>
                  <a:pt x="46" y="63"/>
                  <a:pt x="46" y="63"/>
                  <a:pt x="46" y="63"/>
                </a:cubicBezTo>
                <a:cubicBezTo>
                  <a:pt x="70" y="45"/>
                  <a:pt x="70" y="45"/>
                  <a:pt x="70" y="45"/>
                </a:cubicBezTo>
                <a:cubicBezTo>
                  <a:pt x="73" y="47"/>
                  <a:pt x="73" y="47"/>
                  <a:pt x="73" y="47"/>
                </a:cubicBezTo>
                <a:cubicBezTo>
                  <a:pt x="78" y="51"/>
                  <a:pt x="78" y="51"/>
                  <a:pt x="78" y="51"/>
                </a:cubicBezTo>
                <a:cubicBezTo>
                  <a:pt x="82" y="46"/>
                  <a:pt x="82" y="46"/>
                  <a:pt x="82" y="46"/>
                </a:cubicBezTo>
                <a:cubicBezTo>
                  <a:pt x="104" y="22"/>
                  <a:pt x="104" y="22"/>
                  <a:pt x="104" y="22"/>
                </a:cubicBezTo>
                <a:cubicBezTo>
                  <a:pt x="109" y="26"/>
                  <a:pt x="109" y="26"/>
                  <a:pt x="109" y="26"/>
                </a:cubicBezTo>
                <a:cubicBezTo>
                  <a:pt x="111" y="13"/>
                  <a:pt x="111" y="13"/>
                  <a:pt x="111" y="13"/>
                </a:cubicBezTo>
                <a:cubicBezTo>
                  <a:pt x="113" y="0"/>
                  <a:pt x="113" y="0"/>
                  <a:pt x="113" y="0"/>
                </a:cubicBezTo>
                <a:cubicBezTo>
                  <a:pt x="101" y="5"/>
                  <a:pt x="101" y="5"/>
                  <a:pt x="101" y="5"/>
                </a:cubicBezTo>
                <a:cubicBezTo>
                  <a:pt x="89" y="10"/>
                  <a:pt x="89" y="10"/>
                  <a:pt x="89" y="10"/>
                </a:cubicBezTo>
                <a:cubicBezTo>
                  <a:pt x="93" y="13"/>
                  <a:pt x="93" y="13"/>
                  <a:pt x="93" y="13"/>
                </a:cubicBezTo>
                <a:cubicBezTo>
                  <a:pt x="76" y="32"/>
                  <a:pt x="76" y="32"/>
                  <a:pt x="76" y="32"/>
                </a:cubicBezTo>
                <a:cubicBezTo>
                  <a:pt x="74" y="31"/>
                  <a:pt x="74" y="31"/>
                  <a:pt x="74" y="31"/>
                </a:cubicBezTo>
                <a:cubicBezTo>
                  <a:pt x="70" y="28"/>
                  <a:pt x="70" y="28"/>
                  <a:pt x="70" y="28"/>
                </a:cubicBezTo>
                <a:cubicBezTo>
                  <a:pt x="65" y="31"/>
                  <a:pt x="65" y="31"/>
                  <a:pt x="65" y="31"/>
                </a:cubicBezTo>
                <a:cubicBezTo>
                  <a:pt x="42" y="49"/>
                  <a:pt x="42" y="49"/>
                  <a:pt x="42" y="49"/>
                </a:cubicBezTo>
                <a:cubicBezTo>
                  <a:pt x="33" y="43"/>
                  <a:pt x="33" y="43"/>
                  <a:pt x="33" y="43"/>
                </a:cubicBezTo>
                <a:cubicBezTo>
                  <a:pt x="29" y="41"/>
                  <a:pt x="29" y="41"/>
                  <a:pt x="29" y="41"/>
                </a:cubicBezTo>
                <a:cubicBezTo>
                  <a:pt x="25" y="43"/>
                  <a:pt x="25" y="43"/>
                  <a:pt x="25" y="43"/>
                </a:cubicBezTo>
                <a:cubicBezTo>
                  <a:pt x="0" y="58"/>
                  <a:pt x="0" y="58"/>
                  <a:pt x="0" y="58"/>
                </a:cubicBezTo>
                <a:close/>
                <a:moveTo>
                  <a:pt x="13" y="75"/>
                </a:moveTo>
                <a:cubicBezTo>
                  <a:pt x="13" y="86"/>
                  <a:pt x="13" y="86"/>
                  <a:pt x="13" y="86"/>
                </a:cubicBezTo>
                <a:cubicBezTo>
                  <a:pt x="11" y="86"/>
                  <a:pt x="10" y="86"/>
                  <a:pt x="9" y="86"/>
                </a:cubicBezTo>
                <a:cubicBezTo>
                  <a:pt x="9" y="77"/>
                  <a:pt x="9" y="77"/>
                  <a:pt x="9" y="77"/>
                </a:cubicBezTo>
                <a:cubicBezTo>
                  <a:pt x="13" y="75"/>
                  <a:pt x="13" y="75"/>
                  <a:pt x="13" y="75"/>
                </a:cubicBezTo>
                <a:close/>
                <a:moveTo>
                  <a:pt x="21" y="22"/>
                </a:moveTo>
                <a:cubicBezTo>
                  <a:pt x="23" y="17"/>
                  <a:pt x="23" y="17"/>
                  <a:pt x="23" y="17"/>
                </a:cubicBezTo>
                <a:cubicBezTo>
                  <a:pt x="31" y="12"/>
                  <a:pt x="31" y="12"/>
                  <a:pt x="3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3" y="19"/>
                  <a:pt x="43" y="19"/>
                  <a:pt x="43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21"/>
                  <a:pt x="49" y="21"/>
                  <a:pt x="49" y="21"/>
                </a:cubicBezTo>
                <a:cubicBezTo>
                  <a:pt x="41" y="22"/>
                  <a:pt x="41" y="22"/>
                  <a:pt x="41" y="22"/>
                </a:cubicBezTo>
                <a:cubicBezTo>
                  <a:pt x="39" y="19"/>
                  <a:pt x="39" y="19"/>
                  <a:pt x="39" y="19"/>
                </a:cubicBezTo>
                <a:cubicBezTo>
                  <a:pt x="37" y="26"/>
                  <a:pt x="37" y="26"/>
                  <a:pt x="37" y="26"/>
                </a:cubicBezTo>
                <a:cubicBezTo>
                  <a:pt x="43" y="33"/>
                  <a:pt x="43" y="33"/>
                  <a:pt x="43" y="33"/>
                </a:cubicBezTo>
                <a:cubicBezTo>
                  <a:pt x="43" y="44"/>
                  <a:pt x="43" y="44"/>
                  <a:pt x="43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39" y="35"/>
                  <a:pt x="39" y="35"/>
                  <a:pt x="39" y="35"/>
                </a:cubicBezTo>
                <a:cubicBezTo>
                  <a:pt x="34" y="31"/>
                  <a:pt x="34" y="31"/>
                  <a:pt x="34" y="31"/>
                </a:cubicBezTo>
                <a:cubicBezTo>
                  <a:pt x="32" y="33"/>
                  <a:pt x="31" y="38"/>
                  <a:pt x="31" y="38"/>
                </a:cubicBezTo>
                <a:cubicBezTo>
                  <a:pt x="21" y="40"/>
                  <a:pt x="21" y="40"/>
                  <a:pt x="21" y="40"/>
                </a:cubicBezTo>
                <a:cubicBezTo>
                  <a:pt x="20" y="38"/>
                  <a:pt x="20" y="38"/>
                  <a:pt x="20" y="38"/>
                </a:cubicBezTo>
                <a:cubicBezTo>
                  <a:pt x="27" y="35"/>
                  <a:pt x="27" y="35"/>
                  <a:pt x="27" y="35"/>
                </a:cubicBezTo>
                <a:cubicBezTo>
                  <a:pt x="29" y="25"/>
                  <a:pt x="29" y="25"/>
                  <a:pt x="29" y="25"/>
                </a:cubicBezTo>
                <a:cubicBezTo>
                  <a:pt x="30" y="17"/>
                  <a:pt x="30" y="17"/>
                  <a:pt x="30" y="17"/>
                </a:cubicBezTo>
                <a:cubicBezTo>
                  <a:pt x="26" y="18"/>
                  <a:pt x="26" y="18"/>
                  <a:pt x="26" y="18"/>
                </a:cubicBezTo>
                <a:cubicBezTo>
                  <a:pt x="23" y="24"/>
                  <a:pt x="23" y="24"/>
                  <a:pt x="23" y="24"/>
                </a:cubicBezTo>
                <a:lnTo>
                  <a:pt x="21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9" name="圆角矩形 2"/>
          <p:cNvSpPr/>
          <p:nvPr/>
        </p:nvSpPr>
        <p:spPr>
          <a:xfrm rot="2684923">
            <a:off x="4445205" y="1959512"/>
            <a:ext cx="3303979" cy="3313863"/>
          </a:xfrm>
          <a:custGeom>
            <a:avLst/>
            <a:gdLst/>
            <a:ahLst/>
            <a:cxnLst/>
            <a:rect l="l" t="t" r="r" b="b"/>
            <a:pathLst>
              <a:path w="2803622" h="2812010">
                <a:moveTo>
                  <a:pt x="535878" y="545714"/>
                </a:moveTo>
                <a:cubicBezTo>
                  <a:pt x="557869" y="523723"/>
                  <a:pt x="588248" y="510122"/>
                  <a:pt x="621805" y="510122"/>
                </a:cubicBezTo>
                <a:lnTo>
                  <a:pt x="1318162" y="510122"/>
                </a:lnTo>
                <a:lnTo>
                  <a:pt x="1309584" y="270518"/>
                </a:lnTo>
                <a:lnTo>
                  <a:pt x="1201841" y="274382"/>
                </a:lnTo>
                <a:lnTo>
                  <a:pt x="1407981" y="0"/>
                </a:lnTo>
                <a:lnTo>
                  <a:pt x="1633412" y="258924"/>
                </a:lnTo>
                <a:lnTo>
                  <a:pt x="1525470" y="262789"/>
                </a:lnTo>
                <a:lnTo>
                  <a:pt x="1534324" y="510122"/>
                </a:lnTo>
                <a:lnTo>
                  <a:pt x="2167633" y="510122"/>
                </a:lnTo>
                <a:cubicBezTo>
                  <a:pt x="2234746" y="510122"/>
                  <a:pt x="2289151" y="564527"/>
                  <a:pt x="2289151" y="631640"/>
                </a:cubicBezTo>
                <a:lnTo>
                  <a:pt x="2289150" y="1285459"/>
                </a:lnTo>
                <a:lnTo>
                  <a:pt x="2539412" y="1291345"/>
                </a:lnTo>
                <a:lnTo>
                  <a:pt x="2541951" y="1183363"/>
                </a:lnTo>
                <a:lnTo>
                  <a:pt x="2803622" y="1405601"/>
                </a:lnTo>
                <a:lnTo>
                  <a:pt x="2531792" y="1615292"/>
                </a:lnTo>
                <a:lnTo>
                  <a:pt x="2534332" y="1507310"/>
                </a:lnTo>
                <a:lnTo>
                  <a:pt x="2289151" y="1501543"/>
                </a:lnTo>
                <a:lnTo>
                  <a:pt x="2289151" y="2177468"/>
                </a:lnTo>
                <a:cubicBezTo>
                  <a:pt x="2289151" y="2244581"/>
                  <a:pt x="2234746" y="2298986"/>
                  <a:pt x="2167633" y="2298986"/>
                </a:cubicBezTo>
                <a:lnTo>
                  <a:pt x="1495528" y="2298986"/>
                </a:lnTo>
                <a:lnTo>
                  <a:pt x="1493168" y="2546229"/>
                </a:lnTo>
                <a:lnTo>
                  <a:pt x="1601175" y="2547260"/>
                </a:lnTo>
                <a:lnTo>
                  <a:pt x="1382614" y="2812010"/>
                </a:lnTo>
                <a:lnTo>
                  <a:pt x="1169147" y="2543136"/>
                </a:lnTo>
                <a:lnTo>
                  <a:pt x="1277154" y="2544166"/>
                </a:lnTo>
                <a:lnTo>
                  <a:pt x="1279494" y="2298986"/>
                </a:lnTo>
                <a:lnTo>
                  <a:pt x="621805" y="2298986"/>
                </a:lnTo>
                <a:cubicBezTo>
                  <a:pt x="554692" y="2298986"/>
                  <a:pt x="500287" y="2244581"/>
                  <a:pt x="500287" y="2177468"/>
                </a:cubicBezTo>
                <a:lnTo>
                  <a:pt x="500287" y="1505979"/>
                </a:lnTo>
                <a:lnTo>
                  <a:pt x="266639" y="1505579"/>
                </a:lnTo>
                <a:lnTo>
                  <a:pt x="266453" y="1613591"/>
                </a:lnTo>
                <a:lnTo>
                  <a:pt x="0" y="1397110"/>
                </a:lnTo>
                <a:lnTo>
                  <a:pt x="267194" y="1181543"/>
                </a:lnTo>
                <a:lnTo>
                  <a:pt x="267009" y="1289555"/>
                </a:lnTo>
                <a:lnTo>
                  <a:pt x="500287" y="1289955"/>
                </a:lnTo>
                <a:lnTo>
                  <a:pt x="500287" y="631640"/>
                </a:lnTo>
                <a:cubicBezTo>
                  <a:pt x="500287" y="598083"/>
                  <a:pt x="513888" y="567704"/>
                  <a:pt x="535878" y="545714"/>
                </a:cubicBezTo>
                <a:close/>
              </a:path>
            </a:pathLst>
          </a:custGeom>
          <a:solidFill>
            <a:srgbClr val="FC7643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ym typeface="+mn-lt"/>
            </a:endParaRPr>
          </a:p>
        </p:txBody>
      </p:sp>
      <p:sp>
        <p:nvSpPr>
          <p:cNvPr id="40" name="Freeform 6" descr="D:\51PPT模板网\51pptmoban.com\图片.jpg"/>
          <p:cNvSpPr>
            <a:spLocks noEditPoints="1"/>
          </p:cNvSpPr>
          <p:nvPr/>
        </p:nvSpPr>
        <p:spPr bwMode="auto">
          <a:xfrm>
            <a:off x="5413121" y="3057779"/>
            <a:ext cx="1368144" cy="1041581"/>
          </a:xfrm>
          <a:custGeom>
            <a:avLst/>
            <a:gdLst>
              <a:gd name="T0" fmla="*/ 36 w 113"/>
              <a:gd name="T1" fmla="*/ 11 h 86"/>
              <a:gd name="T2" fmla="*/ 106 w 113"/>
              <a:gd name="T3" fmla="*/ 32 h 86"/>
              <a:gd name="T4" fmla="*/ 102 w 113"/>
              <a:gd name="T5" fmla="*/ 35 h 86"/>
              <a:gd name="T6" fmla="*/ 99 w 113"/>
              <a:gd name="T7" fmla="*/ 39 h 86"/>
              <a:gd name="T8" fmla="*/ 95 w 113"/>
              <a:gd name="T9" fmla="*/ 43 h 86"/>
              <a:gd name="T10" fmla="*/ 91 w 113"/>
              <a:gd name="T11" fmla="*/ 86 h 86"/>
              <a:gd name="T12" fmla="*/ 91 w 113"/>
              <a:gd name="T13" fmla="*/ 47 h 86"/>
              <a:gd name="T14" fmla="*/ 81 w 113"/>
              <a:gd name="T15" fmla="*/ 86 h 86"/>
              <a:gd name="T16" fmla="*/ 77 w 113"/>
              <a:gd name="T17" fmla="*/ 59 h 86"/>
              <a:gd name="T18" fmla="*/ 74 w 113"/>
              <a:gd name="T19" fmla="*/ 56 h 86"/>
              <a:gd name="T20" fmla="*/ 70 w 113"/>
              <a:gd name="T21" fmla="*/ 86 h 86"/>
              <a:gd name="T22" fmla="*/ 70 w 113"/>
              <a:gd name="T23" fmla="*/ 54 h 86"/>
              <a:gd name="T24" fmla="*/ 59 w 113"/>
              <a:gd name="T25" fmla="*/ 86 h 86"/>
              <a:gd name="T26" fmla="*/ 56 w 113"/>
              <a:gd name="T27" fmla="*/ 65 h 86"/>
              <a:gd name="T28" fmla="*/ 52 w 113"/>
              <a:gd name="T29" fmla="*/ 68 h 86"/>
              <a:gd name="T30" fmla="*/ 48 w 113"/>
              <a:gd name="T31" fmla="*/ 86 h 86"/>
              <a:gd name="T32" fmla="*/ 48 w 113"/>
              <a:gd name="T33" fmla="*/ 71 h 86"/>
              <a:gd name="T34" fmla="*/ 38 w 113"/>
              <a:gd name="T35" fmla="*/ 86 h 86"/>
              <a:gd name="T36" fmla="*/ 34 w 113"/>
              <a:gd name="T37" fmla="*/ 70 h 86"/>
              <a:gd name="T38" fmla="*/ 31 w 113"/>
              <a:gd name="T39" fmla="*/ 67 h 86"/>
              <a:gd name="T40" fmla="*/ 27 w 113"/>
              <a:gd name="T41" fmla="*/ 86 h 86"/>
              <a:gd name="T42" fmla="*/ 27 w 113"/>
              <a:gd name="T43" fmla="*/ 67 h 86"/>
              <a:gd name="T44" fmla="*/ 16 w 113"/>
              <a:gd name="T45" fmla="*/ 86 h 86"/>
              <a:gd name="T46" fmla="*/ 5 w 113"/>
              <a:gd name="T47" fmla="*/ 79 h 86"/>
              <a:gd name="T48" fmla="*/ 2 w 113"/>
              <a:gd name="T49" fmla="*/ 76 h 86"/>
              <a:gd name="T50" fmla="*/ 0 w 113"/>
              <a:gd name="T51" fmla="*/ 58 h 86"/>
              <a:gd name="T52" fmla="*/ 38 w 113"/>
              <a:gd name="T53" fmla="*/ 64 h 86"/>
              <a:gd name="T54" fmla="*/ 70 w 113"/>
              <a:gd name="T55" fmla="*/ 45 h 86"/>
              <a:gd name="T56" fmla="*/ 82 w 113"/>
              <a:gd name="T57" fmla="*/ 46 h 86"/>
              <a:gd name="T58" fmla="*/ 111 w 113"/>
              <a:gd name="T59" fmla="*/ 13 h 86"/>
              <a:gd name="T60" fmla="*/ 89 w 113"/>
              <a:gd name="T61" fmla="*/ 10 h 86"/>
              <a:gd name="T62" fmla="*/ 74 w 113"/>
              <a:gd name="T63" fmla="*/ 31 h 86"/>
              <a:gd name="T64" fmla="*/ 42 w 113"/>
              <a:gd name="T65" fmla="*/ 49 h 86"/>
              <a:gd name="T66" fmla="*/ 25 w 113"/>
              <a:gd name="T67" fmla="*/ 43 h 86"/>
              <a:gd name="T68" fmla="*/ 13 w 113"/>
              <a:gd name="T69" fmla="*/ 86 h 86"/>
              <a:gd name="T70" fmla="*/ 13 w 113"/>
              <a:gd name="T71" fmla="*/ 75 h 86"/>
              <a:gd name="T72" fmla="*/ 31 w 113"/>
              <a:gd name="T73" fmla="*/ 12 h 86"/>
              <a:gd name="T74" fmla="*/ 49 w 113"/>
              <a:gd name="T75" fmla="*/ 19 h 86"/>
              <a:gd name="T76" fmla="*/ 39 w 113"/>
              <a:gd name="T77" fmla="*/ 19 h 86"/>
              <a:gd name="T78" fmla="*/ 43 w 113"/>
              <a:gd name="T79" fmla="*/ 44 h 86"/>
              <a:gd name="T80" fmla="*/ 34 w 113"/>
              <a:gd name="T81" fmla="*/ 31 h 86"/>
              <a:gd name="T82" fmla="*/ 20 w 113"/>
              <a:gd name="T83" fmla="*/ 38 h 86"/>
              <a:gd name="T84" fmla="*/ 30 w 113"/>
              <a:gd name="T85" fmla="*/ 17 h 86"/>
              <a:gd name="T86" fmla="*/ 21 w 113"/>
              <a:gd name="T87" fmla="*/ 2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3" h="86">
                <a:moveTo>
                  <a:pt x="36" y="2"/>
                </a:moveTo>
                <a:cubicBezTo>
                  <a:pt x="39" y="2"/>
                  <a:pt x="41" y="4"/>
                  <a:pt x="41" y="6"/>
                </a:cubicBezTo>
                <a:cubicBezTo>
                  <a:pt x="41" y="9"/>
                  <a:pt x="39" y="11"/>
                  <a:pt x="36" y="11"/>
                </a:cubicBezTo>
                <a:cubicBezTo>
                  <a:pt x="34" y="11"/>
                  <a:pt x="32" y="9"/>
                  <a:pt x="32" y="6"/>
                </a:cubicBezTo>
                <a:cubicBezTo>
                  <a:pt x="32" y="4"/>
                  <a:pt x="34" y="2"/>
                  <a:pt x="36" y="2"/>
                </a:cubicBezTo>
                <a:close/>
                <a:moveTo>
                  <a:pt x="106" y="32"/>
                </a:moveTo>
                <a:cubicBezTo>
                  <a:pt x="106" y="86"/>
                  <a:pt x="106" y="86"/>
                  <a:pt x="106" y="86"/>
                </a:cubicBezTo>
                <a:cubicBezTo>
                  <a:pt x="102" y="86"/>
                  <a:pt x="102" y="86"/>
                  <a:pt x="102" y="86"/>
                </a:cubicBezTo>
                <a:cubicBezTo>
                  <a:pt x="102" y="35"/>
                  <a:pt x="102" y="35"/>
                  <a:pt x="102" y="35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106" y="32"/>
                  <a:pt x="106" y="32"/>
                  <a:pt x="106" y="32"/>
                </a:cubicBezTo>
                <a:close/>
                <a:moveTo>
                  <a:pt x="99" y="39"/>
                </a:moveTo>
                <a:cubicBezTo>
                  <a:pt x="99" y="86"/>
                  <a:pt x="99" y="86"/>
                  <a:pt x="99" y="86"/>
                </a:cubicBezTo>
                <a:cubicBezTo>
                  <a:pt x="97" y="86"/>
                  <a:pt x="96" y="86"/>
                  <a:pt x="95" y="86"/>
                </a:cubicBezTo>
                <a:cubicBezTo>
                  <a:pt x="95" y="43"/>
                  <a:pt x="95" y="43"/>
                  <a:pt x="95" y="43"/>
                </a:cubicBezTo>
                <a:cubicBezTo>
                  <a:pt x="99" y="39"/>
                  <a:pt x="99" y="39"/>
                  <a:pt x="99" y="39"/>
                </a:cubicBezTo>
                <a:close/>
                <a:moveTo>
                  <a:pt x="91" y="47"/>
                </a:moveTo>
                <a:cubicBezTo>
                  <a:pt x="91" y="86"/>
                  <a:pt x="91" y="86"/>
                  <a:pt x="91" y="86"/>
                </a:cubicBezTo>
                <a:cubicBezTo>
                  <a:pt x="90" y="86"/>
                  <a:pt x="89" y="86"/>
                  <a:pt x="88" y="86"/>
                </a:cubicBezTo>
                <a:cubicBezTo>
                  <a:pt x="88" y="51"/>
                  <a:pt x="88" y="51"/>
                  <a:pt x="88" y="51"/>
                </a:cubicBezTo>
                <a:cubicBezTo>
                  <a:pt x="91" y="47"/>
                  <a:pt x="91" y="47"/>
                  <a:pt x="91" y="47"/>
                </a:cubicBezTo>
                <a:close/>
                <a:moveTo>
                  <a:pt x="84" y="55"/>
                </a:moveTo>
                <a:cubicBezTo>
                  <a:pt x="84" y="86"/>
                  <a:pt x="84" y="86"/>
                  <a:pt x="84" y="86"/>
                </a:cubicBezTo>
                <a:cubicBezTo>
                  <a:pt x="83" y="86"/>
                  <a:pt x="82" y="86"/>
                  <a:pt x="81" y="86"/>
                </a:cubicBezTo>
                <a:cubicBezTo>
                  <a:pt x="81" y="59"/>
                  <a:pt x="81" y="59"/>
                  <a:pt x="81" y="59"/>
                </a:cubicBezTo>
                <a:cubicBezTo>
                  <a:pt x="84" y="55"/>
                  <a:pt x="84" y="55"/>
                  <a:pt x="84" y="55"/>
                </a:cubicBezTo>
                <a:close/>
                <a:moveTo>
                  <a:pt x="77" y="59"/>
                </a:moveTo>
                <a:cubicBezTo>
                  <a:pt x="77" y="86"/>
                  <a:pt x="77" y="86"/>
                  <a:pt x="77" y="86"/>
                </a:cubicBezTo>
                <a:cubicBezTo>
                  <a:pt x="76" y="86"/>
                  <a:pt x="75" y="86"/>
                  <a:pt x="74" y="86"/>
                </a:cubicBezTo>
                <a:cubicBezTo>
                  <a:pt x="74" y="56"/>
                  <a:pt x="74" y="56"/>
                  <a:pt x="74" y="56"/>
                </a:cubicBezTo>
                <a:cubicBezTo>
                  <a:pt x="77" y="59"/>
                  <a:pt x="77" y="59"/>
                  <a:pt x="77" y="59"/>
                </a:cubicBezTo>
                <a:close/>
                <a:moveTo>
                  <a:pt x="70" y="54"/>
                </a:moveTo>
                <a:cubicBezTo>
                  <a:pt x="70" y="86"/>
                  <a:pt x="70" y="86"/>
                  <a:pt x="70" y="86"/>
                </a:cubicBezTo>
                <a:cubicBezTo>
                  <a:pt x="69" y="86"/>
                  <a:pt x="68" y="86"/>
                  <a:pt x="66" y="86"/>
                </a:cubicBezTo>
                <a:cubicBezTo>
                  <a:pt x="66" y="57"/>
                  <a:pt x="66" y="57"/>
                  <a:pt x="66" y="57"/>
                </a:cubicBezTo>
                <a:cubicBezTo>
                  <a:pt x="70" y="54"/>
                  <a:pt x="70" y="54"/>
                  <a:pt x="70" y="54"/>
                </a:cubicBezTo>
                <a:close/>
                <a:moveTo>
                  <a:pt x="63" y="59"/>
                </a:moveTo>
                <a:cubicBezTo>
                  <a:pt x="63" y="86"/>
                  <a:pt x="63" y="86"/>
                  <a:pt x="63" y="86"/>
                </a:cubicBezTo>
                <a:cubicBezTo>
                  <a:pt x="62" y="86"/>
                  <a:pt x="60" y="86"/>
                  <a:pt x="59" y="86"/>
                </a:cubicBezTo>
                <a:cubicBezTo>
                  <a:pt x="59" y="62"/>
                  <a:pt x="59" y="62"/>
                  <a:pt x="59" y="62"/>
                </a:cubicBezTo>
                <a:cubicBezTo>
                  <a:pt x="63" y="59"/>
                  <a:pt x="63" y="59"/>
                  <a:pt x="63" y="59"/>
                </a:cubicBezTo>
                <a:close/>
                <a:moveTo>
                  <a:pt x="56" y="65"/>
                </a:moveTo>
                <a:cubicBezTo>
                  <a:pt x="56" y="86"/>
                  <a:pt x="56" y="86"/>
                  <a:pt x="56" y="86"/>
                </a:cubicBezTo>
                <a:cubicBezTo>
                  <a:pt x="54" y="86"/>
                  <a:pt x="53" y="86"/>
                  <a:pt x="52" y="86"/>
                </a:cubicBezTo>
                <a:cubicBezTo>
                  <a:pt x="52" y="68"/>
                  <a:pt x="52" y="68"/>
                  <a:pt x="52" y="68"/>
                </a:cubicBezTo>
                <a:cubicBezTo>
                  <a:pt x="56" y="65"/>
                  <a:pt x="56" y="65"/>
                  <a:pt x="56" y="65"/>
                </a:cubicBezTo>
                <a:close/>
                <a:moveTo>
                  <a:pt x="48" y="71"/>
                </a:moveTo>
                <a:cubicBezTo>
                  <a:pt x="48" y="86"/>
                  <a:pt x="48" y="86"/>
                  <a:pt x="48" y="86"/>
                </a:cubicBezTo>
                <a:cubicBezTo>
                  <a:pt x="47" y="86"/>
                  <a:pt x="46" y="86"/>
                  <a:pt x="45" y="86"/>
                </a:cubicBezTo>
                <a:cubicBezTo>
                  <a:pt x="45" y="73"/>
                  <a:pt x="45" y="73"/>
                  <a:pt x="45" y="73"/>
                </a:cubicBezTo>
                <a:cubicBezTo>
                  <a:pt x="48" y="71"/>
                  <a:pt x="48" y="71"/>
                  <a:pt x="48" y="71"/>
                </a:cubicBezTo>
                <a:close/>
                <a:moveTo>
                  <a:pt x="41" y="75"/>
                </a:moveTo>
                <a:cubicBezTo>
                  <a:pt x="41" y="86"/>
                  <a:pt x="41" y="86"/>
                  <a:pt x="41" y="86"/>
                </a:cubicBezTo>
                <a:cubicBezTo>
                  <a:pt x="40" y="86"/>
                  <a:pt x="39" y="86"/>
                  <a:pt x="38" y="86"/>
                </a:cubicBezTo>
                <a:cubicBezTo>
                  <a:pt x="38" y="72"/>
                  <a:pt x="38" y="72"/>
                  <a:pt x="38" y="72"/>
                </a:cubicBezTo>
                <a:cubicBezTo>
                  <a:pt x="41" y="75"/>
                  <a:pt x="41" y="75"/>
                  <a:pt x="41" y="75"/>
                </a:cubicBezTo>
                <a:close/>
                <a:moveTo>
                  <a:pt x="34" y="70"/>
                </a:moveTo>
                <a:cubicBezTo>
                  <a:pt x="34" y="86"/>
                  <a:pt x="34" y="86"/>
                  <a:pt x="34" y="86"/>
                </a:cubicBezTo>
                <a:cubicBezTo>
                  <a:pt x="33" y="86"/>
                  <a:pt x="32" y="86"/>
                  <a:pt x="31" y="86"/>
                </a:cubicBezTo>
                <a:cubicBezTo>
                  <a:pt x="31" y="67"/>
                  <a:pt x="31" y="67"/>
                  <a:pt x="31" y="67"/>
                </a:cubicBezTo>
                <a:cubicBezTo>
                  <a:pt x="34" y="70"/>
                  <a:pt x="34" y="70"/>
                  <a:pt x="34" y="70"/>
                </a:cubicBezTo>
                <a:close/>
                <a:moveTo>
                  <a:pt x="27" y="67"/>
                </a:moveTo>
                <a:cubicBezTo>
                  <a:pt x="27" y="86"/>
                  <a:pt x="27" y="86"/>
                  <a:pt x="27" y="86"/>
                </a:cubicBezTo>
                <a:cubicBezTo>
                  <a:pt x="26" y="86"/>
                  <a:pt x="25" y="86"/>
                  <a:pt x="23" y="86"/>
                </a:cubicBezTo>
                <a:cubicBezTo>
                  <a:pt x="23" y="69"/>
                  <a:pt x="23" y="69"/>
                  <a:pt x="23" y="69"/>
                </a:cubicBezTo>
                <a:cubicBezTo>
                  <a:pt x="27" y="67"/>
                  <a:pt x="27" y="67"/>
                  <a:pt x="27" y="67"/>
                </a:cubicBezTo>
                <a:close/>
                <a:moveTo>
                  <a:pt x="20" y="71"/>
                </a:moveTo>
                <a:cubicBezTo>
                  <a:pt x="20" y="86"/>
                  <a:pt x="20" y="86"/>
                  <a:pt x="20" y="86"/>
                </a:cubicBezTo>
                <a:cubicBezTo>
                  <a:pt x="19" y="86"/>
                  <a:pt x="17" y="86"/>
                  <a:pt x="16" y="86"/>
                </a:cubicBezTo>
                <a:cubicBezTo>
                  <a:pt x="16" y="73"/>
                  <a:pt x="16" y="73"/>
                  <a:pt x="16" y="73"/>
                </a:cubicBezTo>
                <a:cubicBezTo>
                  <a:pt x="20" y="71"/>
                  <a:pt x="20" y="71"/>
                  <a:pt x="20" y="71"/>
                </a:cubicBezTo>
                <a:close/>
                <a:moveTo>
                  <a:pt x="5" y="79"/>
                </a:moveTo>
                <a:cubicBezTo>
                  <a:pt x="5" y="86"/>
                  <a:pt x="5" y="86"/>
                  <a:pt x="5" y="86"/>
                </a:cubicBezTo>
                <a:cubicBezTo>
                  <a:pt x="2" y="86"/>
                  <a:pt x="2" y="86"/>
                  <a:pt x="2" y="86"/>
                </a:cubicBezTo>
                <a:cubicBezTo>
                  <a:pt x="2" y="76"/>
                  <a:pt x="2" y="76"/>
                  <a:pt x="2" y="76"/>
                </a:cubicBezTo>
                <a:cubicBezTo>
                  <a:pt x="4" y="80"/>
                  <a:pt x="4" y="80"/>
                  <a:pt x="4" y="80"/>
                </a:cubicBezTo>
                <a:cubicBezTo>
                  <a:pt x="5" y="79"/>
                  <a:pt x="5" y="79"/>
                  <a:pt x="5" y="79"/>
                </a:cubicBezTo>
                <a:close/>
                <a:moveTo>
                  <a:pt x="0" y="58"/>
                </a:moveTo>
                <a:cubicBezTo>
                  <a:pt x="7" y="70"/>
                  <a:pt x="7" y="70"/>
                  <a:pt x="7" y="70"/>
                </a:cubicBezTo>
                <a:cubicBezTo>
                  <a:pt x="29" y="57"/>
                  <a:pt x="29" y="57"/>
                  <a:pt x="29" y="57"/>
                </a:cubicBezTo>
                <a:cubicBezTo>
                  <a:pt x="38" y="64"/>
                  <a:pt x="38" y="64"/>
                  <a:pt x="38" y="64"/>
                </a:cubicBezTo>
                <a:cubicBezTo>
                  <a:pt x="42" y="66"/>
                  <a:pt x="42" y="66"/>
                  <a:pt x="42" y="66"/>
                </a:cubicBezTo>
                <a:cubicBezTo>
                  <a:pt x="46" y="63"/>
                  <a:pt x="46" y="63"/>
                  <a:pt x="46" y="63"/>
                </a:cubicBezTo>
                <a:cubicBezTo>
                  <a:pt x="70" y="45"/>
                  <a:pt x="70" y="45"/>
                  <a:pt x="70" y="45"/>
                </a:cubicBezTo>
                <a:cubicBezTo>
                  <a:pt x="73" y="47"/>
                  <a:pt x="73" y="47"/>
                  <a:pt x="73" y="47"/>
                </a:cubicBezTo>
                <a:cubicBezTo>
                  <a:pt x="78" y="51"/>
                  <a:pt x="78" y="51"/>
                  <a:pt x="78" y="51"/>
                </a:cubicBezTo>
                <a:cubicBezTo>
                  <a:pt x="82" y="46"/>
                  <a:pt x="82" y="46"/>
                  <a:pt x="82" y="46"/>
                </a:cubicBezTo>
                <a:cubicBezTo>
                  <a:pt x="104" y="22"/>
                  <a:pt x="104" y="22"/>
                  <a:pt x="104" y="22"/>
                </a:cubicBezTo>
                <a:cubicBezTo>
                  <a:pt x="109" y="26"/>
                  <a:pt x="109" y="26"/>
                  <a:pt x="109" y="26"/>
                </a:cubicBezTo>
                <a:cubicBezTo>
                  <a:pt x="111" y="13"/>
                  <a:pt x="111" y="13"/>
                  <a:pt x="111" y="13"/>
                </a:cubicBezTo>
                <a:cubicBezTo>
                  <a:pt x="113" y="0"/>
                  <a:pt x="113" y="0"/>
                  <a:pt x="113" y="0"/>
                </a:cubicBezTo>
                <a:cubicBezTo>
                  <a:pt x="101" y="5"/>
                  <a:pt x="101" y="5"/>
                  <a:pt x="101" y="5"/>
                </a:cubicBezTo>
                <a:cubicBezTo>
                  <a:pt x="89" y="10"/>
                  <a:pt x="89" y="10"/>
                  <a:pt x="89" y="10"/>
                </a:cubicBezTo>
                <a:cubicBezTo>
                  <a:pt x="93" y="13"/>
                  <a:pt x="93" y="13"/>
                  <a:pt x="93" y="13"/>
                </a:cubicBezTo>
                <a:cubicBezTo>
                  <a:pt x="76" y="32"/>
                  <a:pt x="76" y="32"/>
                  <a:pt x="76" y="32"/>
                </a:cubicBezTo>
                <a:cubicBezTo>
                  <a:pt x="74" y="31"/>
                  <a:pt x="74" y="31"/>
                  <a:pt x="74" y="31"/>
                </a:cubicBezTo>
                <a:cubicBezTo>
                  <a:pt x="70" y="28"/>
                  <a:pt x="70" y="28"/>
                  <a:pt x="70" y="28"/>
                </a:cubicBezTo>
                <a:cubicBezTo>
                  <a:pt x="65" y="31"/>
                  <a:pt x="65" y="31"/>
                  <a:pt x="65" y="31"/>
                </a:cubicBezTo>
                <a:cubicBezTo>
                  <a:pt x="42" y="49"/>
                  <a:pt x="42" y="49"/>
                  <a:pt x="42" y="49"/>
                </a:cubicBezTo>
                <a:cubicBezTo>
                  <a:pt x="33" y="43"/>
                  <a:pt x="33" y="43"/>
                  <a:pt x="33" y="43"/>
                </a:cubicBezTo>
                <a:cubicBezTo>
                  <a:pt x="29" y="41"/>
                  <a:pt x="29" y="41"/>
                  <a:pt x="29" y="41"/>
                </a:cubicBezTo>
                <a:cubicBezTo>
                  <a:pt x="25" y="43"/>
                  <a:pt x="25" y="43"/>
                  <a:pt x="25" y="43"/>
                </a:cubicBezTo>
                <a:cubicBezTo>
                  <a:pt x="0" y="58"/>
                  <a:pt x="0" y="58"/>
                  <a:pt x="0" y="58"/>
                </a:cubicBezTo>
                <a:close/>
                <a:moveTo>
                  <a:pt x="13" y="75"/>
                </a:moveTo>
                <a:cubicBezTo>
                  <a:pt x="13" y="86"/>
                  <a:pt x="13" y="86"/>
                  <a:pt x="13" y="86"/>
                </a:cubicBezTo>
                <a:cubicBezTo>
                  <a:pt x="11" y="86"/>
                  <a:pt x="10" y="86"/>
                  <a:pt x="9" y="86"/>
                </a:cubicBezTo>
                <a:cubicBezTo>
                  <a:pt x="9" y="77"/>
                  <a:pt x="9" y="77"/>
                  <a:pt x="9" y="77"/>
                </a:cubicBezTo>
                <a:cubicBezTo>
                  <a:pt x="13" y="75"/>
                  <a:pt x="13" y="75"/>
                  <a:pt x="13" y="75"/>
                </a:cubicBezTo>
                <a:close/>
                <a:moveTo>
                  <a:pt x="21" y="22"/>
                </a:moveTo>
                <a:cubicBezTo>
                  <a:pt x="23" y="17"/>
                  <a:pt x="23" y="17"/>
                  <a:pt x="23" y="17"/>
                </a:cubicBezTo>
                <a:cubicBezTo>
                  <a:pt x="31" y="12"/>
                  <a:pt x="31" y="12"/>
                  <a:pt x="3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3" y="19"/>
                  <a:pt x="43" y="19"/>
                  <a:pt x="43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21"/>
                  <a:pt x="49" y="21"/>
                  <a:pt x="49" y="21"/>
                </a:cubicBezTo>
                <a:cubicBezTo>
                  <a:pt x="41" y="22"/>
                  <a:pt x="41" y="22"/>
                  <a:pt x="41" y="22"/>
                </a:cubicBezTo>
                <a:cubicBezTo>
                  <a:pt x="39" y="19"/>
                  <a:pt x="39" y="19"/>
                  <a:pt x="39" y="19"/>
                </a:cubicBezTo>
                <a:cubicBezTo>
                  <a:pt x="37" y="26"/>
                  <a:pt x="37" y="26"/>
                  <a:pt x="37" y="26"/>
                </a:cubicBezTo>
                <a:cubicBezTo>
                  <a:pt x="43" y="33"/>
                  <a:pt x="43" y="33"/>
                  <a:pt x="43" y="33"/>
                </a:cubicBezTo>
                <a:cubicBezTo>
                  <a:pt x="43" y="44"/>
                  <a:pt x="43" y="44"/>
                  <a:pt x="43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39" y="35"/>
                  <a:pt x="39" y="35"/>
                  <a:pt x="39" y="35"/>
                </a:cubicBezTo>
                <a:cubicBezTo>
                  <a:pt x="34" y="31"/>
                  <a:pt x="34" y="31"/>
                  <a:pt x="34" y="31"/>
                </a:cubicBezTo>
                <a:cubicBezTo>
                  <a:pt x="32" y="33"/>
                  <a:pt x="31" y="38"/>
                  <a:pt x="31" y="38"/>
                </a:cubicBezTo>
                <a:cubicBezTo>
                  <a:pt x="21" y="40"/>
                  <a:pt x="21" y="40"/>
                  <a:pt x="21" y="40"/>
                </a:cubicBezTo>
                <a:cubicBezTo>
                  <a:pt x="20" y="38"/>
                  <a:pt x="20" y="38"/>
                  <a:pt x="20" y="38"/>
                </a:cubicBezTo>
                <a:cubicBezTo>
                  <a:pt x="27" y="35"/>
                  <a:pt x="27" y="35"/>
                  <a:pt x="27" y="35"/>
                </a:cubicBezTo>
                <a:cubicBezTo>
                  <a:pt x="29" y="25"/>
                  <a:pt x="29" y="25"/>
                  <a:pt x="29" y="25"/>
                </a:cubicBezTo>
                <a:cubicBezTo>
                  <a:pt x="30" y="17"/>
                  <a:pt x="30" y="17"/>
                  <a:pt x="30" y="17"/>
                </a:cubicBezTo>
                <a:cubicBezTo>
                  <a:pt x="26" y="18"/>
                  <a:pt x="26" y="18"/>
                  <a:pt x="26" y="18"/>
                </a:cubicBezTo>
                <a:cubicBezTo>
                  <a:pt x="23" y="24"/>
                  <a:pt x="23" y="24"/>
                  <a:pt x="23" y="24"/>
                </a:cubicBezTo>
                <a:lnTo>
                  <a:pt x="21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1" name="Text 3"/>
          <p:cNvSpPr/>
          <p:nvPr/>
        </p:nvSpPr>
        <p:spPr>
          <a:xfrm>
            <a:off x="2776559" y="2165352"/>
            <a:ext cx="1797051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r">
              <a:lnSpc>
                <a:spcPts val="2250"/>
              </a:lnSpc>
            </a:pPr>
            <a:r>
              <a:rPr lang="en-US" sz="1600" b="1" dirty="0">
                <a:solidFill>
                  <a:srgbClr val="000000"/>
                </a:solidFill>
                <a:cs typeface="+mn-ea"/>
                <a:sym typeface="+mn-lt"/>
              </a:rPr>
              <a:t>密码安全</a:t>
            </a:r>
            <a:endParaRPr lang="en-US" sz="1600" dirty="0">
              <a:cs typeface="+mn-ea"/>
              <a:sym typeface="+mn-lt"/>
            </a:endParaRPr>
          </a:p>
        </p:txBody>
      </p:sp>
      <p:sp>
        <p:nvSpPr>
          <p:cNvPr id="42" name="Text 4"/>
          <p:cNvSpPr/>
          <p:nvPr/>
        </p:nvSpPr>
        <p:spPr>
          <a:xfrm>
            <a:off x="1763695" y="2552702"/>
            <a:ext cx="2809915" cy="1168400"/>
          </a:xfrm>
          <a:prstGeom prst="rect">
            <a:avLst/>
          </a:prstGeom>
          <a:noFill/>
        </p:spPr>
        <p:txBody>
          <a:bodyPr vert="horz" wrap="square" lIns="0" tIns="0" rIns="0" bIns="0" rtlCol="0" anchor="t"/>
          <a:lstStyle/>
          <a:p>
            <a:pPr algn="r"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cs typeface="+mn-ea"/>
                <a:sym typeface="+mn-lt"/>
              </a:rPr>
              <a:t>设置复杂密码，定期更换，避免使用生日、电话等易猜信息。</a:t>
            </a:r>
            <a:endParaRPr lang="en-US" sz="1400" dirty="0">
              <a:cs typeface="+mn-ea"/>
              <a:sym typeface="+mn-lt"/>
            </a:endParaRPr>
          </a:p>
        </p:txBody>
      </p:sp>
      <p:sp>
        <p:nvSpPr>
          <p:cNvPr id="43" name="Text 5"/>
          <p:cNvSpPr/>
          <p:nvPr/>
        </p:nvSpPr>
        <p:spPr>
          <a:xfrm>
            <a:off x="7690888" y="2216155"/>
            <a:ext cx="1797051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50"/>
              </a:lnSpc>
            </a:pPr>
            <a:r>
              <a:rPr lang="en-US" sz="1600" b="1" dirty="0">
                <a:solidFill>
                  <a:srgbClr val="000000"/>
                </a:solidFill>
                <a:cs typeface="+mn-ea"/>
                <a:sym typeface="+mn-lt"/>
              </a:rPr>
              <a:t>隐私设置</a:t>
            </a:r>
            <a:endParaRPr lang="en-US" sz="1600" dirty="0">
              <a:cs typeface="+mn-ea"/>
              <a:sym typeface="+mn-lt"/>
            </a:endParaRPr>
          </a:p>
        </p:txBody>
      </p:sp>
      <p:sp>
        <p:nvSpPr>
          <p:cNvPr id="44" name="Text 6"/>
          <p:cNvSpPr/>
          <p:nvPr/>
        </p:nvSpPr>
        <p:spPr>
          <a:xfrm>
            <a:off x="7690888" y="2603505"/>
            <a:ext cx="2800349" cy="889000"/>
          </a:xfrm>
          <a:prstGeom prst="rect">
            <a:avLst/>
          </a:prstGeom>
          <a:noFill/>
        </p:spPr>
        <p:txBody>
          <a:bodyPr vert="horz" wrap="square" lIns="0" tIns="0" rIns="0" bIns="0" rtlCol="0" anchor="t"/>
          <a:lstStyle/>
          <a:p>
            <a:pPr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cs typeface="+mn-ea"/>
                <a:sym typeface="+mn-lt"/>
              </a:rPr>
              <a:t>社交媒体账户应设为私密，限制陌生人查看个人动态和信息。</a:t>
            </a:r>
            <a:endParaRPr lang="en-US" sz="1400" dirty="0">
              <a:cs typeface="+mn-ea"/>
              <a:sym typeface="+mn-lt"/>
            </a:endParaRPr>
          </a:p>
        </p:txBody>
      </p:sp>
      <p:sp>
        <p:nvSpPr>
          <p:cNvPr id="45" name="Text 7"/>
          <p:cNvSpPr/>
          <p:nvPr/>
        </p:nvSpPr>
        <p:spPr>
          <a:xfrm>
            <a:off x="2799640" y="4022193"/>
            <a:ext cx="1797051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r">
              <a:lnSpc>
                <a:spcPts val="2250"/>
              </a:lnSpc>
            </a:pPr>
            <a:r>
              <a:rPr lang="en-US" sz="1600" b="1" dirty="0">
                <a:solidFill>
                  <a:srgbClr val="000000"/>
                </a:solidFill>
                <a:cs typeface="+mn-ea"/>
                <a:sym typeface="+mn-lt"/>
              </a:rPr>
              <a:t>防骗意识</a:t>
            </a:r>
            <a:endParaRPr lang="en-US" sz="1600" dirty="0">
              <a:cs typeface="+mn-ea"/>
              <a:sym typeface="+mn-lt"/>
            </a:endParaRPr>
          </a:p>
        </p:txBody>
      </p:sp>
      <p:sp>
        <p:nvSpPr>
          <p:cNvPr id="46" name="Text 8"/>
          <p:cNvSpPr/>
          <p:nvPr/>
        </p:nvSpPr>
        <p:spPr>
          <a:xfrm>
            <a:off x="1645529" y="4409542"/>
            <a:ext cx="3077213" cy="1168400"/>
          </a:xfrm>
          <a:prstGeom prst="rect">
            <a:avLst/>
          </a:prstGeom>
          <a:noFill/>
        </p:spPr>
        <p:txBody>
          <a:bodyPr vert="horz" wrap="square" lIns="0" tIns="0" rIns="0" bIns="0" rtlCol="0" anchor="t"/>
          <a:lstStyle/>
          <a:p>
            <a:pPr algn="r"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cs typeface="+mn-ea"/>
                <a:sym typeface="+mn-lt"/>
              </a:rPr>
              <a:t>不轻信网络上的中奖信息或陌生链接，遇可疑情况及时向家长或老师求助。</a:t>
            </a:r>
            <a:endParaRPr lang="en-US" sz="1400" dirty="0">
              <a:cs typeface="+mn-ea"/>
              <a:sym typeface="+mn-lt"/>
            </a:endParaRPr>
          </a:p>
        </p:txBody>
      </p:sp>
      <p:sp>
        <p:nvSpPr>
          <p:cNvPr id="47" name="Text 9"/>
          <p:cNvSpPr/>
          <p:nvPr/>
        </p:nvSpPr>
        <p:spPr>
          <a:xfrm>
            <a:off x="7690888" y="4022193"/>
            <a:ext cx="1797051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50"/>
              </a:lnSpc>
            </a:pPr>
            <a:r>
              <a:rPr lang="en-US" sz="1600" b="1" dirty="0">
                <a:solidFill>
                  <a:srgbClr val="000000"/>
                </a:solidFill>
                <a:cs typeface="+mn-ea"/>
                <a:sym typeface="+mn-lt"/>
              </a:rPr>
              <a:t>软件更新</a:t>
            </a:r>
            <a:endParaRPr lang="en-US" sz="1600" dirty="0">
              <a:cs typeface="+mn-ea"/>
              <a:sym typeface="+mn-lt"/>
            </a:endParaRPr>
          </a:p>
        </p:txBody>
      </p:sp>
      <p:sp>
        <p:nvSpPr>
          <p:cNvPr id="48" name="Text 10"/>
          <p:cNvSpPr/>
          <p:nvPr/>
        </p:nvSpPr>
        <p:spPr>
          <a:xfrm>
            <a:off x="7690888" y="4409542"/>
            <a:ext cx="3396490" cy="1168400"/>
          </a:xfrm>
          <a:prstGeom prst="rect">
            <a:avLst/>
          </a:prstGeom>
          <a:noFill/>
        </p:spPr>
        <p:txBody>
          <a:bodyPr vert="horz" wrap="square" lIns="0" tIns="0" rIns="0" bIns="0" rtlCol="0" anchor="t"/>
          <a:lstStyle/>
          <a:p>
            <a:pPr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cs typeface="+mn-ea"/>
                <a:sym typeface="+mn-lt"/>
              </a:rPr>
              <a:t>定期更新手机和电脑的应用程序及操作系统，确保安全补丁得到及时应用。</a:t>
            </a:r>
            <a:endParaRPr lang="en-US" sz="14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任意多边形: 形状 40"/>
          <p:cNvSpPr/>
          <p:nvPr/>
        </p:nvSpPr>
        <p:spPr>
          <a:xfrm>
            <a:off x="3923098" y="1847207"/>
            <a:ext cx="4345804" cy="3166150"/>
          </a:xfrm>
          <a:custGeom>
            <a:avLst/>
            <a:gdLst>
              <a:gd name="connsiteX0" fmla="*/ 2869597 w 2974887"/>
              <a:gd name="connsiteY0" fmla="*/ 53734 h 2167364"/>
              <a:gd name="connsiteX1" fmla="*/ 2876986 w 2974887"/>
              <a:gd name="connsiteY1" fmla="*/ 46033 h 2167364"/>
              <a:gd name="connsiteX2" fmla="*/ 2914299 w 2974887"/>
              <a:gd name="connsiteY2" fmla="*/ 45157 h 2167364"/>
              <a:gd name="connsiteX3" fmla="*/ 2913531 w 2974887"/>
              <a:gd name="connsiteY3" fmla="*/ 7947 h 2167364"/>
              <a:gd name="connsiteX4" fmla="*/ 2921153 w 2974887"/>
              <a:gd name="connsiteY4" fmla="*/ 0 h 2167364"/>
              <a:gd name="connsiteX5" fmla="*/ 2928853 w 2974887"/>
              <a:gd name="connsiteY5" fmla="*/ 7386 h 2167364"/>
              <a:gd name="connsiteX6" fmla="*/ 2929626 w 2974887"/>
              <a:gd name="connsiteY6" fmla="*/ 44812 h 2167364"/>
              <a:gd name="connsiteX7" fmla="*/ 2966943 w 2974887"/>
              <a:gd name="connsiteY7" fmla="*/ 43932 h 2167364"/>
              <a:gd name="connsiteX8" fmla="*/ 2974887 w 2974887"/>
              <a:gd name="connsiteY8" fmla="*/ 51555 h 2167364"/>
              <a:gd name="connsiteX9" fmla="*/ 2967263 w 2974887"/>
              <a:gd name="connsiteY9" fmla="*/ 59500 h 2167364"/>
              <a:gd name="connsiteX10" fmla="*/ 2929947 w 2974887"/>
              <a:gd name="connsiteY10" fmla="*/ 60299 h 2167364"/>
              <a:gd name="connsiteX11" fmla="*/ 2930718 w 2974887"/>
              <a:gd name="connsiteY11" fmla="*/ 97588 h 2167364"/>
              <a:gd name="connsiteX12" fmla="*/ 2923329 w 2974887"/>
              <a:gd name="connsiteY12" fmla="*/ 105287 h 2167364"/>
              <a:gd name="connsiteX13" fmla="*/ 2915384 w 2974887"/>
              <a:gd name="connsiteY13" fmla="*/ 97665 h 2167364"/>
              <a:gd name="connsiteX14" fmla="*/ 2914629 w 2974887"/>
              <a:gd name="connsiteY14" fmla="*/ 60601 h 2167364"/>
              <a:gd name="connsiteX15" fmla="*/ 2877540 w 2974887"/>
              <a:gd name="connsiteY15" fmla="*/ 61357 h 2167364"/>
              <a:gd name="connsiteX16" fmla="*/ 2869597 w 2974887"/>
              <a:gd name="connsiteY16" fmla="*/ 53734 h 2167364"/>
              <a:gd name="connsiteX17" fmla="*/ 2869597 w 2974887"/>
              <a:gd name="connsiteY17" fmla="*/ 53734 h 2167364"/>
              <a:gd name="connsiteX18" fmla="*/ 0 w 2974887"/>
              <a:gd name="connsiteY18" fmla="*/ 2115808 h 2167364"/>
              <a:gd name="connsiteX19" fmla="*/ 7390 w 2974887"/>
              <a:gd name="connsiteY19" fmla="*/ 2108104 h 2167364"/>
              <a:gd name="connsiteX20" fmla="*/ 44702 w 2974887"/>
              <a:gd name="connsiteY20" fmla="*/ 2107228 h 2167364"/>
              <a:gd name="connsiteX21" fmla="*/ 43932 w 2974887"/>
              <a:gd name="connsiteY21" fmla="*/ 2070017 h 2167364"/>
              <a:gd name="connsiteX22" fmla="*/ 51557 w 2974887"/>
              <a:gd name="connsiteY22" fmla="*/ 2062072 h 2167364"/>
              <a:gd name="connsiteX23" fmla="*/ 59260 w 2974887"/>
              <a:gd name="connsiteY23" fmla="*/ 2069462 h 2167364"/>
              <a:gd name="connsiteX24" fmla="*/ 60032 w 2974887"/>
              <a:gd name="connsiteY24" fmla="*/ 2106884 h 2167364"/>
              <a:gd name="connsiteX25" fmla="*/ 97348 w 2974887"/>
              <a:gd name="connsiteY25" fmla="*/ 2106006 h 2167364"/>
              <a:gd name="connsiteX26" fmla="*/ 105294 w 2974887"/>
              <a:gd name="connsiteY26" fmla="*/ 2113631 h 2167364"/>
              <a:gd name="connsiteX27" fmla="*/ 97672 w 2974887"/>
              <a:gd name="connsiteY27" fmla="*/ 2121576 h 2167364"/>
              <a:gd name="connsiteX28" fmla="*/ 60356 w 2974887"/>
              <a:gd name="connsiteY28" fmla="*/ 2122374 h 2167364"/>
              <a:gd name="connsiteX29" fmla="*/ 61127 w 2974887"/>
              <a:gd name="connsiteY29" fmla="*/ 2159663 h 2167364"/>
              <a:gd name="connsiteX30" fmla="*/ 53738 w 2974887"/>
              <a:gd name="connsiteY30" fmla="*/ 2167365 h 2167364"/>
              <a:gd name="connsiteX31" fmla="*/ 45791 w 2974887"/>
              <a:gd name="connsiteY31" fmla="*/ 2159740 h 2167364"/>
              <a:gd name="connsiteX32" fmla="*/ 45040 w 2974887"/>
              <a:gd name="connsiteY32" fmla="*/ 2122676 h 2167364"/>
              <a:gd name="connsiteX33" fmla="*/ 7948 w 2974887"/>
              <a:gd name="connsiteY33" fmla="*/ 2123432 h 2167364"/>
              <a:gd name="connsiteX34" fmla="*/ 0 w 2974887"/>
              <a:gd name="connsiteY34" fmla="*/ 2115808 h 2167364"/>
              <a:gd name="connsiteX35" fmla="*/ 0 w 2974887"/>
              <a:gd name="connsiteY35" fmla="*/ 2115808 h 2167364"/>
              <a:gd name="connsiteX36" fmla="*/ 0 w 2974887"/>
              <a:gd name="connsiteY36" fmla="*/ 1703392 h 2167364"/>
              <a:gd name="connsiteX37" fmla="*/ 7390 w 2974887"/>
              <a:gd name="connsiteY37" fmla="*/ 1695692 h 2167364"/>
              <a:gd name="connsiteX38" fmla="*/ 44702 w 2974887"/>
              <a:gd name="connsiteY38" fmla="*/ 1694814 h 2167364"/>
              <a:gd name="connsiteX39" fmla="*/ 43932 w 2974887"/>
              <a:gd name="connsiteY39" fmla="*/ 1657603 h 2167364"/>
              <a:gd name="connsiteX40" fmla="*/ 51557 w 2974887"/>
              <a:gd name="connsiteY40" fmla="*/ 1649658 h 2167364"/>
              <a:gd name="connsiteX41" fmla="*/ 59260 w 2974887"/>
              <a:gd name="connsiteY41" fmla="*/ 1657045 h 2167364"/>
              <a:gd name="connsiteX42" fmla="*/ 60032 w 2974887"/>
              <a:gd name="connsiteY42" fmla="*/ 1694468 h 2167364"/>
              <a:gd name="connsiteX43" fmla="*/ 97348 w 2974887"/>
              <a:gd name="connsiteY43" fmla="*/ 1693590 h 2167364"/>
              <a:gd name="connsiteX44" fmla="*/ 105294 w 2974887"/>
              <a:gd name="connsiteY44" fmla="*/ 1701214 h 2167364"/>
              <a:gd name="connsiteX45" fmla="*/ 97672 w 2974887"/>
              <a:gd name="connsiteY45" fmla="*/ 1709159 h 2167364"/>
              <a:gd name="connsiteX46" fmla="*/ 60356 w 2974887"/>
              <a:gd name="connsiteY46" fmla="*/ 1709958 h 2167364"/>
              <a:gd name="connsiteX47" fmla="*/ 61127 w 2974887"/>
              <a:gd name="connsiteY47" fmla="*/ 1747247 h 2167364"/>
              <a:gd name="connsiteX48" fmla="*/ 53738 w 2974887"/>
              <a:gd name="connsiteY48" fmla="*/ 1754948 h 2167364"/>
              <a:gd name="connsiteX49" fmla="*/ 45791 w 2974887"/>
              <a:gd name="connsiteY49" fmla="*/ 1747324 h 2167364"/>
              <a:gd name="connsiteX50" fmla="*/ 45040 w 2974887"/>
              <a:gd name="connsiteY50" fmla="*/ 1710260 h 2167364"/>
              <a:gd name="connsiteX51" fmla="*/ 7948 w 2974887"/>
              <a:gd name="connsiteY51" fmla="*/ 1711014 h 2167364"/>
              <a:gd name="connsiteX52" fmla="*/ 0 w 2974887"/>
              <a:gd name="connsiteY52" fmla="*/ 1703392 h 2167364"/>
              <a:gd name="connsiteX53" fmla="*/ 0 w 2974887"/>
              <a:gd name="connsiteY53" fmla="*/ 1703392 h 2167364"/>
              <a:gd name="connsiteX54" fmla="*/ 0 w 2974887"/>
              <a:gd name="connsiteY54" fmla="*/ 1290977 h 2167364"/>
              <a:gd name="connsiteX55" fmla="*/ 7390 w 2974887"/>
              <a:gd name="connsiteY55" fmla="*/ 1283278 h 2167364"/>
              <a:gd name="connsiteX56" fmla="*/ 44702 w 2974887"/>
              <a:gd name="connsiteY56" fmla="*/ 1282400 h 2167364"/>
              <a:gd name="connsiteX57" fmla="*/ 43932 w 2974887"/>
              <a:gd name="connsiteY57" fmla="*/ 1245190 h 2167364"/>
              <a:gd name="connsiteX58" fmla="*/ 51557 w 2974887"/>
              <a:gd name="connsiteY58" fmla="*/ 1237243 h 2167364"/>
              <a:gd name="connsiteX59" fmla="*/ 59260 w 2974887"/>
              <a:gd name="connsiteY59" fmla="*/ 1244633 h 2167364"/>
              <a:gd name="connsiteX60" fmla="*/ 60032 w 2974887"/>
              <a:gd name="connsiteY60" fmla="*/ 1282055 h 2167364"/>
              <a:gd name="connsiteX61" fmla="*/ 97348 w 2974887"/>
              <a:gd name="connsiteY61" fmla="*/ 1281175 h 2167364"/>
              <a:gd name="connsiteX62" fmla="*/ 105294 w 2974887"/>
              <a:gd name="connsiteY62" fmla="*/ 1288800 h 2167364"/>
              <a:gd name="connsiteX63" fmla="*/ 97672 w 2974887"/>
              <a:gd name="connsiteY63" fmla="*/ 1296747 h 2167364"/>
              <a:gd name="connsiteX64" fmla="*/ 60356 w 2974887"/>
              <a:gd name="connsiteY64" fmla="*/ 1297546 h 2167364"/>
              <a:gd name="connsiteX65" fmla="*/ 61127 w 2974887"/>
              <a:gd name="connsiteY65" fmla="*/ 1334836 h 2167364"/>
              <a:gd name="connsiteX66" fmla="*/ 53738 w 2974887"/>
              <a:gd name="connsiteY66" fmla="*/ 1342536 h 2167364"/>
              <a:gd name="connsiteX67" fmla="*/ 45791 w 2974887"/>
              <a:gd name="connsiteY67" fmla="*/ 1334913 h 2167364"/>
              <a:gd name="connsiteX68" fmla="*/ 45040 w 2974887"/>
              <a:gd name="connsiteY68" fmla="*/ 1297849 h 2167364"/>
              <a:gd name="connsiteX69" fmla="*/ 7948 w 2974887"/>
              <a:gd name="connsiteY69" fmla="*/ 1298602 h 2167364"/>
              <a:gd name="connsiteX70" fmla="*/ 0 w 2974887"/>
              <a:gd name="connsiteY70" fmla="*/ 1290977 h 2167364"/>
              <a:gd name="connsiteX71" fmla="*/ 0 w 2974887"/>
              <a:gd name="connsiteY71" fmla="*/ 1290977 h 2167364"/>
              <a:gd name="connsiteX72" fmla="*/ 0 w 2974887"/>
              <a:gd name="connsiteY72" fmla="*/ 878561 h 2167364"/>
              <a:gd name="connsiteX73" fmla="*/ 7390 w 2974887"/>
              <a:gd name="connsiteY73" fmla="*/ 870861 h 2167364"/>
              <a:gd name="connsiteX74" fmla="*/ 44702 w 2974887"/>
              <a:gd name="connsiteY74" fmla="*/ 869982 h 2167364"/>
              <a:gd name="connsiteX75" fmla="*/ 43932 w 2974887"/>
              <a:gd name="connsiteY75" fmla="*/ 832770 h 2167364"/>
              <a:gd name="connsiteX76" fmla="*/ 51557 w 2974887"/>
              <a:gd name="connsiteY76" fmla="*/ 824825 h 2167364"/>
              <a:gd name="connsiteX77" fmla="*/ 59260 w 2974887"/>
              <a:gd name="connsiteY77" fmla="*/ 832215 h 2167364"/>
              <a:gd name="connsiteX78" fmla="*/ 60032 w 2974887"/>
              <a:gd name="connsiteY78" fmla="*/ 869639 h 2167364"/>
              <a:gd name="connsiteX79" fmla="*/ 97348 w 2974887"/>
              <a:gd name="connsiteY79" fmla="*/ 868759 h 2167364"/>
              <a:gd name="connsiteX80" fmla="*/ 105294 w 2974887"/>
              <a:gd name="connsiteY80" fmla="*/ 876382 h 2167364"/>
              <a:gd name="connsiteX81" fmla="*/ 97672 w 2974887"/>
              <a:gd name="connsiteY81" fmla="*/ 884327 h 2167364"/>
              <a:gd name="connsiteX82" fmla="*/ 60356 w 2974887"/>
              <a:gd name="connsiteY82" fmla="*/ 885128 h 2167364"/>
              <a:gd name="connsiteX83" fmla="*/ 61127 w 2974887"/>
              <a:gd name="connsiteY83" fmla="*/ 922416 h 2167364"/>
              <a:gd name="connsiteX84" fmla="*/ 53738 w 2974887"/>
              <a:gd name="connsiteY84" fmla="*/ 930116 h 2167364"/>
              <a:gd name="connsiteX85" fmla="*/ 45791 w 2974887"/>
              <a:gd name="connsiteY85" fmla="*/ 922492 h 2167364"/>
              <a:gd name="connsiteX86" fmla="*/ 45040 w 2974887"/>
              <a:gd name="connsiteY86" fmla="*/ 885429 h 2167364"/>
              <a:gd name="connsiteX87" fmla="*/ 7948 w 2974887"/>
              <a:gd name="connsiteY87" fmla="*/ 886182 h 2167364"/>
              <a:gd name="connsiteX88" fmla="*/ 0 w 2974887"/>
              <a:gd name="connsiteY88" fmla="*/ 878561 h 2167364"/>
              <a:gd name="connsiteX89" fmla="*/ 0 w 2974887"/>
              <a:gd name="connsiteY89" fmla="*/ 878561 h 2167364"/>
              <a:gd name="connsiteX90" fmla="*/ 0 w 2974887"/>
              <a:gd name="connsiteY90" fmla="*/ 466147 h 2167364"/>
              <a:gd name="connsiteX91" fmla="*/ 7390 w 2974887"/>
              <a:gd name="connsiteY91" fmla="*/ 458447 h 2167364"/>
              <a:gd name="connsiteX92" fmla="*/ 44702 w 2974887"/>
              <a:gd name="connsiteY92" fmla="*/ 457567 h 2167364"/>
              <a:gd name="connsiteX93" fmla="*/ 43932 w 2974887"/>
              <a:gd name="connsiteY93" fmla="*/ 420359 h 2167364"/>
              <a:gd name="connsiteX94" fmla="*/ 51557 w 2974887"/>
              <a:gd name="connsiteY94" fmla="*/ 412411 h 2167364"/>
              <a:gd name="connsiteX95" fmla="*/ 59260 w 2974887"/>
              <a:gd name="connsiteY95" fmla="*/ 419799 h 2167364"/>
              <a:gd name="connsiteX96" fmla="*/ 60032 w 2974887"/>
              <a:gd name="connsiteY96" fmla="*/ 457225 h 2167364"/>
              <a:gd name="connsiteX97" fmla="*/ 97348 w 2974887"/>
              <a:gd name="connsiteY97" fmla="*/ 456343 h 2167364"/>
              <a:gd name="connsiteX98" fmla="*/ 105294 w 2974887"/>
              <a:gd name="connsiteY98" fmla="*/ 463968 h 2167364"/>
              <a:gd name="connsiteX99" fmla="*/ 97672 w 2974887"/>
              <a:gd name="connsiteY99" fmla="*/ 471916 h 2167364"/>
              <a:gd name="connsiteX100" fmla="*/ 60356 w 2974887"/>
              <a:gd name="connsiteY100" fmla="*/ 472715 h 2167364"/>
              <a:gd name="connsiteX101" fmla="*/ 61127 w 2974887"/>
              <a:gd name="connsiteY101" fmla="*/ 510004 h 2167364"/>
              <a:gd name="connsiteX102" fmla="*/ 53738 w 2974887"/>
              <a:gd name="connsiteY102" fmla="*/ 517703 h 2167364"/>
              <a:gd name="connsiteX103" fmla="*/ 45791 w 2974887"/>
              <a:gd name="connsiteY103" fmla="*/ 510081 h 2167364"/>
              <a:gd name="connsiteX104" fmla="*/ 45040 w 2974887"/>
              <a:gd name="connsiteY104" fmla="*/ 473017 h 2167364"/>
              <a:gd name="connsiteX105" fmla="*/ 7948 w 2974887"/>
              <a:gd name="connsiteY105" fmla="*/ 473771 h 2167364"/>
              <a:gd name="connsiteX106" fmla="*/ 0 w 2974887"/>
              <a:gd name="connsiteY106" fmla="*/ 466147 h 2167364"/>
              <a:gd name="connsiteX107" fmla="*/ 0 w 2974887"/>
              <a:gd name="connsiteY107" fmla="*/ 466147 h 2167364"/>
              <a:gd name="connsiteX108" fmla="*/ 0 w 2974887"/>
              <a:gd name="connsiteY108" fmla="*/ 53734 h 2167364"/>
              <a:gd name="connsiteX109" fmla="*/ 7390 w 2974887"/>
              <a:gd name="connsiteY109" fmla="*/ 46033 h 2167364"/>
              <a:gd name="connsiteX110" fmla="*/ 44702 w 2974887"/>
              <a:gd name="connsiteY110" fmla="*/ 45157 h 2167364"/>
              <a:gd name="connsiteX111" fmla="*/ 43932 w 2974887"/>
              <a:gd name="connsiteY111" fmla="*/ 7947 h 2167364"/>
              <a:gd name="connsiteX112" fmla="*/ 51557 w 2974887"/>
              <a:gd name="connsiteY112" fmla="*/ 0 h 2167364"/>
              <a:gd name="connsiteX113" fmla="*/ 59260 w 2974887"/>
              <a:gd name="connsiteY113" fmla="*/ 7386 h 2167364"/>
              <a:gd name="connsiteX114" fmla="*/ 60032 w 2974887"/>
              <a:gd name="connsiteY114" fmla="*/ 44812 h 2167364"/>
              <a:gd name="connsiteX115" fmla="*/ 97348 w 2974887"/>
              <a:gd name="connsiteY115" fmla="*/ 43932 h 2167364"/>
              <a:gd name="connsiteX116" fmla="*/ 105294 w 2974887"/>
              <a:gd name="connsiteY116" fmla="*/ 51555 h 2167364"/>
              <a:gd name="connsiteX117" fmla="*/ 97672 w 2974887"/>
              <a:gd name="connsiteY117" fmla="*/ 59500 h 2167364"/>
              <a:gd name="connsiteX118" fmla="*/ 60356 w 2974887"/>
              <a:gd name="connsiteY118" fmla="*/ 60299 h 2167364"/>
              <a:gd name="connsiteX119" fmla="*/ 61127 w 2974887"/>
              <a:gd name="connsiteY119" fmla="*/ 97588 h 2167364"/>
              <a:gd name="connsiteX120" fmla="*/ 53738 w 2974887"/>
              <a:gd name="connsiteY120" fmla="*/ 105287 h 2167364"/>
              <a:gd name="connsiteX121" fmla="*/ 45791 w 2974887"/>
              <a:gd name="connsiteY121" fmla="*/ 97665 h 2167364"/>
              <a:gd name="connsiteX122" fmla="*/ 45040 w 2974887"/>
              <a:gd name="connsiteY122" fmla="*/ 60601 h 2167364"/>
              <a:gd name="connsiteX123" fmla="*/ 7948 w 2974887"/>
              <a:gd name="connsiteY123" fmla="*/ 61357 h 2167364"/>
              <a:gd name="connsiteX124" fmla="*/ 0 w 2974887"/>
              <a:gd name="connsiteY124" fmla="*/ 53734 h 2167364"/>
              <a:gd name="connsiteX125" fmla="*/ 0 w 2974887"/>
              <a:gd name="connsiteY125" fmla="*/ 53734 h 2167364"/>
              <a:gd name="connsiteX126" fmla="*/ 409944 w 2974887"/>
              <a:gd name="connsiteY126" fmla="*/ 2115808 h 2167364"/>
              <a:gd name="connsiteX127" fmla="*/ 417330 w 2974887"/>
              <a:gd name="connsiteY127" fmla="*/ 2108104 h 2167364"/>
              <a:gd name="connsiteX128" fmla="*/ 454646 w 2974887"/>
              <a:gd name="connsiteY128" fmla="*/ 2107228 h 2167364"/>
              <a:gd name="connsiteX129" fmla="*/ 453875 w 2974887"/>
              <a:gd name="connsiteY129" fmla="*/ 2070017 h 2167364"/>
              <a:gd name="connsiteX130" fmla="*/ 461497 w 2974887"/>
              <a:gd name="connsiteY130" fmla="*/ 2062072 h 2167364"/>
              <a:gd name="connsiteX131" fmla="*/ 469200 w 2974887"/>
              <a:gd name="connsiteY131" fmla="*/ 2069462 h 2167364"/>
              <a:gd name="connsiteX132" fmla="*/ 469972 w 2974887"/>
              <a:gd name="connsiteY132" fmla="*/ 2106884 h 2167364"/>
              <a:gd name="connsiteX133" fmla="*/ 507288 w 2974887"/>
              <a:gd name="connsiteY133" fmla="*/ 2106006 h 2167364"/>
              <a:gd name="connsiteX134" fmla="*/ 515233 w 2974887"/>
              <a:gd name="connsiteY134" fmla="*/ 2113631 h 2167364"/>
              <a:gd name="connsiteX135" fmla="*/ 507609 w 2974887"/>
              <a:gd name="connsiteY135" fmla="*/ 2121576 h 2167364"/>
              <a:gd name="connsiteX136" fmla="*/ 470292 w 2974887"/>
              <a:gd name="connsiteY136" fmla="*/ 2122374 h 2167364"/>
              <a:gd name="connsiteX137" fmla="*/ 471064 w 2974887"/>
              <a:gd name="connsiteY137" fmla="*/ 2159663 h 2167364"/>
              <a:gd name="connsiteX138" fmla="*/ 463675 w 2974887"/>
              <a:gd name="connsiteY138" fmla="*/ 2167365 h 2167364"/>
              <a:gd name="connsiteX139" fmla="*/ 455729 w 2974887"/>
              <a:gd name="connsiteY139" fmla="*/ 2159740 h 2167364"/>
              <a:gd name="connsiteX140" fmla="*/ 454979 w 2974887"/>
              <a:gd name="connsiteY140" fmla="*/ 2122676 h 2167364"/>
              <a:gd name="connsiteX141" fmla="*/ 417889 w 2974887"/>
              <a:gd name="connsiteY141" fmla="*/ 2123432 h 2167364"/>
              <a:gd name="connsiteX142" fmla="*/ 409944 w 2974887"/>
              <a:gd name="connsiteY142" fmla="*/ 2115808 h 2167364"/>
              <a:gd name="connsiteX143" fmla="*/ 409944 w 2974887"/>
              <a:gd name="connsiteY143" fmla="*/ 2115808 h 2167364"/>
              <a:gd name="connsiteX144" fmla="*/ 409944 w 2974887"/>
              <a:gd name="connsiteY144" fmla="*/ 1703392 h 2167364"/>
              <a:gd name="connsiteX145" fmla="*/ 417330 w 2974887"/>
              <a:gd name="connsiteY145" fmla="*/ 1695692 h 2167364"/>
              <a:gd name="connsiteX146" fmla="*/ 454646 w 2974887"/>
              <a:gd name="connsiteY146" fmla="*/ 1694814 h 2167364"/>
              <a:gd name="connsiteX147" fmla="*/ 453875 w 2974887"/>
              <a:gd name="connsiteY147" fmla="*/ 1657603 h 2167364"/>
              <a:gd name="connsiteX148" fmla="*/ 461497 w 2974887"/>
              <a:gd name="connsiteY148" fmla="*/ 1649658 h 2167364"/>
              <a:gd name="connsiteX149" fmla="*/ 469200 w 2974887"/>
              <a:gd name="connsiteY149" fmla="*/ 1657045 h 2167364"/>
              <a:gd name="connsiteX150" fmla="*/ 469972 w 2974887"/>
              <a:gd name="connsiteY150" fmla="*/ 1694468 h 2167364"/>
              <a:gd name="connsiteX151" fmla="*/ 507288 w 2974887"/>
              <a:gd name="connsiteY151" fmla="*/ 1693590 h 2167364"/>
              <a:gd name="connsiteX152" fmla="*/ 515233 w 2974887"/>
              <a:gd name="connsiteY152" fmla="*/ 1701214 h 2167364"/>
              <a:gd name="connsiteX153" fmla="*/ 507609 w 2974887"/>
              <a:gd name="connsiteY153" fmla="*/ 1709159 h 2167364"/>
              <a:gd name="connsiteX154" fmla="*/ 470292 w 2974887"/>
              <a:gd name="connsiteY154" fmla="*/ 1709958 h 2167364"/>
              <a:gd name="connsiteX155" fmla="*/ 471064 w 2974887"/>
              <a:gd name="connsiteY155" fmla="*/ 1747247 h 2167364"/>
              <a:gd name="connsiteX156" fmla="*/ 463675 w 2974887"/>
              <a:gd name="connsiteY156" fmla="*/ 1754948 h 2167364"/>
              <a:gd name="connsiteX157" fmla="*/ 455729 w 2974887"/>
              <a:gd name="connsiteY157" fmla="*/ 1747324 h 2167364"/>
              <a:gd name="connsiteX158" fmla="*/ 454979 w 2974887"/>
              <a:gd name="connsiteY158" fmla="*/ 1710260 h 2167364"/>
              <a:gd name="connsiteX159" fmla="*/ 417889 w 2974887"/>
              <a:gd name="connsiteY159" fmla="*/ 1711014 h 2167364"/>
              <a:gd name="connsiteX160" fmla="*/ 409944 w 2974887"/>
              <a:gd name="connsiteY160" fmla="*/ 1703392 h 2167364"/>
              <a:gd name="connsiteX161" fmla="*/ 409944 w 2974887"/>
              <a:gd name="connsiteY161" fmla="*/ 1703392 h 2167364"/>
              <a:gd name="connsiteX162" fmla="*/ 409944 w 2974887"/>
              <a:gd name="connsiteY162" fmla="*/ 1290977 h 2167364"/>
              <a:gd name="connsiteX163" fmla="*/ 417330 w 2974887"/>
              <a:gd name="connsiteY163" fmla="*/ 1283278 h 2167364"/>
              <a:gd name="connsiteX164" fmla="*/ 454646 w 2974887"/>
              <a:gd name="connsiteY164" fmla="*/ 1282400 h 2167364"/>
              <a:gd name="connsiteX165" fmla="*/ 453875 w 2974887"/>
              <a:gd name="connsiteY165" fmla="*/ 1245190 h 2167364"/>
              <a:gd name="connsiteX166" fmla="*/ 461497 w 2974887"/>
              <a:gd name="connsiteY166" fmla="*/ 1237243 h 2167364"/>
              <a:gd name="connsiteX167" fmla="*/ 469200 w 2974887"/>
              <a:gd name="connsiteY167" fmla="*/ 1244633 h 2167364"/>
              <a:gd name="connsiteX168" fmla="*/ 469972 w 2974887"/>
              <a:gd name="connsiteY168" fmla="*/ 1282055 h 2167364"/>
              <a:gd name="connsiteX169" fmla="*/ 507288 w 2974887"/>
              <a:gd name="connsiteY169" fmla="*/ 1281175 h 2167364"/>
              <a:gd name="connsiteX170" fmla="*/ 515233 w 2974887"/>
              <a:gd name="connsiteY170" fmla="*/ 1288800 h 2167364"/>
              <a:gd name="connsiteX171" fmla="*/ 507609 w 2974887"/>
              <a:gd name="connsiteY171" fmla="*/ 1296747 h 2167364"/>
              <a:gd name="connsiteX172" fmla="*/ 470292 w 2974887"/>
              <a:gd name="connsiteY172" fmla="*/ 1297546 h 2167364"/>
              <a:gd name="connsiteX173" fmla="*/ 471064 w 2974887"/>
              <a:gd name="connsiteY173" fmla="*/ 1334836 h 2167364"/>
              <a:gd name="connsiteX174" fmla="*/ 463675 w 2974887"/>
              <a:gd name="connsiteY174" fmla="*/ 1342536 h 2167364"/>
              <a:gd name="connsiteX175" fmla="*/ 455729 w 2974887"/>
              <a:gd name="connsiteY175" fmla="*/ 1334913 h 2167364"/>
              <a:gd name="connsiteX176" fmla="*/ 454979 w 2974887"/>
              <a:gd name="connsiteY176" fmla="*/ 1297849 h 2167364"/>
              <a:gd name="connsiteX177" fmla="*/ 417889 w 2974887"/>
              <a:gd name="connsiteY177" fmla="*/ 1298602 h 2167364"/>
              <a:gd name="connsiteX178" fmla="*/ 409944 w 2974887"/>
              <a:gd name="connsiteY178" fmla="*/ 1290977 h 2167364"/>
              <a:gd name="connsiteX179" fmla="*/ 409944 w 2974887"/>
              <a:gd name="connsiteY179" fmla="*/ 1290977 h 2167364"/>
              <a:gd name="connsiteX180" fmla="*/ 409944 w 2974887"/>
              <a:gd name="connsiteY180" fmla="*/ 878561 h 2167364"/>
              <a:gd name="connsiteX181" fmla="*/ 417330 w 2974887"/>
              <a:gd name="connsiteY181" fmla="*/ 870861 h 2167364"/>
              <a:gd name="connsiteX182" fmla="*/ 454646 w 2974887"/>
              <a:gd name="connsiteY182" fmla="*/ 869982 h 2167364"/>
              <a:gd name="connsiteX183" fmla="*/ 453875 w 2974887"/>
              <a:gd name="connsiteY183" fmla="*/ 832770 h 2167364"/>
              <a:gd name="connsiteX184" fmla="*/ 461497 w 2974887"/>
              <a:gd name="connsiteY184" fmla="*/ 824825 h 2167364"/>
              <a:gd name="connsiteX185" fmla="*/ 469200 w 2974887"/>
              <a:gd name="connsiteY185" fmla="*/ 832215 h 2167364"/>
              <a:gd name="connsiteX186" fmla="*/ 469972 w 2974887"/>
              <a:gd name="connsiteY186" fmla="*/ 869639 h 2167364"/>
              <a:gd name="connsiteX187" fmla="*/ 507288 w 2974887"/>
              <a:gd name="connsiteY187" fmla="*/ 868759 h 2167364"/>
              <a:gd name="connsiteX188" fmla="*/ 515233 w 2974887"/>
              <a:gd name="connsiteY188" fmla="*/ 876382 h 2167364"/>
              <a:gd name="connsiteX189" fmla="*/ 507609 w 2974887"/>
              <a:gd name="connsiteY189" fmla="*/ 884327 h 2167364"/>
              <a:gd name="connsiteX190" fmla="*/ 470292 w 2974887"/>
              <a:gd name="connsiteY190" fmla="*/ 885128 h 2167364"/>
              <a:gd name="connsiteX191" fmla="*/ 471064 w 2974887"/>
              <a:gd name="connsiteY191" fmla="*/ 922416 h 2167364"/>
              <a:gd name="connsiteX192" fmla="*/ 463675 w 2974887"/>
              <a:gd name="connsiteY192" fmla="*/ 930116 h 2167364"/>
              <a:gd name="connsiteX193" fmla="*/ 455729 w 2974887"/>
              <a:gd name="connsiteY193" fmla="*/ 922492 h 2167364"/>
              <a:gd name="connsiteX194" fmla="*/ 454979 w 2974887"/>
              <a:gd name="connsiteY194" fmla="*/ 885429 h 2167364"/>
              <a:gd name="connsiteX195" fmla="*/ 417889 w 2974887"/>
              <a:gd name="connsiteY195" fmla="*/ 886182 h 2167364"/>
              <a:gd name="connsiteX196" fmla="*/ 409944 w 2974887"/>
              <a:gd name="connsiteY196" fmla="*/ 878561 h 2167364"/>
              <a:gd name="connsiteX197" fmla="*/ 409944 w 2974887"/>
              <a:gd name="connsiteY197" fmla="*/ 878561 h 2167364"/>
              <a:gd name="connsiteX198" fmla="*/ 409944 w 2974887"/>
              <a:gd name="connsiteY198" fmla="*/ 466147 h 2167364"/>
              <a:gd name="connsiteX199" fmla="*/ 417330 w 2974887"/>
              <a:gd name="connsiteY199" fmla="*/ 458447 h 2167364"/>
              <a:gd name="connsiteX200" fmla="*/ 454646 w 2974887"/>
              <a:gd name="connsiteY200" fmla="*/ 457567 h 2167364"/>
              <a:gd name="connsiteX201" fmla="*/ 453875 w 2974887"/>
              <a:gd name="connsiteY201" fmla="*/ 420359 h 2167364"/>
              <a:gd name="connsiteX202" fmla="*/ 461497 w 2974887"/>
              <a:gd name="connsiteY202" fmla="*/ 412411 h 2167364"/>
              <a:gd name="connsiteX203" fmla="*/ 469200 w 2974887"/>
              <a:gd name="connsiteY203" fmla="*/ 419799 h 2167364"/>
              <a:gd name="connsiteX204" fmla="*/ 469972 w 2974887"/>
              <a:gd name="connsiteY204" fmla="*/ 457225 h 2167364"/>
              <a:gd name="connsiteX205" fmla="*/ 507288 w 2974887"/>
              <a:gd name="connsiteY205" fmla="*/ 456343 h 2167364"/>
              <a:gd name="connsiteX206" fmla="*/ 515233 w 2974887"/>
              <a:gd name="connsiteY206" fmla="*/ 463968 h 2167364"/>
              <a:gd name="connsiteX207" fmla="*/ 507609 w 2974887"/>
              <a:gd name="connsiteY207" fmla="*/ 471916 h 2167364"/>
              <a:gd name="connsiteX208" fmla="*/ 470292 w 2974887"/>
              <a:gd name="connsiteY208" fmla="*/ 472715 h 2167364"/>
              <a:gd name="connsiteX209" fmla="*/ 471064 w 2974887"/>
              <a:gd name="connsiteY209" fmla="*/ 510004 h 2167364"/>
              <a:gd name="connsiteX210" fmla="*/ 463675 w 2974887"/>
              <a:gd name="connsiteY210" fmla="*/ 517703 h 2167364"/>
              <a:gd name="connsiteX211" fmla="*/ 455729 w 2974887"/>
              <a:gd name="connsiteY211" fmla="*/ 510081 h 2167364"/>
              <a:gd name="connsiteX212" fmla="*/ 454979 w 2974887"/>
              <a:gd name="connsiteY212" fmla="*/ 473017 h 2167364"/>
              <a:gd name="connsiteX213" fmla="*/ 417889 w 2974887"/>
              <a:gd name="connsiteY213" fmla="*/ 473771 h 2167364"/>
              <a:gd name="connsiteX214" fmla="*/ 409944 w 2974887"/>
              <a:gd name="connsiteY214" fmla="*/ 466147 h 2167364"/>
              <a:gd name="connsiteX215" fmla="*/ 409944 w 2974887"/>
              <a:gd name="connsiteY215" fmla="*/ 466147 h 2167364"/>
              <a:gd name="connsiteX216" fmla="*/ 409944 w 2974887"/>
              <a:gd name="connsiteY216" fmla="*/ 53734 h 2167364"/>
              <a:gd name="connsiteX217" fmla="*/ 417330 w 2974887"/>
              <a:gd name="connsiteY217" fmla="*/ 46033 h 2167364"/>
              <a:gd name="connsiteX218" fmla="*/ 454646 w 2974887"/>
              <a:gd name="connsiteY218" fmla="*/ 45157 h 2167364"/>
              <a:gd name="connsiteX219" fmla="*/ 453875 w 2974887"/>
              <a:gd name="connsiteY219" fmla="*/ 7947 h 2167364"/>
              <a:gd name="connsiteX220" fmla="*/ 461497 w 2974887"/>
              <a:gd name="connsiteY220" fmla="*/ 0 h 2167364"/>
              <a:gd name="connsiteX221" fmla="*/ 469200 w 2974887"/>
              <a:gd name="connsiteY221" fmla="*/ 7386 h 2167364"/>
              <a:gd name="connsiteX222" fmla="*/ 469972 w 2974887"/>
              <a:gd name="connsiteY222" fmla="*/ 44812 h 2167364"/>
              <a:gd name="connsiteX223" fmla="*/ 507288 w 2974887"/>
              <a:gd name="connsiteY223" fmla="*/ 43932 h 2167364"/>
              <a:gd name="connsiteX224" fmla="*/ 515233 w 2974887"/>
              <a:gd name="connsiteY224" fmla="*/ 51555 h 2167364"/>
              <a:gd name="connsiteX225" fmla="*/ 507609 w 2974887"/>
              <a:gd name="connsiteY225" fmla="*/ 59500 h 2167364"/>
              <a:gd name="connsiteX226" fmla="*/ 470292 w 2974887"/>
              <a:gd name="connsiteY226" fmla="*/ 60299 h 2167364"/>
              <a:gd name="connsiteX227" fmla="*/ 471064 w 2974887"/>
              <a:gd name="connsiteY227" fmla="*/ 97588 h 2167364"/>
              <a:gd name="connsiteX228" fmla="*/ 463675 w 2974887"/>
              <a:gd name="connsiteY228" fmla="*/ 105287 h 2167364"/>
              <a:gd name="connsiteX229" fmla="*/ 455729 w 2974887"/>
              <a:gd name="connsiteY229" fmla="*/ 97665 h 2167364"/>
              <a:gd name="connsiteX230" fmla="*/ 454979 w 2974887"/>
              <a:gd name="connsiteY230" fmla="*/ 60601 h 2167364"/>
              <a:gd name="connsiteX231" fmla="*/ 417889 w 2974887"/>
              <a:gd name="connsiteY231" fmla="*/ 61357 h 2167364"/>
              <a:gd name="connsiteX232" fmla="*/ 409944 w 2974887"/>
              <a:gd name="connsiteY232" fmla="*/ 53734 h 2167364"/>
              <a:gd name="connsiteX233" fmla="*/ 409944 w 2974887"/>
              <a:gd name="connsiteY233" fmla="*/ 53734 h 2167364"/>
              <a:gd name="connsiteX234" fmla="*/ 819884 w 2974887"/>
              <a:gd name="connsiteY234" fmla="*/ 2115808 h 2167364"/>
              <a:gd name="connsiteX235" fmla="*/ 827274 w 2974887"/>
              <a:gd name="connsiteY235" fmla="*/ 2108104 h 2167364"/>
              <a:gd name="connsiteX236" fmla="*/ 864586 w 2974887"/>
              <a:gd name="connsiteY236" fmla="*/ 2107228 h 2167364"/>
              <a:gd name="connsiteX237" fmla="*/ 863816 w 2974887"/>
              <a:gd name="connsiteY237" fmla="*/ 2070017 h 2167364"/>
              <a:gd name="connsiteX238" fmla="*/ 871439 w 2974887"/>
              <a:gd name="connsiteY238" fmla="*/ 2062072 h 2167364"/>
              <a:gd name="connsiteX239" fmla="*/ 879139 w 2974887"/>
              <a:gd name="connsiteY239" fmla="*/ 2069462 h 2167364"/>
              <a:gd name="connsiteX240" fmla="*/ 879912 w 2974887"/>
              <a:gd name="connsiteY240" fmla="*/ 2106884 h 2167364"/>
              <a:gd name="connsiteX241" fmla="*/ 917228 w 2974887"/>
              <a:gd name="connsiteY241" fmla="*/ 2106006 h 2167364"/>
              <a:gd name="connsiteX242" fmla="*/ 925173 w 2974887"/>
              <a:gd name="connsiteY242" fmla="*/ 2113631 h 2167364"/>
              <a:gd name="connsiteX243" fmla="*/ 917549 w 2974887"/>
              <a:gd name="connsiteY243" fmla="*/ 2121576 h 2167364"/>
              <a:gd name="connsiteX244" fmla="*/ 880233 w 2974887"/>
              <a:gd name="connsiteY244" fmla="*/ 2122374 h 2167364"/>
              <a:gd name="connsiteX245" fmla="*/ 881003 w 2974887"/>
              <a:gd name="connsiteY245" fmla="*/ 2159663 h 2167364"/>
              <a:gd name="connsiteX246" fmla="*/ 873617 w 2974887"/>
              <a:gd name="connsiteY246" fmla="*/ 2167365 h 2167364"/>
              <a:gd name="connsiteX247" fmla="*/ 865672 w 2974887"/>
              <a:gd name="connsiteY247" fmla="*/ 2159740 h 2167364"/>
              <a:gd name="connsiteX248" fmla="*/ 864917 w 2974887"/>
              <a:gd name="connsiteY248" fmla="*/ 2122676 h 2167364"/>
              <a:gd name="connsiteX249" fmla="*/ 827827 w 2974887"/>
              <a:gd name="connsiteY249" fmla="*/ 2123432 h 2167364"/>
              <a:gd name="connsiteX250" fmla="*/ 819884 w 2974887"/>
              <a:gd name="connsiteY250" fmla="*/ 2115808 h 2167364"/>
              <a:gd name="connsiteX251" fmla="*/ 819884 w 2974887"/>
              <a:gd name="connsiteY251" fmla="*/ 2115808 h 2167364"/>
              <a:gd name="connsiteX252" fmla="*/ 819884 w 2974887"/>
              <a:gd name="connsiteY252" fmla="*/ 1703392 h 2167364"/>
              <a:gd name="connsiteX253" fmla="*/ 827274 w 2974887"/>
              <a:gd name="connsiteY253" fmla="*/ 1695692 h 2167364"/>
              <a:gd name="connsiteX254" fmla="*/ 864586 w 2974887"/>
              <a:gd name="connsiteY254" fmla="*/ 1694814 h 2167364"/>
              <a:gd name="connsiteX255" fmla="*/ 863816 w 2974887"/>
              <a:gd name="connsiteY255" fmla="*/ 1657603 h 2167364"/>
              <a:gd name="connsiteX256" fmla="*/ 871439 w 2974887"/>
              <a:gd name="connsiteY256" fmla="*/ 1649658 h 2167364"/>
              <a:gd name="connsiteX257" fmla="*/ 879139 w 2974887"/>
              <a:gd name="connsiteY257" fmla="*/ 1657045 h 2167364"/>
              <a:gd name="connsiteX258" fmla="*/ 879912 w 2974887"/>
              <a:gd name="connsiteY258" fmla="*/ 1694468 h 2167364"/>
              <a:gd name="connsiteX259" fmla="*/ 917228 w 2974887"/>
              <a:gd name="connsiteY259" fmla="*/ 1693590 h 2167364"/>
              <a:gd name="connsiteX260" fmla="*/ 925173 w 2974887"/>
              <a:gd name="connsiteY260" fmla="*/ 1701214 h 2167364"/>
              <a:gd name="connsiteX261" fmla="*/ 917549 w 2974887"/>
              <a:gd name="connsiteY261" fmla="*/ 1709159 h 2167364"/>
              <a:gd name="connsiteX262" fmla="*/ 880233 w 2974887"/>
              <a:gd name="connsiteY262" fmla="*/ 1709958 h 2167364"/>
              <a:gd name="connsiteX263" fmla="*/ 881003 w 2974887"/>
              <a:gd name="connsiteY263" fmla="*/ 1747247 h 2167364"/>
              <a:gd name="connsiteX264" fmla="*/ 873617 w 2974887"/>
              <a:gd name="connsiteY264" fmla="*/ 1754948 h 2167364"/>
              <a:gd name="connsiteX265" fmla="*/ 865672 w 2974887"/>
              <a:gd name="connsiteY265" fmla="*/ 1747324 h 2167364"/>
              <a:gd name="connsiteX266" fmla="*/ 864917 w 2974887"/>
              <a:gd name="connsiteY266" fmla="*/ 1710260 h 2167364"/>
              <a:gd name="connsiteX267" fmla="*/ 827827 w 2974887"/>
              <a:gd name="connsiteY267" fmla="*/ 1711014 h 2167364"/>
              <a:gd name="connsiteX268" fmla="*/ 819884 w 2974887"/>
              <a:gd name="connsiteY268" fmla="*/ 1703392 h 2167364"/>
              <a:gd name="connsiteX269" fmla="*/ 819884 w 2974887"/>
              <a:gd name="connsiteY269" fmla="*/ 1703392 h 2167364"/>
              <a:gd name="connsiteX270" fmla="*/ 819884 w 2974887"/>
              <a:gd name="connsiteY270" fmla="*/ 1290977 h 2167364"/>
              <a:gd name="connsiteX271" fmla="*/ 827274 w 2974887"/>
              <a:gd name="connsiteY271" fmla="*/ 1283278 h 2167364"/>
              <a:gd name="connsiteX272" fmla="*/ 864586 w 2974887"/>
              <a:gd name="connsiteY272" fmla="*/ 1282400 h 2167364"/>
              <a:gd name="connsiteX273" fmla="*/ 863816 w 2974887"/>
              <a:gd name="connsiteY273" fmla="*/ 1245190 h 2167364"/>
              <a:gd name="connsiteX274" fmla="*/ 871439 w 2974887"/>
              <a:gd name="connsiteY274" fmla="*/ 1237243 h 2167364"/>
              <a:gd name="connsiteX275" fmla="*/ 879139 w 2974887"/>
              <a:gd name="connsiteY275" fmla="*/ 1244633 h 2167364"/>
              <a:gd name="connsiteX276" fmla="*/ 879912 w 2974887"/>
              <a:gd name="connsiteY276" fmla="*/ 1282055 h 2167364"/>
              <a:gd name="connsiteX277" fmla="*/ 917228 w 2974887"/>
              <a:gd name="connsiteY277" fmla="*/ 1281175 h 2167364"/>
              <a:gd name="connsiteX278" fmla="*/ 925173 w 2974887"/>
              <a:gd name="connsiteY278" fmla="*/ 1288800 h 2167364"/>
              <a:gd name="connsiteX279" fmla="*/ 917549 w 2974887"/>
              <a:gd name="connsiteY279" fmla="*/ 1296747 h 2167364"/>
              <a:gd name="connsiteX280" fmla="*/ 880233 w 2974887"/>
              <a:gd name="connsiteY280" fmla="*/ 1297546 h 2167364"/>
              <a:gd name="connsiteX281" fmla="*/ 881003 w 2974887"/>
              <a:gd name="connsiteY281" fmla="*/ 1334836 h 2167364"/>
              <a:gd name="connsiteX282" fmla="*/ 873617 w 2974887"/>
              <a:gd name="connsiteY282" fmla="*/ 1342536 h 2167364"/>
              <a:gd name="connsiteX283" fmla="*/ 865672 w 2974887"/>
              <a:gd name="connsiteY283" fmla="*/ 1334913 h 2167364"/>
              <a:gd name="connsiteX284" fmla="*/ 864917 w 2974887"/>
              <a:gd name="connsiteY284" fmla="*/ 1297849 h 2167364"/>
              <a:gd name="connsiteX285" fmla="*/ 827827 w 2974887"/>
              <a:gd name="connsiteY285" fmla="*/ 1298602 h 2167364"/>
              <a:gd name="connsiteX286" fmla="*/ 819884 w 2974887"/>
              <a:gd name="connsiteY286" fmla="*/ 1290977 h 2167364"/>
              <a:gd name="connsiteX287" fmla="*/ 819884 w 2974887"/>
              <a:gd name="connsiteY287" fmla="*/ 1290977 h 2167364"/>
              <a:gd name="connsiteX288" fmla="*/ 819884 w 2974887"/>
              <a:gd name="connsiteY288" fmla="*/ 878561 h 2167364"/>
              <a:gd name="connsiteX289" fmla="*/ 827274 w 2974887"/>
              <a:gd name="connsiteY289" fmla="*/ 870861 h 2167364"/>
              <a:gd name="connsiteX290" fmla="*/ 864586 w 2974887"/>
              <a:gd name="connsiteY290" fmla="*/ 869982 h 2167364"/>
              <a:gd name="connsiteX291" fmla="*/ 863816 w 2974887"/>
              <a:gd name="connsiteY291" fmla="*/ 832770 h 2167364"/>
              <a:gd name="connsiteX292" fmla="*/ 871439 w 2974887"/>
              <a:gd name="connsiteY292" fmla="*/ 824825 h 2167364"/>
              <a:gd name="connsiteX293" fmla="*/ 879139 w 2974887"/>
              <a:gd name="connsiteY293" fmla="*/ 832215 h 2167364"/>
              <a:gd name="connsiteX294" fmla="*/ 879912 w 2974887"/>
              <a:gd name="connsiteY294" fmla="*/ 869639 h 2167364"/>
              <a:gd name="connsiteX295" fmla="*/ 917228 w 2974887"/>
              <a:gd name="connsiteY295" fmla="*/ 868759 h 2167364"/>
              <a:gd name="connsiteX296" fmla="*/ 925173 w 2974887"/>
              <a:gd name="connsiteY296" fmla="*/ 876382 h 2167364"/>
              <a:gd name="connsiteX297" fmla="*/ 917549 w 2974887"/>
              <a:gd name="connsiteY297" fmla="*/ 884327 h 2167364"/>
              <a:gd name="connsiteX298" fmla="*/ 880233 w 2974887"/>
              <a:gd name="connsiteY298" fmla="*/ 885128 h 2167364"/>
              <a:gd name="connsiteX299" fmla="*/ 881003 w 2974887"/>
              <a:gd name="connsiteY299" fmla="*/ 922416 h 2167364"/>
              <a:gd name="connsiteX300" fmla="*/ 873617 w 2974887"/>
              <a:gd name="connsiteY300" fmla="*/ 930116 h 2167364"/>
              <a:gd name="connsiteX301" fmla="*/ 865672 w 2974887"/>
              <a:gd name="connsiteY301" fmla="*/ 922492 h 2167364"/>
              <a:gd name="connsiteX302" fmla="*/ 864917 w 2974887"/>
              <a:gd name="connsiteY302" fmla="*/ 885429 h 2167364"/>
              <a:gd name="connsiteX303" fmla="*/ 827827 w 2974887"/>
              <a:gd name="connsiteY303" fmla="*/ 886182 h 2167364"/>
              <a:gd name="connsiteX304" fmla="*/ 819884 w 2974887"/>
              <a:gd name="connsiteY304" fmla="*/ 878561 h 2167364"/>
              <a:gd name="connsiteX305" fmla="*/ 819884 w 2974887"/>
              <a:gd name="connsiteY305" fmla="*/ 878561 h 2167364"/>
              <a:gd name="connsiteX306" fmla="*/ 819884 w 2974887"/>
              <a:gd name="connsiteY306" fmla="*/ 466147 h 2167364"/>
              <a:gd name="connsiteX307" fmla="*/ 827274 w 2974887"/>
              <a:gd name="connsiteY307" fmla="*/ 458447 h 2167364"/>
              <a:gd name="connsiteX308" fmla="*/ 864586 w 2974887"/>
              <a:gd name="connsiteY308" fmla="*/ 457567 h 2167364"/>
              <a:gd name="connsiteX309" fmla="*/ 863816 w 2974887"/>
              <a:gd name="connsiteY309" fmla="*/ 420359 h 2167364"/>
              <a:gd name="connsiteX310" fmla="*/ 871439 w 2974887"/>
              <a:gd name="connsiteY310" fmla="*/ 412411 h 2167364"/>
              <a:gd name="connsiteX311" fmla="*/ 879139 w 2974887"/>
              <a:gd name="connsiteY311" fmla="*/ 419799 h 2167364"/>
              <a:gd name="connsiteX312" fmla="*/ 879912 w 2974887"/>
              <a:gd name="connsiteY312" fmla="*/ 457225 h 2167364"/>
              <a:gd name="connsiteX313" fmla="*/ 917228 w 2974887"/>
              <a:gd name="connsiteY313" fmla="*/ 456343 h 2167364"/>
              <a:gd name="connsiteX314" fmla="*/ 925173 w 2974887"/>
              <a:gd name="connsiteY314" fmla="*/ 463968 h 2167364"/>
              <a:gd name="connsiteX315" fmla="*/ 917549 w 2974887"/>
              <a:gd name="connsiteY315" fmla="*/ 471916 h 2167364"/>
              <a:gd name="connsiteX316" fmla="*/ 880233 w 2974887"/>
              <a:gd name="connsiteY316" fmla="*/ 472715 h 2167364"/>
              <a:gd name="connsiteX317" fmla="*/ 881003 w 2974887"/>
              <a:gd name="connsiteY317" fmla="*/ 510004 h 2167364"/>
              <a:gd name="connsiteX318" fmla="*/ 873617 w 2974887"/>
              <a:gd name="connsiteY318" fmla="*/ 517703 h 2167364"/>
              <a:gd name="connsiteX319" fmla="*/ 865672 w 2974887"/>
              <a:gd name="connsiteY319" fmla="*/ 510081 h 2167364"/>
              <a:gd name="connsiteX320" fmla="*/ 864917 w 2974887"/>
              <a:gd name="connsiteY320" fmla="*/ 473017 h 2167364"/>
              <a:gd name="connsiteX321" fmla="*/ 827827 w 2974887"/>
              <a:gd name="connsiteY321" fmla="*/ 473771 h 2167364"/>
              <a:gd name="connsiteX322" fmla="*/ 819884 w 2974887"/>
              <a:gd name="connsiteY322" fmla="*/ 466147 h 2167364"/>
              <a:gd name="connsiteX323" fmla="*/ 819884 w 2974887"/>
              <a:gd name="connsiteY323" fmla="*/ 466147 h 2167364"/>
              <a:gd name="connsiteX324" fmla="*/ 819884 w 2974887"/>
              <a:gd name="connsiteY324" fmla="*/ 53734 h 2167364"/>
              <a:gd name="connsiteX325" fmla="*/ 827274 w 2974887"/>
              <a:gd name="connsiteY325" fmla="*/ 46033 h 2167364"/>
              <a:gd name="connsiteX326" fmla="*/ 864586 w 2974887"/>
              <a:gd name="connsiteY326" fmla="*/ 45157 h 2167364"/>
              <a:gd name="connsiteX327" fmla="*/ 863816 w 2974887"/>
              <a:gd name="connsiteY327" fmla="*/ 7947 h 2167364"/>
              <a:gd name="connsiteX328" fmla="*/ 871439 w 2974887"/>
              <a:gd name="connsiteY328" fmla="*/ 0 h 2167364"/>
              <a:gd name="connsiteX329" fmla="*/ 879139 w 2974887"/>
              <a:gd name="connsiteY329" fmla="*/ 7386 h 2167364"/>
              <a:gd name="connsiteX330" fmla="*/ 879912 w 2974887"/>
              <a:gd name="connsiteY330" fmla="*/ 44812 h 2167364"/>
              <a:gd name="connsiteX331" fmla="*/ 917228 w 2974887"/>
              <a:gd name="connsiteY331" fmla="*/ 43932 h 2167364"/>
              <a:gd name="connsiteX332" fmla="*/ 925173 w 2974887"/>
              <a:gd name="connsiteY332" fmla="*/ 51555 h 2167364"/>
              <a:gd name="connsiteX333" fmla="*/ 917549 w 2974887"/>
              <a:gd name="connsiteY333" fmla="*/ 59500 h 2167364"/>
              <a:gd name="connsiteX334" fmla="*/ 880233 w 2974887"/>
              <a:gd name="connsiteY334" fmla="*/ 60299 h 2167364"/>
              <a:gd name="connsiteX335" fmla="*/ 881003 w 2974887"/>
              <a:gd name="connsiteY335" fmla="*/ 97588 h 2167364"/>
              <a:gd name="connsiteX336" fmla="*/ 873617 w 2974887"/>
              <a:gd name="connsiteY336" fmla="*/ 105287 h 2167364"/>
              <a:gd name="connsiteX337" fmla="*/ 865672 w 2974887"/>
              <a:gd name="connsiteY337" fmla="*/ 97665 h 2167364"/>
              <a:gd name="connsiteX338" fmla="*/ 864917 w 2974887"/>
              <a:gd name="connsiteY338" fmla="*/ 60601 h 2167364"/>
              <a:gd name="connsiteX339" fmla="*/ 827827 w 2974887"/>
              <a:gd name="connsiteY339" fmla="*/ 61357 h 2167364"/>
              <a:gd name="connsiteX340" fmla="*/ 819884 w 2974887"/>
              <a:gd name="connsiteY340" fmla="*/ 53734 h 2167364"/>
              <a:gd name="connsiteX341" fmla="*/ 819884 w 2974887"/>
              <a:gd name="connsiteY341" fmla="*/ 53734 h 2167364"/>
              <a:gd name="connsiteX342" fmla="*/ 1229828 w 2974887"/>
              <a:gd name="connsiteY342" fmla="*/ 2115808 h 2167364"/>
              <a:gd name="connsiteX343" fmla="*/ 1237216 w 2974887"/>
              <a:gd name="connsiteY343" fmla="*/ 2108104 h 2167364"/>
              <a:gd name="connsiteX344" fmla="*/ 1274530 w 2974887"/>
              <a:gd name="connsiteY344" fmla="*/ 2107228 h 2167364"/>
              <a:gd name="connsiteX345" fmla="*/ 1273760 w 2974887"/>
              <a:gd name="connsiteY345" fmla="*/ 2070017 h 2167364"/>
              <a:gd name="connsiteX346" fmla="*/ 1281385 w 2974887"/>
              <a:gd name="connsiteY346" fmla="*/ 2062072 h 2167364"/>
              <a:gd name="connsiteX347" fmla="*/ 1289085 w 2974887"/>
              <a:gd name="connsiteY347" fmla="*/ 2069462 h 2167364"/>
              <a:gd name="connsiteX348" fmla="*/ 1289858 w 2974887"/>
              <a:gd name="connsiteY348" fmla="*/ 2106884 h 2167364"/>
              <a:gd name="connsiteX349" fmla="*/ 1327174 w 2974887"/>
              <a:gd name="connsiteY349" fmla="*/ 2106006 h 2167364"/>
              <a:gd name="connsiteX350" fmla="*/ 1335119 w 2974887"/>
              <a:gd name="connsiteY350" fmla="*/ 2113631 h 2167364"/>
              <a:gd name="connsiteX351" fmla="*/ 1327495 w 2974887"/>
              <a:gd name="connsiteY351" fmla="*/ 2121576 h 2167364"/>
              <a:gd name="connsiteX352" fmla="*/ 1290178 w 2974887"/>
              <a:gd name="connsiteY352" fmla="*/ 2122374 h 2167364"/>
              <a:gd name="connsiteX353" fmla="*/ 1290950 w 2974887"/>
              <a:gd name="connsiteY353" fmla="*/ 2159663 h 2167364"/>
              <a:gd name="connsiteX354" fmla="*/ 1283561 w 2974887"/>
              <a:gd name="connsiteY354" fmla="*/ 2167365 h 2167364"/>
              <a:gd name="connsiteX355" fmla="*/ 1275615 w 2974887"/>
              <a:gd name="connsiteY355" fmla="*/ 2159740 h 2167364"/>
              <a:gd name="connsiteX356" fmla="*/ 1274863 w 2974887"/>
              <a:gd name="connsiteY356" fmla="*/ 2122676 h 2167364"/>
              <a:gd name="connsiteX357" fmla="*/ 1237773 w 2974887"/>
              <a:gd name="connsiteY357" fmla="*/ 2123432 h 2167364"/>
              <a:gd name="connsiteX358" fmla="*/ 1229828 w 2974887"/>
              <a:gd name="connsiteY358" fmla="*/ 2115808 h 2167364"/>
              <a:gd name="connsiteX359" fmla="*/ 1229828 w 2974887"/>
              <a:gd name="connsiteY359" fmla="*/ 2115808 h 2167364"/>
              <a:gd name="connsiteX360" fmla="*/ 1229828 w 2974887"/>
              <a:gd name="connsiteY360" fmla="*/ 1703392 h 2167364"/>
              <a:gd name="connsiteX361" fmla="*/ 1237216 w 2974887"/>
              <a:gd name="connsiteY361" fmla="*/ 1695692 h 2167364"/>
              <a:gd name="connsiteX362" fmla="*/ 1274530 w 2974887"/>
              <a:gd name="connsiteY362" fmla="*/ 1694814 h 2167364"/>
              <a:gd name="connsiteX363" fmla="*/ 1273760 w 2974887"/>
              <a:gd name="connsiteY363" fmla="*/ 1657603 h 2167364"/>
              <a:gd name="connsiteX364" fmla="*/ 1281385 w 2974887"/>
              <a:gd name="connsiteY364" fmla="*/ 1649658 h 2167364"/>
              <a:gd name="connsiteX365" fmla="*/ 1289085 w 2974887"/>
              <a:gd name="connsiteY365" fmla="*/ 1657045 h 2167364"/>
              <a:gd name="connsiteX366" fmla="*/ 1289858 w 2974887"/>
              <a:gd name="connsiteY366" fmla="*/ 1694468 h 2167364"/>
              <a:gd name="connsiteX367" fmla="*/ 1327174 w 2974887"/>
              <a:gd name="connsiteY367" fmla="*/ 1693590 h 2167364"/>
              <a:gd name="connsiteX368" fmla="*/ 1335119 w 2974887"/>
              <a:gd name="connsiteY368" fmla="*/ 1701214 h 2167364"/>
              <a:gd name="connsiteX369" fmla="*/ 1327495 w 2974887"/>
              <a:gd name="connsiteY369" fmla="*/ 1709159 h 2167364"/>
              <a:gd name="connsiteX370" fmla="*/ 1290178 w 2974887"/>
              <a:gd name="connsiteY370" fmla="*/ 1709958 h 2167364"/>
              <a:gd name="connsiteX371" fmla="*/ 1290950 w 2974887"/>
              <a:gd name="connsiteY371" fmla="*/ 1747247 h 2167364"/>
              <a:gd name="connsiteX372" fmla="*/ 1283561 w 2974887"/>
              <a:gd name="connsiteY372" fmla="*/ 1754948 h 2167364"/>
              <a:gd name="connsiteX373" fmla="*/ 1275615 w 2974887"/>
              <a:gd name="connsiteY373" fmla="*/ 1747324 h 2167364"/>
              <a:gd name="connsiteX374" fmla="*/ 1274863 w 2974887"/>
              <a:gd name="connsiteY374" fmla="*/ 1710260 h 2167364"/>
              <a:gd name="connsiteX375" fmla="*/ 1237773 w 2974887"/>
              <a:gd name="connsiteY375" fmla="*/ 1711014 h 2167364"/>
              <a:gd name="connsiteX376" fmla="*/ 1229828 w 2974887"/>
              <a:gd name="connsiteY376" fmla="*/ 1703392 h 2167364"/>
              <a:gd name="connsiteX377" fmla="*/ 1229828 w 2974887"/>
              <a:gd name="connsiteY377" fmla="*/ 1703392 h 2167364"/>
              <a:gd name="connsiteX378" fmla="*/ 1229828 w 2974887"/>
              <a:gd name="connsiteY378" fmla="*/ 1290977 h 2167364"/>
              <a:gd name="connsiteX379" fmla="*/ 1237216 w 2974887"/>
              <a:gd name="connsiteY379" fmla="*/ 1283278 h 2167364"/>
              <a:gd name="connsiteX380" fmla="*/ 1274530 w 2974887"/>
              <a:gd name="connsiteY380" fmla="*/ 1282400 h 2167364"/>
              <a:gd name="connsiteX381" fmla="*/ 1273760 w 2974887"/>
              <a:gd name="connsiteY381" fmla="*/ 1245190 h 2167364"/>
              <a:gd name="connsiteX382" fmla="*/ 1281385 w 2974887"/>
              <a:gd name="connsiteY382" fmla="*/ 1237243 h 2167364"/>
              <a:gd name="connsiteX383" fmla="*/ 1289085 w 2974887"/>
              <a:gd name="connsiteY383" fmla="*/ 1244633 h 2167364"/>
              <a:gd name="connsiteX384" fmla="*/ 1289858 w 2974887"/>
              <a:gd name="connsiteY384" fmla="*/ 1282055 h 2167364"/>
              <a:gd name="connsiteX385" fmla="*/ 1327174 w 2974887"/>
              <a:gd name="connsiteY385" fmla="*/ 1281175 h 2167364"/>
              <a:gd name="connsiteX386" fmla="*/ 1335119 w 2974887"/>
              <a:gd name="connsiteY386" fmla="*/ 1288800 h 2167364"/>
              <a:gd name="connsiteX387" fmla="*/ 1327495 w 2974887"/>
              <a:gd name="connsiteY387" fmla="*/ 1296747 h 2167364"/>
              <a:gd name="connsiteX388" fmla="*/ 1290178 w 2974887"/>
              <a:gd name="connsiteY388" fmla="*/ 1297546 h 2167364"/>
              <a:gd name="connsiteX389" fmla="*/ 1290950 w 2974887"/>
              <a:gd name="connsiteY389" fmla="*/ 1334836 h 2167364"/>
              <a:gd name="connsiteX390" fmla="*/ 1283561 w 2974887"/>
              <a:gd name="connsiteY390" fmla="*/ 1342536 h 2167364"/>
              <a:gd name="connsiteX391" fmla="*/ 1275615 w 2974887"/>
              <a:gd name="connsiteY391" fmla="*/ 1334913 h 2167364"/>
              <a:gd name="connsiteX392" fmla="*/ 1274863 w 2974887"/>
              <a:gd name="connsiteY392" fmla="*/ 1297849 h 2167364"/>
              <a:gd name="connsiteX393" fmla="*/ 1237773 w 2974887"/>
              <a:gd name="connsiteY393" fmla="*/ 1298602 h 2167364"/>
              <a:gd name="connsiteX394" fmla="*/ 1229828 w 2974887"/>
              <a:gd name="connsiteY394" fmla="*/ 1290977 h 2167364"/>
              <a:gd name="connsiteX395" fmla="*/ 1229828 w 2974887"/>
              <a:gd name="connsiteY395" fmla="*/ 1290977 h 2167364"/>
              <a:gd name="connsiteX396" fmla="*/ 1229828 w 2974887"/>
              <a:gd name="connsiteY396" fmla="*/ 878561 h 2167364"/>
              <a:gd name="connsiteX397" fmla="*/ 1237216 w 2974887"/>
              <a:gd name="connsiteY397" fmla="*/ 870861 h 2167364"/>
              <a:gd name="connsiteX398" fmla="*/ 1274530 w 2974887"/>
              <a:gd name="connsiteY398" fmla="*/ 869982 h 2167364"/>
              <a:gd name="connsiteX399" fmla="*/ 1273760 w 2974887"/>
              <a:gd name="connsiteY399" fmla="*/ 832770 h 2167364"/>
              <a:gd name="connsiteX400" fmla="*/ 1281385 w 2974887"/>
              <a:gd name="connsiteY400" fmla="*/ 824825 h 2167364"/>
              <a:gd name="connsiteX401" fmla="*/ 1289085 w 2974887"/>
              <a:gd name="connsiteY401" fmla="*/ 832215 h 2167364"/>
              <a:gd name="connsiteX402" fmla="*/ 1289858 w 2974887"/>
              <a:gd name="connsiteY402" fmla="*/ 869639 h 2167364"/>
              <a:gd name="connsiteX403" fmla="*/ 1327174 w 2974887"/>
              <a:gd name="connsiteY403" fmla="*/ 868759 h 2167364"/>
              <a:gd name="connsiteX404" fmla="*/ 1335119 w 2974887"/>
              <a:gd name="connsiteY404" fmla="*/ 876382 h 2167364"/>
              <a:gd name="connsiteX405" fmla="*/ 1327495 w 2974887"/>
              <a:gd name="connsiteY405" fmla="*/ 884327 h 2167364"/>
              <a:gd name="connsiteX406" fmla="*/ 1290178 w 2974887"/>
              <a:gd name="connsiteY406" fmla="*/ 885128 h 2167364"/>
              <a:gd name="connsiteX407" fmla="*/ 1290950 w 2974887"/>
              <a:gd name="connsiteY407" fmla="*/ 922416 h 2167364"/>
              <a:gd name="connsiteX408" fmla="*/ 1283561 w 2974887"/>
              <a:gd name="connsiteY408" fmla="*/ 930116 h 2167364"/>
              <a:gd name="connsiteX409" fmla="*/ 1275615 w 2974887"/>
              <a:gd name="connsiteY409" fmla="*/ 922492 h 2167364"/>
              <a:gd name="connsiteX410" fmla="*/ 1274863 w 2974887"/>
              <a:gd name="connsiteY410" fmla="*/ 885429 h 2167364"/>
              <a:gd name="connsiteX411" fmla="*/ 1237773 w 2974887"/>
              <a:gd name="connsiteY411" fmla="*/ 886182 h 2167364"/>
              <a:gd name="connsiteX412" fmla="*/ 1229828 w 2974887"/>
              <a:gd name="connsiteY412" fmla="*/ 878561 h 2167364"/>
              <a:gd name="connsiteX413" fmla="*/ 1229828 w 2974887"/>
              <a:gd name="connsiteY413" fmla="*/ 878561 h 2167364"/>
              <a:gd name="connsiteX414" fmla="*/ 1229828 w 2974887"/>
              <a:gd name="connsiteY414" fmla="*/ 466147 h 2167364"/>
              <a:gd name="connsiteX415" fmla="*/ 1237216 w 2974887"/>
              <a:gd name="connsiteY415" fmla="*/ 458447 h 2167364"/>
              <a:gd name="connsiteX416" fmla="*/ 1274530 w 2974887"/>
              <a:gd name="connsiteY416" fmla="*/ 457567 h 2167364"/>
              <a:gd name="connsiteX417" fmla="*/ 1273760 w 2974887"/>
              <a:gd name="connsiteY417" fmla="*/ 420359 h 2167364"/>
              <a:gd name="connsiteX418" fmla="*/ 1281385 w 2974887"/>
              <a:gd name="connsiteY418" fmla="*/ 412411 h 2167364"/>
              <a:gd name="connsiteX419" fmla="*/ 1289085 w 2974887"/>
              <a:gd name="connsiteY419" fmla="*/ 419799 h 2167364"/>
              <a:gd name="connsiteX420" fmla="*/ 1289858 w 2974887"/>
              <a:gd name="connsiteY420" fmla="*/ 457225 h 2167364"/>
              <a:gd name="connsiteX421" fmla="*/ 1327174 w 2974887"/>
              <a:gd name="connsiteY421" fmla="*/ 456343 h 2167364"/>
              <a:gd name="connsiteX422" fmla="*/ 1335119 w 2974887"/>
              <a:gd name="connsiteY422" fmla="*/ 463968 h 2167364"/>
              <a:gd name="connsiteX423" fmla="*/ 1327495 w 2974887"/>
              <a:gd name="connsiteY423" fmla="*/ 471916 h 2167364"/>
              <a:gd name="connsiteX424" fmla="*/ 1290178 w 2974887"/>
              <a:gd name="connsiteY424" fmla="*/ 472715 h 2167364"/>
              <a:gd name="connsiteX425" fmla="*/ 1290950 w 2974887"/>
              <a:gd name="connsiteY425" fmla="*/ 510004 h 2167364"/>
              <a:gd name="connsiteX426" fmla="*/ 1283561 w 2974887"/>
              <a:gd name="connsiteY426" fmla="*/ 517703 h 2167364"/>
              <a:gd name="connsiteX427" fmla="*/ 1275615 w 2974887"/>
              <a:gd name="connsiteY427" fmla="*/ 510081 h 2167364"/>
              <a:gd name="connsiteX428" fmla="*/ 1274863 w 2974887"/>
              <a:gd name="connsiteY428" fmla="*/ 473017 h 2167364"/>
              <a:gd name="connsiteX429" fmla="*/ 1237773 w 2974887"/>
              <a:gd name="connsiteY429" fmla="*/ 473771 h 2167364"/>
              <a:gd name="connsiteX430" fmla="*/ 1229828 w 2974887"/>
              <a:gd name="connsiteY430" fmla="*/ 466147 h 2167364"/>
              <a:gd name="connsiteX431" fmla="*/ 1229828 w 2974887"/>
              <a:gd name="connsiteY431" fmla="*/ 466147 h 2167364"/>
              <a:gd name="connsiteX432" fmla="*/ 1229828 w 2974887"/>
              <a:gd name="connsiteY432" fmla="*/ 53734 h 2167364"/>
              <a:gd name="connsiteX433" fmla="*/ 1237216 w 2974887"/>
              <a:gd name="connsiteY433" fmla="*/ 46033 h 2167364"/>
              <a:gd name="connsiteX434" fmla="*/ 1274530 w 2974887"/>
              <a:gd name="connsiteY434" fmla="*/ 45157 h 2167364"/>
              <a:gd name="connsiteX435" fmla="*/ 1273760 w 2974887"/>
              <a:gd name="connsiteY435" fmla="*/ 7947 h 2167364"/>
              <a:gd name="connsiteX436" fmla="*/ 1281385 w 2974887"/>
              <a:gd name="connsiteY436" fmla="*/ 0 h 2167364"/>
              <a:gd name="connsiteX437" fmla="*/ 1289085 w 2974887"/>
              <a:gd name="connsiteY437" fmla="*/ 7386 h 2167364"/>
              <a:gd name="connsiteX438" fmla="*/ 1289858 w 2974887"/>
              <a:gd name="connsiteY438" fmla="*/ 44812 h 2167364"/>
              <a:gd name="connsiteX439" fmla="*/ 1327174 w 2974887"/>
              <a:gd name="connsiteY439" fmla="*/ 43932 h 2167364"/>
              <a:gd name="connsiteX440" fmla="*/ 1335119 w 2974887"/>
              <a:gd name="connsiteY440" fmla="*/ 51555 h 2167364"/>
              <a:gd name="connsiteX441" fmla="*/ 1327495 w 2974887"/>
              <a:gd name="connsiteY441" fmla="*/ 59500 h 2167364"/>
              <a:gd name="connsiteX442" fmla="*/ 1290178 w 2974887"/>
              <a:gd name="connsiteY442" fmla="*/ 60299 h 2167364"/>
              <a:gd name="connsiteX443" fmla="*/ 1290950 w 2974887"/>
              <a:gd name="connsiteY443" fmla="*/ 97588 h 2167364"/>
              <a:gd name="connsiteX444" fmla="*/ 1283561 w 2974887"/>
              <a:gd name="connsiteY444" fmla="*/ 105287 h 2167364"/>
              <a:gd name="connsiteX445" fmla="*/ 1275615 w 2974887"/>
              <a:gd name="connsiteY445" fmla="*/ 97665 h 2167364"/>
              <a:gd name="connsiteX446" fmla="*/ 1274863 w 2974887"/>
              <a:gd name="connsiteY446" fmla="*/ 60601 h 2167364"/>
              <a:gd name="connsiteX447" fmla="*/ 1237773 w 2974887"/>
              <a:gd name="connsiteY447" fmla="*/ 61357 h 2167364"/>
              <a:gd name="connsiteX448" fmla="*/ 1229828 w 2974887"/>
              <a:gd name="connsiteY448" fmla="*/ 53734 h 2167364"/>
              <a:gd name="connsiteX449" fmla="*/ 1229828 w 2974887"/>
              <a:gd name="connsiteY449" fmla="*/ 53734 h 2167364"/>
              <a:gd name="connsiteX450" fmla="*/ 1639768 w 2974887"/>
              <a:gd name="connsiteY450" fmla="*/ 2115808 h 2167364"/>
              <a:gd name="connsiteX451" fmla="*/ 1647156 w 2974887"/>
              <a:gd name="connsiteY451" fmla="*/ 2108104 h 2167364"/>
              <a:gd name="connsiteX452" fmla="*/ 1684471 w 2974887"/>
              <a:gd name="connsiteY452" fmla="*/ 2107228 h 2167364"/>
              <a:gd name="connsiteX453" fmla="*/ 1683701 w 2974887"/>
              <a:gd name="connsiteY453" fmla="*/ 2070017 h 2167364"/>
              <a:gd name="connsiteX454" fmla="*/ 1691325 w 2974887"/>
              <a:gd name="connsiteY454" fmla="*/ 2062072 h 2167364"/>
              <a:gd name="connsiteX455" fmla="*/ 1699027 w 2974887"/>
              <a:gd name="connsiteY455" fmla="*/ 2069462 h 2167364"/>
              <a:gd name="connsiteX456" fmla="*/ 1699798 w 2974887"/>
              <a:gd name="connsiteY456" fmla="*/ 2106884 h 2167364"/>
              <a:gd name="connsiteX457" fmla="*/ 1737114 w 2974887"/>
              <a:gd name="connsiteY457" fmla="*/ 2106006 h 2167364"/>
              <a:gd name="connsiteX458" fmla="*/ 1745061 w 2974887"/>
              <a:gd name="connsiteY458" fmla="*/ 2113631 h 2167364"/>
              <a:gd name="connsiteX459" fmla="*/ 1737437 w 2974887"/>
              <a:gd name="connsiteY459" fmla="*/ 2121576 h 2167364"/>
              <a:gd name="connsiteX460" fmla="*/ 1700120 w 2974887"/>
              <a:gd name="connsiteY460" fmla="*/ 2122374 h 2167364"/>
              <a:gd name="connsiteX461" fmla="*/ 1700892 w 2974887"/>
              <a:gd name="connsiteY461" fmla="*/ 2159663 h 2167364"/>
              <a:gd name="connsiteX462" fmla="*/ 1693504 w 2974887"/>
              <a:gd name="connsiteY462" fmla="*/ 2167365 h 2167364"/>
              <a:gd name="connsiteX463" fmla="*/ 1685558 w 2974887"/>
              <a:gd name="connsiteY463" fmla="*/ 2159740 h 2167364"/>
              <a:gd name="connsiteX464" fmla="*/ 1684807 w 2974887"/>
              <a:gd name="connsiteY464" fmla="*/ 2122676 h 2167364"/>
              <a:gd name="connsiteX465" fmla="*/ 1647713 w 2974887"/>
              <a:gd name="connsiteY465" fmla="*/ 2123432 h 2167364"/>
              <a:gd name="connsiteX466" fmla="*/ 1639768 w 2974887"/>
              <a:gd name="connsiteY466" fmla="*/ 2115808 h 2167364"/>
              <a:gd name="connsiteX467" fmla="*/ 1639768 w 2974887"/>
              <a:gd name="connsiteY467" fmla="*/ 2115808 h 2167364"/>
              <a:gd name="connsiteX468" fmla="*/ 1639768 w 2974887"/>
              <a:gd name="connsiteY468" fmla="*/ 1703392 h 2167364"/>
              <a:gd name="connsiteX469" fmla="*/ 1647156 w 2974887"/>
              <a:gd name="connsiteY469" fmla="*/ 1695692 h 2167364"/>
              <a:gd name="connsiteX470" fmla="*/ 1684471 w 2974887"/>
              <a:gd name="connsiteY470" fmla="*/ 1694814 h 2167364"/>
              <a:gd name="connsiteX471" fmla="*/ 1683701 w 2974887"/>
              <a:gd name="connsiteY471" fmla="*/ 1657603 h 2167364"/>
              <a:gd name="connsiteX472" fmla="*/ 1691325 w 2974887"/>
              <a:gd name="connsiteY472" fmla="*/ 1649658 h 2167364"/>
              <a:gd name="connsiteX473" fmla="*/ 1699027 w 2974887"/>
              <a:gd name="connsiteY473" fmla="*/ 1657045 h 2167364"/>
              <a:gd name="connsiteX474" fmla="*/ 1699798 w 2974887"/>
              <a:gd name="connsiteY474" fmla="*/ 1694468 h 2167364"/>
              <a:gd name="connsiteX475" fmla="*/ 1737114 w 2974887"/>
              <a:gd name="connsiteY475" fmla="*/ 1693590 h 2167364"/>
              <a:gd name="connsiteX476" fmla="*/ 1745061 w 2974887"/>
              <a:gd name="connsiteY476" fmla="*/ 1701214 h 2167364"/>
              <a:gd name="connsiteX477" fmla="*/ 1737437 w 2974887"/>
              <a:gd name="connsiteY477" fmla="*/ 1709159 h 2167364"/>
              <a:gd name="connsiteX478" fmla="*/ 1700120 w 2974887"/>
              <a:gd name="connsiteY478" fmla="*/ 1709958 h 2167364"/>
              <a:gd name="connsiteX479" fmla="*/ 1700892 w 2974887"/>
              <a:gd name="connsiteY479" fmla="*/ 1747247 h 2167364"/>
              <a:gd name="connsiteX480" fmla="*/ 1693504 w 2974887"/>
              <a:gd name="connsiteY480" fmla="*/ 1754948 h 2167364"/>
              <a:gd name="connsiteX481" fmla="*/ 1685558 w 2974887"/>
              <a:gd name="connsiteY481" fmla="*/ 1747324 h 2167364"/>
              <a:gd name="connsiteX482" fmla="*/ 1684807 w 2974887"/>
              <a:gd name="connsiteY482" fmla="*/ 1710260 h 2167364"/>
              <a:gd name="connsiteX483" fmla="*/ 1647713 w 2974887"/>
              <a:gd name="connsiteY483" fmla="*/ 1711014 h 2167364"/>
              <a:gd name="connsiteX484" fmla="*/ 1639768 w 2974887"/>
              <a:gd name="connsiteY484" fmla="*/ 1703392 h 2167364"/>
              <a:gd name="connsiteX485" fmla="*/ 1639768 w 2974887"/>
              <a:gd name="connsiteY485" fmla="*/ 1703392 h 2167364"/>
              <a:gd name="connsiteX486" fmla="*/ 1639768 w 2974887"/>
              <a:gd name="connsiteY486" fmla="*/ 1290977 h 2167364"/>
              <a:gd name="connsiteX487" fmla="*/ 1647156 w 2974887"/>
              <a:gd name="connsiteY487" fmla="*/ 1283278 h 2167364"/>
              <a:gd name="connsiteX488" fmla="*/ 1684471 w 2974887"/>
              <a:gd name="connsiteY488" fmla="*/ 1282400 h 2167364"/>
              <a:gd name="connsiteX489" fmla="*/ 1683701 w 2974887"/>
              <a:gd name="connsiteY489" fmla="*/ 1245190 h 2167364"/>
              <a:gd name="connsiteX490" fmla="*/ 1691325 w 2974887"/>
              <a:gd name="connsiteY490" fmla="*/ 1237243 h 2167364"/>
              <a:gd name="connsiteX491" fmla="*/ 1699027 w 2974887"/>
              <a:gd name="connsiteY491" fmla="*/ 1244633 h 2167364"/>
              <a:gd name="connsiteX492" fmla="*/ 1699798 w 2974887"/>
              <a:gd name="connsiteY492" fmla="*/ 1282055 h 2167364"/>
              <a:gd name="connsiteX493" fmla="*/ 1737114 w 2974887"/>
              <a:gd name="connsiteY493" fmla="*/ 1281175 h 2167364"/>
              <a:gd name="connsiteX494" fmla="*/ 1745061 w 2974887"/>
              <a:gd name="connsiteY494" fmla="*/ 1288800 h 2167364"/>
              <a:gd name="connsiteX495" fmla="*/ 1737437 w 2974887"/>
              <a:gd name="connsiteY495" fmla="*/ 1296747 h 2167364"/>
              <a:gd name="connsiteX496" fmla="*/ 1700120 w 2974887"/>
              <a:gd name="connsiteY496" fmla="*/ 1297546 h 2167364"/>
              <a:gd name="connsiteX497" fmla="*/ 1700892 w 2974887"/>
              <a:gd name="connsiteY497" fmla="*/ 1334836 h 2167364"/>
              <a:gd name="connsiteX498" fmla="*/ 1693504 w 2974887"/>
              <a:gd name="connsiteY498" fmla="*/ 1342536 h 2167364"/>
              <a:gd name="connsiteX499" fmla="*/ 1685558 w 2974887"/>
              <a:gd name="connsiteY499" fmla="*/ 1334913 h 2167364"/>
              <a:gd name="connsiteX500" fmla="*/ 1684807 w 2974887"/>
              <a:gd name="connsiteY500" fmla="*/ 1297849 h 2167364"/>
              <a:gd name="connsiteX501" fmla="*/ 1647713 w 2974887"/>
              <a:gd name="connsiteY501" fmla="*/ 1298602 h 2167364"/>
              <a:gd name="connsiteX502" fmla="*/ 1639768 w 2974887"/>
              <a:gd name="connsiteY502" fmla="*/ 1290977 h 2167364"/>
              <a:gd name="connsiteX503" fmla="*/ 1639768 w 2974887"/>
              <a:gd name="connsiteY503" fmla="*/ 1290977 h 2167364"/>
              <a:gd name="connsiteX504" fmla="*/ 1639768 w 2974887"/>
              <a:gd name="connsiteY504" fmla="*/ 878561 h 2167364"/>
              <a:gd name="connsiteX505" fmla="*/ 1647156 w 2974887"/>
              <a:gd name="connsiteY505" fmla="*/ 870861 h 2167364"/>
              <a:gd name="connsiteX506" fmla="*/ 1684471 w 2974887"/>
              <a:gd name="connsiteY506" fmla="*/ 869982 h 2167364"/>
              <a:gd name="connsiteX507" fmla="*/ 1683701 w 2974887"/>
              <a:gd name="connsiteY507" fmla="*/ 832770 h 2167364"/>
              <a:gd name="connsiteX508" fmla="*/ 1691325 w 2974887"/>
              <a:gd name="connsiteY508" fmla="*/ 824825 h 2167364"/>
              <a:gd name="connsiteX509" fmla="*/ 1699027 w 2974887"/>
              <a:gd name="connsiteY509" fmla="*/ 832215 h 2167364"/>
              <a:gd name="connsiteX510" fmla="*/ 1699798 w 2974887"/>
              <a:gd name="connsiteY510" fmla="*/ 869639 h 2167364"/>
              <a:gd name="connsiteX511" fmla="*/ 1737114 w 2974887"/>
              <a:gd name="connsiteY511" fmla="*/ 868759 h 2167364"/>
              <a:gd name="connsiteX512" fmla="*/ 1745061 w 2974887"/>
              <a:gd name="connsiteY512" fmla="*/ 876382 h 2167364"/>
              <a:gd name="connsiteX513" fmla="*/ 1737437 w 2974887"/>
              <a:gd name="connsiteY513" fmla="*/ 884327 h 2167364"/>
              <a:gd name="connsiteX514" fmla="*/ 1700120 w 2974887"/>
              <a:gd name="connsiteY514" fmla="*/ 885128 h 2167364"/>
              <a:gd name="connsiteX515" fmla="*/ 1700892 w 2974887"/>
              <a:gd name="connsiteY515" fmla="*/ 922416 h 2167364"/>
              <a:gd name="connsiteX516" fmla="*/ 1693504 w 2974887"/>
              <a:gd name="connsiteY516" fmla="*/ 930116 h 2167364"/>
              <a:gd name="connsiteX517" fmla="*/ 1685558 w 2974887"/>
              <a:gd name="connsiteY517" fmla="*/ 922492 h 2167364"/>
              <a:gd name="connsiteX518" fmla="*/ 1684807 w 2974887"/>
              <a:gd name="connsiteY518" fmla="*/ 885429 h 2167364"/>
              <a:gd name="connsiteX519" fmla="*/ 1647713 w 2974887"/>
              <a:gd name="connsiteY519" fmla="*/ 886182 h 2167364"/>
              <a:gd name="connsiteX520" fmla="*/ 1639768 w 2974887"/>
              <a:gd name="connsiteY520" fmla="*/ 878561 h 2167364"/>
              <a:gd name="connsiteX521" fmla="*/ 1639768 w 2974887"/>
              <a:gd name="connsiteY521" fmla="*/ 878561 h 2167364"/>
              <a:gd name="connsiteX522" fmla="*/ 1639768 w 2974887"/>
              <a:gd name="connsiteY522" fmla="*/ 466147 h 2167364"/>
              <a:gd name="connsiteX523" fmla="*/ 1647156 w 2974887"/>
              <a:gd name="connsiteY523" fmla="*/ 458447 h 2167364"/>
              <a:gd name="connsiteX524" fmla="*/ 1684471 w 2974887"/>
              <a:gd name="connsiteY524" fmla="*/ 457567 h 2167364"/>
              <a:gd name="connsiteX525" fmla="*/ 1683701 w 2974887"/>
              <a:gd name="connsiteY525" fmla="*/ 420359 h 2167364"/>
              <a:gd name="connsiteX526" fmla="*/ 1691325 w 2974887"/>
              <a:gd name="connsiteY526" fmla="*/ 412411 h 2167364"/>
              <a:gd name="connsiteX527" fmla="*/ 1699027 w 2974887"/>
              <a:gd name="connsiteY527" fmla="*/ 419799 h 2167364"/>
              <a:gd name="connsiteX528" fmla="*/ 1699798 w 2974887"/>
              <a:gd name="connsiteY528" fmla="*/ 457225 h 2167364"/>
              <a:gd name="connsiteX529" fmla="*/ 1737114 w 2974887"/>
              <a:gd name="connsiteY529" fmla="*/ 456343 h 2167364"/>
              <a:gd name="connsiteX530" fmla="*/ 1745061 w 2974887"/>
              <a:gd name="connsiteY530" fmla="*/ 463968 h 2167364"/>
              <a:gd name="connsiteX531" fmla="*/ 1737437 w 2974887"/>
              <a:gd name="connsiteY531" fmla="*/ 471916 h 2167364"/>
              <a:gd name="connsiteX532" fmla="*/ 1700120 w 2974887"/>
              <a:gd name="connsiteY532" fmla="*/ 472715 h 2167364"/>
              <a:gd name="connsiteX533" fmla="*/ 1700892 w 2974887"/>
              <a:gd name="connsiteY533" fmla="*/ 510004 h 2167364"/>
              <a:gd name="connsiteX534" fmla="*/ 1693504 w 2974887"/>
              <a:gd name="connsiteY534" fmla="*/ 517703 h 2167364"/>
              <a:gd name="connsiteX535" fmla="*/ 1685558 w 2974887"/>
              <a:gd name="connsiteY535" fmla="*/ 510081 h 2167364"/>
              <a:gd name="connsiteX536" fmla="*/ 1684807 w 2974887"/>
              <a:gd name="connsiteY536" fmla="*/ 473017 h 2167364"/>
              <a:gd name="connsiteX537" fmla="*/ 1647713 w 2974887"/>
              <a:gd name="connsiteY537" fmla="*/ 473771 h 2167364"/>
              <a:gd name="connsiteX538" fmla="*/ 1639768 w 2974887"/>
              <a:gd name="connsiteY538" fmla="*/ 466147 h 2167364"/>
              <a:gd name="connsiteX539" fmla="*/ 1639768 w 2974887"/>
              <a:gd name="connsiteY539" fmla="*/ 466147 h 2167364"/>
              <a:gd name="connsiteX540" fmla="*/ 1639768 w 2974887"/>
              <a:gd name="connsiteY540" fmla="*/ 53734 h 2167364"/>
              <a:gd name="connsiteX541" fmla="*/ 1647156 w 2974887"/>
              <a:gd name="connsiteY541" fmla="*/ 46033 h 2167364"/>
              <a:gd name="connsiteX542" fmla="*/ 1684471 w 2974887"/>
              <a:gd name="connsiteY542" fmla="*/ 45157 h 2167364"/>
              <a:gd name="connsiteX543" fmla="*/ 1683701 w 2974887"/>
              <a:gd name="connsiteY543" fmla="*/ 7947 h 2167364"/>
              <a:gd name="connsiteX544" fmla="*/ 1691325 w 2974887"/>
              <a:gd name="connsiteY544" fmla="*/ 0 h 2167364"/>
              <a:gd name="connsiteX545" fmla="*/ 1699027 w 2974887"/>
              <a:gd name="connsiteY545" fmla="*/ 7386 h 2167364"/>
              <a:gd name="connsiteX546" fmla="*/ 1699798 w 2974887"/>
              <a:gd name="connsiteY546" fmla="*/ 44812 h 2167364"/>
              <a:gd name="connsiteX547" fmla="*/ 1737114 w 2974887"/>
              <a:gd name="connsiteY547" fmla="*/ 43932 h 2167364"/>
              <a:gd name="connsiteX548" fmla="*/ 1745061 w 2974887"/>
              <a:gd name="connsiteY548" fmla="*/ 51555 h 2167364"/>
              <a:gd name="connsiteX549" fmla="*/ 1737437 w 2974887"/>
              <a:gd name="connsiteY549" fmla="*/ 59500 h 2167364"/>
              <a:gd name="connsiteX550" fmla="*/ 1700120 w 2974887"/>
              <a:gd name="connsiteY550" fmla="*/ 60299 h 2167364"/>
              <a:gd name="connsiteX551" fmla="*/ 1700892 w 2974887"/>
              <a:gd name="connsiteY551" fmla="*/ 97588 h 2167364"/>
              <a:gd name="connsiteX552" fmla="*/ 1693504 w 2974887"/>
              <a:gd name="connsiteY552" fmla="*/ 105287 h 2167364"/>
              <a:gd name="connsiteX553" fmla="*/ 1685558 w 2974887"/>
              <a:gd name="connsiteY553" fmla="*/ 97665 h 2167364"/>
              <a:gd name="connsiteX554" fmla="*/ 1684807 w 2974887"/>
              <a:gd name="connsiteY554" fmla="*/ 60601 h 2167364"/>
              <a:gd name="connsiteX555" fmla="*/ 1647713 w 2974887"/>
              <a:gd name="connsiteY555" fmla="*/ 61357 h 2167364"/>
              <a:gd name="connsiteX556" fmla="*/ 1639768 w 2974887"/>
              <a:gd name="connsiteY556" fmla="*/ 53734 h 2167364"/>
              <a:gd name="connsiteX557" fmla="*/ 1639768 w 2974887"/>
              <a:gd name="connsiteY557" fmla="*/ 53734 h 2167364"/>
              <a:gd name="connsiteX558" fmla="*/ 2049712 w 2974887"/>
              <a:gd name="connsiteY558" fmla="*/ 2115808 h 2167364"/>
              <a:gd name="connsiteX559" fmla="*/ 2057100 w 2974887"/>
              <a:gd name="connsiteY559" fmla="*/ 2108104 h 2167364"/>
              <a:gd name="connsiteX560" fmla="*/ 2094416 w 2974887"/>
              <a:gd name="connsiteY560" fmla="*/ 2107228 h 2167364"/>
              <a:gd name="connsiteX561" fmla="*/ 2093645 w 2974887"/>
              <a:gd name="connsiteY561" fmla="*/ 2070017 h 2167364"/>
              <a:gd name="connsiteX562" fmla="*/ 2101269 w 2974887"/>
              <a:gd name="connsiteY562" fmla="*/ 2062072 h 2167364"/>
              <a:gd name="connsiteX563" fmla="*/ 2108971 w 2974887"/>
              <a:gd name="connsiteY563" fmla="*/ 2069462 h 2167364"/>
              <a:gd name="connsiteX564" fmla="*/ 2109742 w 2974887"/>
              <a:gd name="connsiteY564" fmla="*/ 2106884 h 2167364"/>
              <a:gd name="connsiteX565" fmla="*/ 2147058 w 2974887"/>
              <a:gd name="connsiteY565" fmla="*/ 2106006 h 2167364"/>
              <a:gd name="connsiteX566" fmla="*/ 2155005 w 2974887"/>
              <a:gd name="connsiteY566" fmla="*/ 2113631 h 2167364"/>
              <a:gd name="connsiteX567" fmla="*/ 2147381 w 2974887"/>
              <a:gd name="connsiteY567" fmla="*/ 2121576 h 2167364"/>
              <a:gd name="connsiteX568" fmla="*/ 2110064 w 2974887"/>
              <a:gd name="connsiteY568" fmla="*/ 2122374 h 2167364"/>
              <a:gd name="connsiteX569" fmla="*/ 2110836 w 2974887"/>
              <a:gd name="connsiteY569" fmla="*/ 2159663 h 2167364"/>
              <a:gd name="connsiteX570" fmla="*/ 2103447 w 2974887"/>
              <a:gd name="connsiteY570" fmla="*/ 2167365 h 2167364"/>
              <a:gd name="connsiteX571" fmla="*/ 2095500 w 2974887"/>
              <a:gd name="connsiteY571" fmla="*/ 2159740 h 2167364"/>
              <a:gd name="connsiteX572" fmla="*/ 2094749 w 2974887"/>
              <a:gd name="connsiteY572" fmla="*/ 2122676 h 2167364"/>
              <a:gd name="connsiteX573" fmla="*/ 2057659 w 2974887"/>
              <a:gd name="connsiteY573" fmla="*/ 2123432 h 2167364"/>
              <a:gd name="connsiteX574" fmla="*/ 2049712 w 2974887"/>
              <a:gd name="connsiteY574" fmla="*/ 2115808 h 2167364"/>
              <a:gd name="connsiteX575" fmla="*/ 2049712 w 2974887"/>
              <a:gd name="connsiteY575" fmla="*/ 2115808 h 2167364"/>
              <a:gd name="connsiteX576" fmla="*/ 2049712 w 2974887"/>
              <a:gd name="connsiteY576" fmla="*/ 1703392 h 2167364"/>
              <a:gd name="connsiteX577" fmla="*/ 2057100 w 2974887"/>
              <a:gd name="connsiteY577" fmla="*/ 1695692 h 2167364"/>
              <a:gd name="connsiteX578" fmla="*/ 2094416 w 2974887"/>
              <a:gd name="connsiteY578" fmla="*/ 1694814 h 2167364"/>
              <a:gd name="connsiteX579" fmla="*/ 2093645 w 2974887"/>
              <a:gd name="connsiteY579" fmla="*/ 1657603 h 2167364"/>
              <a:gd name="connsiteX580" fmla="*/ 2101269 w 2974887"/>
              <a:gd name="connsiteY580" fmla="*/ 1649658 h 2167364"/>
              <a:gd name="connsiteX581" fmla="*/ 2108971 w 2974887"/>
              <a:gd name="connsiteY581" fmla="*/ 1657045 h 2167364"/>
              <a:gd name="connsiteX582" fmla="*/ 2109742 w 2974887"/>
              <a:gd name="connsiteY582" fmla="*/ 1694468 h 2167364"/>
              <a:gd name="connsiteX583" fmla="*/ 2147058 w 2974887"/>
              <a:gd name="connsiteY583" fmla="*/ 1693590 h 2167364"/>
              <a:gd name="connsiteX584" fmla="*/ 2155005 w 2974887"/>
              <a:gd name="connsiteY584" fmla="*/ 1701214 h 2167364"/>
              <a:gd name="connsiteX585" fmla="*/ 2147381 w 2974887"/>
              <a:gd name="connsiteY585" fmla="*/ 1709159 h 2167364"/>
              <a:gd name="connsiteX586" fmla="*/ 2110064 w 2974887"/>
              <a:gd name="connsiteY586" fmla="*/ 1709958 h 2167364"/>
              <a:gd name="connsiteX587" fmla="*/ 2110836 w 2974887"/>
              <a:gd name="connsiteY587" fmla="*/ 1747247 h 2167364"/>
              <a:gd name="connsiteX588" fmla="*/ 2103447 w 2974887"/>
              <a:gd name="connsiteY588" fmla="*/ 1754948 h 2167364"/>
              <a:gd name="connsiteX589" fmla="*/ 2095500 w 2974887"/>
              <a:gd name="connsiteY589" fmla="*/ 1747324 h 2167364"/>
              <a:gd name="connsiteX590" fmla="*/ 2094749 w 2974887"/>
              <a:gd name="connsiteY590" fmla="*/ 1710260 h 2167364"/>
              <a:gd name="connsiteX591" fmla="*/ 2057659 w 2974887"/>
              <a:gd name="connsiteY591" fmla="*/ 1711014 h 2167364"/>
              <a:gd name="connsiteX592" fmla="*/ 2049712 w 2974887"/>
              <a:gd name="connsiteY592" fmla="*/ 1703392 h 2167364"/>
              <a:gd name="connsiteX593" fmla="*/ 2049712 w 2974887"/>
              <a:gd name="connsiteY593" fmla="*/ 1703392 h 2167364"/>
              <a:gd name="connsiteX594" fmla="*/ 2049712 w 2974887"/>
              <a:gd name="connsiteY594" fmla="*/ 1290977 h 2167364"/>
              <a:gd name="connsiteX595" fmla="*/ 2057100 w 2974887"/>
              <a:gd name="connsiteY595" fmla="*/ 1283278 h 2167364"/>
              <a:gd name="connsiteX596" fmla="*/ 2094416 w 2974887"/>
              <a:gd name="connsiteY596" fmla="*/ 1282400 h 2167364"/>
              <a:gd name="connsiteX597" fmla="*/ 2093645 w 2974887"/>
              <a:gd name="connsiteY597" fmla="*/ 1245190 h 2167364"/>
              <a:gd name="connsiteX598" fmla="*/ 2101269 w 2974887"/>
              <a:gd name="connsiteY598" fmla="*/ 1237243 h 2167364"/>
              <a:gd name="connsiteX599" fmla="*/ 2108971 w 2974887"/>
              <a:gd name="connsiteY599" fmla="*/ 1244633 h 2167364"/>
              <a:gd name="connsiteX600" fmla="*/ 2109742 w 2974887"/>
              <a:gd name="connsiteY600" fmla="*/ 1282055 h 2167364"/>
              <a:gd name="connsiteX601" fmla="*/ 2147058 w 2974887"/>
              <a:gd name="connsiteY601" fmla="*/ 1281175 h 2167364"/>
              <a:gd name="connsiteX602" fmla="*/ 2155005 w 2974887"/>
              <a:gd name="connsiteY602" fmla="*/ 1288800 h 2167364"/>
              <a:gd name="connsiteX603" fmla="*/ 2147381 w 2974887"/>
              <a:gd name="connsiteY603" fmla="*/ 1296747 h 2167364"/>
              <a:gd name="connsiteX604" fmla="*/ 2110064 w 2974887"/>
              <a:gd name="connsiteY604" fmla="*/ 1297546 h 2167364"/>
              <a:gd name="connsiteX605" fmla="*/ 2110836 w 2974887"/>
              <a:gd name="connsiteY605" fmla="*/ 1334836 h 2167364"/>
              <a:gd name="connsiteX606" fmla="*/ 2103447 w 2974887"/>
              <a:gd name="connsiteY606" fmla="*/ 1342536 h 2167364"/>
              <a:gd name="connsiteX607" fmla="*/ 2095500 w 2974887"/>
              <a:gd name="connsiteY607" fmla="*/ 1334913 h 2167364"/>
              <a:gd name="connsiteX608" fmla="*/ 2094749 w 2974887"/>
              <a:gd name="connsiteY608" fmla="*/ 1297849 h 2167364"/>
              <a:gd name="connsiteX609" fmla="*/ 2057659 w 2974887"/>
              <a:gd name="connsiteY609" fmla="*/ 1298602 h 2167364"/>
              <a:gd name="connsiteX610" fmla="*/ 2049712 w 2974887"/>
              <a:gd name="connsiteY610" fmla="*/ 1290977 h 2167364"/>
              <a:gd name="connsiteX611" fmla="*/ 2049712 w 2974887"/>
              <a:gd name="connsiteY611" fmla="*/ 1290977 h 2167364"/>
              <a:gd name="connsiteX612" fmla="*/ 2049712 w 2974887"/>
              <a:gd name="connsiteY612" fmla="*/ 878561 h 2167364"/>
              <a:gd name="connsiteX613" fmla="*/ 2057100 w 2974887"/>
              <a:gd name="connsiteY613" fmla="*/ 870861 h 2167364"/>
              <a:gd name="connsiteX614" fmla="*/ 2094416 w 2974887"/>
              <a:gd name="connsiteY614" fmla="*/ 869982 h 2167364"/>
              <a:gd name="connsiteX615" fmla="*/ 2093645 w 2974887"/>
              <a:gd name="connsiteY615" fmla="*/ 832770 h 2167364"/>
              <a:gd name="connsiteX616" fmla="*/ 2101269 w 2974887"/>
              <a:gd name="connsiteY616" fmla="*/ 824825 h 2167364"/>
              <a:gd name="connsiteX617" fmla="*/ 2108971 w 2974887"/>
              <a:gd name="connsiteY617" fmla="*/ 832215 h 2167364"/>
              <a:gd name="connsiteX618" fmla="*/ 2109742 w 2974887"/>
              <a:gd name="connsiteY618" fmla="*/ 869639 h 2167364"/>
              <a:gd name="connsiteX619" fmla="*/ 2147058 w 2974887"/>
              <a:gd name="connsiteY619" fmla="*/ 868759 h 2167364"/>
              <a:gd name="connsiteX620" fmla="*/ 2155005 w 2974887"/>
              <a:gd name="connsiteY620" fmla="*/ 876382 h 2167364"/>
              <a:gd name="connsiteX621" fmla="*/ 2147381 w 2974887"/>
              <a:gd name="connsiteY621" fmla="*/ 884327 h 2167364"/>
              <a:gd name="connsiteX622" fmla="*/ 2110064 w 2974887"/>
              <a:gd name="connsiteY622" fmla="*/ 885128 h 2167364"/>
              <a:gd name="connsiteX623" fmla="*/ 2110836 w 2974887"/>
              <a:gd name="connsiteY623" fmla="*/ 922416 h 2167364"/>
              <a:gd name="connsiteX624" fmla="*/ 2103447 w 2974887"/>
              <a:gd name="connsiteY624" fmla="*/ 930116 h 2167364"/>
              <a:gd name="connsiteX625" fmla="*/ 2095500 w 2974887"/>
              <a:gd name="connsiteY625" fmla="*/ 922492 h 2167364"/>
              <a:gd name="connsiteX626" fmla="*/ 2094749 w 2974887"/>
              <a:gd name="connsiteY626" fmla="*/ 885429 h 2167364"/>
              <a:gd name="connsiteX627" fmla="*/ 2057659 w 2974887"/>
              <a:gd name="connsiteY627" fmla="*/ 886182 h 2167364"/>
              <a:gd name="connsiteX628" fmla="*/ 2049712 w 2974887"/>
              <a:gd name="connsiteY628" fmla="*/ 878561 h 2167364"/>
              <a:gd name="connsiteX629" fmla="*/ 2049712 w 2974887"/>
              <a:gd name="connsiteY629" fmla="*/ 878561 h 2167364"/>
              <a:gd name="connsiteX630" fmla="*/ 2049712 w 2974887"/>
              <a:gd name="connsiteY630" fmla="*/ 466147 h 2167364"/>
              <a:gd name="connsiteX631" fmla="*/ 2057100 w 2974887"/>
              <a:gd name="connsiteY631" fmla="*/ 458447 h 2167364"/>
              <a:gd name="connsiteX632" fmla="*/ 2094416 w 2974887"/>
              <a:gd name="connsiteY632" fmla="*/ 457567 h 2167364"/>
              <a:gd name="connsiteX633" fmla="*/ 2093645 w 2974887"/>
              <a:gd name="connsiteY633" fmla="*/ 420359 h 2167364"/>
              <a:gd name="connsiteX634" fmla="*/ 2101269 w 2974887"/>
              <a:gd name="connsiteY634" fmla="*/ 412411 h 2167364"/>
              <a:gd name="connsiteX635" fmla="*/ 2108971 w 2974887"/>
              <a:gd name="connsiteY635" fmla="*/ 419799 h 2167364"/>
              <a:gd name="connsiteX636" fmla="*/ 2109742 w 2974887"/>
              <a:gd name="connsiteY636" fmla="*/ 457225 h 2167364"/>
              <a:gd name="connsiteX637" fmla="*/ 2147058 w 2974887"/>
              <a:gd name="connsiteY637" fmla="*/ 456343 h 2167364"/>
              <a:gd name="connsiteX638" fmla="*/ 2155005 w 2974887"/>
              <a:gd name="connsiteY638" fmla="*/ 463968 h 2167364"/>
              <a:gd name="connsiteX639" fmla="*/ 2147381 w 2974887"/>
              <a:gd name="connsiteY639" fmla="*/ 471916 h 2167364"/>
              <a:gd name="connsiteX640" fmla="*/ 2110064 w 2974887"/>
              <a:gd name="connsiteY640" fmla="*/ 472715 h 2167364"/>
              <a:gd name="connsiteX641" fmla="*/ 2110836 w 2974887"/>
              <a:gd name="connsiteY641" fmla="*/ 510004 h 2167364"/>
              <a:gd name="connsiteX642" fmla="*/ 2103447 w 2974887"/>
              <a:gd name="connsiteY642" fmla="*/ 517703 h 2167364"/>
              <a:gd name="connsiteX643" fmla="*/ 2095500 w 2974887"/>
              <a:gd name="connsiteY643" fmla="*/ 510081 h 2167364"/>
              <a:gd name="connsiteX644" fmla="*/ 2094749 w 2974887"/>
              <a:gd name="connsiteY644" fmla="*/ 473017 h 2167364"/>
              <a:gd name="connsiteX645" fmla="*/ 2057659 w 2974887"/>
              <a:gd name="connsiteY645" fmla="*/ 473771 h 2167364"/>
              <a:gd name="connsiteX646" fmla="*/ 2049712 w 2974887"/>
              <a:gd name="connsiteY646" fmla="*/ 466147 h 2167364"/>
              <a:gd name="connsiteX647" fmla="*/ 2049712 w 2974887"/>
              <a:gd name="connsiteY647" fmla="*/ 466147 h 2167364"/>
              <a:gd name="connsiteX648" fmla="*/ 2049712 w 2974887"/>
              <a:gd name="connsiteY648" fmla="*/ 53734 h 2167364"/>
              <a:gd name="connsiteX649" fmla="*/ 2057100 w 2974887"/>
              <a:gd name="connsiteY649" fmla="*/ 46033 h 2167364"/>
              <a:gd name="connsiteX650" fmla="*/ 2094416 w 2974887"/>
              <a:gd name="connsiteY650" fmla="*/ 45157 h 2167364"/>
              <a:gd name="connsiteX651" fmla="*/ 2093645 w 2974887"/>
              <a:gd name="connsiteY651" fmla="*/ 7947 h 2167364"/>
              <a:gd name="connsiteX652" fmla="*/ 2101269 w 2974887"/>
              <a:gd name="connsiteY652" fmla="*/ 0 h 2167364"/>
              <a:gd name="connsiteX653" fmla="*/ 2108971 w 2974887"/>
              <a:gd name="connsiteY653" fmla="*/ 7386 h 2167364"/>
              <a:gd name="connsiteX654" fmla="*/ 2109742 w 2974887"/>
              <a:gd name="connsiteY654" fmla="*/ 44812 h 2167364"/>
              <a:gd name="connsiteX655" fmla="*/ 2147058 w 2974887"/>
              <a:gd name="connsiteY655" fmla="*/ 43932 h 2167364"/>
              <a:gd name="connsiteX656" fmla="*/ 2155005 w 2974887"/>
              <a:gd name="connsiteY656" fmla="*/ 51555 h 2167364"/>
              <a:gd name="connsiteX657" fmla="*/ 2147381 w 2974887"/>
              <a:gd name="connsiteY657" fmla="*/ 59500 h 2167364"/>
              <a:gd name="connsiteX658" fmla="*/ 2110064 w 2974887"/>
              <a:gd name="connsiteY658" fmla="*/ 60299 h 2167364"/>
              <a:gd name="connsiteX659" fmla="*/ 2110836 w 2974887"/>
              <a:gd name="connsiteY659" fmla="*/ 97588 h 2167364"/>
              <a:gd name="connsiteX660" fmla="*/ 2103447 w 2974887"/>
              <a:gd name="connsiteY660" fmla="*/ 105287 h 2167364"/>
              <a:gd name="connsiteX661" fmla="*/ 2095500 w 2974887"/>
              <a:gd name="connsiteY661" fmla="*/ 97665 h 2167364"/>
              <a:gd name="connsiteX662" fmla="*/ 2094749 w 2974887"/>
              <a:gd name="connsiteY662" fmla="*/ 60601 h 2167364"/>
              <a:gd name="connsiteX663" fmla="*/ 2057659 w 2974887"/>
              <a:gd name="connsiteY663" fmla="*/ 61357 h 2167364"/>
              <a:gd name="connsiteX664" fmla="*/ 2049712 w 2974887"/>
              <a:gd name="connsiteY664" fmla="*/ 53734 h 2167364"/>
              <a:gd name="connsiteX665" fmla="*/ 2049712 w 2974887"/>
              <a:gd name="connsiteY665" fmla="*/ 53734 h 2167364"/>
              <a:gd name="connsiteX666" fmla="*/ 2459654 w 2974887"/>
              <a:gd name="connsiteY666" fmla="*/ 2115808 h 2167364"/>
              <a:gd name="connsiteX667" fmla="*/ 2467044 w 2974887"/>
              <a:gd name="connsiteY667" fmla="*/ 2108104 h 2167364"/>
              <a:gd name="connsiteX668" fmla="*/ 2504357 w 2974887"/>
              <a:gd name="connsiteY668" fmla="*/ 2107228 h 2167364"/>
              <a:gd name="connsiteX669" fmla="*/ 2503587 w 2974887"/>
              <a:gd name="connsiteY669" fmla="*/ 2070017 h 2167364"/>
              <a:gd name="connsiteX670" fmla="*/ 2511211 w 2974887"/>
              <a:gd name="connsiteY670" fmla="*/ 2062072 h 2167364"/>
              <a:gd name="connsiteX671" fmla="*/ 2518911 w 2974887"/>
              <a:gd name="connsiteY671" fmla="*/ 2069462 h 2167364"/>
              <a:gd name="connsiteX672" fmla="*/ 2519684 w 2974887"/>
              <a:gd name="connsiteY672" fmla="*/ 2106884 h 2167364"/>
              <a:gd name="connsiteX673" fmla="*/ 2557000 w 2974887"/>
              <a:gd name="connsiteY673" fmla="*/ 2106006 h 2167364"/>
              <a:gd name="connsiteX674" fmla="*/ 2564947 w 2974887"/>
              <a:gd name="connsiteY674" fmla="*/ 2113631 h 2167364"/>
              <a:gd name="connsiteX675" fmla="*/ 2557324 w 2974887"/>
              <a:gd name="connsiteY675" fmla="*/ 2121576 h 2167364"/>
              <a:gd name="connsiteX676" fmla="*/ 2520008 w 2974887"/>
              <a:gd name="connsiteY676" fmla="*/ 2122374 h 2167364"/>
              <a:gd name="connsiteX677" fmla="*/ 2520776 w 2974887"/>
              <a:gd name="connsiteY677" fmla="*/ 2159663 h 2167364"/>
              <a:gd name="connsiteX678" fmla="*/ 2513390 w 2974887"/>
              <a:gd name="connsiteY678" fmla="*/ 2167365 h 2167364"/>
              <a:gd name="connsiteX679" fmla="*/ 2505444 w 2974887"/>
              <a:gd name="connsiteY679" fmla="*/ 2159740 h 2167364"/>
              <a:gd name="connsiteX680" fmla="*/ 2504691 w 2974887"/>
              <a:gd name="connsiteY680" fmla="*/ 2122676 h 2167364"/>
              <a:gd name="connsiteX681" fmla="*/ 2467601 w 2974887"/>
              <a:gd name="connsiteY681" fmla="*/ 2123432 h 2167364"/>
              <a:gd name="connsiteX682" fmla="*/ 2459654 w 2974887"/>
              <a:gd name="connsiteY682" fmla="*/ 2115808 h 2167364"/>
              <a:gd name="connsiteX683" fmla="*/ 2459654 w 2974887"/>
              <a:gd name="connsiteY683" fmla="*/ 2115808 h 2167364"/>
              <a:gd name="connsiteX684" fmla="*/ 2459654 w 2974887"/>
              <a:gd name="connsiteY684" fmla="*/ 1703392 h 2167364"/>
              <a:gd name="connsiteX685" fmla="*/ 2467044 w 2974887"/>
              <a:gd name="connsiteY685" fmla="*/ 1695692 h 2167364"/>
              <a:gd name="connsiteX686" fmla="*/ 2504357 w 2974887"/>
              <a:gd name="connsiteY686" fmla="*/ 1694814 h 2167364"/>
              <a:gd name="connsiteX687" fmla="*/ 2503587 w 2974887"/>
              <a:gd name="connsiteY687" fmla="*/ 1657603 h 2167364"/>
              <a:gd name="connsiteX688" fmla="*/ 2511211 w 2974887"/>
              <a:gd name="connsiteY688" fmla="*/ 1649658 h 2167364"/>
              <a:gd name="connsiteX689" fmla="*/ 2518911 w 2974887"/>
              <a:gd name="connsiteY689" fmla="*/ 1657045 h 2167364"/>
              <a:gd name="connsiteX690" fmla="*/ 2519684 w 2974887"/>
              <a:gd name="connsiteY690" fmla="*/ 1694468 h 2167364"/>
              <a:gd name="connsiteX691" fmla="*/ 2557000 w 2974887"/>
              <a:gd name="connsiteY691" fmla="*/ 1693590 h 2167364"/>
              <a:gd name="connsiteX692" fmla="*/ 2564947 w 2974887"/>
              <a:gd name="connsiteY692" fmla="*/ 1701214 h 2167364"/>
              <a:gd name="connsiteX693" fmla="*/ 2557324 w 2974887"/>
              <a:gd name="connsiteY693" fmla="*/ 1709159 h 2167364"/>
              <a:gd name="connsiteX694" fmla="*/ 2520008 w 2974887"/>
              <a:gd name="connsiteY694" fmla="*/ 1709958 h 2167364"/>
              <a:gd name="connsiteX695" fmla="*/ 2520776 w 2974887"/>
              <a:gd name="connsiteY695" fmla="*/ 1747247 h 2167364"/>
              <a:gd name="connsiteX696" fmla="*/ 2513390 w 2974887"/>
              <a:gd name="connsiteY696" fmla="*/ 1754948 h 2167364"/>
              <a:gd name="connsiteX697" fmla="*/ 2505444 w 2974887"/>
              <a:gd name="connsiteY697" fmla="*/ 1747324 h 2167364"/>
              <a:gd name="connsiteX698" fmla="*/ 2504691 w 2974887"/>
              <a:gd name="connsiteY698" fmla="*/ 1710260 h 2167364"/>
              <a:gd name="connsiteX699" fmla="*/ 2467601 w 2974887"/>
              <a:gd name="connsiteY699" fmla="*/ 1711014 h 2167364"/>
              <a:gd name="connsiteX700" fmla="*/ 2459654 w 2974887"/>
              <a:gd name="connsiteY700" fmla="*/ 1703392 h 2167364"/>
              <a:gd name="connsiteX701" fmla="*/ 2459654 w 2974887"/>
              <a:gd name="connsiteY701" fmla="*/ 1703392 h 2167364"/>
              <a:gd name="connsiteX702" fmla="*/ 2459654 w 2974887"/>
              <a:gd name="connsiteY702" fmla="*/ 1290977 h 2167364"/>
              <a:gd name="connsiteX703" fmla="*/ 2467044 w 2974887"/>
              <a:gd name="connsiteY703" fmla="*/ 1283278 h 2167364"/>
              <a:gd name="connsiteX704" fmla="*/ 2504357 w 2974887"/>
              <a:gd name="connsiteY704" fmla="*/ 1282400 h 2167364"/>
              <a:gd name="connsiteX705" fmla="*/ 2503587 w 2974887"/>
              <a:gd name="connsiteY705" fmla="*/ 1245190 h 2167364"/>
              <a:gd name="connsiteX706" fmla="*/ 2511211 w 2974887"/>
              <a:gd name="connsiteY706" fmla="*/ 1237243 h 2167364"/>
              <a:gd name="connsiteX707" fmla="*/ 2518911 w 2974887"/>
              <a:gd name="connsiteY707" fmla="*/ 1244633 h 2167364"/>
              <a:gd name="connsiteX708" fmla="*/ 2519684 w 2974887"/>
              <a:gd name="connsiteY708" fmla="*/ 1282055 h 2167364"/>
              <a:gd name="connsiteX709" fmla="*/ 2557000 w 2974887"/>
              <a:gd name="connsiteY709" fmla="*/ 1281175 h 2167364"/>
              <a:gd name="connsiteX710" fmla="*/ 2564947 w 2974887"/>
              <a:gd name="connsiteY710" fmla="*/ 1288800 h 2167364"/>
              <a:gd name="connsiteX711" fmla="*/ 2557324 w 2974887"/>
              <a:gd name="connsiteY711" fmla="*/ 1296747 h 2167364"/>
              <a:gd name="connsiteX712" fmla="*/ 2520008 w 2974887"/>
              <a:gd name="connsiteY712" fmla="*/ 1297546 h 2167364"/>
              <a:gd name="connsiteX713" fmla="*/ 2520776 w 2974887"/>
              <a:gd name="connsiteY713" fmla="*/ 1334836 h 2167364"/>
              <a:gd name="connsiteX714" fmla="*/ 2513390 w 2974887"/>
              <a:gd name="connsiteY714" fmla="*/ 1342536 h 2167364"/>
              <a:gd name="connsiteX715" fmla="*/ 2505444 w 2974887"/>
              <a:gd name="connsiteY715" fmla="*/ 1334913 h 2167364"/>
              <a:gd name="connsiteX716" fmla="*/ 2504691 w 2974887"/>
              <a:gd name="connsiteY716" fmla="*/ 1297849 h 2167364"/>
              <a:gd name="connsiteX717" fmla="*/ 2467601 w 2974887"/>
              <a:gd name="connsiteY717" fmla="*/ 1298602 h 2167364"/>
              <a:gd name="connsiteX718" fmla="*/ 2459654 w 2974887"/>
              <a:gd name="connsiteY718" fmla="*/ 1290977 h 2167364"/>
              <a:gd name="connsiteX719" fmla="*/ 2459654 w 2974887"/>
              <a:gd name="connsiteY719" fmla="*/ 1290977 h 2167364"/>
              <a:gd name="connsiteX720" fmla="*/ 2459654 w 2974887"/>
              <a:gd name="connsiteY720" fmla="*/ 878561 h 2167364"/>
              <a:gd name="connsiteX721" fmla="*/ 2467044 w 2974887"/>
              <a:gd name="connsiteY721" fmla="*/ 870861 h 2167364"/>
              <a:gd name="connsiteX722" fmla="*/ 2504357 w 2974887"/>
              <a:gd name="connsiteY722" fmla="*/ 869982 h 2167364"/>
              <a:gd name="connsiteX723" fmla="*/ 2503587 w 2974887"/>
              <a:gd name="connsiteY723" fmla="*/ 832770 h 2167364"/>
              <a:gd name="connsiteX724" fmla="*/ 2511211 w 2974887"/>
              <a:gd name="connsiteY724" fmla="*/ 824825 h 2167364"/>
              <a:gd name="connsiteX725" fmla="*/ 2518911 w 2974887"/>
              <a:gd name="connsiteY725" fmla="*/ 832215 h 2167364"/>
              <a:gd name="connsiteX726" fmla="*/ 2519684 w 2974887"/>
              <a:gd name="connsiteY726" fmla="*/ 869639 h 2167364"/>
              <a:gd name="connsiteX727" fmla="*/ 2557000 w 2974887"/>
              <a:gd name="connsiteY727" fmla="*/ 868759 h 2167364"/>
              <a:gd name="connsiteX728" fmla="*/ 2564947 w 2974887"/>
              <a:gd name="connsiteY728" fmla="*/ 876382 h 2167364"/>
              <a:gd name="connsiteX729" fmla="*/ 2557324 w 2974887"/>
              <a:gd name="connsiteY729" fmla="*/ 884327 h 2167364"/>
              <a:gd name="connsiteX730" fmla="*/ 2520008 w 2974887"/>
              <a:gd name="connsiteY730" fmla="*/ 885128 h 2167364"/>
              <a:gd name="connsiteX731" fmla="*/ 2520776 w 2974887"/>
              <a:gd name="connsiteY731" fmla="*/ 922416 h 2167364"/>
              <a:gd name="connsiteX732" fmla="*/ 2513390 w 2974887"/>
              <a:gd name="connsiteY732" fmla="*/ 930116 h 2167364"/>
              <a:gd name="connsiteX733" fmla="*/ 2505444 w 2974887"/>
              <a:gd name="connsiteY733" fmla="*/ 922492 h 2167364"/>
              <a:gd name="connsiteX734" fmla="*/ 2504691 w 2974887"/>
              <a:gd name="connsiteY734" fmla="*/ 885429 h 2167364"/>
              <a:gd name="connsiteX735" fmla="*/ 2467601 w 2974887"/>
              <a:gd name="connsiteY735" fmla="*/ 886182 h 2167364"/>
              <a:gd name="connsiteX736" fmla="*/ 2459654 w 2974887"/>
              <a:gd name="connsiteY736" fmla="*/ 878561 h 2167364"/>
              <a:gd name="connsiteX737" fmla="*/ 2459654 w 2974887"/>
              <a:gd name="connsiteY737" fmla="*/ 878561 h 2167364"/>
              <a:gd name="connsiteX738" fmla="*/ 2459654 w 2974887"/>
              <a:gd name="connsiteY738" fmla="*/ 466147 h 2167364"/>
              <a:gd name="connsiteX739" fmla="*/ 2467044 w 2974887"/>
              <a:gd name="connsiteY739" fmla="*/ 458447 h 2167364"/>
              <a:gd name="connsiteX740" fmla="*/ 2504357 w 2974887"/>
              <a:gd name="connsiteY740" fmla="*/ 457567 h 2167364"/>
              <a:gd name="connsiteX741" fmla="*/ 2503587 w 2974887"/>
              <a:gd name="connsiteY741" fmla="*/ 420359 h 2167364"/>
              <a:gd name="connsiteX742" fmla="*/ 2511211 w 2974887"/>
              <a:gd name="connsiteY742" fmla="*/ 412411 h 2167364"/>
              <a:gd name="connsiteX743" fmla="*/ 2518911 w 2974887"/>
              <a:gd name="connsiteY743" fmla="*/ 419799 h 2167364"/>
              <a:gd name="connsiteX744" fmla="*/ 2519684 w 2974887"/>
              <a:gd name="connsiteY744" fmla="*/ 457225 h 2167364"/>
              <a:gd name="connsiteX745" fmla="*/ 2557000 w 2974887"/>
              <a:gd name="connsiteY745" fmla="*/ 456343 h 2167364"/>
              <a:gd name="connsiteX746" fmla="*/ 2564947 w 2974887"/>
              <a:gd name="connsiteY746" fmla="*/ 463968 h 2167364"/>
              <a:gd name="connsiteX747" fmla="*/ 2557324 w 2974887"/>
              <a:gd name="connsiteY747" fmla="*/ 471916 h 2167364"/>
              <a:gd name="connsiteX748" fmla="*/ 2520008 w 2974887"/>
              <a:gd name="connsiteY748" fmla="*/ 472715 h 2167364"/>
              <a:gd name="connsiteX749" fmla="*/ 2520776 w 2974887"/>
              <a:gd name="connsiteY749" fmla="*/ 510004 h 2167364"/>
              <a:gd name="connsiteX750" fmla="*/ 2513390 w 2974887"/>
              <a:gd name="connsiteY750" fmla="*/ 517703 h 2167364"/>
              <a:gd name="connsiteX751" fmla="*/ 2505444 w 2974887"/>
              <a:gd name="connsiteY751" fmla="*/ 510081 h 2167364"/>
              <a:gd name="connsiteX752" fmla="*/ 2504691 w 2974887"/>
              <a:gd name="connsiteY752" fmla="*/ 473017 h 2167364"/>
              <a:gd name="connsiteX753" fmla="*/ 2467601 w 2974887"/>
              <a:gd name="connsiteY753" fmla="*/ 473771 h 2167364"/>
              <a:gd name="connsiteX754" fmla="*/ 2459654 w 2974887"/>
              <a:gd name="connsiteY754" fmla="*/ 466147 h 2167364"/>
              <a:gd name="connsiteX755" fmla="*/ 2459654 w 2974887"/>
              <a:gd name="connsiteY755" fmla="*/ 466147 h 2167364"/>
              <a:gd name="connsiteX756" fmla="*/ 2459654 w 2974887"/>
              <a:gd name="connsiteY756" fmla="*/ 53734 h 2167364"/>
              <a:gd name="connsiteX757" fmla="*/ 2467044 w 2974887"/>
              <a:gd name="connsiteY757" fmla="*/ 46033 h 2167364"/>
              <a:gd name="connsiteX758" fmla="*/ 2504357 w 2974887"/>
              <a:gd name="connsiteY758" fmla="*/ 45157 h 2167364"/>
              <a:gd name="connsiteX759" fmla="*/ 2503587 w 2974887"/>
              <a:gd name="connsiteY759" fmla="*/ 7947 h 2167364"/>
              <a:gd name="connsiteX760" fmla="*/ 2511211 w 2974887"/>
              <a:gd name="connsiteY760" fmla="*/ 0 h 2167364"/>
              <a:gd name="connsiteX761" fmla="*/ 2518911 w 2974887"/>
              <a:gd name="connsiteY761" fmla="*/ 7386 h 2167364"/>
              <a:gd name="connsiteX762" fmla="*/ 2519684 w 2974887"/>
              <a:gd name="connsiteY762" fmla="*/ 44812 h 2167364"/>
              <a:gd name="connsiteX763" fmla="*/ 2557000 w 2974887"/>
              <a:gd name="connsiteY763" fmla="*/ 43932 h 2167364"/>
              <a:gd name="connsiteX764" fmla="*/ 2564947 w 2974887"/>
              <a:gd name="connsiteY764" fmla="*/ 51555 h 2167364"/>
              <a:gd name="connsiteX765" fmla="*/ 2557324 w 2974887"/>
              <a:gd name="connsiteY765" fmla="*/ 59500 h 2167364"/>
              <a:gd name="connsiteX766" fmla="*/ 2520008 w 2974887"/>
              <a:gd name="connsiteY766" fmla="*/ 60299 h 2167364"/>
              <a:gd name="connsiteX767" fmla="*/ 2520776 w 2974887"/>
              <a:gd name="connsiteY767" fmla="*/ 97588 h 2167364"/>
              <a:gd name="connsiteX768" fmla="*/ 2513390 w 2974887"/>
              <a:gd name="connsiteY768" fmla="*/ 105287 h 2167364"/>
              <a:gd name="connsiteX769" fmla="*/ 2505444 w 2974887"/>
              <a:gd name="connsiteY769" fmla="*/ 97665 h 2167364"/>
              <a:gd name="connsiteX770" fmla="*/ 2504691 w 2974887"/>
              <a:gd name="connsiteY770" fmla="*/ 60601 h 2167364"/>
              <a:gd name="connsiteX771" fmla="*/ 2467601 w 2974887"/>
              <a:gd name="connsiteY771" fmla="*/ 61357 h 2167364"/>
              <a:gd name="connsiteX772" fmla="*/ 2459654 w 2974887"/>
              <a:gd name="connsiteY772" fmla="*/ 53734 h 2167364"/>
              <a:gd name="connsiteX773" fmla="*/ 2459654 w 2974887"/>
              <a:gd name="connsiteY773" fmla="*/ 53734 h 2167364"/>
              <a:gd name="connsiteX774" fmla="*/ 2869597 w 2974887"/>
              <a:gd name="connsiteY774" fmla="*/ 2115808 h 2167364"/>
              <a:gd name="connsiteX775" fmla="*/ 2876986 w 2974887"/>
              <a:gd name="connsiteY775" fmla="*/ 2108104 h 2167364"/>
              <a:gd name="connsiteX776" fmla="*/ 2914299 w 2974887"/>
              <a:gd name="connsiteY776" fmla="*/ 2107228 h 2167364"/>
              <a:gd name="connsiteX777" fmla="*/ 2913531 w 2974887"/>
              <a:gd name="connsiteY777" fmla="*/ 2070017 h 2167364"/>
              <a:gd name="connsiteX778" fmla="*/ 2921153 w 2974887"/>
              <a:gd name="connsiteY778" fmla="*/ 2062072 h 2167364"/>
              <a:gd name="connsiteX779" fmla="*/ 2928853 w 2974887"/>
              <a:gd name="connsiteY779" fmla="*/ 2069462 h 2167364"/>
              <a:gd name="connsiteX780" fmla="*/ 2929626 w 2974887"/>
              <a:gd name="connsiteY780" fmla="*/ 2106884 h 2167364"/>
              <a:gd name="connsiteX781" fmla="*/ 2966943 w 2974887"/>
              <a:gd name="connsiteY781" fmla="*/ 2106006 h 2167364"/>
              <a:gd name="connsiteX782" fmla="*/ 2974887 w 2974887"/>
              <a:gd name="connsiteY782" fmla="*/ 2113631 h 2167364"/>
              <a:gd name="connsiteX783" fmla="*/ 2967263 w 2974887"/>
              <a:gd name="connsiteY783" fmla="*/ 2121576 h 2167364"/>
              <a:gd name="connsiteX784" fmla="*/ 2929947 w 2974887"/>
              <a:gd name="connsiteY784" fmla="*/ 2122374 h 2167364"/>
              <a:gd name="connsiteX785" fmla="*/ 2930718 w 2974887"/>
              <a:gd name="connsiteY785" fmla="*/ 2159663 h 2167364"/>
              <a:gd name="connsiteX786" fmla="*/ 2923329 w 2974887"/>
              <a:gd name="connsiteY786" fmla="*/ 2167365 h 2167364"/>
              <a:gd name="connsiteX787" fmla="*/ 2915384 w 2974887"/>
              <a:gd name="connsiteY787" fmla="*/ 2159740 h 2167364"/>
              <a:gd name="connsiteX788" fmla="*/ 2914629 w 2974887"/>
              <a:gd name="connsiteY788" fmla="*/ 2122676 h 2167364"/>
              <a:gd name="connsiteX789" fmla="*/ 2877540 w 2974887"/>
              <a:gd name="connsiteY789" fmla="*/ 2123432 h 2167364"/>
              <a:gd name="connsiteX790" fmla="*/ 2869597 w 2974887"/>
              <a:gd name="connsiteY790" fmla="*/ 2115808 h 2167364"/>
              <a:gd name="connsiteX791" fmla="*/ 2869597 w 2974887"/>
              <a:gd name="connsiteY791" fmla="*/ 2115808 h 2167364"/>
              <a:gd name="connsiteX792" fmla="*/ 2869597 w 2974887"/>
              <a:gd name="connsiteY792" fmla="*/ 1703392 h 2167364"/>
              <a:gd name="connsiteX793" fmla="*/ 2876986 w 2974887"/>
              <a:gd name="connsiteY793" fmla="*/ 1695692 h 2167364"/>
              <a:gd name="connsiteX794" fmla="*/ 2914299 w 2974887"/>
              <a:gd name="connsiteY794" fmla="*/ 1694814 h 2167364"/>
              <a:gd name="connsiteX795" fmla="*/ 2913531 w 2974887"/>
              <a:gd name="connsiteY795" fmla="*/ 1657603 h 2167364"/>
              <a:gd name="connsiteX796" fmla="*/ 2921153 w 2974887"/>
              <a:gd name="connsiteY796" fmla="*/ 1649658 h 2167364"/>
              <a:gd name="connsiteX797" fmla="*/ 2928853 w 2974887"/>
              <a:gd name="connsiteY797" fmla="*/ 1657045 h 2167364"/>
              <a:gd name="connsiteX798" fmla="*/ 2929626 w 2974887"/>
              <a:gd name="connsiteY798" fmla="*/ 1694468 h 2167364"/>
              <a:gd name="connsiteX799" fmla="*/ 2966943 w 2974887"/>
              <a:gd name="connsiteY799" fmla="*/ 1693590 h 2167364"/>
              <a:gd name="connsiteX800" fmla="*/ 2974887 w 2974887"/>
              <a:gd name="connsiteY800" fmla="*/ 1701214 h 2167364"/>
              <a:gd name="connsiteX801" fmla="*/ 2967263 w 2974887"/>
              <a:gd name="connsiteY801" fmla="*/ 1709159 h 2167364"/>
              <a:gd name="connsiteX802" fmla="*/ 2929947 w 2974887"/>
              <a:gd name="connsiteY802" fmla="*/ 1709958 h 2167364"/>
              <a:gd name="connsiteX803" fmla="*/ 2930718 w 2974887"/>
              <a:gd name="connsiteY803" fmla="*/ 1747247 h 2167364"/>
              <a:gd name="connsiteX804" fmla="*/ 2923329 w 2974887"/>
              <a:gd name="connsiteY804" fmla="*/ 1754948 h 2167364"/>
              <a:gd name="connsiteX805" fmla="*/ 2915384 w 2974887"/>
              <a:gd name="connsiteY805" fmla="*/ 1747324 h 2167364"/>
              <a:gd name="connsiteX806" fmla="*/ 2914629 w 2974887"/>
              <a:gd name="connsiteY806" fmla="*/ 1710260 h 2167364"/>
              <a:gd name="connsiteX807" fmla="*/ 2877540 w 2974887"/>
              <a:gd name="connsiteY807" fmla="*/ 1711014 h 2167364"/>
              <a:gd name="connsiteX808" fmla="*/ 2869597 w 2974887"/>
              <a:gd name="connsiteY808" fmla="*/ 1703392 h 2167364"/>
              <a:gd name="connsiteX809" fmla="*/ 2869597 w 2974887"/>
              <a:gd name="connsiteY809" fmla="*/ 1703392 h 2167364"/>
              <a:gd name="connsiteX810" fmla="*/ 2869597 w 2974887"/>
              <a:gd name="connsiteY810" fmla="*/ 1290977 h 2167364"/>
              <a:gd name="connsiteX811" fmla="*/ 2876986 w 2974887"/>
              <a:gd name="connsiteY811" fmla="*/ 1283278 h 2167364"/>
              <a:gd name="connsiteX812" fmla="*/ 2914299 w 2974887"/>
              <a:gd name="connsiteY812" fmla="*/ 1282400 h 2167364"/>
              <a:gd name="connsiteX813" fmla="*/ 2913531 w 2974887"/>
              <a:gd name="connsiteY813" fmla="*/ 1245190 h 2167364"/>
              <a:gd name="connsiteX814" fmla="*/ 2921153 w 2974887"/>
              <a:gd name="connsiteY814" fmla="*/ 1237243 h 2167364"/>
              <a:gd name="connsiteX815" fmla="*/ 2928853 w 2974887"/>
              <a:gd name="connsiteY815" fmla="*/ 1244633 h 2167364"/>
              <a:gd name="connsiteX816" fmla="*/ 2929626 w 2974887"/>
              <a:gd name="connsiteY816" fmla="*/ 1282055 h 2167364"/>
              <a:gd name="connsiteX817" fmla="*/ 2966943 w 2974887"/>
              <a:gd name="connsiteY817" fmla="*/ 1281175 h 2167364"/>
              <a:gd name="connsiteX818" fmla="*/ 2974887 w 2974887"/>
              <a:gd name="connsiteY818" fmla="*/ 1288800 h 2167364"/>
              <a:gd name="connsiteX819" fmla="*/ 2967263 w 2974887"/>
              <a:gd name="connsiteY819" fmla="*/ 1296747 h 2167364"/>
              <a:gd name="connsiteX820" fmla="*/ 2929947 w 2974887"/>
              <a:gd name="connsiteY820" fmla="*/ 1297546 h 2167364"/>
              <a:gd name="connsiteX821" fmla="*/ 2930718 w 2974887"/>
              <a:gd name="connsiteY821" fmla="*/ 1334836 h 2167364"/>
              <a:gd name="connsiteX822" fmla="*/ 2923329 w 2974887"/>
              <a:gd name="connsiteY822" fmla="*/ 1342536 h 2167364"/>
              <a:gd name="connsiteX823" fmla="*/ 2915384 w 2974887"/>
              <a:gd name="connsiteY823" fmla="*/ 1334913 h 2167364"/>
              <a:gd name="connsiteX824" fmla="*/ 2914629 w 2974887"/>
              <a:gd name="connsiteY824" fmla="*/ 1297849 h 2167364"/>
              <a:gd name="connsiteX825" fmla="*/ 2877540 w 2974887"/>
              <a:gd name="connsiteY825" fmla="*/ 1298602 h 2167364"/>
              <a:gd name="connsiteX826" fmla="*/ 2869597 w 2974887"/>
              <a:gd name="connsiteY826" fmla="*/ 1290977 h 2167364"/>
              <a:gd name="connsiteX827" fmla="*/ 2869597 w 2974887"/>
              <a:gd name="connsiteY827" fmla="*/ 1290977 h 2167364"/>
              <a:gd name="connsiteX828" fmla="*/ 2869597 w 2974887"/>
              <a:gd name="connsiteY828" fmla="*/ 878561 h 2167364"/>
              <a:gd name="connsiteX829" fmla="*/ 2876986 w 2974887"/>
              <a:gd name="connsiteY829" fmla="*/ 870861 h 2167364"/>
              <a:gd name="connsiteX830" fmla="*/ 2914299 w 2974887"/>
              <a:gd name="connsiteY830" fmla="*/ 869982 h 2167364"/>
              <a:gd name="connsiteX831" fmla="*/ 2913531 w 2974887"/>
              <a:gd name="connsiteY831" fmla="*/ 832770 h 2167364"/>
              <a:gd name="connsiteX832" fmla="*/ 2921153 w 2974887"/>
              <a:gd name="connsiteY832" fmla="*/ 824825 h 2167364"/>
              <a:gd name="connsiteX833" fmla="*/ 2928853 w 2974887"/>
              <a:gd name="connsiteY833" fmla="*/ 832215 h 2167364"/>
              <a:gd name="connsiteX834" fmla="*/ 2929626 w 2974887"/>
              <a:gd name="connsiteY834" fmla="*/ 869639 h 2167364"/>
              <a:gd name="connsiteX835" fmla="*/ 2966943 w 2974887"/>
              <a:gd name="connsiteY835" fmla="*/ 868759 h 2167364"/>
              <a:gd name="connsiteX836" fmla="*/ 2974887 w 2974887"/>
              <a:gd name="connsiteY836" fmla="*/ 876382 h 2167364"/>
              <a:gd name="connsiteX837" fmla="*/ 2967263 w 2974887"/>
              <a:gd name="connsiteY837" fmla="*/ 884327 h 2167364"/>
              <a:gd name="connsiteX838" fmla="*/ 2929947 w 2974887"/>
              <a:gd name="connsiteY838" fmla="*/ 885128 h 2167364"/>
              <a:gd name="connsiteX839" fmla="*/ 2930718 w 2974887"/>
              <a:gd name="connsiteY839" fmla="*/ 922416 h 2167364"/>
              <a:gd name="connsiteX840" fmla="*/ 2923329 w 2974887"/>
              <a:gd name="connsiteY840" fmla="*/ 930116 h 2167364"/>
              <a:gd name="connsiteX841" fmla="*/ 2915384 w 2974887"/>
              <a:gd name="connsiteY841" fmla="*/ 922492 h 2167364"/>
              <a:gd name="connsiteX842" fmla="*/ 2914629 w 2974887"/>
              <a:gd name="connsiteY842" fmla="*/ 885429 h 2167364"/>
              <a:gd name="connsiteX843" fmla="*/ 2877540 w 2974887"/>
              <a:gd name="connsiteY843" fmla="*/ 886182 h 2167364"/>
              <a:gd name="connsiteX844" fmla="*/ 2869597 w 2974887"/>
              <a:gd name="connsiteY844" fmla="*/ 878561 h 2167364"/>
              <a:gd name="connsiteX845" fmla="*/ 2869597 w 2974887"/>
              <a:gd name="connsiteY845" fmla="*/ 878561 h 2167364"/>
              <a:gd name="connsiteX846" fmla="*/ 2869597 w 2974887"/>
              <a:gd name="connsiteY846" fmla="*/ 466147 h 2167364"/>
              <a:gd name="connsiteX847" fmla="*/ 2876986 w 2974887"/>
              <a:gd name="connsiteY847" fmla="*/ 458447 h 2167364"/>
              <a:gd name="connsiteX848" fmla="*/ 2914299 w 2974887"/>
              <a:gd name="connsiteY848" fmla="*/ 457567 h 2167364"/>
              <a:gd name="connsiteX849" fmla="*/ 2913531 w 2974887"/>
              <a:gd name="connsiteY849" fmla="*/ 420359 h 2167364"/>
              <a:gd name="connsiteX850" fmla="*/ 2921153 w 2974887"/>
              <a:gd name="connsiteY850" fmla="*/ 412411 h 2167364"/>
              <a:gd name="connsiteX851" fmla="*/ 2928853 w 2974887"/>
              <a:gd name="connsiteY851" fmla="*/ 419799 h 2167364"/>
              <a:gd name="connsiteX852" fmla="*/ 2929626 w 2974887"/>
              <a:gd name="connsiteY852" fmla="*/ 457225 h 2167364"/>
              <a:gd name="connsiteX853" fmla="*/ 2966943 w 2974887"/>
              <a:gd name="connsiteY853" fmla="*/ 456343 h 2167364"/>
              <a:gd name="connsiteX854" fmla="*/ 2974887 w 2974887"/>
              <a:gd name="connsiteY854" fmla="*/ 463968 h 2167364"/>
              <a:gd name="connsiteX855" fmla="*/ 2967263 w 2974887"/>
              <a:gd name="connsiteY855" fmla="*/ 471916 h 2167364"/>
              <a:gd name="connsiteX856" fmla="*/ 2929947 w 2974887"/>
              <a:gd name="connsiteY856" fmla="*/ 472715 h 2167364"/>
              <a:gd name="connsiteX857" fmla="*/ 2930718 w 2974887"/>
              <a:gd name="connsiteY857" fmla="*/ 510004 h 2167364"/>
              <a:gd name="connsiteX858" fmla="*/ 2923329 w 2974887"/>
              <a:gd name="connsiteY858" fmla="*/ 517703 h 2167364"/>
              <a:gd name="connsiteX859" fmla="*/ 2915384 w 2974887"/>
              <a:gd name="connsiteY859" fmla="*/ 510081 h 2167364"/>
              <a:gd name="connsiteX860" fmla="*/ 2914629 w 2974887"/>
              <a:gd name="connsiteY860" fmla="*/ 473017 h 2167364"/>
              <a:gd name="connsiteX861" fmla="*/ 2877540 w 2974887"/>
              <a:gd name="connsiteY861" fmla="*/ 473771 h 2167364"/>
              <a:gd name="connsiteX862" fmla="*/ 2869597 w 2974887"/>
              <a:gd name="connsiteY862" fmla="*/ 466147 h 2167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</a:cxnLst>
            <a:rect l="l" t="t" r="r" b="b"/>
            <a:pathLst>
              <a:path w="2974887" h="2167364">
                <a:moveTo>
                  <a:pt x="2869597" y="53734"/>
                </a:moveTo>
                <a:lnTo>
                  <a:pt x="2876986" y="46033"/>
                </a:lnTo>
                <a:lnTo>
                  <a:pt x="2914299" y="45157"/>
                </a:lnTo>
                <a:lnTo>
                  <a:pt x="2913531" y="7947"/>
                </a:lnTo>
                <a:lnTo>
                  <a:pt x="2921153" y="0"/>
                </a:lnTo>
                <a:lnTo>
                  <a:pt x="2928853" y="7386"/>
                </a:lnTo>
                <a:lnTo>
                  <a:pt x="2929626" y="44812"/>
                </a:lnTo>
                <a:lnTo>
                  <a:pt x="2966943" y="43932"/>
                </a:lnTo>
                <a:lnTo>
                  <a:pt x="2974887" y="51555"/>
                </a:lnTo>
                <a:lnTo>
                  <a:pt x="2967263" y="59500"/>
                </a:lnTo>
                <a:lnTo>
                  <a:pt x="2929947" y="60299"/>
                </a:lnTo>
                <a:lnTo>
                  <a:pt x="2930718" y="97588"/>
                </a:lnTo>
                <a:lnTo>
                  <a:pt x="2923329" y="105287"/>
                </a:lnTo>
                <a:lnTo>
                  <a:pt x="2915384" y="97665"/>
                </a:lnTo>
                <a:lnTo>
                  <a:pt x="2914629" y="60601"/>
                </a:lnTo>
                <a:lnTo>
                  <a:pt x="2877540" y="61357"/>
                </a:lnTo>
                <a:lnTo>
                  <a:pt x="2869597" y="53734"/>
                </a:lnTo>
                <a:lnTo>
                  <a:pt x="2869597" y="53734"/>
                </a:lnTo>
                <a:close/>
                <a:moveTo>
                  <a:pt x="0" y="2115808"/>
                </a:moveTo>
                <a:lnTo>
                  <a:pt x="7390" y="2108104"/>
                </a:lnTo>
                <a:lnTo>
                  <a:pt x="44702" y="2107228"/>
                </a:lnTo>
                <a:lnTo>
                  <a:pt x="43932" y="2070017"/>
                </a:lnTo>
                <a:lnTo>
                  <a:pt x="51557" y="2062072"/>
                </a:lnTo>
                <a:lnTo>
                  <a:pt x="59260" y="2069462"/>
                </a:lnTo>
                <a:lnTo>
                  <a:pt x="60032" y="2106884"/>
                </a:lnTo>
                <a:lnTo>
                  <a:pt x="97348" y="2106006"/>
                </a:lnTo>
                <a:lnTo>
                  <a:pt x="105294" y="2113631"/>
                </a:lnTo>
                <a:lnTo>
                  <a:pt x="97672" y="2121576"/>
                </a:lnTo>
                <a:lnTo>
                  <a:pt x="60356" y="2122374"/>
                </a:lnTo>
                <a:lnTo>
                  <a:pt x="61127" y="2159663"/>
                </a:lnTo>
                <a:lnTo>
                  <a:pt x="53738" y="2167365"/>
                </a:lnTo>
                <a:lnTo>
                  <a:pt x="45791" y="2159740"/>
                </a:lnTo>
                <a:lnTo>
                  <a:pt x="45040" y="2122676"/>
                </a:lnTo>
                <a:lnTo>
                  <a:pt x="7948" y="2123432"/>
                </a:lnTo>
                <a:lnTo>
                  <a:pt x="0" y="2115808"/>
                </a:lnTo>
                <a:lnTo>
                  <a:pt x="0" y="2115808"/>
                </a:lnTo>
                <a:close/>
                <a:moveTo>
                  <a:pt x="0" y="1703392"/>
                </a:moveTo>
                <a:lnTo>
                  <a:pt x="7390" y="1695692"/>
                </a:lnTo>
                <a:lnTo>
                  <a:pt x="44702" y="1694814"/>
                </a:lnTo>
                <a:lnTo>
                  <a:pt x="43932" y="1657603"/>
                </a:lnTo>
                <a:lnTo>
                  <a:pt x="51557" y="1649658"/>
                </a:lnTo>
                <a:lnTo>
                  <a:pt x="59260" y="1657045"/>
                </a:lnTo>
                <a:lnTo>
                  <a:pt x="60032" y="1694468"/>
                </a:lnTo>
                <a:lnTo>
                  <a:pt x="97348" y="1693590"/>
                </a:lnTo>
                <a:lnTo>
                  <a:pt x="105294" y="1701214"/>
                </a:lnTo>
                <a:lnTo>
                  <a:pt x="97672" y="1709159"/>
                </a:lnTo>
                <a:lnTo>
                  <a:pt x="60356" y="1709958"/>
                </a:lnTo>
                <a:lnTo>
                  <a:pt x="61127" y="1747247"/>
                </a:lnTo>
                <a:lnTo>
                  <a:pt x="53738" y="1754948"/>
                </a:lnTo>
                <a:lnTo>
                  <a:pt x="45791" y="1747324"/>
                </a:lnTo>
                <a:lnTo>
                  <a:pt x="45040" y="1710260"/>
                </a:lnTo>
                <a:lnTo>
                  <a:pt x="7948" y="1711014"/>
                </a:lnTo>
                <a:lnTo>
                  <a:pt x="0" y="1703392"/>
                </a:lnTo>
                <a:lnTo>
                  <a:pt x="0" y="1703392"/>
                </a:lnTo>
                <a:close/>
                <a:moveTo>
                  <a:pt x="0" y="1290977"/>
                </a:moveTo>
                <a:lnTo>
                  <a:pt x="7390" y="1283278"/>
                </a:lnTo>
                <a:lnTo>
                  <a:pt x="44702" y="1282400"/>
                </a:lnTo>
                <a:lnTo>
                  <a:pt x="43932" y="1245190"/>
                </a:lnTo>
                <a:lnTo>
                  <a:pt x="51557" y="1237243"/>
                </a:lnTo>
                <a:lnTo>
                  <a:pt x="59260" y="1244633"/>
                </a:lnTo>
                <a:lnTo>
                  <a:pt x="60032" y="1282055"/>
                </a:lnTo>
                <a:lnTo>
                  <a:pt x="97348" y="1281175"/>
                </a:lnTo>
                <a:lnTo>
                  <a:pt x="105294" y="1288800"/>
                </a:lnTo>
                <a:lnTo>
                  <a:pt x="97672" y="1296747"/>
                </a:lnTo>
                <a:lnTo>
                  <a:pt x="60356" y="1297546"/>
                </a:lnTo>
                <a:lnTo>
                  <a:pt x="61127" y="1334836"/>
                </a:lnTo>
                <a:lnTo>
                  <a:pt x="53738" y="1342536"/>
                </a:lnTo>
                <a:lnTo>
                  <a:pt x="45791" y="1334913"/>
                </a:lnTo>
                <a:lnTo>
                  <a:pt x="45040" y="1297849"/>
                </a:lnTo>
                <a:lnTo>
                  <a:pt x="7948" y="1298602"/>
                </a:lnTo>
                <a:lnTo>
                  <a:pt x="0" y="1290977"/>
                </a:lnTo>
                <a:lnTo>
                  <a:pt x="0" y="1290977"/>
                </a:lnTo>
                <a:close/>
                <a:moveTo>
                  <a:pt x="0" y="878561"/>
                </a:moveTo>
                <a:lnTo>
                  <a:pt x="7390" y="870861"/>
                </a:lnTo>
                <a:lnTo>
                  <a:pt x="44702" y="869982"/>
                </a:lnTo>
                <a:lnTo>
                  <a:pt x="43932" y="832770"/>
                </a:lnTo>
                <a:lnTo>
                  <a:pt x="51557" y="824825"/>
                </a:lnTo>
                <a:lnTo>
                  <a:pt x="59260" y="832215"/>
                </a:lnTo>
                <a:lnTo>
                  <a:pt x="60032" y="869639"/>
                </a:lnTo>
                <a:lnTo>
                  <a:pt x="97348" y="868759"/>
                </a:lnTo>
                <a:lnTo>
                  <a:pt x="105294" y="876382"/>
                </a:lnTo>
                <a:lnTo>
                  <a:pt x="97672" y="884327"/>
                </a:lnTo>
                <a:lnTo>
                  <a:pt x="60356" y="885128"/>
                </a:lnTo>
                <a:lnTo>
                  <a:pt x="61127" y="922416"/>
                </a:lnTo>
                <a:lnTo>
                  <a:pt x="53738" y="930116"/>
                </a:lnTo>
                <a:lnTo>
                  <a:pt x="45791" y="922492"/>
                </a:lnTo>
                <a:lnTo>
                  <a:pt x="45040" y="885429"/>
                </a:lnTo>
                <a:lnTo>
                  <a:pt x="7948" y="886182"/>
                </a:lnTo>
                <a:lnTo>
                  <a:pt x="0" y="878561"/>
                </a:lnTo>
                <a:lnTo>
                  <a:pt x="0" y="878561"/>
                </a:lnTo>
                <a:close/>
                <a:moveTo>
                  <a:pt x="0" y="466147"/>
                </a:moveTo>
                <a:lnTo>
                  <a:pt x="7390" y="458447"/>
                </a:lnTo>
                <a:lnTo>
                  <a:pt x="44702" y="457567"/>
                </a:lnTo>
                <a:lnTo>
                  <a:pt x="43932" y="420359"/>
                </a:lnTo>
                <a:lnTo>
                  <a:pt x="51557" y="412411"/>
                </a:lnTo>
                <a:lnTo>
                  <a:pt x="59260" y="419799"/>
                </a:lnTo>
                <a:lnTo>
                  <a:pt x="60032" y="457225"/>
                </a:lnTo>
                <a:lnTo>
                  <a:pt x="97348" y="456343"/>
                </a:lnTo>
                <a:lnTo>
                  <a:pt x="105294" y="463968"/>
                </a:lnTo>
                <a:lnTo>
                  <a:pt x="97672" y="471916"/>
                </a:lnTo>
                <a:lnTo>
                  <a:pt x="60356" y="472715"/>
                </a:lnTo>
                <a:lnTo>
                  <a:pt x="61127" y="510004"/>
                </a:lnTo>
                <a:lnTo>
                  <a:pt x="53738" y="517703"/>
                </a:lnTo>
                <a:lnTo>
                  <a:pt x="45791" y="510081"/>
                </a:lnTo>
                <a:lnTo>
                  <a:pt x="45040" y="473017"/>
                </a:lnTo>
                <a:lnTo>
                  <a:pt x="7948" y="473771"/>
                </a:lnTo>
                <a:lnTo>
                  <a:pt x="0" y="466147"/>
                </a:lnTo>
                <a:lnTo>
                  <a:pt x="0" y="466147"/>
                </a:lnTo>
                <a:close/>
                <a:moveTo>
                  <a:pt x="0" y="53734"/>
                </a:moveTo>
                <a:lnTo>
                  <a:pt x="7390" y="46033"/>
                </a:lnTo>
                <a:lnTo>
                  <a:pt x="44702" y="45157"/>
                </a:lnTo>
                <a:lnTo>
                  <a:pt x="43932" y="7947"/>
                </a:lnTo>
                <a:lnTo>
                  <a:pt x="51557" y="0"/>
                </a:lnTo>
                <a:lnTo>
                  <a:pt x="59260" y="7386"/>
                </a:lnTo>
                <a:lnTo>
                  <a:pt x="60032" y="44812"/>
                </a:lnTo>
                <a:lnTo>
                  <a:pt x="97348" y="43932"/>
                </a:lnTo>
                <a:lnTo>
                  <a:pt x="105294" y="51555"/>
                </a:lnTo>
                <a:lnTo>
                  <a:pt x="97672" y="59500"/>
                </a:lnTo>
                <a:lnTo>
                  <a:pt x="60356" y="60299"/>
                </a:lnTo>
                <a:lnTo>
                  <a:pt x="61127" y="97588"/>
                </a:lnTo>
                <a:lnTo>
                  <a:pt x="53738" y="105287"/>
                </a:lnTo>
                <a:lnTo>
                  <a:pt x="45791" y="97665"/>
                </a:lnTo>
                <a:lnTo>
                  <a:pt x="45040" y="60601"/>
                </a:lnTo>
                <a:lnTo>
                  <a:pt x="7948" y="61357"/>
                </a:lnTo>
                <a:lnTo>
                  <a:pt x="0" y="53734"/>
                </a:lnTo>
                <a:lnTo>
                  <a:pt x="0" y="53734"/>
                </a:lnTo>
                <a:close/>
                <a:moveTo>
                  <a:pt x="409944" y="2115808"/>
                </a:moveTo>
                <a:lnTo>
                  <a:pt x="417330" y="2108104"/>
                </a:lnTo>
                <a:lnTo>
                  <a:pt x="454646" y="2107228"/>
                </a:lnTo>
                <a:lnTo>
                  <a:pt x="453875" y="2070017"/>
                </a:lnTo>
                <a:lnTo>
                  <a:pt x="461497" y="2062072"/>
                </a:lnTo>
                <a:lnTo>
                  <a:pt x="469200" y="2069462"/>
                </a:lnTo>
                <a:lnTo>
                  <a:pt x="469972" y="2106884"/>
                </a:lnTo>
                <a:lnTo>
                  <a:pt x="507288" y="2106006"/>
                </a:lnTo>
                <a:lnTo>
                  <a:pt x="515233" y="2113631"/>
                </a:lnTo>
                <a:lnTo>
                  <a:pt x="507609" y="2121576"/>
                </a:lnTo>
                <a:lnTo>
                  <a:pt x="470292" y="2122374"/>
                </a:lnTo>
                <a:lnTo>
                  <a:pt x="471064" y="2159663"/>
                </a:lnTo>
                <a:lnTo>
                  <a:pt x="463675" y="2167365"/>
                </a:lnTo>
                <a:lnTo>
                  <a:pt x="455729" y="2159740"/>
                </a:lnTo>
                <a:lnTo>
                  <a:pt x="454979" y="2122676"/>
                </a:lnTo>
                <a:lnTo>
                  <a:pt x="417889" y="2123432"/>
                </a:lnTo>
                <a:lnTo>
                  <a:pt x="409944" y="2115808"/>
                </a:lnTo>
                <a:lnTo>
                  <a:pt x="409944" y="2115808"/>
                </a:lnTo>
                <a:close/>
                <a:moveTo>
                  <a:pt x="409944" y="1703392"/>
                </a:moveTo>
                <a:lnTo>
                  <a:pt x="417330" y="1695692"/>
                </a:lnTo>
                <a:lnTo>
                  <a:pt x="454646" y="1694814"/>
                </a:lnTo>
                <a:lnTo>
                  <a:pt x="453875" y="1657603"/>
                </a:lnTo>
                <a:lnTo>
                  <a:pt x="461497" y="1649658"/>
                </a:lnTo>
                <a:lnTo>
                  <a:pt x="469200" y="1657045"/>
                </a:lnTo>
                <a:lnTo>
                  <a:pt x="469972" y="1694468"/>
                </a:lnTo>
                <a:lnTo>
                  <a:pt x="507288" y="1693590"/>
                </a:lnTo>
                <a:lnTo>
                  <a:pt x="515233" y="1701214"/>
                </a:lnTo>
                <a:lnTo>
                  <a:pt x="507609" y="1709159"/>
                </a:lnTo>
                <a:lnTo>
                  <a:pt x="470292" y="1709958"/>
                </a:lnTo>
                <a:lnTo>
                  <a:pt x="471064" y="1747247"/>
                </a:lnTo>
                <a:lnTo>
                  <a:pt x="463675" y="1754948"/>
                </a:lnTo>
                <a:lnTo>
                  <a:pt x="455729" y="1747324"/>
                </a:lnTo>
                <a:lnTo>
                  <a:pt x="454979" y="1710260"/>
                </a:lnTo>
                <a:lnTo>
                  <a:pt x="417889" y="1711014"/>
                </a:lnTo>
                <a:lnTo>
                  <a:pt x="409944" y="1703392"/>
                </a:lnTo>
                <a:lnTo>
                  <a:pt x="409944" y="1703392"/>
                </a:lnTo>
                <a:close/>
                <a:moveTo>
                  <a:pt x="409944" y="1290977"/>
                </a:moveTo>
                <a:lnTo>
                  <a:pt x="417330" y="1283278"/>
                </a:lnTo>
                <a:lnTo>
                  <a:pt x="454646" y="1282400"/>
                </a:lnTo>
                <a:lnTo>
                  <a:pt x="453875" y="1245190"/>
                </a:lnTo>
                <a:lnTo>
                  <a:pt x="461497" y="1237243"/>
                </a:lnTo>
                <a:lnTo>
                  <a:pt x="469200" y="1244633"/>
                </a:lnTo>
                <a:lnTo>
                  <a:pt x="469972" y="1282055"/>
                </a:lnTo>
                <a:lnTo>
                  <a:pt x="507288" y="1281175"/>
                </a:lnTo>
                <a:lnTo>
                  <a:pt x="515233" y="1288800"/>
                </a:lnTo>
                <a:lnTo>
                  <a:pt x="507609" y="1296747"/>
                </a:lnTo>
                <a:lnTo>
                  <a:pt x="470292" y="1297546"/>
                </a:lnTo>
                <a:lnTo>
                  <a:pt x="471064" y="1334836"/>
                </a:lnTo>
                <a:lnTo>
                  <a:pt x="463675" y="1342536"/>
                </a:lnTo>
                <a:lnTo>
                  <a:pt x="455729" y="1334913"/>
                </a:lnTo>
                <a:lnTo>
                  <a:pt x="454979" y="1297849"/>
                </a:lnTo>
                <a:lnTo>
                  <a:pt x="417889" y="1298602"/>
                </a:lnTo>
                <a:lnTo>
                  <a:pt x="409944" y="1290977"/>
                </a:lnTo>
                <a:lnTo>
                  <a:pt x="409944" y="1290977"/>
                </a:lnTo>
                <a:close/>
                <a:moveTo>
                  <a:pt x="409944" y="878561"/>
                </a:moveTo>
                <a:lnTo>
                  <a:pt x="417330" y="870861"/>
                </a:lnTo>
                <a:lnTo>
                  <a:pt x="454646" y="869982"/>
                </a:lnTo>
                <a:lnTo>
                  <a:pt x="453875" y="832770"/>
                </a:lnTo>
                <a:lnTo>
                  <a:pt x="461497" y="824825"/>
                </a:lnTo>
                <a:lnTo>
                  <a:pt x="469200" y="832215"/>
                </a:lnTo>
                <a:lnTo>
                  <a:pt x="469972" y="869639"/>
                </a:lnTo>
                <a:lnTo>
                  <a:pt x="507288" y="868759"/>
                </a:lnTo>
                <a:lnTo>
                  <a:pt x="515233" y="876382"/>
                </a:lnTo>
                <a:lnTo>
                  <a:pt x="507609" y="884327"/>
                </a:lnTo>
                <a:lnTo>
                  <a:pt x="470292" y="885128"/>
                </a:lnTo>
                <a:lnTo>
                  <a:pt x="471064" y="922416"/>
                </a:lnTo>
                <a:lnTo>
                  <a:pt x="463675" y="930116"/>
                </a:lnTo>
                <a:lnTo>
                  <a:pt x="455729" y="922492"/>
                </a:lnTo>
                <a:lnTo>
                  <a:pt x="454979" y="885429"/>
                </a:lnTo>
                <a:lnTo>
                  <a:pt x="417889" y="886182"/>
                </a:lnTo>
                <a:lnTo>
                  <a:pt x="409944" y="878561"/>
                </a:lnTo>
                <a:lnTo>
                  <a:pt x="409944" y="878561"/>
                </a:lnTo>
                <a:close/>
                <a:moveTo>
                  <a:pt x="409944" y="466147"/>
                </a:moveTo>
                <a:lnTo>
                  <a:pt x="417330" y="458447"/>
                </a:lnTo>
                <a:lnTo>
                  <a:pt x="454646" y="457567"/>
                </a:lnTo>
                <a:lnTo>
                  <a:pt x="453875" y="420359"/>
                </a:lnTo>
                <a:lnTo>
                  <a:pt x="461497" y="412411"/>
                </a:lnTo>
                <a:lnTo>
                  <a:pt x="469200" y="419799"/>
                </a:lnTo>
                <a:lnTo>
                  <a:pt x="469972" y="457225"/>
                </a:lnTo>
                <a:lnTo>
                  <a:pt x="507288" y="456343"/>
                </a:lnTo>
                <a:lnTo>
                  <a:pt x="515233" y="463968"/>
                </a:lnTo>
                <a:lnTo>
                  <a:pt x="507609" y="471916"/>
                </a:lnTo>
                <a:lnTo>
                  <a:pt x="470292" y="472715"/>
                </a:lnTo>
                <a:lnTo>
                  <a:pt x="471064" y="510004"/>
                </a:lnTo>
                <a:lnTo>
                  <a:pt x="463675" y="517703"/>
                </a:lnTo>
                <a:lnTo>
                  <a:pt x="455729" y="510081"/>
                </a:lnTo>
                <a:lnTo>
                  <a:pt x="454979" y="473017"/>
                </a:lnTo>
                <a:lnTo>
                  <a:pt x="417889" y="473771"/>
                </a:lnTo>
                <a:lnTo>
                  <a:pt x="409944" y="466147"/>
                </a:lnTo>
                <a:lnTo>
                  <a:pt x="409944" y="466147"/>
                </a:lnTo>
                <a:close/>
                <a:moveTo>
                  <a:pt x="409944" y="53734"/>
                </a:moveTo>
                <a:lnTo>
                  <a:pt x="417330" y="46033"/>
                </a:lnTo>
                <a:lnTo>
                  <a:pt x="454646" y="45157"/>
                </a:lnTo>
                <a:lnTo>
                  <a:pt x="453875" y="7947"/>
                </a:lnTo>
                <a:lnTo>
                  <a:pt x="461497" y="0"/>
                </a:lnTo>
                <a:lnTo>
                  <a:pt x="469200" y="7386"/>
                </a:lnTo>
                <a:lnTo>
                  <a:pt x="469972" y="44812"/>
                </a:lnTo>
                <a:lnTo>
                  <a:pt x="507288" y="43932"/>
                </a:lnTo>
                <a:lnTo>
                  <a:pt x="515233" y="51555"/>
                </a:lnTo>
                <a:lnTo>
                  <a:pt x="507609" y="59500"/>
                </a:lnTo>
                <a:lnTo>
                  <a:pt x="470292" y="60299"/>
                </a:lnTo>
                <a:lnTo>
                  <a:pt x="471064" y="97588"/>
                </a:lnTo>
                <a:lnTo>
                  <a:pt x="463675" y="105287"/>
                </a:lnTo>
                <a:lnTo>
                  <a:pt x="455729" y="97665"/>
                </a:lnTo>
                <a:lnTo>
                  <a:pt x="454979" y="60601"/>
                </a:lnTo>
                <a:lnTo>
                  <a:pt x="417889" y="61357"/>
                </a:lnTo>
                <a:lnTo>
                  <a:pt x="409944" y="53734"/>
                </a:lnTo>
                <a:lnTo>
                  <a:pt x="409944" y="53734"/>
                </a:lnTo>
                <a:close/>
                <a:moveTo>
                  <a:pt x="819884" y="2115808"/>
                </a:moveTo>
                <a:lnTo>
                  <a:pt x="827274" y="2108104"/>
                </a:lnTo>
                <a:lnTo>
                  <a:pt x="864586" y="2107228"/>
                </a:lnTo>
                <a:lnTo>
                  <a:pt x="863816" y="2070017"/>
                </a:lnTo>
                <a:lnTo>
                  <a:pt x="871439" y="2062072"/>
                </a:lnTo>
                <a:lnTo>
                  <a:pt x="879139" y="2069462"/>
                </a:lnTo>
                <a:lnTo>
                  <a:pt x="879912" y="2106884"/>
                </a:lnTo>
                <a:lnTo>
                  <a:pt x="917228" y="2106006"/>
                </a:lnTo>
                <a:lnTo>
                  <a:pt x="925173" y="2113631"/>
                </a:lnTo>
                <a:lnTo>
                  <a:pt x="917549" y="2121576"/>
                </a:lnTo>
                <a:lnTo>
                  <a:pt x="880233" y="2122374"/>
                </a:lnTo>
                <a:lnTo>
                  <a:pt x="881003" y="2159663"/>
                </a:lnTo>
                <a:lnTo>
                  <a:pt x="873617" y="2167365"/>
                </a:lnTo>
                <a:lnTo>
                  <a:pt x="865672" y="2159740"/>
                </a:lnTo>
                <a:lnTo>
                  <a:pt x="864917" y="2122676"/>
                </a:lnTo>
                <a:lnTo>
                  <a:pt x="827827" y="2123432"/>
                </a:lnTo>
                <a:lnTo>
                  <a:pt x="819884" y="2115808"/>
                </a:lnTo>
                <a:lnTo>
                  <a:pt x="819884" y="2115808"/>
                </a:lnTo>
                <a:close/>
                <a:moveTo>
                  <a:pt x="819884" y="1703392"/>
                </a:moveTo>
                <a:lnTo>
                  <a:pt x="827274" y="1695692"/>
                </a:lnTo>
                <a:lnTo>
                  <a:pt x="864586" y="1694814"/>
                </a:lnTo>
                <a:lnTo>
                  <a:pt x="863816" y="1657603"/>
                </a:lnTo>
                <a:lnTo>
                  <a:pt x="871439" y="1649658"/>
                </a:lnTo>
                <a:lnTo>
                  <a:pt x="879139" y="1657045"/>
                </a:lnTo>
                <a:lnTo>
                  <a:pt x="879912" y="1694468"/>
                </a:lnTo>
                <a:lnTo>
                  <a:pt x="917228" y="1693590"/>
                </a:lnTo>
                <a:lnTo>
                  <a:pt x="925173" y="1701214"/>
                </a:lnTo>
                <a:lnTo>
                  <a:pt x="917549" y="1709159"/>
                </a:lnTo>
                <a:lnTo>
                  <a:pt x="880233" y="1709958"/>
                </a:lnTo>
                <a:lnTo>
                  <a:pt x="881003" y="1747247"/>
                </a:lnTo>
                <a:lnTo>
                  <a:pt x="873617" y="1754948"/>
                </a:lnTo>
                <a:lnTo>
                  <a:pt x="865672" y="1747324"/>
                </a:lnTo>
                <a:lnTo>
                  <a:pt x="864917" y="1710260"/>
                </a:lnTo>
                <a:lnTo>
                  <a:pt x="827827" y="1711014"/>
                </a:lnTo>
                <a:lnTo>
                  <a:pt x="819884" y="1703392"/>
                </a:lnTo>
                <a:lnTo>
                  <a:pt x="819884" y="1703392"/>
                </a:lnTo>
                <a:close/>
                <a:moveTo>
                  <a:pt x="819884" y="1290977"/>
                </a:moveTo>
                <a:lnTo>
                  <a:pt x="827274" y="1283278"/>
                </a:lnTo>
                <a:lnTo>
                  <a:pt x="864586" y="1282400"/>
                </a:lnTo>
                <a:lnTo>
                  <a:pt x="863816" y="1245190"/>
                </a:lnTo>
                <a:lnTo>
                  <a:pt x="871439" y="1237243"/>
                </a:lnTo>
                <a:lnTo>
                  <a:pt x="879139" y="1244633"/>
                </a:lnTo>
                <a:lnTo>
                  <a:pt x="879912" y="1282055"/>
                </a:lnTo>
                <a:lnTo>
                  <a:pt x="917228" y="1281175"/>
                </a:lnTo>
                <a:lnTo>
                  <a:pt x="925173" y="1288800"/>
                </a:lnTo>
                <a:lnTo>
                  <a:pt x="917549" y="1296747"/>
                </a:lnTo>
                <a:lnTo>
                  <a:pt x="880233" y="1297546"/>
                </a:lnTo>
                <a:lnTo>
                  <a:pt x="881003" y="1334836"/>
                </a:lnTo>
                <a:lnTo>
                  <a:pt x="873617" y="1342536"/>
                </a:lnTo>
                <a:lnTo>
                  <a:pt x="865672" y="1334913"/>
                </a:lnTo>
                <a:lnTo>
                  <a:pt x="864917" y="1297849"/>
                </a:lnTo>
                <a:lnTo>
                  <a:pt x="827827" y="1298602"/>
                </a:lnTo>
                <a:lnTo>
                  <a:pt x="819884" y="1290977"/>
                </a:lnTo>
                <a:lnTo>
                  <a:pt x="819884" y="1290977"/>
                </a:lnTo>
                <a:close/>
                <a:moveTo>
                  <a:pt x="819884" y="878561"/>
                </a:moveTo>
                <a:lnTo>
                  <a:pt x="827274" y="870861"/>
                </a:lnTo>
                <a:lnTo>
                  <a:pt x="864586" y="869982"/>
                </a:lnTo>
                <a:lnTo>
                  <a:pt x="863816" y="832770"/>
                </a:lnTo>
                <a:lnTo>
                  <a:pt x="871439" y="824825"/>
                </a:lnTo>
                <a:lnTo>
                  <a:pt x="879139" y="832215"/>
                </a:lnTo>
                <a:lnTo>
                  <a:pt x="879912" y="869639"/>
                </a:lnTo>
                <a:lnTo>
                  <a:pt x="917228" y="868759"/>
                </a:lnTo>
                <a:lnTo>
                  <a:pt x="925173" y="876382"/>
                </a:lnTo>
                <a:lnTo>
                  <a:pt x="917549" y="884327"/>
                </a:lnTo>
                <a:lnTo>
                  <a:pt x="880233" y="885128"/>
                </a:lnTo>
                <a:lnTo>
                  <a:pt x="881003" y="922416"/>
                </a:lnTo>
                <a:lnTo>
                  <a:pt x="873617" y="930116"/>
                </a:lnTo>
                <a:lnTo>
                  <a:pt x="865672" y="922492"/>
                </a:lnTo>
                <a:lnTo>
                  <a:pt x="864917" y="885429"/>
                </a:lnTo>
                <a:lnTo>
                  <a:pt x="827827" y="886182"/>
                </a:lnTo>
                <a:lnTo>
                  <a:pt x="819884" y="878561"/>
                </a:lnTo>
                <a:lnTo>
                  <a:pt x="819884" y="878561"/>
                </a:lnTo>
                <a:close/>
                <a:moveTo>
                  <a:pt x="819884" y="466147"/>
                </a:moveTo>
                <a:lnTo>
                  <a:pt x="827274" y="458447"/>
                </a:lnTo>
                <a:lnTo>
                  <a:pt x="864586" y="457567"/>
                </a:lnTo>
                <a:lnTo>
                  <a:pt x="863816" y="420359"/>
                </a:lnTo>
                <a:lnTo>
                  <a:pt x="871439" y="412411"/>
                </a:lnTo>
                <a:lnTo>
                  <a:pt x="879139" y="419799"/>
                </a:lnTo>
                <a:lnTo>
                  <a:pt x="879912" y="457225"/>
                </a:lnTo>
                <a:lnTo>
                  <a:pt x="917228" y="456343"/>
                </a:lnTo>
                <a:lnTo>
                  <a:pt x="925173" y="463968"/>
                </a:lnTo>
                <a:lnTo>
                  <a:pt x="917549" y="471916"/>
                </a:lnTo>
                <a:lnTo>
                  <a:pt x="880233" y="472715"/>
                </a:lnTo>
                <a:lnTo>
                  <a:pt x="881003" y="510004"/>
                </a:lnTo>
                <a:lnTo>
                  <a:pt x="873617" y="517703"/>
                </a:lnTo>
                <a:lnTo>
                  <a:pt x="865672" y="510081"/>
                </a:lnTo>
                <a:lnTo>
                  <a:pt x="864917" y="473017"/>
                </a:lnTo>
                <a:lnTo>
                  <a:pt x="827827" y="473771"/>
                </a:lnTo>
                <a:lnTo>
                  <a:pt x="819884" y="466147"/>
                </a:lnTo>
                <a:lnTo>
                  <a:pt x="819884" y="466147"/>
                </a:lnTo>
                <a:close/>
                <a:moveTo>
                  <a:pt x="819884" y="53734"/>
                </a:moveTo>
                <a:lnTo>
                  <a:pt x="827274" y="46033"/>
                </a:lnTo>
                <a:lnTo>
                  <a:pt x="864586" y="45157"/>
                </a:lnTo>
                <a:lnTo>
                  <a:pt x="863816" y="7947"/>
                </a:lnTo>
                <a:lnTo>
                  <a:pt x="871439" y="0"/>
                </a:lnTo>
                <a:lnTo>
                  <a:pt x="879139" y="7386"/>
                </a:lnTo>
                <a:lnTo>
                  <a:pt x="879912" y="44812"/>
                </a:lnTo>
                <a:lnTo>
                  <a:pt x="917228" y="43932"/>
                </a:lnTo>
                <a:lnTo>
                  <a:pt x="925173" y="51555"/>
                </a:lnTo>
                <a:lnTo>
                  <a:pt x="917549" y="59500"/>
                </a:lnTo>
                <a:lnTo>
                  <a:pt x="880233" y="60299"/>
                </a:lnTo>
                <a:lnTo>
                  <a:pt x="881003" y="97588"/>
                </a:lnTo>
                <a:lnTo>
                  <a:pt x="873617" y="105287"/>
                </a:lnTo>
                <a:lnTo>
                  <a:pt x="865672" y="97665"/>
                </a:lnTo>
                <a:lnTo>
                  <a:pt x="864917" y="60601"/>
                </a:lnTo>
                <a:lnTo>
                  <a:pt x="827827" y="61357"/>
                </a:lnTo>
                <a:lnTo>
                  <a:pt x="819884" y="53734"/>
                </a:lnTo>
                <a:lnTo>
                  <a:pt x="819884" y="53734"/>
                </a:lnTo>
                <a:close/>
                <a:moveTo>
                  <a:pt x="1229828" y="2115808"/>
                </a:moveTo>
                <a:lnTo>
                  <a:pt x="1237216" y="2108104"/>
                </a:lnTo>
                <a:lnTo>
                  <a:pt x="1274530" y="2107228"/>
                </a:lnTo>
                <a:lnTo>
                  <a:pt x="1273760" y="2070017"/>
                </a:lnTo>
                <a:lnTo>
                  <a:pt x="1281385" y="2062072"/>
                </a:lnTo>
                <a:lnTo>
                  <a:pt x="1289085" y="2069462"/>
                </a:lnTo>
                <a:lnTo>
                  <a:pt x="1289858" y="2106884"/>
                </a:lnTo>
                <a:lnTo>
                  <a:pt x="1327174" y="2106006"/>
                </a:lnTo>
                <a:lnTo>
                  <a:pt x="1335119" y="2113631"/>
                </a:lnTo>
                <a:lnTo>
                  <a:pt x="1327495" y="2121576"/>
                </a:lnTo>
                <a:lnTo>
                  <a:pt x="1290178" y="2122374"/>
                </a:lnTo>
                <a:lnTo>
                  <a:pt x="1290950" y="2159663"/>
                </a:lnTo>
                <a:lnTo>
                  <a:pt x="1283561" y="2167365"/>
                </a:lnTo>
                <a:lnTo>
                  <a:pt x="1275615" y="2159740"/>
                </a:lnTo>
                <a:lnTo>
                  <a:pt x="1274863" y="2122676"/>
                </a:lnTo>
                <a:lnTo>
                  <a:pt x="1237773" y="2123432"/>
                </a:lnTo>
                <a:lnTo>
                  <a:pt x="1229828" y="2115808"/>
                </a:lnTo>
                <a:lnTo>
                  <a:pt x="1229828" y="2115808"/>
                </a:lnTo>
                <a:close/>
                <a:moveTo>
                  <a:pt x="1229828" y="1703392"/>
                </a:moveTo>
                <a:lnTo>
                  <a:pt x="1237216" y="1695692"/>
                </a:lnTo>
                <a:lnTo>
                  <a:pt x="1274530" y="1694814"/>
                </a:lnTo>
                <a:lnTo>
                  <a:pt x="1273760" y="1657603"/>
                </a:lnTo>
                <a:lnTo>
                  <a:pt x="1281385" y="1649658"/>
                </a:lnTo>
                <a:lnTo>
                  <a:pt x="1289085" y="1657045"/>
                </a:lnTo>
                <a:lnTo>
                  <a:pt x="1289858" y="1694468"/>
                </a:lnTo>
                <a:lnTo>
                  <a:pt x="1327174" y="1693590"/>
                </a:lnTo>
                <a:lnTo>
                  <a:pt x="1335119" y="1701214"/>
                </a:lnTo>
                <a:lnTo>
                  <a:pt x="1327495" y="1709159"/>
                </a:lnTo>
                <a:lnTo>
                  <a:pt x="1290178" y="1709958"/>
                </a:lnTo>
                <a:lnTo>
                  <a:pt x="1290950" y="1747247"/>
                </a:lnTo>
                <a:lnTo>
                  <a:pt x="1283561" y="1754948"/>
                </a:lnTo>
                <a:lnTo>
                  <a:pt x="1275615" y="1747324"/>
                </a:lnTo>
                <a:lnTo>
                  <a:pt x="1274863" y="1710260"/>
                </a:lnTo>
                <a:lnTo>
                  <a:pt x="1237773" y="1711014"/>
                </a:lnTo>
                <a:lnTo>
                  <a:pt x="1229828" y="1703392"/>
                </a:lnTo>
                <a:lnTo>
                  <a:pt x="1229828" y="1703392"/>
                </a:lnTo>
                <a:close/>
                <a:moveTo>
                  <a:pt x="1229828" y="1290977"/>
                </a:moveTo>
                <a:lnTo>
                  <a:pt x="1237216" y="1283278"/>
                </a:lnTo>
                <a:lnTo>
                  <a:pt x="1274530" y="1282400"/>
                </a:lnTo>
                <a:lnTo>
                  <a:pt x="1273760" y="1245190"/>
                </a:lnTo>
                <a:lnTo>
                  <a:pt x="1281385" y="1237243"/>
                </a:lnTo>
                <a:lnTo>
                  <a:pt x="1289085" y="1244633"/>
                </a:lnTo>
                <a:lnTo>
                  <a:pt x="1289858" y="1282055"/>
                </a:lnTo>
                <a:lnTo>
                  <a:pt x="1327174" y="1281175"/>
                </a:lnTo>
                <a:lnTo>
                  <a:pt x="1335119" y="1288800"/>
                </a:lnTo>
                <a:lnTo>
                  <a:pt x="1327495" y="1296747"/>
                </a:lnTo>
                <a:lnTo>
                  <a:pt x="1290178" y="1297546"/>
                </a:lnTo>
                <a:lnTo>
                  <a:pt x="1290950" y="1334836"/>
                </a:lnTo>
                <a:lnTo>
                  <a:pt x="1283561" y="1342536"/>
                </a:lnTo>
                <a:lnTo>
                  <a:pt x="1275615" y="1334913"/>
                </a:lnTo>
                <a:lnTo>
                  <a:pt x="1274863" y="1297849"/>
                </a:lnTo>
                <a:lnTo>
                  <a:pt x="1237773" y="1298602"/>
                </a:lnTo>
                <a:lnTo>
                  <a:pt x="1229828" y="1290977"/>
                </a:lnTo>
                <a:lnTo>
                  <a:pt x="1229828" y="1290977"/>
                </a:lnTo>
                <a:close/>
                <a:moveTo>
                  <a:pt x="1229828" y="878561"/>
                </a:moveTo>
                <a:lnTo>
                  <a:pt x="1237216" y="870861"/>
                </a:lnTo>
                <a:lnTo>
                  <a:pt x="1274530" y="869982"/>
                </a:lnTo>
                <a:lnTo>
                  <a:pt x="1273760" y="832770"/>
                </a:lnTo>
                <a:lnTo>
                  <a:pt x="1281385" y="824825"/>
                </a:lnTo>
                <a:lnTo>
                  <a:pt x="1289085" y="832215"/>
                </a:lnTo>
                <a:lnTo>
                  <a:pt x="1289858" y="869639"/>
                </a:lnTo>
                <a:lnTo>
                  <a:pt x="1327174" y="868759"/>
                </a:lnTo>
                <a:lnTo>
                  <a:pt x="1335119" y="876382"/>
                </a:lnTo>
                <a:lnTo>
                  <a:pt x="1327495" y="884327"/>
                </a:lnTo>
                <a:lnTo>
                  <a:pt x="1290178" y="885128"/>
                </a:lnTo>
                <a:lnTo>
                  <a:pt x="1290950" y="922416"/>
                </a:lnTo>
                <a:lnTo>
                  <a:pt x="1283561" y="930116"/>
                </a:lnTo>
                <a:lnTo>
                  <a:pt x="1275615" y="922492"/>
                </a:lnTo>
                <a:lnTo>
                  <a:pt x="1274863" y="885429"/>
                </a:lnTo>
                <a:lnTo>
                  <a:pt x="1237773" y="886182"/>
                </a:lnTo>
                <a:lnTo>
                  <a:pt x="1229828" y="878561"/>
                </a:lnTo>
                <a:lnTo>
                  <a:pt x="1229828" y="878561"/>
                </a:lnTo>
                <a:close/>
                <a:moveTo>
                  <a:pt x="1229828" y="466147"/>
                </a:moveTo>
                <a:lnTo>
                  <a:pt x="1237216" y="458447"/>
                </a:lnTo>
                <a:lnTo>
                  <a:pt x="1274530" y="457567"/>
                </a:lnTo>
                <a:lnTo>
                  <a:pt x="1273760" y="420359"/>
                </a:lnTo>
                <a:lnTo>
                  <a:pt x="1281385" y="412411"/>
                </a:lnTo>
                <a:lnTo>
                  <a:pt x="1289085" y="419799"/>
                </a:lnTo>
                <a:lnTo>
                  <a:pt x="1289858" y="457225"/>
                </a:lnTo>
                <a:lnTo>
                  <a:pt x="1327174" y="456343"/>
                </a:lnTo>
                <a:lnTo>
                  <a:pt x="1335119" y="463968"/>
                </a:lnTo>
                <a:lnTo>
                  <a:pt x="1327495" y="471916"/>
                </a:lnTo>
                <a:lnTo>
                  <a:pt x="1290178" y="472715"/>
                </a:lnTo>
                <a:lnTo>
                  <a:pt x="1290950" y="510004"/>
                </a:lnTo>
                <a:lnTo>
                  <a:pt x="1283561" y="517703"/>
                </a:lnTo>
                <a:lnTo>
                  <a:pt x="1275615" y="510081"/>
                </a:lnTo>
                <a:lnTo>
                  <a:pt x="1274863" y="473017"/>
                </a:lnTo>
                <a:lnTo>
                  <a:pt x="1237773" y="473771"/>
                </a:lnTo>
                <a:lnTo>
                  <a:pt x="1229828" y="466147"/>
                </a:lnTo>
                <a:lnTo>
                  <a:pt x="1229828" y="466147"/>
                </a:lnTo>
                <a:close/>
                <a:moveTo>
                  <a:pt x="1229828" y="53734"/>
                </a:moveTo>
                <a:lnTo>
                  <a:pt x="1237216" y="46033"/>
                </a:lnTo>
                <a:lnTo>
                  <a:pt x="1274530" y="45157"/>
                </a:lnTo>
                <a:lnTo>
                  <a:pt x="1273760" y="7947"/>
                </a:lnTo>
                <a:lnTo>
                  <a:pt x="1281385" y="0"/>
                </a:lnTo>
                <a:lnTo>
                  <a:pt x="1289085" y="7386"/>
                </a:lnTo>
                <a:lnTo>
                  <a:pt x="1289858" y="44812"/>
                </a:lnTo>
                <a:lnTo>
                  <a:pt x="1327174" y="43932"/>
                </a:lnTo>
                <a:lnTo>
                  <a:pt x="1335119" y="51555"/>
                </a:lnTo>
                <a:lnTo>
                  <a:pt x="1327495" y="59500"/>
                </a:lnTo>
                <a:lnTo>
                  <a:pt x="1290178" y="60299"/>
                </a:lnTo>
                <a:lnTo>
                  <a:pt x="1290950" y="97588"/>
                </a:lnTo>
                <a:lnTo>
                  <a:pt x="1283561" y="105287"/>
                </a:lnTo>
                <a:lnTo>
                  <a:pt x="1275615" y="97665"/>
                </a:lnTo>
                <a:lnTo>
                  <a:pt x="1274863" y="60601"/>
                </a:lnTo>
                <a:lnTo>
                  <a:pt x="1237773" y="61357"/>
                </a:lnTo>
                <a:lnTo>
                  <a:pt x="1229828" y="53734"/>
                </a:lnTo>
                <a:lnTo>
                  <a:pt x="1229828" y="53734"/>
                </a:lnTo>
                <a:close/>
                <a:moveTo>
                  <a:pt x="1639768" y="2115808"/>
                </a:moveTo>
                <a:lnTo>
                  <a:pt x="1647156" y="2108104"/>
                </a:lnTo>
                <a:lnTo>
                  <a:pt x="1684471" y="2107228"/>
                </a:lnTo>
                <a:lnTo>
                  <a:pt x="1683701" y="2070017"/>
                </a:lnTo>
                <a:lnTo>
                  <a:pt x="1691325" y="2062072"/>
                </a:lnTo>
                <a:lnTo>
                  <a:pt x="1699027" y="2069462"/>
                </a:lnTo>
                <a:lnTo>
                  <a:pt x="1699798" y="2106884"/>
                </a:lnTo>
                <a:lnTo>
                  <a:pt x="1737114" y="2106006"/>
                </a:lnTo>
                <a:lnTo>
                  <a:pt x="1745061" y="2113631"/>
                </a:lnTo>
                <a:lnTo>
                  <a:pt x="1737437" y="2121576"/>
                </a:lnTo>
                <a:lnTo>
                  <a:pt x="1700120" y="2122374"/>
                </a:lnTo>
                <a:lnTo>
                  <a:pt x="1700892" y="2159663"/>
                </a:lnTo>
                <a:lnTo>
                  <a:pt x="1693504" y="2167365"/>
                </a:lnTo>
                <a:lnTo>
                  <a:pt x="1685558" y="2159740"/>
                </a:lnTo>
                <a:lnTo>
                  <a:pt x="1684807" y="2122676"/>
                </a:lnTo>
                <a:lnTo>
                  <a:pt x="1647713" y="2123432"/>
                </a:lnTo>
                <a:lnTo>
                  <a:pt x="1639768" y="2115808"/>
                </a:lnTo>
                <a:lnTo>
                  <a:pt x="1639768" y="2115808"/>
                </a:lnTo>
                <a:close/>
                <a:moveTo>
                  <a:pt x="1639768" y="1703392"/>
                </a:moveTo>
                <a:lnTo>
                  <a:pt x="1647156" y="1695692"/>
                </a:lnTo>
                <a:lnTo>
                  <a:pt x="1684471" y="1694814"/>
                </a:lnTo>
                <a:lnTo>
                  <a:pt x="1683701" y="1657603"/>
                </a:lnTo>
                <a:lnTo>
                  <a:pt x="1691325" y="1649658"/>
                </a:lnTo>
                <a:lnTo>
                  <a:pt x="1699027" y="1657045"/>
                </a:lnTo>
                <a:lnTo>
                  <a:pt x="1699798" y="1694468"/>
                </a:lnTo>
                <a:lnTo>
                  <a:pt x="1737114" y="1693590"/>
                </a:lnTo>
                <a:lnTo>
                  <a:pt x="1745061" y="1701214"/>
                </a:lnTo>
                <a:lnTo>
                  <a:pt x="1737437" y="1709159"/>
                </a:lnTo>
                <a:lnTo>
                  <a:pt x="1700120" y="1709958"/>
                </a:lnTo>
                <a:lnTo>
                  <a:pt x="1700892" y="1747247"/>
                </a:lnTo>
                <a:lnTo>
                  <a:pt x="1693504" y="1754948"/>
                </a:lnTo>
                <a:lnTo>
                  <a:pt x="1685558" y="1747324"/>
                </a:lnTo>
                <a:lnTo>
                  <a:pt x="1684807" y="1710260"/>
                </a:lnTo>
                <a:lnTo>
                  <a:pt x="1647713" y="1711014"/>
                </a:lnTo>
                <a:lnTo>
                  <a:pt x="1639768" y="1703392"/>
                </a:lnTo>
                <a:lnTo>
                  <a:pt x="1639768" y="1703392"/>
                </a:lnTo>
                <a:close/>
                <a:moveTo>
                  <a:pt x="1639768" y="1290977"/>
                </a:moveTo>
                <a:lnTo>
                  <a:pt x="1647156" y="1283278"/>
                </a:lnTo>
                <a:lnTo>
                  <a:pt x="1684471" y="1282400"/>
                </a:lnTo>
                <a:lnTo>
                  <a:pt x="1683701" y="1245190"/>
                </a:lnTo>
                <a:lnTo>
                  <a:pt x="1691325" y="1237243"/>
                </a:lnTo>
                <a:lnTo>
                  <a:pt x="1699027" y="1244633"/>
                </a:lnTo>
                <a:lnTo>
                  <a:pt x="1699798" y="1282055"/>
                </a:lnTo>
                <a:lnTo>
                  <a:pt x="1737114" y="1281175"/>
                </a:lnTo>
                <a:lnTo>
                  <a:pt x="1745061" y="1288800"/>
                </a:lnTo>
                <a:lnTo>
                  <a:pt x="1737437" y="1296747"/>
                </a:lnTo>
                <a:lnTo>
                  <a:pt x="1700120" y="1297546"/>
                </a:lnTo>
                <a:lnTo>
                  <a:pt x="1700892" y="1334836"/>
                </a:lnTo>
                <a:lnTo>
                  <a:pt x="1693504" y="1342536"/>
                </a:lnTo>
                <a:lnTo>
                  <a:pt x="1685558" y="1334913"/>
                </a:lnTo>
                <a:lnTo>
                  <a:pt x="1684807" y="1297849"/>
                </a:lnTo>
                <a:lnTo>
                  <a:pt x="1647713" y="1298602"/>
                </a:lnTo>
                <a:lnTo>
                  <a:pt x="1639768" y="1290977"/>
                </a:lnTo>
                <a:lnTo>
                  <a:pt x="1639768" y="1290977"/>
                </a:lnTo>
                <a:close/>
                <a:moveTo>
                  <a:pt x="1639768" y="878561"/>
                </a:moveTo>
                <a:lnTo>
                  <a:pt x="1647156" y="870861"/>
                </a:lnTo>
                <a:lnTo>
                  <a:pt x="1684471" y="869982"/>
                </a:lnTo>
                <a:lnTo>
                  <a:pt x="1683701" y="832770"/>
                </a:lnTo>
                <a:lnTo>
                  <a:pt x="1691325" y="824825"/>
                </a:lnTo>
                <a:lnTo>
                  <a:pt x="1699027" y="832215"/>
                </a:lnTo>
                <a:lnTo>
                  <a:pt x="1699798" y="869639"/>
                </a:lnTo>
                <a:lnTo>
                  <a:pt x="1737114" y="868759"/>
                </a:lnTo>
                <a:lnTo>
                  <a:pt x="1745061" y="876382"/>
                </a:lnTo>
                <a:lnTo>
                  <a:pt x="1737437" y="884327"/>
                </a:lnTo>
                <a:lnTo>
                  <a:pt x="1700120" y="885128"/>
                </a:lnTo>
                <a:lnTo>
                  <a:pt x="1700892" y="922416"/>
                </a:lnTo>
                <a:lnTo>
                  <a:pt x="1693504" y="930116"/>
                </a:lnTo>
                <a:lnTo>
                  <a:pt x="1685558" y="922492"/>
                </a:lnTo>
                <a:lnTo>
                  <a:pt x="1684807" y="885429"/>
                </a:lnTo>
                <a:lnTo>
                  <a:pt x="1647713" y="886182"/>
                </a:lnTo>
                <a:lnTo>
                  <a:pt x="1639768" y="878561"/>
                </a:lnTo>
                <a:lnTo>
                  <a:pt x="1639768" y="878561"/>
                </a:lnTo>
                <a:close/>
                <a:moveTo>
                  <a:pt x="1639768" y="466147"/>
                </a:moveTo>
                <a:lnTo>
                  <a:pt x="1647156" y="458447"/>
                </a:lnTo>
                <a:lnTo>
                  <a:pt x="1684471" y="457567"/>
                </a:lnTo>
                <a:lnTo>
                  <a:pt x="1683701" y="420359"/>
                </a:lnTo>
                <a:lnTo>
                  <a:pt x="1691325" y="412411"/>
                </a:lnTo>
                <a:lnTo>
                  <a:pt x="1699027" y="419799"/>
                </a:lnTo>
                <a:lnTo>
                  <a:pt x="1699798" y="457225"/>
                </a:lnTo>
                <a:lnTo>
                  <a:pt x="1737114" y="456343"/>
                </a:lnTo>
                <a:lnTo>
                  <a:pt x="1745061" y="463968"/>
                </a:lnTo>
                <a:lnTo>
                  <a:pt x="1737437" y="471916"/>
                </a:lnTo>
                <a:lnTo>
                  <a:pt x="1700120" y="472715"/>
                </a:lnTo>
                <a:lnTo>
                  <a:pt x="1700892" y="510004"/>
                </a:lnTo>
                <a:lnTo>
                  <a:pt x="1693504" y="517703"/>
                </a:lnTo>
                <a:lnTo>
                  <a:pt x="1685558" y="510081"/>
                </a:lnTo>
                <a:lnTo>
                  <a:pt x="1684807" y="473017"/>
                </a:lnTo>
                <a:lnTo>
                  <a:pt x="1647713" y="473771"/>
                </a:lnTo>
                <a:lnTo>
                  <a:pt x="1639768" y="466147"/>
                </a:lnTo>
                <a:lnTo>
                  <a:pt x="1639768" y="466147"/>
                </a:lnTo>
                <a:close/>
                <a:moveTo>
                  <a:pt x="1639768" y="53734"/>
                </a:moveTo>
                <a:lnTo>
                  <a:pt x="1647156" y="46033"/>
                </a:lnTo>
                <a:lnTo>
                  <a:pt x="1684471" y="45157"/>
                </a:lnTo>
                <a:lnTo>
                  <a:pt x="1683701" y="7947"/>
                </a:lnTo>
                <a:lnTo>
                  <a:pt x="1691325" y="0"/>
                </a:lnTo>
                <a:lnTo>
                  <a:pt x="1699027" y="7386"/>
                </a:lnTo>
                <a:lnTo>
                  <a:pt x="1699798" y="44812"/>
                </a:lnTo>
                <a:lnTo>
                  <a:pt x="1737114" y="43932"/>
                </a:lnTo>
                <a:lnTo>
                  <a:pt x="1745061" y="51555"/>
                </a:lnTo>
                <a:lnTo>
                  <a:pt x="1737437" y="59500"/>
                </a:lnTo>
                <a:lnTo>
                  <a:pt x="1700120" y="60299"/>
                </a:lnTo>
                <a:lnTo>
                  <a:pt x="1700892" y="97588"/>
                </a:lnTo>
                <a:lnTo>
                  <a:pt x="1693504" y="105287"/>
                </a:lnTo>
                <a:lnTo>
                  <a:pt x="1685558" y="97665"/>
                </a:lnTo>
                <a:lnTo>
                  <a:pt x="1684807" y="60601"/>
                </a:lnTo>
                <a:lnTo>
                  <a:pt x="1647713" y="61357"/>
                </a:lnTo>
                <a:lnTo>
                  <a:pt x="1639768" y="53734"/>
                </a:lnTo>
                <a:lnTo>
                  <a:pt x="1639768" y="53734"/>
                </a:lnTo>
                <a:close/>
                <a:moveTo>
                  <a:pt x="2049712" y="2115808"/>
                </a:moveTo>
                <a:lnTo>
                  <a:pt x="2057100" y="2108104"/>
                </a:lnTo>
                <a:lnTo>
                  <a:pt x="2094416" y="2107228"/>
                </a:lnTo>
                <a:lnTo>
                  <a:pt x="2093645" y="2070017"/>
                </a:lnTo>
                <a:lnTo>
                  <a:pt x="2101269" y="2062072"/>
                </a:lnTo>
                <a:lnTo>
                  <a:pt x="2108971" y="2069462"/>
                </a:lnTo>
                <a:lnTo>
                  <a:pt x="2109742" y="2106884"/>
                </a:lnTo>
                <a:lnTo>
                  <a:pt x="2147058" y="2106006"/>
                </a:lnTo>
                <a:lnTo>
                  <a:pt x="2155005" y="2113631"/>
                </a:lnTo>
                <a:lnTo>
                  <a:pt x="2147381" y="2121576"/>
                </a:lnTo>
                <a:lnTo>
                  <a:pt x="2110064" y="2122374"/>
                </a:lnTo>
                <a:lnTo>
                  <a:pt x="2110836" y="2159663"/>
                </a:lnTo>
                <a:lnTo>
                  <a:pt x="2103447" y="2167365"/>
                </a:lnTo>
                <a:lnTo>
                  <a:pt x="2095500" y="2159740"/>
                </a:lnTo>
                <a:lnTo>
                  <a:pt x="2094749" y="2122676"/>
                </a:lnTo>
                <a:lnTo>
                  <a:pt x="2057659" y="2123432"/>
                </a:lnTo>
                <a:lnTo>
                  <a:pt x="2049712" y="2115808"/>
                </a:lnTo>
                <a:lnTo>
                  <a:pt x="2049712" y="2115808"/>
                </a:lnTo>
                <a:close/>
                <a:moveTo>
                  <a:pt x="2049712" y="1703392"/>
                </a:moveTo>
                <a:lnTo>
                  <a:pt x="2057100" y="1695692"/>
                </a:lnTo>
                <a:lnTo>
                  <a:pt x="2094416" y="1694814"/>
                </a:lnTo>
                <a:lnTo>
                  <a:pt x="2093645" y="1657603"/>
                </a:lnTo>
                <a:lnTo>
                  <a:pt x="2101269" y="1649658"/>
                </a:lnTo>
                <a:lnTo>
                  <a:pt x="2108971" y="1657045"/>
                </a:lnTo>
                <a:lnTo>
                  <a:pt x="2109742" y="1694468"/>
                </a:lnTo>
                <a:lnTo>
                  <a:pt x="2147058" y="1693590"/>
                </a:lnTo>
                <a:lnTo>
                  <a:pt x="2155005" y="1701214"/>
                </a:lnTo>
                <a:lnTo>
                  <a:pt x="2147381" y="1709159"/>
                </a:lnTo>
                <a:lnTo>
                  <a:pt x="2110064" y="1709958"/>
                </a:lnTo>
                <a:lnTo>
                  <a:pt x="2110836" y="1747247"/>
                </a:lnTo>
                <a:lnTo>
                  <a:pt x="2103447" y="1754948"/>
                </a:lnTo>
                <a:lnTo>
                  <a:pt x="2095500" y="1747324"/>
                </a:lnTo>
                <a:lnTo>
                  <a:pt x="2094749" y="1710260"/>
                </a:lnTo>
                <a:lnTo>
                  <a:pt x="2057659" y="1711014"/>
                </a:lnTo>
                <a:lnTo>
                  <a:pt x="2049712" y="1703392"/>
                </a:lnTo>
                <a:lnTo>
                  <a:pt x="2049712" y="1703392"/>
                </a:lnTo>
                <a:close/>
                <a:moveTo>
                  <a:pt x="2049712" y="1290977"/>
                </a:moveTo>
                <a:lnTo>
                  <a:pt x="2057100" y="1283278"/>
                </a:lnTo>
                <a:lnTo>
                  <a:pt x="2094416" y="1282400"/>
                </a:lnTo>
                <a:lnTo>
                  <a:pt x="2093645" y="1245190"/>
                </a:lnTo>
                <a:lnTo>
                  <a:pt x="2101269" y="1237243"/>
                </a:lnTo>
                <a:lnTo>
                  <a:pt x="2108971" y="1244633"/>
                </a:lnTo>
                <a:lnTo>
                  <a:pt x="2109742" y="1282055"/>
                </a:lnTo>
                <a:lnTo>
                  <a:pt x="2147058" y="1281175"/>
                </a:lnTo>
                <a:lnTo>
                  <a:pt x="2155005" y="1288800"/>
                </a:lnTo>
                <a:lnTo>
                  <a:pt x="2147381" y="1296747"/>
                </a:lnTo>
                <a:lnTo>
                  <a:pt x="2110064" y="1297546"/>
                </a:lnTo>
                <a:lnTo>
                  <a:pt x="2110836" y="1334836"/>
                </a:lnTo>
                <a:lnTo>
                  <a:pt x="2103447" y="1342536"/>
                </a:lnTo>
                <a:lnTo>
                  <a:pt x="2095500" y="1334913"/>
                </a:lnTo>
                <a:lnTo>
                  <a:pt x="2094749" y="1297849"/>
                </a:lnTo>
                <a:lnTo>
                  <a:pt x="2057659" y="1298602"/>
                </a:lnTo>
                <a:lnTo>
                  <a:pt x="2049712" y="1290977"/>
                </a:lnTo>
                <a:lnTo>
                  <a:pt x="2049712" y="1290977"/>
                </a:lnTo>
                <a:close/>
                <a:moveTo>
                  <a:pt x="2049712" y="878561"/>
                </a:moveTo>
                <a:lnTo>
                  <a:pt x="2057100" y="870861"/>
                </a:lnTo>
                <a:lnTo>
                  <a:pt x="2094416" y="869982"/>
                </a:lnTo>
                <a:lnTo>
                  <a:pt x="2093645" y="832770"/>
                </a:lnTo>
                <a:lnTo>
                  <a:pt x="2101269" y="824825"/>
                </a:lnTo>
                <a:lnTo>
                  <a:pt x="2108971" y="832215"/>
                </a:lnTo>
                <a:lnTo>
                  <a:pt x="2109742" y="869639"/>
                </a:lnTo>
                <a:lnTo>
                  <a:pt x="2147058" y="868759"/>
                </a:lnTo>
                <a:lnTo>
                  <a:pt x="2155005" y="876382"/>
                </a:lnTo>
                <a:lnTo>
                  <a:pt x="2147381" y="884327"/>
                </a:lnTo>
                <a:lnTo>
                  <a:pt x="2110064" y="885128"/>
                </a:lnTo>
                <a:lnTo>
                  <a:pt x="2110836" y="922416"/>
                </a:lnTo>
                <a:lnTo>
                  <a:pt x="2103447" y="930116"/>
                </a:lnTo>
                <a:lnTo>
                  <a:pt x="2095500" y="922492"/>
                </a:lnTo>
                <a:lnTo>
                  <a:pt x="2094749" y="885429"/>
                </a:lnTo>
                <a:lnTo>
                  <a:pt x="2057659" y="886182"/>
                </a:lnTo>
                <a:lnTo>
                  <a:pt x="2049712" y="878561"/>
                </a:lnTo>
                <a:lnTo>
                  <a:pt x="2049712" y="878561"/>
                </a:lnTo>
                <a:close/>
                <a:moveTo>
                  <a:pt x="2049712" y="466147"/>
                </a:moveTo>
                <a:lnTo>
                  <a:pt x="2057100" y="458447"/>
                </a:lnTo>
                <a:lnTo>
                  <a:pt x="2094416" y="457567"/>
                </a:lnTo>
                <a:lnTo>
                  <a:pt x="2093645" y="420359"/>
                </a:lnTo>
                <a:lnTo>
                  <a:pt x="2101269" y="412411"/>
                </a:lnTo>
                <a:lnTo>
                  <a:pt x="2108971" y="419799"/>
                </a:lnTo>
                <a:lnTo>
                  <a:pt x="2109742" y="457225"/>
                </a:lnTo>
                <a:lnTo>
                  <a:pt x="2147058" y="456343"/>
                </a:lnTo>
                <a:lnTo>
                  <a:pt x="2155005" y="463968"/>
                </a:lnTo>
                <a:lnTo>
                  <a:pt x="2147381" y="471916"/>
                </a:lnTo>
                <a:lnTo>
                  <a:pt x="2110064" y="472715"/>
                </a:lnTo>
                <a:lnTo>
                  <a:pt x="2110836" y="510004"/>
                </a:lnTo>
                <a:lnTo>
                  <a:pt x="2103447" y="517703"/>
                </a:lnTo>
                <a:lnTo>
                  <a:pt x="2095500" y="510081"/>
                </a:lnTo>
                <a:lnTo>
                  <a:pt x="2094749" y="473017"/>
                </a:lnTo>
                <a:lnTo>
                  <a:pt x="2057659" y="473771"/>
                </a:lnTo>
                <a:lnTo>
                  <a:pt x="2049712" y="466147"/>
                </a:lnTo>
                <a:lnTo>
                  <a:pt x="2049712" y="466147"/>
                </a:lnTo>
                <a:close/>
                <a:moveTo>
                  <a:pt x="2049712" y="53734"/>
                </a:moveTo>
                <a:lnTo>
                  <a:pt x="2057100" y="46033"/>
                </a:lnTo>
                <a:lnTo>
                  <a:pt x="2094416" y="45157"/>
                </a:lnTo>
                <a:lnTo>
                  <a:pt x="2093645" y="7947"/>
                </a:lnTo>
                <a:lnTo>
                  <a:pt x="2101269" y="0"/>
                </a:lnTo>
                <a:lnTo>
                  <a:pt x="2108971" y="7386"/>
                </a:lnTo>
                <a:lnTo>
                  <a:pt x="2109742" y="44812"/>
                </a:lnTo>
                <a:lnTo>
                  <a:pt x="2147058" y="43932"/>
                </a:lnTo>
                <a:lnTo>
                  <a:pt x="2155005" y="51555"/>
                </a:lnTo>
                <a:lnTo>
                  <a:pt x="2147381" y="59500"/>
                </a:lnTo>
                <a:lnTo>
                  <a:pt x="2110064" y="60299"/>
                </a:lnTo>
                <a:lnTo>
                  <a:pt x="2110836" y="97588"/>
                </a:lnTo>
                <a:lnTo>
                  <a:pt x="2103447" y="105287"/>
                </a:lnTo>
                <a:lnTo>
                  <a:pt x="2095500" y="97665"/>
                </a:lnTo>
                <a:lnTo>
                  <a:pt x="2094749" y="60601"/>
                </a:lnTo>
                <a:lnTo>
                  <a:pt x="2057659" y="61357"/>
                </a:lnTo>
                <a:lnTo>
                  <a:pt x="2049712" y="53734"/>
                </a:lnTo>
                <a:lnTo>
                  <a:pt x="2049712" y="53734"/>
                </a:lnTo>
                <a:close/>
                <a:moveTo>
                  <a:pt x="2459654" y="2115808"/>
                </a:moveTo>
                <a:lnTo>
                  <a:pt x="2467044" y="2108104"/>
                </a:lnTo>
                <a:lnTo>
                  <a:pt x="2504357" y="2107228"/>
                </a:lnTo>
                <a:lnTo>
                  <a:pt x="2503587" y="2070017"/>
                </a:lnTo>
                <a:lnTo>
                  <a:pt x="2511211" y="2062072"/>
                </a:lnTo>
                <a:lnTo>
                  <a:pt x="2518911" y="2069462"/>
                </a:lnTo>
                <a:lnTo>
                  <a:pt x="2519684" y="2106884"/>
                </a:lnTo>
                <a:lnTo>
                  <a:pt x="2557000" y="2106006"/>
                </a:lnTo>
                <a:lnTo>
                  <a:pt x="2564947" y="2113631"/>
                </a:lnTo>
                <a:lnTo>
                  <a:pt x="2557324" y="2121576"/>
                </a:lnTo>
                <a:lnTo>
                  <a:pt x="2520008" y="2122374"/>
                </a:lnTo>
                <a:lnTo>
                  <a:pt x="2520776" y="2159663"/>
                </a:lnTo>
                <a:lnTo>
                  <a:pt x="2513390" y="2167365"/>
                </a:lnTo>
                <a:lnTo>
                  <a:pt x="2505444" y="2159740"/>
                </a:lnTo>
                <a:lnTo>
                  <a:pt x="2504691" y="2122676"/>
                </a:lnTo>
                <a:lnTo>
                  <a:pt x="2467601" y="2123432"/>
                </a:lnTo>
                <a:lnTo>
                  <a:pt x="2459654" y="2115808"/>
                </a:lnTo>
                <a:lnTo>
                  <a:pt x="2459654" y="2115808"/>
                </a:lnTo>
                <a:close/>
                <a:moveTo>
                  <a:pt x="2459654" y="1703392"/>
                </a:moveTo>
                <a:lnTo>
                  <a:pt x="2467044" y="1695692"/>
                </a:lnTo>
                <a:lnTo>
                  <a:pt x="2504357" y="1694814"/>
                </a:lnTo>
                <a:lnTo>
                  <a:pt x="2503587" y="1657603"/>
                </a:lnTo>
                <a:lnTo>
                  <a:pt x="2511211" y="1649658"/>
                </a:lnTo>
                <a:lnTo>
                  <a:pt x="2518911" y="1657045"/>
                </a:lnTo>
                <a:lnTo>
                  <a:pt x="2519684" y="1694468"/>
                </a:lnTo>
                <a:lnTo>
                  <a:pt x="2557000" y="1693590"/>
                </a:lnTo>
                <a:lnTo>
                  <a:pt x="2564947" y="1701214"/>
                </a:lnTo>
                <a:lnTo>
                  <a:pt x="2557324" y="1709159"/>
                </a:lnTo>
                <a:lnTo>
                  <a:pt x="2520008" y="1709958"/>
                </a:lnTo>
                <a:lnTo>
                  <a:pt x="2520776" y="1747247"/>
                </a:lnTo>
                <a:lnTo>
                  <a:pt x="2513390" y="1754948"/>
                </a:lnTo>
                <a:lnTo>
                  <a:pt x="2505444" y="1747324"/>
                </a:lnTo>
                <a:lnTo>
                  <a:pt x="2504691" y="1710260"/>
                </a:lnTo>
                <a:lnTo>
                  <a:pt x="2467601" y="1711014"/>
                </a:lnTo>
                <a:lnTo>
                  <a:pt x="2459654" y="1703392"/>
                </a:lnTo>
                <a:lnTo>
                  <a:pt x="2459654" y="1703392"/>
                </a:lnTo>
                <a:close/>
                <a:moveTo>
                  <a:pt x="2459654" y="1290977"/>
                </a:moveTo>
                <a:lnTo>
                  <a:pt x="2467044" y="1283278"/>
                </a:lnTo>
                <a:lnTo>
                  <a:pt x="2504357" y="1282400"/>
                </a:lnTo>
                <a:lnTo>
                  <a:pt x="2503587" y="1245190"/>
                </a:lnTo>
                <a:lnTo>
                  <a:pt x="2511211" y="1237243"/>
                </a:lnTo>
                <a:lnTo>
                  <a:pt x="2518911" y="1244633"/>
                </a:lnTo>
                <a:lnTo>
                  <a:pt x="2519684" y="1282055"/>
                </a:lnTo>
                <a:lnTo>
                  <a:pt x="2557000" y="1281175"/>
                </a:lnTo>
                <a:lnTo>
                  <a:pt x="2564947" y="1288800"/>
                </a:lnTo>
                <a:lnTo>
                  <a:pt x="2557324" y="1296747"/>
                </a:lnTo>
                <a:lnTo>
                  <a:pt x="2520008" y="1297546"/>
                </a:lnTo>
                <a:lnTo>
                  <a:pt x="2520776" y="1334836"/>
                </a:lnTo>
                <a:lnTo>
                  <a:pt x="2513390" y="1342536"/>
                </a:lnTo>
                <a:lnTo>
                  <a:pt x="2505444" y="1334913"/>
                </a:lnTo>
                <a:lnTo>
                  <a:pt x="2504691" y="1297849"/>
                </a:lnTo>
                <a:lnTo>
                  <a:pt x="2467601" y="1298602"/>
                </a:lnTo>
                <a:lnTo>
                  <a:pt x="2459654" y="1290977"/>
                </a:lnTo>
                <a:lnTo>
                  <a:pt x="2459654" y="1290977"/>
                </a:lnTo>
                <a:close/>
                <a:moveTo>
                  <a:pt x="2459654" y="878561"/>
                </a:moveTo>
                <a:lnTo>
                  <a:pt x="2467044" y="870861"/>
                </a:lnTo>
                <a:lnTo>
                  <a:pt x="2504357" y="869982"/>
                </a:lnTo>
                <a:lnTo>
                  <a:pt x="2503587" y="832770"/>
                </a:lnTo>
                <a:lnTo>
                  <a:pt x="2511211" y="824825"/>
                </a:lnTo>
                <a:lnTo>
                  <a:pt x="2518911" y="832215"/>
                </a:lnTo>
                <a:lnTo>
                  <a:pt x="2519684" y="869639"/>
                </a:lnTo>
                <a:lnTo>
                  <a:pt x="2557000" y="868759"/>
                </a:lnTo>
                <a:lnTo>
                  <a:pt x="2564947" y="876382"/>
                </a:lnTo>
                <a:lnTo>
                  <a:pt x="2557324" y="884327"/>
                </a:lnTo>
                <a:lnTo>
                  <a:pt x="2520008" y="885128"/>
                </a:lnTo>
                <a:lnTo>
                  <a:pt x="2520776" y="922416"/>
                </a:lnTo>
                <a:lnTo>
                  <a:pt x="2513390" y="930116"/>
                </a:lnTo>
                <a:lnTo>
                  <a:pt x="2505444" y="922492"/>
                </a:lnTo>
                <a:lnTo>
                  <a:pt x="2504691" y="885429"/>
                </a:lnTo>
                <a:lnTo>
                  <a:pt x="2467601" y="886182"/>
                </a:lnTo>
                <a:lnTo>
                  <a:pt x="2459654" y="878561"/>
                </a:lnTo>
                <a:lnTo>
                  <a:pt x="2459654" y="878561"/>
                </a:lnTo>
                <a:close/>
                <a:moveTo>
                  <a:pt x="2459654" y="466147"/>
                </a:moveTo>
                <a:lnTo>
                  <a:pt x="2467044" y="458447"/>
                </a:lnTo>
                <a:lnTo>
                  <a:pt x="2504357" y="457567"/>
                </a:lnTo>
                <a:lnTo>
                  <a:pt x="2503587" y="420359"/>
                </a:lnTo>
                <a:lnTo>
                  <a:pt x="2511211" y="412411"/>
                </a:lnTo>
                <a:lnTo>
                  <a:pt x="2518911" y="419799"/>
                </a:lnTo>
                <a:lnTo>
                  <a:pt x="2519684" y="457225"/>
                </a:lnTo>
                <a:lnTo>
                  <a:pt x="2557000" y="456343"/>
                </a:lnTo>
                <a:lnTo>
                  <a:pt x="2564947" y="463968"/>
                </a:lnTo>
                <a:lnTo>
                  <a:pt x="2557324" y="471916"/>
                </a:lnTo>
                <a:lnTo>
                  <a:pt x="2520008" y="472715"/>
                </a:lnTo>
                <a:lnTo>
                  <a:pt x="2520776" y="510004"/>
                </a:lnTo>
                <a:lnTo>
                  <a:pt x="2513390" y="517703"/>
                </a:lnTo>
                <a:lnTo>
                  <a:pt x="2505444" y="510081"/>
                </a:lnTo>
                <a:lnTo>
                  <a:pt x="2504691" y="473017"/>
                </a:lnTo>
                <a:lnTo>
                  <a:pt x="2467601" y="473771"/>
                </a:lnTo>
                <a:lnTo>
                  <a:pt x="2459654" y="466147"/>
                </a:lnTo>
                <a:lnTo>
                  <a:pt x="2459654" y="466147"/>
                </a:lnTo>
                <a:close/>
                <a:moveTo>
                  <a:pt x="2459654" y="53734"/>
                </a:moveTo>
                <a:lnTo>
                  <a:pt x="2467044" y="46033"/>
                </a:lnTo>
                <a:lnTo>
                  <a:pt x="2504357" y="45157"/>
                </a:lnTo>
                <a:lnTo>
                  <a:pt x="2503587" y="7947"/>
                </a:lnTo>
                <a:lnTo>
                  <a:pt x="2511211" y="0"/>
                </a:lnTo>
                <a:lnTo>
                  <a:pt x="2518911" y="7386"/>
                </a:lnTo>
                <a:lnTo>
                  <a:pt x="2519684" y="44812"/>
                </a:lnTo>
                <a:lnTo>
                  <a:pt x="2557000" y="43932"/>
                </a:lnTo>
                <a:lnTo>
                  <a:pt x="2564947" y="51555"/>
                </a:lnTo>
                <a:lnTo>
                  <a:pt x="2557324" y="59500"/>
                </a:lnTo>
                <a:lnTo>
                  <a:pt x="2520008" y="60299"/>
                </a:lnTo>
                <a:lnTo>
                  <a:pt x="2520776" y="97588"/>
                </a:lnTo>
                <a:lnTo>
                  <a:pt x="2513390" y="105287"/>
                </a:lnTo>
                <a:lnTo>
                  <a:pt x="2505444" y="97665"/>
                </a:lnTo>
                <a:lnTo>
                  <a:pt x="2504691" y="60601"/>
                </a:lnTo>
                <a:lnTo>
                  <a:pt x="2467601" y="61357"/>
                </a:lnTo>
                <a:lnTo>
                  <a:pt x="2459654" y="53734"/>
                </a:lnTo>
                <a:lnTo>
                  <a:pt x="2459654" y="53734"/>
                </a:lnTo>
                <a:close/>
                <a:moveTo>
                  <a:pt x="2869597" y="2115808"/>
                </a:moveTo>
                <a:lnTo>
                  <a:pt x="2876986" y="2108104"/>
                </a:lnTo>
                <a:lnTo>
                  <a:pt x="2914299" y="2107228"/>
                </a:lnTo>
                <a:lnTo>
                  <a:pt x="2913531" y="2070017"/>
                </a:lnTo>
                <a:lnTo>
                  <a:pt x="2921153" y="2062072"/>
                </a:lnTo>
                <a:lnTo>
                  <a:pt x="2928853" y="2069462"/>
                </a:lnTo>
                <a:lnTo>
                  <a:pt x="2929626" y="2106884"/>
                </a:lnTo>
                <a:lnTo>
                  <a:pt x="2966943" y="2106006"/>
                </a:lnTo>
                <a:lnTo>
                  <a:pt x="2974887" y="2113631"/>
                </a:lnTo>
                <a:lnTo>
                  <a:pt x="2967263" y="2121576"/>
                </a:lnTo>
                <a:lnTo>
                  <a:pt x="2929947" y="2122374"/>
                </a:lnTo>
                <a:lnTo>
                  <a:pt x="2930718" y="2159663"/>
                </a:lnTo>
                <a:lnTo>
                  <a:pt x="2923329" y="2167365"/>
                </a:lnTo>
                <a:lnTo>
                  <a:pt x="2915384" y="2159740"/>
                </a:lnTo>
                <a:lnTo>
                  <a:pt x="2914629" y="2122676"/>
                </a:lnTo>
                <a:lnTo>
                  <a:pt x="2877540" y="2123432"/>
                </a:lnTo>
                <a:lnTo>
                  <a:pt x="2869597" y="2115808"/>
                </a:lnTo>
                <a:lnTo>
                  <a:pt x="2869597" y="2115808"/>
                </a:lnTo>
                <a:close/>
                <a:moveTo>
                  <a:pt x="2869597" y="1703392"/>
                </a:moveTo>
                <a:lnTo>
                  <a:pt x="2876986" y="1695692"/>
                </a:lnTo>
                <a:lnTo>
                  <a:pt x="2914299" y="1694814"/>
                </a:lnTo>
                <a:lnTo>
                  <a:pt x="2913531" y="1657603"/>
                </a:lnTo>
                <a:lnTo>
                  <a:pt x="2921153" y="1649658"/>
                </a:lnTo>
                <a:lnTo>
                  <a:pt x="2928853" y="1657045"/>
                </a:lnTo>
                <a:lnTo>
                  <a:pt x="2929626" y="1694468"/>
                </a:lnTo>
                <a:lnTo>
                  <a:pt x="2966943" y="1693590"/>
                </a:lnTo>
                <a:lnTo>
                  <a:pt x="2974887" y="1701214"/>
                </a:lnTo>
                <a:lnTo>
                  <a:pt x="2967263" y="1709159"/>
                </a:lnTo>
                <a:lnTo>
                  <a:pt x="2929947" y="1709958"/>
                </a:lnTo>
                <a:lnTo>
                  <a:pt x="2930718" y="1747247"/>
                </a:lnTo>
                <a:lnTo>
                  <a:pt x="2923329" y="1754948"/>
                </a:lnTo>
                <a:lnTo>
                  <a:pt x="2915384" y="1747324"/>
                </a:lnTo>
                <a:lnTo>
                  <a:pt x="2914629" y="1710260"/>
                </a:lnTo>
                <a:lnTo>
                  <a:pt x="2877540" y="1711014"/>
                </a:lnTo>
                <a:lnTo>
                  <a:pt x="2869597" y="1703392"/>
                </a:lnTo>
                <a:lnTo>
                  <a:pt x="2869597" y="1703392"/>
                </a:lnTo>
                <a:close/>
                <a:moveTo>
                  <a:pt x="2869597" y="1290977"/>
                </a:moveTo>
                <a:lnTo>
                  <a:pt x="2876986" y="1283278"/>
                </a:lnTo>
                <a:lnTo>
                  <a:pt x="2914299" y="1282400"/>
                </a:lnTo>
                <a:lnTo>
                  <a:pt x="2913531" y="1245190"/>
                </a:lnTo>
                <a:lnTo>
                  <a:pt x="2921153" y="1237243"/>
                </a:lnTo>
                <a:lnTo>
                  <a:pt x="2928853" y="1244633"/>
                </a:lnTo>
                <a:lnTo>
                  <a:pt x="2929626" y="1282055"/>
                </a:lnTo>
                <a:lnTo>
                  <a:pt x="2966943" y="1281175"/>
                </a:lnTo>
                <a:lnTo>
                  <a:pt x="2974887" y="1288800"/>
                </a:lnTo>
                <a:lnTo>
                  <a:pt x="2967263" y="1296747"/>
                </a:lnTo>
                <a:lnTo>
                  <a:pt x="2929947" y="1297546"/>
                </a:lnTo>
                <a:lnTo>
                  <a:pt x="2930718" y="1334836"/>
                </a:lnTo>
                <a:lnTo>
                  <a:pt x="2923329" y="1342536"/>
                </a:lnTo>
                <a:lnTo>
                  <a:pt x="2915384" y="1334913"/>
                </a:lnTo>
                <a:lnTo>
                  <a:pt x="2914629" y="1297849"/>
                </a:lnTo>
                <a:lnTo>
                  <a:pt x="2877540" y="1298602"/>
                </a:lnTo>
                <a:lnTo>
                  <a:pt x="2869597" y="1290977"/>
                </a:lnTo>
                <a:lnTo>
                  <a:pt x="2869597" y="1290977"/>
                </a:lnTo>
                <a:close/>
                <a:moveTo>
                  <a:pt x="2869597" y="878561"/>
                </a:moveTo>
                <a:lnTo>
                  <a:pt x="2876986" y="870861"/>
                </a:lnTo>
                <a:lnTo>
                  <a:pt x="2914299" y="869982"/>
                </a:lnTo>
                <a:lnTo>
                  <a:pt x="2913531" y="832770"/>
                </a:lnTo>
                <a:lnTo>
                  <a:pt x="2921153" y="824825"/>
                </a:lnTo>
                <a:lnTo>
                  <a:pt x="2928853" y="832215"/>
                </a:lnTo>
                <a:lnTo>
                  <a:pt x="2929626" y="869639"/>
                </a:lnTo>
                <a:lnTo>
                  <a:pt x="2966943" y="868759"/>
                </a:lnTo>
                <a:lnTo>
                  <a:pt x="2974887" y="876382"/>
                </a:lnTo>
                <a:lnTo>
                  <a:pt x="2967263" y="884327"/>
                </a:lnTo>
                <a:lnTo>
                  <a:pt x="2929947" y="885128"/>
                </a:lnTo>
                <a:lnTo>
                  <a:pt x="2930718" y="922416"/>
                </a:lnTo>
                <a:lnTo>
                  <a:pt x="2923329" y="930116"/>
                </a:lnTo>
                <a:lnTo>
                  <a:pt x="2915384" y="922492"/>
                </a:lnTo>
                <a:lnTo>
                  <a:pt x="2914629" y="885429"/>
                </a:lnTo>
                <a:lnTo>
                  <a:pt x="2877540" y="886182"/>
                </a:lnTo>
                <a:lnTo>
                  <a:pt x="2869597" y="878561"/>
                </a:lnTo>
                <a:lnTo>
                  <a:pt x="2869597" y="878561"/>
                </a:lnTo>
                <a:close/>
                <a:moveTo>
                  <a:pt x="2869597" y="466147"/>
                </a:moveTo>
                <a:lnTo>
                  <a:pt x="2876986" y="458447"/>
                </a:lnTo>
                <a:lnTo>
                  <a:pt x="2914299" y="457567"/>
                </a:lnTo>
                <a:lnTo>
                  <a:pt x="2913531" y="420359"/>
                </a:lnTo>
                <a:lnTo>
                  <a:pt x="2921153" y="412411"/>
                </a:lnTo>
                <a:lnTo>
                  <a:pt x="2928853" y="419799"/>
                </a:lnTo>
                <a:lnTo>
                  <a:pt x="2929626" y="457225"/>
                </a:lnTo>
                <a:lnTo>
                  <a:pt x="2966943" y="456343"/>
                </a:lnTo>
                <a:lnTo>
                  <a:pt x="2974887" y="463968"/>
                </a:lnTo>
                <a:lnTo>
                  <a:pt x="2967263" y="471916"/>
                </a:lnTo>
                <a:lnTo>
                  <a:pt x="2929947" y="472715"/>
                </a:lnTo>
                <a:lnTo>
                  <a:pt x="2930718" y="510004"/>
                </a:lnTo>
                <a:lnTo>
                  <a:pt x="2923329" y="517703"/>
                </a:lnTo>
                <a:lnTo>
                  <a:pt x="2915384" y="510081"/>
                </a:lnTo>
                <a:lnTo>
                  <a:pt x="2914629" y="473017"/>
                </a:lnTo>
                <a:lnTo>
                  <a:pt x="2877540" y="473771"/>
                </a:lnTo>
                <a:lnTo>
                  <a:pt x="2869597" y="466147"/>
                </a:lnTo>
                <a:close/>
              </a:path>
            </a:pathLst>
          </a:custGeom>
          <a:solidFill>
            <a:srgbClr val="FFA364">
              <a:alpha val="36000"/>
            </a:srgbClr>
          </a:solidFill>
          <a:ln w="17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7" name="任意多边形: 形状 66" descr="D:\51PPT模板网\51pptmoban.com\图片.jpg"/>
          <p:cNvSpPr/>
          <p:nvPr/>
        </p:nvSpPr>
        <p:spPr>
          <a:xfrm>
            <a:off x="0" y="4510380"/>
            <a:ext cx="4622044" cy="2347621"/>
          </a:xfrm>
          <a:custGeom>
            <a:avLst/>
            <a:gdLst>
              <a:gd name="connsiteX0" fmla="*/ 984035 w 4622044"/>
              <a:gd name="connsiteY0" fmla="*/ 239 h 2347621"/>
              <a:gd name="connsiteX1" fmla="*/ 1117600 w 4622044"/>
              <a:gd name="connsiteY1" fmla="*/ 3564 h 2347621"/>
              <a:gd name="connsiteX2" fmla="*/ 2264229 w 4622044"/>
              <a:gd name="connsiteY2" fmla="*/ 1150192 h 2347621"/>
              <a:gd name="connsiteX3" fmla="*/ 4354286 w 4622044"/>
              <a:gd name="connsiteY3" fmla="*/ 1222764 h 2347621"/>
              <a:gd name="connsiteX4" fmla="*/ 4617499 w 4622044"/>
              <a:gd name="connsiteY4" fmla="*/ 2113642 h 2347621"/>
              <a:gd name="connsiteX5" fmla="*/ 4597460 w 4622044"/>
              <a:gd name="connsiteY5" fmla="*/ 2347621 h 2347621"/>
              <a:gd name="connsiteX6" fmla="*/ 0 w 4622044"/>
              <a:gd name="connsiteY6" fmla="*/ 2347621 h 2347621"/>
              <a:gd name="connsiteX7" fmla="*/ 0 w 4622044"/>
              <a:gd name="connsiteY7" fmla="*/ 187086 h 2347621"/>
              <a:gd name="connsiteX8" fmla="*/ 180005 w 4622044"/>
              <a:gd name="connsiteY8" fmla="*/ 133980 h 2347621"/>
              <a:gd name="connsiteX9" fmla="*/ 984035 w 4622044"/>
              <a:gd name="connsiteY9" fmla="*/ 239 h 234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22044" h="2347621">
                <a:moveTo>
                  <a:pt x="984035" y="239"/>
                </a:moveTo>
                <a:cubicBezTo>
                  <a:pt x="1030255" y="-528"/>
                  <a:pt x="1074813" y="540"/>
                  <a:pt x="1117600" y="3564"/>
                </a:cubicBezTo>
                <a:cubicBezTo>
                  <a:pt x="1802191" y="51945"/>
                  <a:pt x="1724781" y="946992"/>
                  <a:pt x="2264229" y="1150192"/>
                </a:cubicBezTo>
                <a:cubicBezTo>
                  <a:pt x="2803677" y="1353392"/>
                  <a:pt x="3976915" y="939735"/>
                  <a:pt x="4354286" y="1222764"/>
                </a:cubicBezTo>
                <a:cubicBezTo>
                  <a:pt x="4590143" y="1399657"/>
                  <a:pt x="4638902" y="1728213"/>
                  <a:pt x="4617499" y="2113642"/>
                </a:cubicBezTo>
                <a:lnTo>
                  <a:pt x="4597460" y="2347621"/>
                </a:lnTo>
                <a:lnTo>
                  <a:pt x="0" y="2347621"/>
                </a:lnTo>
                <a:lnTo>
                  <a:pt x="0" y="187086"/>
                </a:lnTo>
                <a:lnTo>
                  <a:pt x="180005" y="133980"/>
                </a:lnTo>
                <a:cubicBezTo>
                  <a:pt x="480313" y="53743"/>
                  <a:pt x="752937" y="4069"/>
                  <a:pt x="984035" y="239"/>
                </a:cubicBezTo>
                <a:close/>
              </a:path>
            </a:pathLst>
          </a:custGeom>
          <a:solidFill>
            <a:srgbClr val="FC7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68"/>
          <p:cNvSpPr/>
          <p:nvPr/>
        </p:nvSpPr>
        <p:spPr>
          <a:xfrm>
            <a:off x="-1030514" y="5578083"/>
            <a:ext cx="5457371" cy="2114488"/>
          </a:xfrm>
          <a:custGeom>
            <a:avLst/>
            <a:gdLst>
              <a:gd name="connsiteX0" fmla="*/ 0 w 5457371"/>
              <a:gd name="connsiteY0" fmla="*/ 38946 h 2114488"/>
              <a:gd name="connsiteX1" fmla="*/ 2452914 w 5457371"/>
              <a:gd name="connsiteY1" fmla="*/ 126031 h 2114488"/>
              <a:gd name="connsiteX2" fmla="*/ 3730171 w 5457371"/>
              <a:gd name="connsiteY2" fmla="*/ 1083974 h 2114488"/>
              <a:gd name="connsiteX3" fmla="*/ 4978400 w 5457371"/>
              <a:gd name="connsiteY3" fmla="*/ 1083974 h 2114488"/>
              <a:gd name="connsiteX4" fmla="*/ 5457371 w 5457371"/>
              <a:gd name="connsiteY4" fmla="*/ 2114488 h 211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7371" h="2114488">
                <a:moveTo>
                  <a:pt x="0" y="38946"/>
                </a:moveTo>
                <a:cubicBezTo>
                  <a:pt x="915609" y="-4597"/>
                  <a:pt x="1831219" y="-48140"/>
                  <a:pt x="2452914" y="126031"/>
                </a:cubicBezTo>
                <a:cubicBezTo>
                  <a:pt x="3074609" y="300202"/>
                  <a:pt x="3309257" y="924317"/>
                  <a:pt x="3730171" y="1083974"/>
                </a:cubicBezTo>
                <a:cubicBezTo>
                  <a:pt x="4151085" y="1243631"/>
                  <a:pt x="4690533" y="912222"/>
                  <a:pt x="4978400" y="1083974"/>
                </a:cubicBezTo>
                <a:cubicBezTo>
                  <a:pt x="5266267" y="1255726"/>
                  <a:pt x="5361819" y="1685107"/>
                  <a:pt x="5457371" y="2114488"/>
                </a:cubicBez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: 形状 61" descr="D:\51PPT模板网\51pptmoban.com\图片.jpg"/>
          <p:cNvSpPr/>
          <p:nvPr/>
        </p:nvSpPr>
        <p:spPr>
          <a:xfrm>
            <a:off x="7418283" y="0"/>
            <a:ext cx="4773717" cy="1996773"/>
          </a:xfrm>
          <a:custGeom>
            <a:avLst/>
            <a:gdLst>
              <a:gd name="connsiteX0" fmla="*/ 0 w 4773717"/>
              <a:gd name="connsiteY0" fmla="*/ 0 h 1996773"/>
              <a:gd name="connsiteX1" fmla="*/ 4773717 w 4773717"/>
              <a:gd name="connsiteY1" fmla="*/ 0 h 1996773"/>
              <a:gd name="connsiteX2" fmla="*/ 4773717 w 4773717"/>
              <a:gd name="connsiteY2" fmla="*/ 1996773 h 1996773"/>
              <a:gd name="connsiteX3" fmla="*/ 4682740 w 4773717"/>
              <a:gd name="connsiteY3" fmla="*/ 1992816 h 1996773"/>
              <a:gd name="connsiteX4" fmla="*/ 4483431 w 4773717"/>
              <a:gd name="connsiteY4" fmla="*/ 1959429 h 1996773"/>
              <a:gd name="connsiteX5" fmla="*/ 3685146 w 4773717"/>
              <a:gd name="connsiteY5" fmla="*/ 1016000 h 1996773"/>
              <a:gd name="connsiteX6" fmla="*/ 2219203 w 4773717"/>
              <a:gd name="connsiteY6" fmla="*/ 1306286 h 1996773"/>
              <a:gd name="connsiteX7" fmla="*/ 1043546 w 4773717"/>
              <a:gd name="connsiteY7" fmla="*/ 333829 h 1996773"/>
              <a:gd name="connsiteX8" fmla="*/ 296514 w 4773717"/>
              <a:gd name="connsiteY8" fmla="*/ 65768 h 199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73717" h="1996773">
                <a:moveTo>
                  <a:pt x="0" y="0"/>
                </a:moveTo>
                <a:lnTo>
                  <a:pt x="4773717" y="0"/>
                </a:lnTo>
                <a:lnTo>
                  <a:pt x="4773717" y="1996773"/>
                </a:lnTo>
                <a:lnTo>
                  <a:pt x="4682740" y="1992816"/>
                </a:lnTo>
                <a:cubicBezTo>
                  <a:pt x="4611471" y="1985793"/>
                  <a:pt x="4544814" y="1974851"/>
                  <a:pt x="4483431" y="1959429"/>
                </a:cubicBezTo>
                <a:cubicBezTo>
                  <a:pt x="3992364" y="1836057"/>
                  <a:pt x="4062517" y="1124857"/>
                  <a:pt x="3685146" y="1016000"/>
                </a:cubicBezTo>
                <a:cubicBezTo>
                  <a:pt x="3307775" y="907143"/>
                  <a:pt x="2659470" y="1419981"/>
                  <a:pt x="2219203" y="1306286"/>
                </a:cubicBezTo>
                <a:cubicBezTo>
                  <a:pt x="1778936" y="1192591"/>
                  <a:pt x="1500746" y="568477"/>
                  <a:pt x="1043546" y="333829"/>
                </a:cubicBezTo>
                <a:cubicBezTo>
                  <a:pt x="814946" y="216505"/>
                  <a:pt x="561853" y="132745"/>
                  <a:pt x="296514" y="65768"/>
                </a:cubicBezTo>
                <a:close/>
              </a:path>
            </a:pathLst>
          </a:custGeom>
          <a:solidFill>
            <a:srgbClr val="FC7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任意多边形: 形状 103"/>
          <p:cNvSpPr/>
          <p:nvPr/>
        </p:nvSpPr>
        <p:spPr>
          <a:xfrm>
            <a:off x="154774" y="0"/>
            <a:ext cx="3801804" cy="1274024"/>
          </a:xfrm>
          <a:custGeom>
            <a:avLst/>
            <a:gdLst>
              <a:gd name="connsiteX0" fmla="*/ 0 w 3801804"/>
              <a:gd name="connsiteY0" fmla="*/ 0 h 1274024"/>
              <a:gd name="connsiteX1" fmla="*/ 3801804 w 3801804"/>
              <a:gd name="connsiteY1" fmla="*/ 0 h 1274024"/>
              <a:gd name="connsiteX2" fmla="*/ 3795030 w 3801804"/>
              <a:gd name="connsiteY2" fmla="*/ 18511 h 1274024"/>
              <a:gd name="connsiteX3" fmla="*/ 1900902 w 3801804"/>
              <a:gd name="connsiteY3" fmla="*/ 1274024 h 1274024"/>
              <a:gd name="connsiteX4" fmla="*/ 6774 w 3801804"/>
              <a:gd name="connsiteY4" fmla="*/ 18511 h 127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1804" h="1274024">
                <a:moveTo>
                  <a:pt x="0" y="0"/>
                </a:moveTo>
                <a:lnTo>
                  <a:pt x="3801804" y="0"/>
                </a:lnTo>
                <a:lnTo>
                  <a:pt x="3795030" y="18511"/>
                </a:lnTo>
                <a:cubicBezTo>
                  <a:pt x="3482961" y="756322"/>
                  <a:pt x="2752388" y="1274024"/>
                  <a:pt x="1900902" y="1274024"/>
                </a:cubicBezTo>
                <a:cubicBezTo>
                  <a:pt x="1049416" y="1274024"/>
                  <a:pt x="318843" y="756322"/>
                  <a:pt x="6774" y="18511"/>
                </a:cubicBezTo>
                <a:close/>
              </a:path>
            </a:pathLst>
          </a:custGeom>
          <a:solidFill>
            <a:srgbClr val="FFEB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89004" y="1502695"/>
            <a:ext cx="560922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dirty="0">
                <a:solidFill>
                  <a:srgbClr val="FC7643"/>
                </a:solidFill>
                <a:latin typeface="优设标题黑" panose="00000500000000000000" pitchFamily="2" charset="-122"/>
                <a:ea typeface="优设标题黑" panose="00000500000000000000" pitchFamily="2" charset="-122"/>
                <a:cs typeface="+mn-ea"/>
                <a:sym typeface="+mn-lt"/>
              </a:rPr>
              <a:t>谢谢观看</a:t>
            </a:r>
            <a:endParaRPr lang="zh-CN" altLang="en-US" sz="11500" dirty="0">
              <a:solidFill>
                <a:srgbClr val="FC7643"/>
              </a:solidFill>
              <a:latin typeface="优设标题黑" panose="00000500000000000000" pitchFamily="2" charset="-122"/>
              <a:ea typeface="优设标题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06" name="任意多边形: 形状 105"/>
          <p:cNvSpPr/>
          <p:nvPr/>
        </p:nvSpPr>
        <p:spPr>
          <a:xfrm>
            <a:off x="8236355" y="5586542"/>
            <a:ext cx="3799928" cy="1271458"/>
          </a:xfrm>
          <a:custGeom>
            <a:avLst/>
            <a:gdLst>
              <a:gd name="connsiteX0" fmla="*/ 1899964 w 3799928"/>
              <a:gd name="connsiteY0" fmla="*/ 0 h 1271458"/>
              <a:gd name="connsiteX1" fmla="*/ 3794092 w 3799928"/>
              <a:gd name="connsiteY1" fmla="*/ 1255513 h 1271458"/>
              <a:gd name="connsiteX2" fmla="*/ 3799928 w 3799928"/>
              <a:gd name="connsiteY2" fmla="*/ 1271458 h 1271458"/>
              <a:gd name="connsiteX3" fmla="*/ 0 w 3799928"/>
              <a:gd name="connsiteY3" fmla="*/ 1271458 h 1271458"/>
              <a:gd name="connsiteX4" fmla="*/ 5836 w 3799928"/>
              <a:gd name="connsiteY4" fmla="*/ 1255513 h 1271458"/>
              <a:gd name="connsiteX5" fmla="*/ 1899964 w 3799928"/>
              <a:gd name="connsiteY5" fmla="*/ 0 h 127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9928" h="1271458">
                <a:moveTo>
                  <a:pt x="1899964" y="0"/>
                </a:moveTo>
                <a:cubicBezTo>
                  <a:pt x="2751450" y="0"/>
                  <a:pt x="3482023" y="517702"/>
                  <a:pt x="3794092" y="1255513"/>
                </a:cubicBezTo>
                <a:lnTo>
                  <a:pt x="3799928" y="1271458"/>
                </a:lnTo>
                <a:lnTo>
                  <a:pt x="0" y="1271458"/>
                </a:lnTo>
                <a:lnTo>
                  <a:pt x="5836" y="1255513"/>
                </a:lnTo>
                <a:cubicBezTo>
                  <a:pt x="317905" y="517702"/>
                  <a:pt x="1048478" y="0"/>
                  <a:pt x="1899964" y="0"/>
                </a:cubicBezTo>
                <a:close/>
              </a:path>
            </a:pathLst>
          </a:custGeom>
          <a:solidFill>
            <a:srgbClr val="FFEB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任意多边形: 形状 111" descr="D:\51PPT模板网\51pptmoban.com\图片.jpg"/>
          <p:cNvSpPr/>
          <p:nvPr/>
        </p:nvSpPr>
        <p:spPr>
          <a:xfrm rot="18900000">
            <a:off x="-245284" y="3449824"/>
            <a:ext cx="616881" cy="616881"/>
          </a:xfrm>
          <a:custGeom>
            <a:avLst/>
            <a:gdLst>
              <a:gd name="connsiteX0" fmla="*/ 527566 w 616881"/>
              <a:gd name="connsiteY0" fmla="*/ 0 h 616881"/>
              <a:gd name="connsiteX1" fmla="*/ 552636 w 616881"/>
              <a:gd name="connsiteY1" fmla="*/ 30385 h 616881"/>
              <a:gd name="connsiteX2" fmla="*/ 616881 w 616881"/>
              <a:gd name="connsiteY2" fmla="*/ 240707 h 616881"/>
              <a:gd name="connsiteX3" fmla="*/ 240707 w 616881"/>
              <a:gd name="connsiteY3" fmla="*/ 616881 h 616881"/>
              <a:gd name="connsiteX4" fmla="*/ 30385 w 616881"/>
              <a:gd name="connsiteY4" fmla="*/ 552636 h 616881"/>
              <a:gd name="connsiteX5" fmla="*/ 0 w 616881"/>
              <a:gd name="connsiteY5" fmla="*/ 527566 h 61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6881" h="616881">
                <a:moveTo>
                  <a:pt x="527566" y="0"/>
                </a:moveTo>
                <a:lnTo>
                  <a:pt x="552636" y="30385"/>
                </a:lnTo>
                <a:cubicBezTo>
                  <a:pt x="593197" y="90423"/>
                  <a:pt x="616880" y="162799"/>
                  <a:pt x="616881" y="240707"/>
                </a:cubicBezTo>
                <a:cubicBezTo>
                  <a:pt x="616881" y="448462"/>
                  <a:pt x="448462" y="616880"/>
                  <a:pt x="240707" y="616881"/>
                </a:cubicBezTo>
                <a:cubicBezTo>
                  <a:pt x="162799" y="616881"/>
                  <a:pt x="90422" y="593197"/>
                  <a:pt x="30385" y="552636"/>
                </a:cubicBezTo>
                <a:lnTo>
                  <a:pt x="0" y="527566"/>
                </a:lnTo>
                <a:close/>
              </a:path>
            </a:pathLst>
          </a:custGeom>
          <a:solidFill>
            <a:srgbClr val="FFDAC3"/>
          </a:solidFill>
          <a:ln w="17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4" name="任意多边形: 形状 113"/>
          <p:cNvSpPr/>
          <p:nvPr/>
        </p:nvSpPr>
        <p:spPr>
          <a:xfrm rot="18900000">
            <a:off x="11807732" y="2664661"/>
            <a:ext cx="628855" cy="629700"/>
          </a:xfrm>
          <a:custGeom>
            <a:avLst/>
            <a:gdLst>
              <a:gd name="connsiteX0" fmla="*/ 628855 w 628855"/>
              <a:gd name="connsiteY0" fmla="*/ 99194 h 629700"/>
              <a:gd name="connsiteX1" fmla="*/ 98348 w 628855"/>
              <a:gd name="connsiteY1" fmla="*/ 629700 h 629700"/>
              <a:gd name="connsiteX2" fmla="*/ 97723 w 628855"/>
              <a:gd name="connsiteY2" fmla="*/ 629105 h 629700"/>
              <a:gd name="connsiteX3" fmla="*/ 0 w 628855"/>
              <a:gd name="connsiteY3" fmla="*/ 376174 h 629700"/>
              <a:gd name="connsiteX4" fmla="*/ 376174 w 628855"/>
              <a:gd name="connsiteY4" fmla="*/ 0 h 629700"/>
              <a:gd name="connsiteX5" fmla="*/ 586496 w 628855"/>
              <a:gd name="connsiteY5" fmla="*/ 64245 h 6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855" h="629700">
                <a:moveTo>
                  <a:pt x="628855" y="99194"/>
                </a:moveTo>
                <a:lnTo>
                  <a:pt x="98348" y="629700"/>
                </a:lnTo>
                <a:lnTo>
                  <a:pt x="97723" y="629105"/>
                </a:lnTo>
                <a:cubicBezTo>
                  <a:pt x="37006" y="562301"/>
                  <a:pt x="0" y="473559"/>
                  <a:pt x="0" y="376174"/>
                </a:cubicBezTo>
                <a:cubicBezTo>
                  <a:pt x="0" y="168419"/>
                  <a:pt x="168419" y="0"/>
                  <a:pt x="376174" y="0"/>
                </a:cubicBezTo>
                <a:cubicBezTo>
                  <a:pt x="454082" y="0"/>
                  <a:pt x="526458" y="23684"/>
                  <a:pt x="586496" y="64245"/>
                </a:cubicBezTo>
                <a:close/>
              </a:path>
            </a:pathLst>
          </a:custGeom>
          <a:solidFill>
            <a:srgbClr val="FFDAC3"/>
          </a:solidFill>
          <a:ln w="17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>
            <a:off x="10813498" y="4365914"/>
            <a:ext cx="1378490" cy="2035729"/>
          </a:xfrm>
          <a:custGeom>
            <a:avLst/>
            <a:gdLst>
              <a:gd name="connsiteX0" fmla="*/ 25344 w 943635"/>
              <a:gd name="connsiteY0" fmla="*/ 883387 h 1393543"/>
              <a:gd name="connsiteX1" fmla="*/ 551310 w 943635"/>
              <a:gd name="connsiteY1" fmla="*/ 1378317 h 1393543"/>
              <a:gd name="connsiteX2" fmla="*/ 424312 w 943635"/>
              <a:gd name="connsiteY2" fmla="*/ 1338268 h 1393543"/>
              <a:gd name="connsiteX3" fmla="*/ 73031 w 943635"/>
              <a:gd name="connsiteY3" fmla="*/ 1007719 h 1393543"/>
              <a:gd name="connsiteX4" fmla="*/ 25344 w 943635"/>
              <a:gd name="connsiteY4" fmla="*/ 883387 h 1393543"/>
              <a:gd name="connsiteX5" fmla="*/ 25344 w 943635"/>
              <a:gd name="connsiteY5" fmla="*/ 883387 h 1393543"/>
              <a:gd name="connsiteX6" fmla="*/ 943636 w 943635"/>
              <a:gd name="connsiteY6" fmla="*/ 45000 h 1393543"/>
              <a:gd name="connsiteX7" fmla="*/ 943636 w 943635"/>
              <a:gd name="connsiteY7" fmla="*/ 96860 h 1393543"/>
              <a:gd name="connsiteX8" fmla="*/ 861568 w 943635"/>
              <a:gd name="connsiteY8" fmla="*/ 19634 h 1393543"/>
              <a:gd name="connsiteX9" fmla="*/ 943636 w 943635"/>
              <a:gd name="connsiteY9" fmla="*/ 45000 h 1393543"/>
              <a:gd name="connsiteX10" fmla="*/ 943636 w 943635"/>
              <a:gd name="connsiteY10" fmla="*/ 45000 h 1393543"/>
              <a:gd name="connsiteX11" fmla="*/ 943636 w 943635"/>
              <a:gd name="connsiteY11" fmla="*/ 209634 h 1393543"/>
              <a:gd name="connsiteX12" fmla="*/ 721308 w 943635"/>
              <a:gd name="connsiteY12" fmla="*/ 426 h 1393543"/>
              <a:gd name="connsiteX13" fmla="*/ 638959 w 943635"/>
              <a:gd name="connsiteY13" fmla="*/ 2393 h 1393543"/>
              <a:gd name="connsiteX14" fmla="*/ 943636 w 943635"/>
              <a:gd name="connsiteY14" fmla="*/ 289088 h 1393543"/>
              <a:gd name="connsiteX15" fmla="*/ 943636 w 943635"/>
              <a:gd name="connsiteY15" fmla="*/ 209634 h 1393543"/>
              <a:gd name="connsiteX16" fmla="*/ 943636 w 943635"/>
              <a:gd name="connsiteY16" fmla="*/ 209634 h 1393543"/>
              <a:gd name="connsiteX17" fmla="*/ 943636 w 943635"/>
              <a:gd name="connsiteY17" fmla="*/ 401864 h 1393543"/>
              <a:gd name="connsiteX18" fmla="*/ 536389 w 943635"/>
              <a:gd name="connsiteY18" fmla="*/ 18650 h 1393543"/>
              <a:gd name="connsiteX19" fmla="*/ 471696 w 943635"/>
              <a:gd name="connsiteY19" fmla="*/ 37230 h 1393543"/>
              <a:gd name="connsiteX20" fmla="*/ 943636 w 943635"/>
              <a:gd name="connsiteY20" fmla="*/ 481323 h 1393543"/>
              <a:gd name="connsiteX21" fmla="*/ 943636 w 943635"/>
              <a:gd name="connsiteY21" fmla="*/ 401864 h 1393543"/>
              <a:gd name="connsiteX22" fmla="*/ 943636 w 943635"/>
              <a:gd name="connsiteY22" fmla="*/ 401864 h 1393543"/>
              <a:gd name="connsiteX23" fmla="*/ 943636 w 943635"/>
              <a:gd name="connsiteY23" fmla="*/ 594096 h 1393543"/>
              <a:gd name="connsiteX24" fmla="*/ 388496 w 943635"/>
              <a:gd name="connsiteY24" fmla="*/ 71713 h 1393543"/>
              <a:gd name="connsiteX25" fmla="*/ 335170 w 943635"/>
              <a:gd name="connsiteY25" fmla="*/ 100994 h 1393543"/>
              <a:gd name="connsiteX26" fmla="*/ 943636 w 943635"/>
              <a:gd name="connsiteY26" fmla="*/ 673556 h 1393543"/>
              <a:gd name="connsiteX27" fmla="*/ 943636 w 943635"/>
              <a:gd name="connsiteY27" fmla="*/ 594096 h 1393543"/>
              <a:gd name="connsiteX28" fmla="*/ 943636 w 943635"/>
              <a:gd name="connsiteY28" fmla="*/ 594096 h 1393543"/>
              <a:gd name="connsiteX29" fmla="*/ 943636 w 943635"/>
              <a:gd name="connsiteY29" fmla="*/ 786331 h 1393543"/>
              <a:gd name="connsiteX30" fmla="*/ 943636 w 943635"/>
              <a:gd name="connsiteY30" fmla="*/ 865787 h 1393543"/>
              <a:gd name="connsiteX31" fmla="*/ 222039 w 943635"/>
              <a:gd name="connsiteY31" fmla="*/ 186770 h 1393543"/>
              <a:gd name="connsiteX32" fmla="*/ 266185 w 943635"/>
              <a:gd name="connsiteY32" fmla="*/ 148854 h 1393543"/>
              <a:gd name="connsiteX33" fmla="*/ 943636 w 943635"/>
              <a:gd name="connsiteY33" fmla="*/ 786331 h 1393543"/>
              <a:gd name="connsiteX34" fmla="*/ 943636 w 943635"/>
              <a:gd name="connsiteY34" fmla="*/ 786331 h 1393543"/>
              <a:gd name="connsiteX35" fmla="*/ 943636 w 943635"/>
              <a:gd name="connsiteY35" fmla="*/ 978562 h 1393543"/>
              <a:gd name="connsiteX36" fmla="*/ 165292 w 943635"/>
              <a:gd name="connsiteY36" fmla="*/ 246148 h 1393543"/>
              <a:gd name="connsiteX37" fmla="*/ 129574 w 943635"/>
              <a:gd name="connsiteY37" fmla="*/ 291994 h 1393543"/>
              <a:gd name="connsiteX38" fmla="*/ 943636 w 943635"/>
              <a:gd name="connsiteY38" fmla="*/ 1058019 h 1393543"/>
              <a:gd name="connsiteX39" fmla="*/ 943636 w 943635"/>
              <a:gd name="connsiteY39" fmla="*/ 978562 h 1393543"/>
              <a:gd name="connsiteX40" fmla="*/ 943636 w 943635"/>
              <a:gd name="connsiteY40" fmla="*/ 978562 h 1393543"/>
              <a:gd name="connsiteX41" fmla="*/ 943636 w 943635"/>
              <a:gd name="connsiteY41" fmla="*/ 1170790 h 1393543"/>
              <a:gd name="connsiteX42" fmla="*/ 85042 w 943635"/>
              <a:gd name="connsiteY42" fmla="*/ 362858 h 1393543"/>
              <a:gd name="connsiteX43" fmla="*/ 58369 w 943635"/>
              <a:gd name="connsiteY43" fmla="*/ 417221 h 1393543"/>
              <a:gd name="connsiteX44" fmla="*/ 943636 w 943635"/>
              <a:gd name="connsiteY44" fmla="*/ 1250251 h 1393543"/>
              <a:gd name="connsiteX45" fmla="*/ 943636 w 943635"/>
              <a:gd name="connsiteY45" fmla="*/ 1170790 h 1393543"/>
              <a:gd name="connsiteX46" fmla="*/ 943636 w 943635"/>
              <a:gd name="connsiteY46" fmla="*/ 1170790 h 1393543"/>
              <a:gd name="connsiteX47" fmla="*/ 27842 w 943635"/>
              <a:gd name="connsiteY47" fmla="*/ 501271 h 1393543"/>
              <a:gd name="connsiteX48" fmla="*/ 12290 w 943635"/>
              <a:gd name="connsiteY48" fmla="*/ 566091 h 1393543"/>
              <a:gd name="connsiteX49" fmla="*/ 868810 w 943635"/>
              <a:gd name="connsiteY49" fmla="*/ 1372073 h 1393543"/>
              <a:gd name="connsiteX50" fmla="*/ 932568 w 943635"/>
              <a:gd name="connsiteY50" fmla="*/ 1352611 h 1393543"/>
              <a:gd name="connsiteX51" fmla="*/ 27842 w 943635"/>
              <a:gd name="connsiteY51" fmla="*/ 501271 h 1393543"/>
              <a:gd name="connsiteX52" fmla="*/ 27842 w 943635"/>
              <a:gd name="connsiteY52" fmla="*/ 501271 h 1393543"/>
              <a:gd name="connsiteX53" fmla="*/ 584 w 943635"/>
              <a:gd name="connsiteY53" fmla="*/ 667850 h 1393543"/>
              <a:gd name="connsiteX54" fmla="*/ 1948 w 943635"/>
              <a:gd name="connsiteY54" fmla="*/ 748593 h 1393543"/>
              <a:gd name="connsiteX55" fmla="*/ 687277 w 943635"/>
              <a:gd name="connsiteY55" fmla="*/ 1393480 h 1393543"/>
              <a:gd name="connsiteX56" fmla="*/ 767951 w 943635"/>
              <a:gd name="connsiteY56" fmla="*/ 1389938 h 1393543"/>
              <a:gd name="connsiteX57" fmla="*/ 584 w 943635"/>
              <a:gd name="connsiteY57" fmla="*/ 667850 h 139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943635" h="1393543">
                <a:moveTo>
                  <a:pt x="25344" y="883387"/>
                </a:moveTo>
                <a:lnTo>
                  <a:pt x="551310" y="1378317"/>
                </a:lnTo>
                <a:cubicBezTo>
                  <a:pt x="508087" y="1369129"/>
                  <a:pt x="465547" y="1355780"/>
                  <a:pt x="424312" y="1338268"/>
                </a:cubicBezTo>
                <a:lnTo>
                  <a:pt x="73031" y="1007719"/>
                </a:lnTo>
                <a:cubicBezTo>
                  <a:pt x="53050" y="967618"/>
                  <a:pt x="37138" y="925968"/>
                  <a:pt x="25344" y="883387"/>
                </a:cubicBezTo>
                <a:lnTo>
                  <a:pt x="25344" y="883387"/>
                </a:lnTo>
                <a:close/>
                <a:moveTo>
                  <a:pt x="943636" y="45000"/>
                </a:moveTo>
                <a:lnTo>
                  <a:pt x="943636" y="96860"/>
                </a:lnTo>
                <a:lnTo>
                  <a:pt x="861568" y="19634"/>
                </a:lnTo>
                <a:cubicBezTo>
                  <a:pt x="889305" y="26355"/>
                  <a:pt x="916715" y="34812"/>
                  <a:pt x="943636" y="45000"/>
                </a:cubicBezTo>
                <a:lnTo>
                  <a:pt x="943636" y="45000"/>
                </a:lnTo>
                <a:close/>
                <a:moveTo>
                  <a:pt x="943636" y="209634"/>
                </a:moveTo>
                <a:lnTo>
                  <a:pt x="721308" y="426"/>
                </a:lnTo>
                <a:cubicBezTo>
                  <a:pt x="693843" y="-530"/>
                  <a:pt x="666341" y="123"/>
                  <a:pt x="638959" y="2393"/>
                </a:cubicBezTo>
                <a:lnTo>
                  <a:pt x="943636" y="289088"/>
                </a:lnTo>
                <a:lnTo>
                  <a:pt x="943636" y="209634"/>
                </a:lnTo>
                <a:lnTo>
                  <a:pt x="943636" y="209634"/>
                </a:lnTo>
                <a:close/>
                <a:moveTo>
                  <a:pt x="943636" y="401864"/>
                </a:moveTo>
                <a:lnTo>
                  <a:pt x="536389" y="18650"/>
                </a:lnTo>
                <a:cubicBezTo>
                  <a:pt x="514590" y="23784"/>
                  <a:pt x="492998" y="29981"/>
                  <a:pt x="471696" y="37230"/>
                </a:cubicBezTo>
                <a:lnTo>
                  <a:pt x="943636" y="481323"/>
                </a:lnTo>
                <a:lnTo>
                  <a:pt x="943636" y="401864"/>
                </a:lnTo>
                <a:lnTo>
                  <a:pt x="943636" y="401864"/>
                </a:lnTo>
                <a:close/>
                <a:moveTo>
                  <a:pt x="943636" y="594096"/>
                </a:moveTo>
                <a:lnTo>
                  <a:pt x="388496" y="71713"/>
                </a:lnTo>
                <a:cubicBezTo>
                  <a:pt x="370386" y="80643"/>
                  <a:pt x="352594" y="90410"/>
                  <a:pt x="335170" y="100994"/>
                </a:cubicBezTo>
                <a:lnTo>
                  <a:pt x="943636" y="673556"/>
                </a:lnTo>
                <a:lnTo>
                  <a:pt x="943636" y="594096"/>
                </a:lnTo>
                <a:lnTo>
                  <a:pt x="943636" y="594096"/>
                </a:lnTo>
                <a:close/>
                <a:moveTo>
                  <a:pt x="943636" y="786331"/>
                </a:moveTo>
                <a:lnTo>
                  <a:pt x="943636" y="865787"/>
                </a:lnTo>
                <a:lnTo>
                  <a:pt x="222039" y="186770"/>
                </a:lnTo>
                <a:cubicBezTo>
                  <a:pt x="236343" y="173437"/>
                  <a:pt x="251056" y="160771"/>
                  <a:pt x="266185" y="148854"/>
                </a:cubicBezTo>
                <a:lnTo>
                  <a:pt x="943636" y="786331"/>
                </a:lnTo>
                <a:lnTo>
                  <a:pt x="943636" y="786331"/>
                </a:lnTo>
                <a:close/>
                <a:moveTo>
                  <a:pt x="943636" y="978562"/>
                </a:moveTo>
                <a:lnTo>
                  <a:pt x="165292" y="246148"/>
                </a:lnTo>
                <a:cubicBezTo>
                  <a:pt x="152646" y="261044"/>
                  <a:pt x="140761" y="276351"/>
                  <a:pt x="129574" y="291994"/>
                </a:cubicBezTo>
                <a:lnTo>
                  <a:pt x="943636" y="1058019"/>
                </a:lnTo>
                <a:lnTo>
                  <a:pt x="943636" y="978562"/>
                </a:lnTo>
                <a:lnTo>
                  <a:pt x="943636" y="978562"/>
                </a:lnTo>
                <a:close/>
                <a:moveTo>
                  <a:pt x="943636" y="1170790"/>
                </a:moveTo>
                <a:lnTo>
                  <a:pt x="85042" y="362858"/>
                </a:lnTo>
                <a:cubicBezTo>
                  <a:pt x="75305" y="380670"/>
                  <a:pt x="66429" y="398814"/>
                  <a:pt x="58369" y="417221"/>
                </a:cubicBezTo>
                <a:lnTo>
                  <a:pt x="943636" y="1250251"/>
                </a:lnTo>
                <a:lnTo>
                  <a:pt x="943636" y="1170790"/>
                </a:lnTo>
                <a:lnTo>
                  <a:pt x="943636" y="1170790"/>
                </a:lnTo>
                <a:close/>
                <a:moveTo>
                  <a:pt x="27842" y="501271"/>
                </a:moveTo>
                <a:cubicBezTo>
                  <a:pt x="21607" y="522673"/>
                  <a:pt x="16427" y="544309"/>
                  <a:pt x="12290" y="566091"/>
                </a:cubicBezTo>
                <a:lnTo>
                  <a:pt x="868810" y="1372073"/>
                </a:lnTo>
                <a:cubicBezTo>
                  <a:pt x="890305" y="1366615"/>
                  <a:pt x="911583" y="1360134"/>
                  <a:pt x="932568" y="1352611"/>
                </a:cubicBezTo>
                <a:lnTo>
                  <a:pt x="27842" y="501271"/>
                </a:lnTo>
                <a:lnTo>
                  <a:pt x="27842" y="501271"/>
                </a:lnTo>
                <a:close/>
                <a:moveTo>
                  <a:pt x="584" y="667850"/>
                </a:moveTo>
                <a:cubicBezTo>
                  <a:pt x="-524" y="694771"/>
                  <a:pt x="-48" y="721733"/>
                  <a:pt x="1948" y="748593"/>
                </a:cubicBezTo>
                <a:lnTo>
                  <a:pt x="687277" y="1393480"/>
                </a:lnTo>
                <a:cubicBezTo>
                  <a:pt x="714210" y="1393840"/>
                  <a:pt x="741148" y="1392676"/>
                  <a:pt x="767951" y="1389938"/>
                </a:cubicBezTo>
                <a:lnTo>
                  <a:pt x="584" y="667850"/>
                </a:lnTo>
                <a:close/>
              </a:path>
            </a:pathLst>
          </a:custGeom>
          <a:solidFill>
            <a:srgbClr val="FFDAC3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3" name="任意多边形: 形状 42" descr="D:\51PPT模板网\51pptmoban.com\图片.jpg"/>
          <p:cNvSpPr/>
          <p:nvPr/>
        </p:nvSpPr>
        <p:spPr>
          <a:xfrm>
            <a:off x="0" y="524557"/>
            <a:ext cx="1378490" cy="2035731"/>
          </a:xfrm>
          <a:custGeom>
            <a:avLst/>
            <a:gdLst>
              <a:gd name="connsiteX0" fmla="*/ 918291 w 943635"/>
              <a:gd name="connsiteY0" fmla="*/ 883386 h 1393544"/>
              <a:gd name="connsiteX1" fmla="*/ 392326 w 943635"/>
              <a:gd name="connsiteY1" fmla="*/ 1378316 h 1393544"/>
              <a:gd name="connsiteX2" fmla="*/ 519324 w 943635"/>
              <a:gd name="connsiteY2" fmla="*/ 1338269 h 1393544"/>
              <a:gd name="connsiteX3" fmla="*/ 870604 w 943635"/>
              <a:gd name="connsiteY3" fmla="*/ 1007720 h 1393544"/>
              <a:gd name="connsiteX4" fmla="*/ 918291 w 943635"/>
              <a:gd name="connsiteY4" fmla="*/ 883386 h 1393544"/>
              <a:gd name="connsiteX5" fmla="*/ 918291 w 943635"/>
              <a:gd name="connsiteY5" fmla="*/ 883386 h 1393544"/>
              <a:gd name="connsiteX6" fmla="*/ 0 w 943635"/>
              <a:gd name="connsiteY6" fmla="*/ 45001 h 1393544"/>
              <a:gd name="connsiteX7" fmla="*/ 0 w 943635"/>
              <a:gd name="connsiteY7" fmla="*/ 96861 h 1393544"/>
              <a:gd name="connsiteX8" fmla="*/ 82068 w 943635"/>
              <a:gd name="connsiteY8" fmla="*/ 19635 h 1393544"/>
              <a:gd name="connsiteX9" fmla="*/ 0 w 943635"/>
              <a:gd name="connsiteY9" fmla="*/ 45001 h 1393544"/>
              <a:gd name="connsiteX10" fmla="*/ 0 w 943635"/>
              <a:gd name="connsiteY10" fmla="*/ 45001 h 1393544"/>
              <a:gd name="connsiteX11" fmla="*/ 0 w 943635"/>
              <a:gd name="connsiteY11" fmla="*/ 209636 h 1393544"/>
              <a:gd name="connsiteX12" fmla="*/ 222326 w 943635"/>
              <a:gd name="connsiteY12" fmla="*/ 427 h 1393544"/>
              <a:gd name="connsiteX13" fmla="*/ 304675 w 943635"/>
              <a:gd name="connsiteY13" fmla="*/ 2392 h 1393544"/>
              <a:gd name="connsiteX14" fmla="*/ 0 w 943635"/>
              <a:gd name="connsiteY14" fmla="*/ 289089 h 1393544"/>
              <a:gd name="connsiteX15" fmla="*/ 0 w 943635"/>
              <a:gd name="connsiteY15" fmla="*/ 209636 h 1393544"/>
              <a:gd name="connsiteX16" fmla="*/ 0 w 943635"/>
              <a:gd name="connsiteY16" fmla="*/ 209636 h 1393544"/>
              <a:gd name="connsiteX17" fmla="*/ 0 w 943635"/>
              <a:gd name="connsiteY17" fmla="*/ 401865 h 1393544"/>
              <a:gd name="connsiteX18" fmla="*/ 407247 w 943635"/>
              <a:gd name="connsiteY18" fmla="*/ 18651 h 1393544"/>
              <a:gd name="connsiteX19" fmla="*/ 471940 w 943635"/>
              <a:gd name="connsiteY19" fmla="*/ 37231 h 1393544"/>
              <a:gd name="connsiteX20" fmla="*/ 0 w 943635"/>
              <a:gd name="connsiteY20" fmla="*/ 481324 h 1393544"/>
              <a:gd name="connsiteX21" fmla="*/ 0 w 943635"/>
              <a:gd name="connsiteY21" fmla="*/ 401865 h 1393544"/>
              <a:gd name="connsiteX22" fmla="*/ 0 w 943635"/>
              <a:gd name="connsiteY22" fmla="*/ 401865 h 1393544"/>
              <a:gd name="connsiteX23" fmla="*/ 0 w 943635"/>
              <a:gd name="connsiteY23" fmla="*/ 594097 h 1393544"/>
              <a:gd name="connsiteX24" fmla="*/ 555140 w 943635"/>
              <a:gd name="connsiteY24" fmla="*/ 71716 h 1393544"/>
              <a:gd name="connsiteX25" fmla="*/ 608466 w 943635"/>
              <a:gd name="connsiteY25" fmla="*/ 100996 h 1393544"/>
              <a:gd name="connsiteX26" fmla="*/ 0 w 943635"/>
              <a:gd name="connsiteY26" fmla="*/ 673557 h 1393544"/>
              <a:gd name="connsiteX27" fmla="*/ 0 w 943635"/>
              <a:gd name="connsiteY27" fmla="*/ 594097 h 1393544"/>
              <a:gd name="connsiteX28" fmla="*/ 0 w 943635"/>
              <a:gd name="connsiteY28" fmla="*/ 594097 h 1393544"/>
              <a:gd name="connsiteX29" fmla="*/ 0 w 943635"/>
              <a:gd name="connsiteY29" fmla="*/ 786332 h 1393544"/>
              <a:gd name="connsiteX30" fmla="*/ 0 w 943635"/>
              <a:gd name="connsiteY30" fmla="*/ 865789 h 1393544"/>
              <a:gd name="connsiteX31" fmla="*/ 721597 w 943635"/>
              <a:gd name="connsiteY31" fmla="*/ 186771 h 1393544"/>
              <a:gd name="connsiteX32" fmla="*/ 677450 w 943635"/>
              <a:gd name="connsiteY32" fmla="*/ 148853 h 1393544"/>
              <a:gd name="connsiteX33" fmla="*/ 0 w 943635"/>
              <a:gd name="connsiteY33" fmla="*/ 786332 h 1393544"/>
              <a:gd name="connsiteX34" fmla="*/ 0 w 943635"/>
              <a:gd name="connsiteY34" fmla="*/ 786332 h 1393544"/>
              <a:gd name="connsiteX35" fmla="*/ 0 w 943635"/>
              <a:gd name="connsiteY35" fmla="*/ 978562 h 1393544"/>
              <a:gd name="connsiteX36" fmla="*/ 778344 w 943635"/>
              <a:gd name="connsiteY36" fmla="*/ 246149 h 1393544"/>
              <a:gd name="connsiteX37" fmla="*/ 814062 w 943635"/>
              <a:gd name="connsiteY37" fmla="*/ 291995 h 1393544"/>
              <a:gd name="connsiteX38" fmla="*/ 0 w 943635"/>
              <a:gd name="connsiteY38" fmla="*/ 1058020 h 1393544"/>
              <a:gd name="connsiteX39" fmla="*/ 0 w 943635"/>
              <a:gd name="connsiteY39" fmla="*/ 978562 h 1393544"/>
              <a:gd name="connsiteX40" fmla="*/ 0 w 943635"/>
              <a:gd name="connsiteY40" fmla="*/ 978562 h 1393544"/>
              <a:gd name="connsiteX41" fmla="*/ 0 w 943635"/>
              <a:gd name="connsiteY41" fmla="*/ 1170793 h 1393544"/>
              <a:gd name="connsiteX42" fmla="*/ 858594 w 943635"/>
              <a:gd name="connsiteY42" fmla="*/ 362861 h 1393544"/>
              <a:gd name="connsiteX43" fmla="*/ 885267 w 943635"/>
              <a:gd name="connsiteY43" fmla="*/ 417224 h 1393544"/>
              <a:gd name="connsiteX44" fmla="*/ 0 w 943635"/>
              <a:gd name="connsiteY44" fmla="*/ 1250253 h 1393544"/>
              <a:gd name="connsiteX45" fmla="*/ 0 w 943635"/>
              <a:gd name="connsiteY45" fmla="*/ 1170793 h 1393544"/>
              <a:gd name="connsiteX46" fmla="*/ 0 w 943635"/>
              <a:gd name="connsiteY46" fmla="*/ 1170793 h 1393544"/>
              <a:gd name="connsiteX47" fmla="*/ 915793 w 943635"/>
              <a:gd name="connsiteY47" fmla="*/ 501272 h 1393544"/>
              <a:gd name="connsiteX48" fmla="*/ 931346 w 943635"/>
              <a:gd name="connsiteY48" fmla="*/ 566094 h 1393544"/>
              <a:gd name="connsiteX49" fmla="*/ 74826 w 943635"/>
              <a:gd name="connsiteY49" fmla="*/ 1372074 h 1393544"/>
              <a:gd name="connsiteX50" fmla="*/ 11067 w 943635"/>
              <a:gd name="connsiteY50" fmla="*/ 1352612 h 1393544"/>
              <a:gd name="connsiteX51" fmla="*/ 915793 w 943635"/>
              <a:gd name="connsiteY51" fmla="*/ 501272 h 1393544"/>
              <a:gd name="connsiteX52" fmla="*/ 915793 w 943635"/>
              <a:gd name="connsiteY52" fmla="*/ 501272 h 1393544"/>
              <a:gd name="connsiteX53" fmla="*/ 943052 w 943635"/>
              <a:gd name="connsiteY53" fmla="*/ 667851 h 1393544"/>
              <a:gd name="connsiteX54" fmla="*/ 941687 w 943635"/>
              <a:gd name="connsiteY54" fmla="*/ 748594 h 1393544"/>
              <a:gd name="connsiteX55" fmla="*/ 256359 w 943635"/>
              <a:gd name="connsiteY55" fmla="*/ 1393481 h 1393544"/>
              <a:gd name="connsiteX56" fmla="*/ 175685 w 943635"/>
              <a:gd name="connsiteY56" fmla="*/ 1389939 h 1393544"/>
              <a:gd name="connsiteX57" fmla="*/ 943052 w 943635"/>
              <a:gd name="connsiteY57" fmla="*/ 667851 h 139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943635" h="1393544">
                <a:moveTo>
                  <a:pt x="918291" y="883386"/>
                </a:moveTo>
                <a:lnTo>
                  <a:pt x="392326" y="1378316"/>
                </a:lnTo>
                <a:cubicBezTo>
                  <a:pt x="435548" y="1369130"/>
                  <a:pt x="478088" y="1355781"/>
                  <a:pt x="519324" y="1338269"/>
                </a:cubicBezTo>
                <a:lnTo>
                  <a:pt x="870604" y="1007720"/>
                </a:lnTo>
                <a:cubicBezTo>
                  <a:pt x="890585" y="967620"/>
                  <a:pt x="906497" y="925969"/>
                  <a:pt x="918291" y="883386"/>
                </a:cubicBezTo>
                <a:lnTo>
                  <a:pt x="918291" y="883386"/>
                </a:lnTo>
                <a:close/>
                <a:moveTo>
                  <a:pt x="0" y="45001"/>
                </a:moveTo>
                <a:lnTo>
                  <a:pt x="0" y="96861"/>
                </a:lnTo>
                <a:lnTo>
                  <a:pt x="82068" y="19635"/>
                </a:lnTo>
                <a:cubicBezTo>
                  <a:pt x="54331" y="26356"/>
                  <a:pt x="26921" y="34813"/>
                  <a:pt x="0" y="45001"/>
                </a:cubicBezTo>
                <a:lnTo>
                  <a:pt x="0" y="45001"/>
                </a:lnTo>
                <a:close/>
                <a:moveTo>
                  <a:pt x="0" y="209636"/>
                </a:moveTo>
                <a:lnTo>
                  <a:pt x="222326" y="427"/>
                </a:lnTo>
                <a:cubicBezTo>
                  <a:pt x="249791" y="-531"/>
                  <a:pt x="277293" y="122"/>
                  <a:pt x="304675" y="2392"/>
                </a:cubicBezTo>
                <a:lnTo>
                  <a:pt x="0" y="289089"/>
                </a:lnTo>
                <a:lnTo>
                  <a:pt x="0" y="209636"/>
                </a:lnTo>
                <a:lnTo>
                  <a:pt x="0" y="209636"/>
                </a:lnTo>
                <a:close/>
                <a:moveTo>
                  <a:pt x="0" y="401865"/>
                </a:moveTo>
                <a:lnTo>
                  <a:pt x="407247" y="18651"/>
                </a:lnTo>
                <a:cubicBezTo>
                  <a:pt x="429045" y="23786"/>
                  <a:pt x="450637" y="29982"/>
                  <a:pt x="471940" y="37231"/>
                </a:cubicBezTo>
                <a:lnTo>
                  <a:pt x="0" y="481324"/>
                </a:lnTo>
                <a:lnTo>
                  <a:pt x="0" y="401865"/>
                </a:lnTo>
                <a:lnTo>
                  <a:pt x="0" y="401865"/>
                </a:lnTo>
                <a:close/>
                <a:moveTo>
                  <a:pt x="0" y="594097"/>
                </a:moveTo>
                <a:lnTo>
                  <a:pt x="555140" y="71716"/>
                </a:lnTo>
                <a:cubicBezTo>
                  <a:pt x="573250" y="80645"/>
                  <a:pt x="591043" y="90411"/>
                  <a:pt x="608466" y="100996"/>
                </a:cubicBezTo>
                <a:lnTo>
                  <a:pt x="0" y="673557"/>
                </a:lnTo>
                <a:lnTo>
                  <a:pt x="0" y="594097"/>
                </a:lnTo>
                <a:lnTo>
                  <a:pt x="0" y="594097"/>
                </a:lnTo>
                <a:close/>
                <a:moveTo>
                  <a:pt x="0" y="786332"/>
                </a:moveTo>
                <a:lnTo>
                  <a:pt x="0" y="865789"/>
                </a:lnTo>
                <a:lnTo>
                  <a:pt x="721597" y="186771"/>
                </a:lnTo>
                <a:cubicBezTo>
                  <a:pt x="707293" y="173438"/>
                  <a:pt x="692579" y="160774"/>
                  <a:pt x="677450" y="148853"/>
                </a:cubicBezTo>
                <a:lnTo>
                  <a:pt x="0" y="786332"/>
                </a:lnTo>
                <a:lnTo>
                  <a:pt x="0" y="786332"/>
                </a:lnTo>
                <a:close/>
                <a:moveTo>
                  <a:pt x="0" y="978562"/>
                </a:moveTo>
                <a:lnTo>
                  <a:pt x="778344" y="246149"/>
                </a:lnTo>
                <a:cubicBezTo>
                  <a:pt x="790990" y="261047"/>
                  <a:pt x="802875" y="276354"/>
                  <a:pt x="814062" y="291995"/>
                </a:cubicBezTo>
                <a:lnTo>
                  <a:pt x="0" y="1058020"/>
                </a:lnTo>
                <a:lnTo>
                  <a:pt x="0" y="978562"/>
                </a:lnTo>
                <a:lnTo>
                  <a:pt x="0" y="978562"/>
                </a:lnTo>
                <a:close/>
                <a:moveTo>
                  <a:pt x="0" y="1170793"/>
                </a:moveTo>
                <a:lnTo>
                  <a:pt x="858594" y="362861"/>
                </a:lnTo>
                <a:cubicBezTo>
                  <a:pt x="868331" y="380673"/>
                  <a:pt x="877209" y="398817"/>
                  <a:pt x="885267" y="417224"/>
                </a:cubicBezTo>
                <a:lnTo>
                  <a:pt x="0" y="1250253"/>
                </a:lnTo>
                <a:lnTo>
                  <a:pt x="0" y="1170793"/>
                </a:lnTo>
                <a:lnTo>
                  <a:pt x="0" y="1170793"/>
                </a:lnTo>
                <a:close/>
                <a:moveTo>
                  <a:pt x="915793" y="501272"/>
                </a:moveTo>
                <a:cubicBezTo>
                  <a:pt x="922029" y="522674"/>
                  <a:pt x="927209" y="544308"/>
                  <a:pt x="931346" y="566094"/>
                </a:cubicBezTo>
                <a:lnTo>
                  <a:pt x="74826" y="1372074"/>
                </a:lnTo>
                <a:cubicBezTo>
                  <a:pt x="53333" y="1366618"/>
                  <a:pt x="32054" y="1360136"/>
                  <a:pt x="11067" y="1352612"/>
                </a:cubicBezTo>
                <a:lnTo>
                  <a:pt x="915793" y="501272"/>
                </a:lnTo>
                <a:lnTo>
                  <a:pt x="915793" y="501272"/>
                </a:lnTo>
                <a:close/>
                <a:moveTo>
                  <a:pt x="943052" y="667851"/>
                </a:moveTo>
                <a:cubicBezTo>
                  <a:pt x="944160" y="694772"/>
                  <a:pt x="943683" y="721735"/>
                  <a:pt x="941687" y="748594"/>
                </a:cubicBezTo>
                <a:lnTo>
                  <a:pt x="256359" y="1393481"/>
                </a:lnTo>
                <a:cubicBezTo>
                  <a:pt x="229426" y="1393841"/>
                  <a:pt x="202488" y="1392679"/>
                  <a:pt x="175685" y="1389939"/>
                </a:cubicBezTo>
                <a:lnTo>
                  <a:pt x="943052" y="667851"/>
                </a:lnTo>
                <a:close/>
              </a:path>
            </a:pathLst>
          </a:custGeom>
          <a:solidFill>
            <a:srgbClr val="FFDAC3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067279" y="3854858"/>
            <a:ext cx="4082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b="1" dirty="0">
                <a:solidFill>
                  <a:schemeClr val="bg1"/>
                </a:solidFill>
              </a:rPr>
              <a:t>期末安全教育主题课件</a:t>
            </a:r>
            <a:r>
              <a:rPr lang="en-US" altLang="zh-CN" sz="1600" b="1" dirty="0">
                <a:solidFill>
                  <a:schemeClr val="bg1"/>
                </a:solidFill>
              </a:rPr>
              <a:t>PPT</a:t>
            </a:r>
            <a:r>
              <a:rPr lang="zh-CN" altLang="en-US" sz="1600" b="1" dirty="0">
                <a:solidFill>
                  <a:schemeClr val="bg1"/>
                </a:solidFill>
              </a:rPr>
              <a:t>模板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83" name="图形 45"/>
          <p:cNvGrpSpPr/>
          <p:nvPr/>
        </p:nvGrpSpPr>
        <p:grpSpPr>
          <a:xfrm>
            <a:off x="413421" y="5586542"/>
            <a:ext cx="1737351" cy="1273304"/>
            <a:chOff x="3120968" y="2876756"/>
            <a:chExt cx="529068" cy="387754"/>
          </a:xfrm>
        </p:grpSpPr>
        <p:sp>
          <p:nvSpPr>
            <p:cNvPr id="84" name="任意多边形: 形状 83"/>
            <p:cNvSpPr/>
            <p:nvPr/>
          </p:nvSpPr>
          <p:spPr>
            <a:xfrm>
              <a:off x="3209587" y="2932300"/>
              <a:ext cx="440449" cy="332210"/>
            </a:xfrm>
            <a:custGeom>
              <a:avLst/>
              <a:gdLst>
                <a:gd name="connsiteX0" fmla="*/ 187001 w 440449"/>
                <a:gd name="connsiteY0" fmla="*/ 61864 h 332210"/>
                <a:gd name="connsiteX1" fmla="*/ 168556 w 440449"/>
                <a:gd name="connsiteY1" fmla="*/ 93418 h 332210"/>
                <a:gd name="connsiteX2" fmla="*/ 105044 w 440449"/>
                <a:gd name="connsiteY2" fmla="*/ 68818 h 332210"/>
                <a:gd name="connsiteX3" fmla="*/ 129788 w 440449"/>
                <a:gd name="connsiteY3" fmla="*/ 39284 h 332210"/>
                <a:gd name="connsiteX4" fmla="*/ 137201 w 440449"/>
                <a:gd name="connsiteY4" fmla="*/ 37134 h 332210"/>
                <a:gd name="connsiteX5" fmla="*/ 183122 w 440449"/>
                <a:gd name="connsiteY5" fmla="*/ 51769 h 332210"/>
                <a:gd name="connsiteX6" fmla="*/ 187001 w 440449"/>
                <a:gd name="connsiteY6" fmla="*/ 61864 h 332210"/>
                <a:gd name="connsiteX7" fmla="*/ 78078 w 440449"/>
                <a:gd name="connsiteY7" fmla="*/ 14962 h 332210"/>
                <a:gd name="connsiteX8" fmla="*/ 32157 w 440449"/>
                <a:gd name="connsiteY8" fmla="*/ 327 h 332210"/>
                <a:gd name="connsiteX9" fmla="*/ 24744 w 440449"/>
                <a:gd name="connsiteY9" fmla="*/ 2477 h 332210"/>
                <a:gd name="connsiteX10" fmla="*/ 0 w 440449"/>
                <a:gd name="connsiteY10" fmla="*/ 32011 h 332210"/>
                <a:gd name="connsiteX11" fmla="*/ 63512 w 440449"/>
                <a:gd name="connsiteY11" fmla="*/ 56611 h 332210"/>
                <a:gd name="connsiteX12" fmla="*/ 81957 w 440449"/>
                <a:gd name="connsiteY12" fmla="*/ 25057 h 332210"/>
                <a:gd name="connsiteX13" fmla="*/ 78078 w 440449"/>
                <a:gd name="connsiteY13" fmla="*/ 14962 h 332210"/>
                <a:gd name="connsiteX14" fmla="*/ 439821 w 440449"/>
                <a:gd name="connsiteY14" fmla="*/ 319317 h 332210"/>
                <a:gd name="connsiteX15" fmla="*/ 419692 w 440449"/>
                <a:gd name="connsiteY15" fmla="*/ 275529 h 332210"/>
                <a:gd name="connsiteX16" fmla="*/ 409200 w 440449"/>
                <a:gd name="connsiteY16" fmla="*/ 272888 h 332210"/>
                <a:gd name="connsiteX17" fmla="*/ 380122 w 440449"/>
                <a:gd name="connsiteY17" fmla="*/ 295040 h 332210"/>
                <a:gd name="connsiteX18" fmla="*/ 400044 w 440449"/>
                <a:gd name="connsiteY18" fmla="*/ 332210 h 332210"/>
                <a:gd name="connsiteX19" fmla="*/ 433649 w 440449"/>
                <a:gd name="connsiteY19" fmla="*/ 332210 h 332210"/>
                <a:gd name="connsiteX20" fmla="*/ 438586 w 440449"/>
                <a:gd name="connsiteY20" fmla="*/ 326929 h 332210"/>
                <a:gd name="connsiteX21" fmla="*/ 439821 w 440449"/>
                <a:gd name="connsiteY21" fmla="*/ 319317 h 332210"/>
                <a:gd name="connsiteX22" fmla="*/ 390512 w 440449"/>
                <a:gd name="connsiteY22" fmla="*/ 219533 h 332210"/>
                <a:gd name="connsiteX23" fmla="*/ 370383 w 440449"/>
                <a:gd name="connsiteY23" fmla="*/ 175745 h 332210"/>
                <a:gd name="connsiteX24" fmla="*/ 359891 w 440449"/>
                <a:gd name="connsiteY24" fmla="*/ 173104 h 332210"/>
                <a:gd name="connsiteX25" fmla="*/ 330813 w 440449"/>
                <a:gd name="connsiteY25" fmla="*/ 195256 h 332210"/>
                <a:gd name="connsiteX26" fmla="*/ 362977 w 440449"/>
                <a:gd name="connsiteY26" fmla="*/ 255298 h 332210"/>
                <a:gd name="connsiteX27" fmla="*/ 389277 w 440449"/>
                <a:gd name="connsiteY27" fmla="*/ 227146 h 332210"/>
                <a:gd name="connsiteX28" fmla="*/ 390512 w 440449"/>
                <a:gd name="connsiteY28" fmla="*/ 219533 h 332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40449" h="332210">
                  <a:moveTo>
                    <a:pt x="187001" y="61864"/>
                  </a:moveTo>
                  <a:lnTo>
                    <a:pt x="168556" y="93418"/>
                  </a:lnTo>
                  <a:lnTo>
                    <a:pt x="105044" y="68818"/>
                  </a:lnTo>
                  <a:lnTo>
                    <a:pt x="129788" y="39284"/>
                  </a:lnTo>
                  <a:cubicBezTo>
                    <a:pt x="131595" y="37131"/>
                    <a:pt x="134523" y="36281"/>
                    <a:pt x="137201" y="37134"/>
                  </a:cubicBezTo>
                  <a:lnTo>
                    <a:pt x="183122" y="51769"/>
                  </a:lnTo>
                  <a:cubicBezTo>
                    <a:pt x="187350" y="53117"/>
                    <a:pt x="189240" y="58034"/>
                    <a:pt x="187001" y="61864"/>
                  </a:cubicBezTo>
                  <a:close/>
                  <a:moveTo>
                    <a:pt x="78078" y="14962"/>
                  </a:moveTo>
                  <a:lnTo>
                    <a:pt x="32157" y="327"/>
                  </a:lnTo>
                  <a:cubicBezTo>
                    <a:pt x="29479" y="-526"/>
                    <a:pt x="26551" y="324"/>
                    <a:pt x="24744" y="2477"/>
                  </a:cubicBezTo>
                  <a:lnTo>
                    <a:pt x="0" y="32011"/>
                  </a:lnTo>
                  <a:lnTo>
                    <a:pt x="63512" y="56611"/>
                  </a:lnTo>
                  <a:lnTo>
                    <a:pt x="81957" y="25057"/>
                  </a:lnTo>
                  <a:cubicBezTo>
                    <a:pt x="84196" y="21231"/>
                    <a:pt x="82306" y="16310"/>
                    <a:pt x="78078" y="14962"/>
                  </a:cubicBezTo>
                  <a:close/>
                  <a:moveTo>
                    <a:pt x="439821" y="319317"/>
                  </a:moveTo>
                  <a:lnTo>
                    <a:pt x="419692" y="275529"/>
                  </a:lnTo>
                  <a:cubicBezTo>
                    <a:pt x="417841" y="271483"/>
                    <a:pt x="412732" y="270214"/>
                    <a:pt x="409200" y="272888"/>
                  </a:cubicBezTo>
                  <a:lnTo>
                    <a:pt x="380122" y="295040"/>
                  </a:lnTo>
                  <a:lnTo>
                    <a:pt x="400044" y="332210"/>
                  </a:lnTo>
                  <a:lnTo>
                    <a:pt x="433649" y="332210"/>
                  </a:lnTo>
                  <a:lnTo>
                    <a:pt x="438586" y="326929"/>
                  </a:lnTo>
                  <a:cubicBezTo>
                    <a:pt x="440507" y="324872"/>
                    <a:pt x="440987" y="321855"/>
                    <a:pt x="439821" y="319317"/>
                  </a:cubicBezTo>
                  <a:close/>
                  <a:moveTo>
                    <a:pt x="390512" y="219533"/>
                  </a:moveTo>
                  <a:lnTo>
                    <a:pt x="370383" y="175745"/>
                  </a:lnTo>
                  <a:cubicBezTo>
                    <a:pt x="368532" y="171698"/>
                    <a:pt x="363423" y="170430"/>
                    <a:pt x="359891" y="173104"/>
                  </a:cubicBezTo>
                  <a:lnTo>
                    <a:pt x="330813" y="195256"/>
                  </a:lnTo>
                  <a:lnTo>
                    <a:pt x="362977" y="255298"/>
                  </a:lnTo>
                  <a:lnTo>
                    <a:pt x="389277" y="227146"/>
                  </a:lnTo>
                  <a:cubicBezTo>
                    <a:pt x="391198" y="225088"/>
                    <a:pt x="391678" y="222070"/>
                    <a:pt x="390512" y="219533"/>
                  </a:cubicBez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5" name="任意多边形: 形状 84"/>
            <p:cNvSpPr/>
            <p:nvPr/>
          </p:nvSpPr>
          <p:spPr>
            <a:xfrm>
              <a:off x="3120972" y="2876756"/>
              <a:ext cx="507617" cy="387744"/>
            </a:xfrm>
            <a:custGeom>
              <a:avLst/>
              <a:gdLst>
                <a:gd name="connsiteX0" fmla="*/ 125155 w 507617"/>
                <a:gd name="connsiteY0" fmla="*/ 387744 h 387744"/>
                <a:gd name="connsiteX1" fmla="*/ 206635 w 507617"/>
                <a:gd name="connsiteY1" fmla="*/ 263460 h 387744"/>
                <a:gd name="connsiteX2" fmla="*/ 0 w 507617"/>
                <a:gd name="connsiteY2" fmla="*/ 77399 h 387744"/>
                <a:gd name="connsiteX3" fmla="*/ 5366 w 507617"/>
                <a:gd name="connsiteY3" fmla="*/ 45197 h 387744"/>
                <a:gd name="connsiteX4" fmla="*/ 287141 w 507617"/>
                <a:gd name="connsiteY4" fmla="*/ 149857 h 387744"/>
                <a:gd name="connsiteX5" fmla="*/ 407454 w 507617"/>
                <a:gd name="connsiteY5" fmla="*/ 18811 h 387744"/>
                <a:gd name="connsiteX6" fmla="*/ 493999 w 507617"/>
                <a:gd name="connsiteY6" fmla="*/ 5393 h 387744"/>
                <a:gd name="connsiteX7" fmla="*/ 502208 w 507617"/>
                <a:gd name="connsiteY7" fmla="*/ 90282 h 387744"/>
                <a:gd name="connsiteX8" fmla="*/ 410139 w 507617"/>
                <a:gd name="connsiteY8" fmla="*/ 222761 h 387744"/>
                <a:gd name="connsiteX9" fmla="*/ 498100 w 507617"/>
                <a:gd name="connsiteY9" fmla="*/ 387744 h 387744"/>
                <a:gd name="connsiteX10" fmla="*/ 363923 w 507617"/>
                <a:gd name="connsiteY10" fmla="*/ 387744 h 387744"/>
                <a:gd name="connsiteX11" fmla="*/ 337012 w 507617"/>
                <a:gd name="connsiteY11" fmla="*/ 352244 h 387744"/>
                <a:gd name="connsiteX12" fmla="*/ 309505 w 507617"/>
                <a:gd name="connsiteY12" fmla="*/ 387744 h 387744"/>
                <a:gd name="connsiteX13" fmla="*/ 125155 w 507617"/>
                <a:gd name="connsiteY13" fmla="*/ 387744 h 38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7617" h="387744">
                  <a:moveTo>
                    <a:pt x="125155" y="387744"/>
                  </a:moveTo>
                  <a:lnTo>
                    <a:pt x="206635" y="263460"/>
                  </a:lnTo>
                  <a:lnTo>
                    <a:pt x="0" y="77399"/>
                  </a:lnTo>
                  <a:lnTo>
                    <a:pt x="5366" y="45197"/>
                  </a:lnTo>
                  <a:lnTo>
                    <a:pt x="287141" y="149857"/>
                  </a:lnTo>
                  <a:cubicBezTo>
                    <a:pt x="287141" y="149857"/>
                    <a:pt x="384477" y="31728"/>
                    <a:pt x="407454" y="18811"/>
                  </a:cubicBezTo>
                  <a:cubicBezTo>
                    <a:pt x="437870" y="1711"/>
                    <a:pt x="474543" y="-6011"/>
                    <a:pt x="493999" y="5393"/>
                  </a:cubicBezTo>
                  <a:cubicBezTo>
                    <a:pt x="513455" y="16799"/>
                    <a:pt x="508044" y="76110"/>
                    <a:pt x="502208" y="90282"/>
                  </a:cubicBezTo>
                  <a:cubicBezTo>
                    <a:pt x="491249" y="116894"/>
                    <a:pt x="410139" y="222761"/>
                    <a:pt x="410139" y="222761"/>
                  </a:cubicBezTo>
                  <a:lnTo>
                    <a:pt x="498100" y="387744"/>
                  </a:lnTo>
                  <a:lnTo>
                    <a:pt x="363923" y="387744"/>
                  </a:lnTo>
                  <a:lnTo>
                    <a:pt x="337012" y="352244"/>
                  </a:lnTo>
                  <a:lnTo>
                    <a:pt x="309505" y="387744"/>
                  </a:lnTo>
                  <a:lnTo>
                    <a:pt x="125155" y="387744"/>
                  </a:lnTo>
                  <a:close/>
                </a:path>
              </a:pathLst>
            </a:custGeom>
            <a:solidFill>
              <a:srgbClr val="717282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>
              <a:off x="3120968" y="2921953"/>
              <a:ext cx="244107" cy="218266"/>
            </a:xfrm>
            <a:custGeom>
              <a:avLst/>
              <a:gdLst>
                <a:gd name="connsiteX0" fmla="*/ 206635 w 244107"/>
                <a:gd name="connsiteY0" fmla="*/ 218266 h 218266"/>
                <a:gd name="connsiteX1" fmla="*/ 244107 w 244107"/>
                <a:gd name="connsiteY1" fmla="*/ 210136 h 218266"/>
                <a:gd name="connsiteX2" fmla="*/ 5366 w 244107"/>
                <a:gd name="connsiteY2" fmla="*/ 0 h 218266"/>
                <a:gd name="connsiteX3" fmla="*/ 0 w 244107"/>
                <a:gd name="connsiteY3" fmla="*/ 32205 h 218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107" h="218266">
                  <a:moveTo>
                    <a:pt x="206635" y="218266"/>
                  </a:moveTo>
                  <a:lnTo>
                    <a:pt x="244107" y="210136"/>
                  </a:lnTo>
                  <a:lnTo>
                    <a:pt x="5366" y="0"/>
                  </a:lnTo>
                  <a:lnTo>
                    <a:pt x="0" y="32205"/>
                  </a:ln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7" name="任意多边形: 形状 86"/>
            <p:cNvSpPr/>
            <p:nvPr/>
          </p:nvSpPr>
          <p:spPr>
            <a:xfrm>
              <a:off x="3457981" y="3195690"/>
              <a:ext cx="66100" cy="68809"/>
            </a:xfrm>
            <a:custGeom>
              <a:avLst/>
              <a:gdLst>
                <a:gd name="connsiteX0" fmla="*/ 0 w 66100"/>
                <a:gd name="connsiteY0" fmla="*/ 33309 h 68809"/>
                <a:gd name="connsiteX1" fmla="*/ 9567 w 66100"/>
                <a:gd name="connsiteY1" fmla="*/ 0 h 68809"/>
                <a:gd name="connsiteX2" fmla="*/ 66101 w 66100"/>
                <a:gd name="connsiteY2" fmla="*/ 68810 h 68809"/>
                <a:gd name="connsiteX3" fmla="*/ 26911 w 66100"/>
                <a:gd name="connsiteY3" fmla="*/ 68810 h 6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100" h="68809">
                  <a:moveTo>
                    <a:pt x="0" y="33309"/>
                  </a:moveTo>
                  <a:lnTo>
                    <a:pt x="9567" y="0"/>
                  </a:lnTo>
                  <a:lnTo>
                    <a:pt x="66101" y="68810"/>
                  </a:lnTo>
                  <a:lnTo>
                    <a:pt x="26911" y="68810"/>
                  </a:ln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8" name="任意多边形: 形状 87"/>
            <p:cNvSpPr/>
            <p:nvPr/>
          </p:nvSpPr>
          <p:spPr>
            <a:xfrm>
              <a:off x="3405364" y="3050586"/>
              <a:ext cx="128599" cy="170069"/>
            </a:xfrm>
            <a:custGeom>
              <a:avLst/>
              <a:gdLst>
                <a:gd name="connsiteX0" fmla="*/ 113098 w 128599"/>
                <a:gd name="connsiteY0" fmla="*/ 3524 h 170069"/>
                <a:gd name="connsiteX1" fmla="*/ 1645 w 128599"/>
                <a:gd name="connsiteY1" fmla="*/ 156447 h 170069"/>
                <a:gd name="connsiteX2" fmla="*/ 3524 w 128599"/>
                <a:gd name="connsiteY2" fmla="*/ 168425 h 170069"/>
                <a:gd name="connsiteX3" fmla="*/ 3524 w 128599"/>
                <a:gd name="connsiteY3" fmla="*/ 168425 h 170069"/>
                <a:gd name="connsiteX4" fmla="*/ 15502 w 128599"/>
                <a:gd name="connsiteY4" fmla="*/ 166546 h 170069"/>
                <a:gd name="connsiteX5" fmla="*/ 126954 w 128599"/>
                <a:gd name="connsiteY5" fmla="*/ 13623 h 170069"/>
                <a:gd name="connsiteX6" fmla="*/ 125075 w 128599"/>
                <a:gd name="connsiteY6" fmla="*/ 1645 h 170069"/>
                <a:gd name="connsiteX7" fmla="*/ 125075 w 128599"/>
                <a:gd name="connsiteY7" fmla="*/ 1645 h 170069"/>
                <a:gd name="connsiteX8" fmla="*/ 113098 w 128599"/>
                <a:gd name="connsiteY8" fmla="*/ 3524 h 17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599" h="170069">
                  <a:moveTo>
                    <a:pt x="113098" y="3524"/>
                  </a:moveTo>
                  <a:lnTo>
                    <a:pt x="1645" y="156447"/>
                  </a:lnTo>
                  <a:cubicBezTo>
                    <a:pt x="-1143" y="160274"/>
                    <a:pt x="-303" y="165637"/>
                    <a:pt x="3524" y="168425"/>
                  </a:cubicBezTo>
                  <a:lnTo>
                    <a:pt x="3524" y="168425"/>
                  </a:lnTo>
                  <a:cubicBezTo>
                    <a:pt x="7351" y="171212"/>
                    <a:pt x="12714" y="170372"/>
                    <a:pt x="15502" y="166546"/>
                  </a:cubicBezTo>
                  <a:lnTo>
                    <a:pt x="126954" y="13623"/>
                  </a:lnTo>
                  <a:cubicBezTo>
                    <a:pt x="129742" y="9796"/>
                    <a:pt x="128902" y="4433"/>
                    <a:pt x="125075" y="1645"/>
                  </a:cubicBezTo>
                  <a:lnTo>
                    <a:pt x="125075" y="1645"/>
                  </a:lnTo>
                  <a:cubicBezTo>
                    <a:pt x="121252" y="-1143"/>
                    <a:pt x="115889" y="-303"/>
                    <a:pt x="113098" y="3524"/>
                  </a:cubicBezTo>
                  <a:close/>
                </a:path>
              </a:pathLst>
            </a:custGeom>
            <a:solidFill>
              <a:srgbClr val="A1A3AF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9" name="任意多边形: 形状 88"/>
            <p:cNvSpPr/>
            <p:nvPr/>
          </p:nvSpPr>
          <p:spPr>
            <a:xfrm>
              <a:off x="3522946" y="2918168"/>
              <a:ext cx="75087" cy="68525"/>
            </a:xfrm>
            <a:custGeom>
              <a:avLst/>
              <a:gdLst>
                <a:gd name="connsiteX0" fmla="*/ 74729 w 75087"/>
                <a:gd name="connsiteY0" fmla="*/ 42272 h 68525"/>
                <a:gd name="connsiteX1" fmla="*/ 22968 w 75087"/>
                <a:gd name="connsiteY1" fmla="*/ 51 h 68525"/>
                <a:gd name="connsiteX2" fmla="*/ 16274 w 75087"/>
                <a:gd name="connsiteY2" fmla="*/ 2626 h 68525"/>
                <a:gd name="connsiteX3" fmla="*/ 1129 w 75087"/>
                <a:gd name="connsiteY3" fmla="*/ 19675 h 68525"/>
                <a:gd name="connsiteX4" fmla="*/ 3621 w 75087"/>
                <a:gd name="connsiteY4" fmla="*/ 26958 h 68525"/>
                <a:gd name="connsiteX5" fmla="*/ 50390 w 75087"/>
                <a:gd name="connsiteY5" fmla="*/ 65651 h 68525"/>
                <a:gd name="connsiteX6" fmla="*/ 57903 w 75087"/>
                <a:gd name="connsiteY6" fmla="*/ 67012 h 68525"/>
                <a:gd name="connsiteX7" fmla="*/ 73127 w 75087"/>
                <a:gd name="connsiteY7" fmla="*/ 49871 h 68525"/>
                <a:gd name="connsiteX8" fmla="*/ 74729 w 75087"/>
                <a:gd name="connsiteY8" fmla="*/ 42272 h 6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087" h="68525">
                  <a:moveTo>
                    <a:pt x="74729" y="42272"/>
                  </a:moveTo>
                  <a:cubicBezTo>
                    <a:pt x="64243" y="7948"/>
                    <a:pt x="34044" y="1327"/>
                    <a:pt x="22968" y="51"/>
                  </a:cubicBezTo>
                  <a:cubicBezTo>
                    <a:pt x="20448" y="-240"/>
                    <a:pt x="17962" y="730"/>
                    <a:pt x="16274" y="2626"/>
                  </a:cubicBezTo>
                  <a:lnTo>
                    <a:pt x="1129" y="19675"/>
                  </a:lnTo>
                  <a:cubicBezTo>
                    <a:pt x="-1165" y="22257"/>
                    <a:pt x="223" y="26351"/>
                    <a:pt x="3621" y="26958"/>
                  </a:cubicBezTo>
                  <a:cubicBezTo>
                    <a:pt x="16305" y="29235"/>
                    <a:pt x="40329" y="37276"/>
                    <a:pt x="50390" y="65651"/>
                  </a:cubicBezTo>
                  <a:cubicBezTo>
                    <a:pt x="51507" y="68809"/>
                    <a:pt x="55681" y="69516"/>
                    <a:pt x="57903" y="67012"/>
                  </a:cubicBezTo>
                  <a:lnTo>
                    <a:pt x="73127" y="49871"/>
                  </a:lnTo>
                  <a:cubicBezTo>
                    <a:pt x="74969" y="47807"/>
                    <a:pt x="75538" y="44919"/>
                    <a:pt x="74729" y="42272"/>
                  </a:cubicBezTo>
                  <a:close/>
                </a:path>
              </a:pathLst>
            </a:custGeom>
            <a:solidFill>
              <a:srgbClr val="A1A3AF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64" name="任意多边形: 形状 63"/>
          <p:cNvSpPr/>
          <p:nvPr/>
        </p:nvSpPr>
        <p:spPr>
          <a:xfrm>
            <a:off x="9107885" y="-899101"/>
            <a:ext cx="4789714" cy="2002972"/>
          </a:xfrm>
          <a:custGeom>
            <a:avLst/>
            <a:gdLst>
              <a:gd name="connsiteX0" fmla="*/ 0 w 4789714"/>
              <a:gd name="connsiteY0" fmla="*/ 0 h 2002972"/>
              <a:gd name="connsiteX1" fmla="*/ 2119086 w 4789714"/>
              <a:gd name="connsiteY1" fmla="*/ 1291772 h 2002972"/>
              <a:gd name="connsiteX2" fmla="*/ 3599543 w 4789714"/>
              <a:gd name="connsiteY2" fmla="*/ 1277257 h 2002972"/>
              <a:gd name="connsiteX3" fmla="*/ 4789714 w 4789714"/>
              <a:gd name="connsiteY3" fmla="*/ 2002972 h 2002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9714" h="2002972">
                <a:moveTo>
                  <a:pt x="0" y="0"/>
                </a:moveTo>
                <a:cubicBezTo>
                  <a:pt x="759581" y="539448"/>
                  <a:pt x="1519162" y="1078896"/>
                  <a:pt x="2119086" y="1291772"/>
                </a:cubicBezTo>
                <a:cubicBezTo>
                  <a:pt x="2719010" y="1504648"/>
                  <a:pt x="3154438" y="1158724"/>
                  <a:pt x="3599543" y="1277257"/>
                </a:cubicBezTo>
                <a:cubicBezTo>
                  <a:pt x="4044648" y="1395790"/>
                  <a:pt x="4417181" y="1699381"/>
                  <a:pt x="4789714" y="2002972"/>
                </a:cubicBez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图形 45"/>
          <p:cNvGrpSpPr/>
          <p:nvPr/>
        </p:nvGrpSpPr>
        <p:grpSpPr>
          <a:xfrm rot="10800000">
            <a:off x="10121900" y="0"/>
            <a:ext cx="1518964" cy="1607546"/>
            <a:chOff x="3063126" y="5517609"/>
            <a:chExt cx="677197" cy="716689"/>
          </a:xfrm>
        </p:grpSpPr>
        <p:sp>
          <p:nvSpPr>
            <p:cNvPr id="48" name="任意多边形: 形状 47"/>
            <p:cNvSpPr/>
            <p:nvPr/>
          </p:nvSpPr>
          <p:spPr>
            <a:xfrm>
              <a:off x="3225618" y="6072765"/>
              <a:ext cx="167397" cy="161533"/>
            </a:xfrm>
            <a:custGeom>
              <a:avLst/>
              <a:gdLst>
                <a:gd name="connsiteX0" fmla="*/ 167061 w 167397"/>
                <a:gd name="connsiteY0" fmla="*/ 40970 h 161533"/>
                <a:gd name="connsiteX1" fmla="*/ 141858 w 167397"/>
                <a:gd name="connsiteY1" fmla="*/ 161534 h 161533"/>
                <a:gd name="connsiteX2" fmla="*/ 0 w 167397"/>
                <a:gd name="connsiteY2" fmla="*/ 161534 h 161533"/>
                <a:gd name="connsiteX3" fmla="*/ 31101 w 167397"/>
                <a:gd name="connsiteY3" fmla="*/ 12544 h 161533"/>
                <a:gd name="connsiteX4" fmla="*/ 49755 w 167397"/>
                <a:gd name="connsiteY4" fmla="*/ 336 h 161533"/>
                <a:gd name="connsiteX5" fmla="*/ 70775 w 167397"/>
                <a:gd name="connsiteY5" fmla="*/ 4726 h 161533"/>
                <a:gd name="connsiteX6" fmla="*/ 133834 w 167397"/>
                <a:gd name="connsiteY6" fmla="*/ 17893 h 161533"/>
                <a:gd name="connsiteX7" fmla="*/ 154854 w 167397"/>
                <a:gd name="connsiteY7" fmla="*/ 22282 h 161533"/>
                <a:gd name="connsiteX8" fmla="*/ 167061 w 167397"/>
                <a:gd name="connsiteY8" fmla="*/ 40970 h 16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397" h="161533">
                  <a:moveTo>
                    <a:pt x="167061" y="40970"/>
                  </a:moveTo>
                  <a:lnTo>
                    <a:pt x="141858" y="161534"/>
                  </a:lnTo>
                  <a:lnTo>
                    <a:pt x="0" y="161534"/>
                  </a:lnTo>
                  <a:lnTo>
                    <a:pt x="31101" y="12544"/>
                  </a:lnTo>
                  <a:cubicBezTo>
                    <a:pt x="32884" y="4040"/>
                    <a:pt x="41251" y="-1447"/>
                    <a:pt x="49755" y="336"/>
                  </a:cubicBezTo>
                  <a:lnTo>
                    <a:pt x="70775" y="4726"/>
                  </a:lnTo>
                  <a:lnTo>
                    <a:pt x="133834" y="17893"/>
                  </a:lnTo>
                  <a:lnTo>
                    <a:pt x="154854" y="22282"/>
                  </a:lnTo>
                  <a:cubicBezTo>
                    <a:pt x="163358" y="24065"/>
                    <a:pt x="168844" y="32432"/>
                    <a:pt x="167061" y="40970"/>
                  </a:cubicBez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3063126" y="5517609"/>
              <a:ext cx="660105" cy="508420"/>
            </a:xfrm>
            <a:custGeom>
              <a:avLst/>
              <a:gdLst>
                <a:gd name="connsiteX0" fmla="*/ 613398 w 660105"/>
                <a:gd name="connsiteY0" fmla="*/ 101980 h 508420"/>
                <a:gd name="connsiteX1" fmla="*/ 131377 w 660105"/>
                <a:gd name="connsiteY1" fmla="*/ 1253 h 508420"/>
                <a:gd name="connsiteX2" fmla="*/ 61909 w 660105"/>
                <a:gd name="connsiteY2" fmla="*/ 46708 h 508420"/>
                <a:gd name="connsiteX3" fmla="*/ 1253 w 660105"/>
                <a:gd name="connsiteY3" fmla="*/ 336973 h 508420"/>
                <a:gd name="connsiteX4" fmla="*/ 46708 w 660105"/>
                <a:gd name="connsiteY4" fmla="*/ 406441 h 508420"/>
                <a:gd name="connsiteX5" fmla="*/ 528729 w 660105"/>
                <a:gd name="connsiteY5" fmla="*/ 507168 h 508420"/>
                <a:gd name="connsiteX6" fmla="*/ 598197 w 660105"/>
                <a:gd name="connsiteY6" fmla="*/ 461713 h 508420"/>
                <a:gd name="connsiteX7" fmla="*/ 658853 w 660105"/>
                <a:gd name="connsiteY7" fmla="*/ 171448 h 508420"/>
                <a:gd name="connsiteX8" fmla="*/ 613398 w 660105"/>
                <a:gd name="connsiteY8" fmla="*/ 101980 h 50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0105" h="508420">
                  <a:moveTo>
                    <a:pt x="613398" y="101980"/>
                  </a:moveTo>
                  <a:lnTo>
                    <a:pt x="131377" y="1253"/>
                  </a:lnTo>
                  <a:cubicBezTo>
                    <a:pt x="99641" y="-5379"/>
                    <a:pt x="68540" y="14972"/>
                    <a:pt x="61909" y="46708"/>
                  </a:cubicBezTo>
                  <a:lnTo>
                    <a:pt x="1253" y="336973"/>
                  </a:lnTo>
                  <a:cubicBezTo>
                    <a:pt x="-5379" y="368708"/>
                    <a:pt x="14972" y="399809"/>
                    <a:pt x="46708" y="406441"/>
                  </a:cubicBezTo>
                  <a:lnTo>
                    <a:pt x="528729" y="507168"/>
                  </a:lnTo>
                  <a:cubicBezTo>
                    <a:pt x="560465" y="513799"/>
                    <a:pt x="591566" y="493448"/>
                    <a:pt x="598197" y="461713"/>
                  </a:cubicBezTo>
                  <a:lnTo>
                    <a:pt x="658853" y="171448"/>
                  </a:lnTo>
                  <a:cubicBezTo>
                    <a:pt x="665485" y="139716"/>
                    <a:pt x="645134" y="108612"/>
                    <a:pt x="613398" y="101980"/>
                  </a:cubicBezTo>
                  <a:close/>
                </a:path>
              </a:pathLst>
            </a:custGeom>
            <a:solidFill>
              <a:srgbClr val="717282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 rot="-149239">
              <a:off x="3353649" y="5655588"/>
              <a:ext cx="273734" cy="273734"/>
            </a:xfrm>
            <a:custGeom>
              <a:avLst/>
              <a:gdLst>
                <a:gd name="connsiteX0" fmla="*/ 273735 w 273734"/>
                <a:gd name="connsiteY0" fmla="*/ 136868 h 273734"/>
                <a:gd name="connsiteX1" fmla="*/ 136867 w 273734"/>
                <a:gd name="connsiteY1" fmla="*/ 273735 h 273734"/>
                <a:gd name="connsiteX2" fmla="*/ 0 w 273734"/>
                <a:gd name="connsiteY2" fmla="*/ 136868 h 273734"/>
                <a:gd name="connsiteX3" fmla="*/ 136867 w 273734"/>
                <a:gd name="connsiteY3" fmla="*/ 0 h 273734"/>
                <a:gd name="connsiteX4" fmla="*/ 273735 w 273734"/>
                <a:gd name="connsiteY4" fmla="*/ 136868 h 27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734" h="273734">
                  <a:moveTo>
                    <a:pt x="273735" y="136868"/>
                  </a:moveTo>
                  <a:cubicBezTo>
                    <a:pt x="273735" y="212457"/>
                    <a:pt x="212457" y="273735"/>
                    <a:pt x="136867" y="273735"/>
                  </a:cubicBezTo>
                  <a:cubicBezTo>
                    <a:pt x="61278" y="273735"/>
                    <a:pt x="0" y="212457"/>
                    <a:pt x="0" y="136868"/>
                  </a:cubicBezTo>
                  <a:cubicBezTo>
                    <a:pt x="0" y="61278"/>
                    <a:pt x="61278" y="0"/>
                    <a:pt x="136867" y="0"/>
                  </a:cubicBezTo>
                  <a:cubicBezTo>
                    <a:pt x="212457" y="0"/>
                    <a:pt x="273735" y="61278"/>
                    <a:pt x="273735" y="136868"/>
                  </a:cubicBezTo>
                  <a:close/>
                </a:path>
              </a:pathLst>
            </a:custGeom>
            <a:solidFill>
              <a:srgbClr val="A1A3AF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3422519" y="5724075"/>
              <a:ext cx="136218" cy="136219"/>
            </a:xfrm>
            <a:custGeom>
              <a:avLst/>
              <a:gdLst>
                <a:gd name="connsiteX0" fmla="*/ 82038 w 136218"/>
                <a:gd name="connsiteY0" fmla="*/ 1453 h 136219"/>
                <a:gd name="connsiteX1" fmla="*/ 1453 w 136218"/>
                <a:gd name="connsiteY1" fmla="*/ 54181 h 136219"/>
                <a:gd name="connsiteX2" fmla="*/ 54181 w 136218"/>
                <a:gd name="connsiteY2" fmla="*/ 134766 h 136219"/>
                <a:gd name="connsiteX3" fmla="*/ 134766 w 136218"/>
                <a:gd name="connsiteY3" fmla="*/ 82038 h 136219"/>
                <a:gd name="connsiteX4" fmla="*/ 82038 w 136218"/>
                <a:gd name="connsiteY4" fmla="*/ 1453 h 136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18" h="136219">
                  <a:moveTo>
                    <a:pt x="82038" y="1453"/>
                  </a:moveTo>
                  <a:cubicBezTo>
                    <a:pt x="45224" y="-6238"/>
                    <a:pt x="9148" y="17367"/>
                    <a:pt x="1453" y="54181"/>
                  </a:cubicBezTo>
                  <a:cubicBezTo>
                    <a:pt x="-6238" y="90994"/>
                    <a:pt x="17367" y="127074"/>
                    <a:pt x="54181" y="134766"/>
                  </a:cubicBezTo>
                  <a:cubicBezTo>
                    <a:pt x="90995" y="142460"/>
                    <a:pt x="127071" y="118852"/>
                    <a:pt x="134766" y="82038"/>
                  </a:cubicBezTo>
                  <a:cubicBezTo>
                    <a:pt x="142457" y="45224"/>
                    <a:pt x="118848" y="9144"/>
                    <a:pt x="82038" y="1453"/>
                  </a:cubicBezTo>
                  <a:close/>
                </a:path>
              </a:pathLst>
            </a:custGeom>
            <a:solidFill>
              <a:srgbClr val="5D5F6D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3422507" y="5724087"/>
              <a:ext cx="124980" cy="132466"/>
            </a:xfrm>
            <a:custGeom>
              <a:avLst/>
              <a:gdLst>
                <a:gd name="connsiteX0" fmla="*/ 36180 w 124980"/>
                <a:gd name="connsiteY0" fmla="*/ 81097 h 132466"/>
                <a:gd name="connsiteX1" fmla="*/ 45973 w 124980"/>
                <a:gd name="connsiteY1" fmla="*/ 132466 h 132466"/>
                <a:gd name="connsiteX2" fmla="*/ 1454 w 124980"/>
                <a:gd name="connsiteY2" fmla="*/ 54151 h 132466"/>
                <a:gd name="connsiteX3" fmla="*/ 82036 w 124980"/>
                <a:gd name="connsiteY3" fmla="*/ 1454 h 132466"/>
                <a:gd name="connsiteX4" fmla="*/ 124981 w 124980"/>
                <a:gd name="connsiteY4" fmla="*/ 30642 h 132466"/>
                <a:gd name="connsiteX5" fmla="*/ 116768 w 124980"/>
                <a:gd name="connsiteY5" fmla="*/ 28365 h 132466"/>
                <a:gd name="connsiteX6" fmla="*/ 36180 w 124980"/>
                <a:gd name="connsiteY6" fmla="*/ 81097 h 132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980" h="132466">
                  <a:moveTo>
                    <a:pt x="36180" y="81097"/>
                  </a:moveTo>
                  <a:cubicBezTo>
                    <a:pt x="32322" y="99558"/>
                    <a:pt x="36341" y="117876"/>
                    <a:pt x="45973" y="132466"/>
                  </a:cubicBezTo>
                  <a:cubicBezTo>
                    <a:pt x="13929" y="121531"/>
                    <a:pt x="-5651" y="88153"/>
                    <a:pt x="1454" y="54151"/>
                  </a:cubicBezTo>
                  <a:cubicBezTo>
                    <a:pt x="9142" y="17365"/>
                    <a:pt x="45215" y="-6240"/>
                    <a:pt x="82036" y="1454"/>
                  </a:cubicBezTo>
                  <a:cubicBezTo>
                    <a:pt x="100395" y="5291"/>
                    <a:pt x="115434" y="16141"/>
                    <a:pt x="124981" y="30642"/>
                  </a:cubicBezTo>
                  <a:cubicBezTo>
                    <a:pt x="122340" y="29706"/>
                    <a:pt x="119587" y="28955"/>
                    <a:pt x="116768" y="28365"/>
                  </a:cubicBezTo>
                  <a:cubicBezTo>
                    <a:pt x="79951" y="20670"/>
                    <a:pt x="43868" y="44310"/>
                    <a:pt x="36180" y="81097"/>
                  </a:cubicBez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3502258" y="5771327"/>
              <a:ext cx="32882" cy="32880"/>
            </a:xfrm>
            <a:custGeom>
              <a:avLst/>
              <a:gdLst>
                <a:gd name="connsiteX0" fmla="*/ 19804 w 32882"/>
                <a:gd name="connsiteY0" fmla="*/ 351 h 32880"/>
                <a:gd name="connsiteX1" fmla="*/ 351 w 32882"/>
                <a:gd name="connsiteY1" fmla="*/ 13080 h 32880"/>
                <a:gd name="connsiteX2" fmla="*/ 13080 w 32882"/>
                <a:gd name="connsiteY2" fmla="*/ 32529 h 32880"/>
                <a:gd name="connsiteX3" fmla="*/ 32533 w 32882"/>
                <a:gd name="connsiteY3" fmla="*/ 19801 h 32880"/>
                <a:gd name="connsiteX4" fmla="*/ 19804 w 32882"/>
                <a:gd name="connsiteY4" fmla="*/ 351 h 3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82" h="32880">
                  <a:moveTo>
                    <a:pt x="19804" y="351"/>
                  </a:moveTo>
                  <a:cubicBezTo>
                    <a:pt x="10920" y="-1507"/>
                    <a:pt x="2210" y="4192"/>
                    <a:pt x="351" y="13080"/>
                  </a:cubicBezTo>
                  <a:cubicBezTo>
                    <a:pt x="-1507" y="21964"/>
                    <a:pt x="4192" y="30674"/>
                    <a:pt x="13080" y="32529"/>
                  </a:cubicBezTo>
                  <a:cubicBezTo>
                    <a:pt x="21968" y="34387"/>
                    <a:pt x="30674" y="28688"/>
                    <a:pt x="32533" y="19801"/>
                  </a:cubicBezTo>
                  <a:cubicBezTo>
                    <a:pt x="34388" y="10919"/>
                    <a:pt x="28689" y="2210"/>
                    <a:pt x="19804" y="351"/>
                  </a:cubicBezTo>
                  <a:close/>
                </a:path>
              </a:pathLst>
            </a:custGeom>
            <a:solidFill>
              <a:srgbClr val="A1A3AF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3147167" y="5595535"/>
              <a:ext cx="184464" cy="184464"/>
            </a:xfrm>
            <a:custGeom>
              <a:avLst/>
              <a:gdLst>
                <a:gd name="connsiteX0" fmla="*/ 172989 w 184464"/>
                <a:gd name="connsiteY0" fmla="*/ 27205 h 184464"/>
                <a:gd name="connsiteX1" fmla="*/ 44274 w 184464"/>
                <a:gd name="connsiteY1" fmla="*/ 308 h 184464"/>
                <a:gd name="connsiteX2" fmla="*/ 27205 w 184464"/>
                <a:gd name="connsiteY2" fmla="*/ 11476 h 184464"/>
                <a:gd name="connsiteX3" fmla="*/ 308 w 184464"/>
                <a:gd name="connsiteY3" fmla="*/ 140191 h 184464"/>
                <a:gd name="connsiteX4" fmla="*/ 11476 w 184464"/>
                <a:gd name="connsiteY4" fmla="*/ 157260 h 184464"/>
                <a:gd name="connsiteX5" fmla="*/ 140190 w 184464"/>
                <a:gd name="connsiteY5" fmla="*/ 184157 h 184464"/>
                <a:gd name="connsiteX6" fmla="*/ 157260 w 184464"/>
                <a:gd name="connsiteY6" fmla="*/ 172989 h 184464"/>
                <a:gd name="connsiteX7" fmla="*/ 184157 w 184464"/>
                <a:gd name="connsiteY7" fmla="*/ 44274 h 184464"/>
                <a:gd name="connsiteX8" fmla="*/ 172989 w 184464"/>
                <a:gd name="connsiteY8" fmla="*/ 27205 h 184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464" h="184464">
                  <a:moveTo>
                    <a:pt x="172989" y="27205"/>
                  </a:moveTo>
                  <a:lnTo>
                    <a:pt x="44274" y="308"/>
                  </a:lnTo>
                  <a:cubicBezTo>
                    <a:pt x="36477" y="-1321"/>
                    <a:pt x="28834" y="3678"/>
                    <a:pt x="27205" y="11476"/>
                  </a:cubicBezTo>
                  <a:lnTo>
                    <a:pt x="308" y="140191"/>
                  </a:lnTo>
                  <a:cubicBezTo>
                    <a:pt x="-1321" y="147988"/>
                    <a:pt x="3678" y="155631"/>
                    <a:pt x="11476" y="157260"/>
                  </a:cubicBezTo>
                  <a:lnTo>
                    <a:pt x="140190" y="184157"/>
                  </a:lnTo>
                  <a:cubicBezTo>
                    <a:pt x="147988" y="185786"/>
                    <a:pt x="155631" y="180786"/>
                    <a:pt x="157260" y="172989"/>
                  </a:cubicBezTo>
                  <a:lnTo>
                    <a:pt x="184157" y="44274"/>
                  </a:lnTo>
                  <a:cubicBezTo>
                    <a:pt x="185786" y="36477"/>
                    <a:pt x="180786" y="28833"/>
                    <a:pt x="172989" y="27205"/>
                  </a:cubicBezTo>
                  <a:close/>
                </a:path>
              </a:pathLst>
            </a:custGeom>
            <a:solidFill>
              <a:srgbClr val="A1A3AF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3231083" y="5821761"/>
              <a:ext cx="58422" cy="58421"/>
            </a:xfrm>
            <a:custGeom>
              <a:avLst/>
              <a:gdLst>
                <a:gd name="connsiteX0" fmla="*/ 49948 w 58422"/>
                <a:gd name="connsiteY0" fmla="*/ 6643 h 58421"/>
                <a:gd name="connsiteX1" fmla="*/ 19248 w 58422"/>
                <a:gd name="connsiteY1" fmla="*/ 228 h 58421"/>
                <a:gd name="connsiteX2" fmla="*/ 6643 w 58422"/>
                <a:gd name="connsiteY2" fmla="*/ 8474 h 58421"/>
                <a:gd name="connsiteX3" fmla="*/ 227 w 58422"/>
                <a:gd name="connsiteY3" fmla="*/ 39174 h 58421"/>
                <a:gd name="connsiteX4" fmla="*/ 8474 w 58422"/>
                <a:gd name="connsiteY4" fmla="*/ 51779 h 58421"/>
                <a:gd name="connsiteX5" fmla="*/ 39174 w 58422"/>
                <a:gd name="connsiteY5" fmla="*/ 58194 h 58421"/>
                <a:gd name="connsiteX6" fmla="*/ 51779 w 58422"/>
                <a:gd name="connsiteY6" fmla="*/ 49948 h 58421"/>
                <a:gd name="connsiteX7" fmla="*/ 58195 w 58422"/>
                <a:gd name="connsiteY7" fmla="*/ 19248 h 58421"/>
                <a:gd name="connsiteX8" fmla="*/ 49948 w 58422"/>
                <a:gd name="connsiteY8" fmla="*/ 6643 h 5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422" h="58421">
                  <a:moveTo>
                    <a:pt x="49948" y="6643"/>
                  </a:moveTo>
                  <a:lnTo>
                    <a:pt x="19248" y="228"/>
                  </a:lnTo>
                  <a:cubicBezTo>
                    <a:pt x="13491" y="-976"/>
                    <a:pt x="7847" y="2717"/>
                    <a:pt x="6643" y="8474"/>
                  </a:cubicBezTo>
                  <a:lnTo>
                    <a:pt x="227" y="39174"/>
                  </a:lnTo>
                  <a:cubicBezTo>
                    <a:pt x="-976" y="44931"/>
                    <a:pt x="2717" y="50575"/>
                    <a:pt x="8474" y="51779"/>
                  </a:cubicBezTo>
                  <a:lnTo>
                    <a:pt x="39174" y="58194"/>
                  </a:lnTo>
                  <a:cubicBezTo>
                    <a:pt x="44931" y="59398"/>
                    <a:pt x="50575" y="55705"/>
                    <a:pt x="51779" y="49948"/>
                  </a:cubicBezTo>
                  <a:lnTo>
                    <a:pt x="58195" y="19248"/>
                  </a:lnTo>
                  <a:cubicBezTo>
                    <a:pt x="59398" y="13487"/>
                    <a:pt x="55709" y="7843"/>
                    <a:pt x="49948" y="6643"/>
                  </a:cubicBezTo>
                  <a:close/>
                </a:path>
              </a:pathLst>
            </a:custGeom>
            <a:solidFill>
              <a:srgbClr val="A1A3AF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3667842" y="5720254"/>
              <a:ext cx="72481" cy="231443"/>
            </a:xfrm>
            <a:custGeom>
              <a:avLst/>
              <a:gdLst>
                <a:gd name="connsiteX0" fmla="*/ 47619 w 72481"/>
                <a:gd name="connsiteY0" fmla="*/ 0 h 231443"/>
                <a:gd name="connsiteX1" fmla="*/ 0 w 72481"/>
                <a:gd name="connsiteY1" fmla="*/ 227878 h 231443"/>
                <a:gd name="connsiteX2" fmla="*/ 15924 w 72481"/>
                <a:gd name="connsiteY2" fmla="*/ 231204 h 231443"/>
                <a:gd name="connsiteX3" fmla="*/ 29222 w 72481"/>
                <a:gd name="connsiteY3" fmla="*/ 222505 h 231443"/>
                <a:gd name="connsiteX4" fmla="*/ 72242 w 72481"/>
                <a:gd name="connsiteY4" fmla="*/ 16627 h 231443"/>
                <a:gd name="connsiteX5" fmla="*/ 63539 w 72481"/>
                <a:gd name="connsiteY5" fmla="*/ 3330 h 231443"/>
                <a:gd name="connsiteX6" fmla="*/ 47619 w 72481"/>
                <a:gd name="connsiteY6" fmla="*/ 0 h 23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481" h="231443">
                  <a:moveTo>
                    <a:pt x="47619" y="0"/>
                  </a:moveTo>
                  <a:lnTo>
                    <a:pt x="0" y="227878"/>
                  </a:lnTo>
                  <a:lnTo>
                    <a:pt x="15924" y="231204"/>
                  </a:lnTo>
                  <a:cubicBezTo>
                    <a:pt x="22000" y="232473"/>
                    <a:pt x="27953" y="228577"/>
                    <a:pt x="29222" y="222505"/>
                  </a:cubicBezTo>
                  <a:lnTo>
                    <a:pt x="72242" y="16627"/>
                  </a:lnTo>
                  <a:cubicBezTo>
                    <a:pt x="73511" y="10551"/>
                    <a:pt x="69616" y="4599"/>
                    <a:pt x="63539" y="3330"/>
                  </a:cubicBezTo>
                  <a:lnTo>
                    <a:pt x="47619" y="0"/>
                  </a:ln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3159673" y="5936356"/>
              <a:ext cx="373296" cy="131911"/>
            </a:xfrm>
            <a:custGeom>
              <a:avLst/>
              <a:gdLst>
                <a:gd name="connsiteX0" fmla="*/ 9044 w 373296"/>
                <a:gd name="connsiteY0" fmla="*/ 0 h 131911"/>
                <a:gd name="connsiteX1" fmla="*/ 385 w 373296"/>
                <a:gd name="connsiteY1" fmla="*/ 41426 h 131911"/>
                <a:gd name="connsiteX2" fmla="*/ 14369 w 373296"/>
                <a:gd name="connsiteY2" fmla="*/ 62796 h 131911"/>
                <a:gd name="connsiteX3" fmla="*/ 343268 w 373296"/>
                <a:gd name="connsiteY3" fmla="*/ 131526 h 131911"/>
                <a:gd name="connsiteX4" fmla="*/ 364638 w 373296"/>
                <a:gd name="connsiteY4" fmla="*/ 117543 h 131911"/>
                <a:gd name="connsiteX5" fmla="*/ 373296 w 373296"/>
                <a:gd name="connsiteY5" fmla="*/ 76117 h 131911"/>
                <a:gd name="connsiteX6" fmla="*/ 9044 w 373296"/>
                <a:gd name="connsiteY6" fmla="*/ 0 h 131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96" h="131911">
                  <a:moveTo>
                    <a:pt x="9044" y="0"/>
                  </a:moveTo>
                  <a:lnTo>
                    <a:pt x="385" y="41426"/>
                  </a:lnTo>
                  <a:cubicBezTo>
                    <a:pt x="-1655" y="51188"/>
                    <a:pt x="4607" y="60755"/>
                    <a:pt x="14369" y="62796"/>
                  </a:cubicBezTo>
                  <a:lnTo>
                    <a:pt x="343268" y="131526"/>
                  </a:lnTo>
                  <a:cubicBezTo>
                    <a:pt x="353031" y="133567"/>
                    <a:pt x="362598" y="127305"/>
                    <a:pt x="364638" y="117543"/>
                  </a:cubicBezTo>
                  <a:lnTo>
                    <a:pt x="373296" y="76117"/>
                  </a:lnTo>
                  <a:lnTo>
                    <a:pt x="9044" y="0"/>
                  </a:ln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3289247" y="6026930"/>
              <a:ext cx="80765" cy="110896"/>
            </a:xfrm>
            <a:custGeom>
              <a:avLst/>
              <a:gdLst>
                <a:gd name="connsiteX0" fmla="*/ 17724 w 80765"/>
                <a:gd name="connsiteY0" fmla="*/ 0 h 110896"/>
                <a:gd name="connsiteX1" fmla="*/ 397 w 80765"/>
                <a:gd name="connsiteY1" fmla="*/ 82910 h 110896"/>
                <a:gd name="connsiteX2" fmla="*/ 14813 w 80765"/>
                <a:gd name="connsiteY2" fmla="*/ 104941 h 110896"/>
                <a:gd name="connsiteX3" fmla="*/ 41408 w 80765"/>
                <a:gd name="connsiteY3" fmla="*/ 110499 h 110896"/>
                <a:gd name="connsiteX4" fmla="*/ 63439 w 80765"/>
                <a:gd name="connsiteY4" fmla="*/ 96084 h 110896"/>
                <a:gd name="connsiteX5" fmla="*/ 80766 w 80765"/>
                <a:gd name="connsiteY5" fmla="*/ 13174 h 110896"/>
                <a:gd name="connsiteX6" fmla="*/ 17724 w 80765"/>
                <a:gd name="connsiteY6" fmla="*/ 0 h 11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65" h="110896">
                  <a:moveTo>
                    <a:pt x="17724" y="0"/>
                  </a:moveTo>
                  <a:lnTo>
                    <a:pt x="397" y="82910"/>
                  </a:lnTo>
                  <a:cubicBezTo>
                    <a:pt x="-1705" y="92974"/>
                    <a:pt x="4748" y="102839"/>
                    <a:pt x="14813" y="104941"/>
                  </a:cubicBezTo>
                  <a:lnTo>
                    <a:pt x="41408" y="110499"/>
                  </a:lnTo>
                  <a:cubicBezTo>
                    <a:pt x="51472" y="112602"/>
                    <a:pt x="61337" y="106148"/>
                    <a:pt x="63439" y="96084"/>
                  </a:cubicBezTo>
                  <a:lnTo>
                    <a:pt x="80766" y="13174"/>
                  </a:lnTo>
                  <a:lnTo>
                    <a:pt x="17724" y="0"/>
                  </a:lnTo>
                  <a:close/>
                </a:path>
              </a:pathLst>
            </a:custGeom>
            <a:solidFill>
              <a:srgbClr val="717282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0" name="图形 45"/>
          <p:cNvGrpSpPr/>
          <p:nvPr/>
        </p:nvGrpSpPr>
        <p:grpSpPr>
          <a:xfrm>
            <a:off x="421888" y="219965"/>
            <a:ext cx="1380977" cy="1380965"/>
            <a:chOff x="8786571" y="4992349"/>
            <a:chExt cx="332204" cy="332201"/>
          </a:xfrm>
          <a:solidFill>
            <a:srgbClr val="EFA014"/>
          </a:solidFill>
        </p:grpSpPr>
        <p:sp>
          <p:nvSpPr>
            <p:cNvPr id="71" name="任意多边形: 形状 70"/>
            <p:cNvSpPr/>
            <p:nvPr/>
          </p:nvSpPr>
          <p:spPr>
            <a:xfrm>
              <a:off x="8848012" y="5053787"/>
              <a:ext cx="209326" cy="209326"/>
            </a:xfrm>
            <a:custGeom>
              <a:avLst/>
              <a:gdLst>
                <a:gd name="connsiteX0" fmla="*/ 209327 w 209326"/>
                <a:gd name="connsiteY0" fmla="*/ 104663 h 209326"/>
                <a:gd name="connsiteX1" fmla="*/ 104663 w 209326"/>
                <a:gd name="connsiteY1" fmla="*/ 209327 h 209326"/>
                <a:gd name="connsiteX2" fmla="*/ 0 w 209326"/>
                <a:gd name="connsiteY2" fmla="*/ 104663 h 209326"/>
                <a:gd name="connsiteX3" fmla="*/ 104663 w 209326"/>
                <a:gd name="connsiteY3" fmla="*/ 0 h 209326"/>
                <a:gd name="connsiteX4" fmla="*/ 209327 w 209326"/>
                <a:gd name="connsiteY4" fmla="*/ 104663 h 20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326" h="209326">
                  <a:moveTo>
                    <a:pt x="209327" y="104663"/>
                  </a:moveTo>
                  <a:cubicBezTo>
                    <a:pt x="209327" y="162467"/>
                    <a:pt x="162467" y="209327"/>
                    <a:pt x="104663" y="209327"/>
                  </a:cubicBezTo>
                  <a:cubicBezTo>
                    <a:pt x="46859" y="209327"/>
                    <a:pt x="0" y="162467"/>
                    <a:pt x="0" y="104663"/>
                  </a:cubicBezTo>
                  <a:cubicBezTo>
                    <a:pt x="0" y="46859"/>
                    <a:pt x="46860" y="0"/>
                    <a:pt x="104663" y="0"/>
                  </a:cubicBezTo>
                  <a:cubicBezTo>
                    <a:pt x="162468" y="0"/>
                    <a:pt x="209327" y="46860"/>
                    <a:pt x="209327" y="104663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8945090" y="4992349"/>
              <a:ext cx="15166" cy="42955"/>
            </a:xfrm>
            <a:custGeom>
              <a:avLst/>
              <a:gdLst>
                <a:gd name="connsiteX0" fmla="*/ 7585 w 15166"/>
                <a:gd name="connsiteY0" fmla="*/ 42955 h 42955"/>
                <a:gd name="connsiteX1" fmla="*/ 15166 w 15166"/>
                <a:gd name="connsiteY1" fmla="*/ 35370 h 42955"/>
                <a:gd name="connsiteX2" fmla="*/ 15166 w 15166"/>
                <a:gd name="connsiteY2" fmla="*/ 7585 h 42955"/>
                <a:gd name="connsiteX3" fmla="*/ 7585 w 15166"/>
                <a:gd name="connsiteY3" fmla="*/ 0 h 42955"/>
                <a:gd name="connsiteX4" fmla="*/ 0 w 15166"/>
                <a:gd name="connsiteY4" fmla="*/ 7585 h 42955"/>
                <a:gd name="connsiteX5" fmla="*/ 0 w 15166"/>
                <a:gd name="connsiteY5" fmla="*/ 35370 h 42955"/>
                <a:gd name="connsiteX6" fmla="*/ 7585 w 15166"/>
                <a:gd name="connsiteY6" fmla="*/ 42955 h 42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166" h="42955">
                  <a:moveTo>
                    <a:pt x="7585" y="42955"/>
                  </a:moveTo>
                  <a:cubicBezTo>
                    <a:pt x="11772" y="42955"/>
                    <a:pt x="15166" y="39560"/>
                    <a:pt x="15166" y="35370"/>
                  </a:cubicBezTo>
                  <a:lnTo>
                    <a:pt x="15166" y="7585"/>
                  </a:lnTo>
                  <a:cubicBezTo>
                    <a:pt x="15166" y="3395"/>
                    <a:pt x="11772" y="0"/>
                    <a:pt x="7585" y="0"/>
                  </a:cubicBezTo>
                  <a:cubicBezTo>
                    <a:pt x="3395" y="0"/>
                    <a:pt x="0" y="3395"/>
                    <a:pt x="0" y="7585"/>
                  </a:cubicBezTo>
                  <a:lnTo>
                    <a:pt x="0" y="35370"/>
                  </a:lnTo>
                  <a:cubicBezTo>
                    <a:pt x="0" y="39560"/>
                    <a:pt x="3395" y="42955"/>
                    <a:pt x="7585" y="42955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8945090" y="5281595"/>
              <a:ext cx="15166" cy="42955"/>
            </a:xfrm>
            <a:custGeom>
              <a:avLst/>
              <a:gdLst>
                <a:gd name="connsiteX0" fmla="*/ 7585 w 15166"/>
                <a:gd name="connsiteY0" fmla="*/ 0 h 42955"/>
                <a:gd name="connsiteX1" fmla="*/ 0 w 15166"/>
                <a:gd name="connsiteY1" fmla="*/ 7582 h 42955"/>
                <a:gd name="connsiteX2" fmla="*/ 0 w 15166"/>
                <a:gd name="connsiteY2" fmla="*/ 35370 h 42955"/>
                <a:gd name="connsiteX3" fmla="*/ 7585 w 15166"/>
                <a:gd name="connsiteY3" fmla="*/ 42955 h 42955"/>
                <a:gd name="connsiteX4" fmla="*/ 15166 w 15166"/>
                <a:gd name="connsiteY4" fmla="*/ 35370 h 42955"/>
                <a:gd name="connsiteX5" fmla="*/ 15166 w 15166"/>
                <a:gd name="connsiteY5" fmla="*/ 7582 h 42955"/>
                <a:gd name="connsiteX6" fmla="*/ 7585 w 15166"/>
                <a:gd name="connsiteY6" fmla="*/ 0 h 42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166" h="42955">
                  <a:moveTo>
                    <a:pt x="7585" y="0"/>
                  </a:moveTo>
                  <a:cubicBezTo>
                    <a:pt x="3395" y="0"/>
                    <a:pt x="0" y="3395"/>
                    <a:pt x="0" y="7582"/>
                  </a:cubicBezTo>
                  <a:lnTo>
                    <a:pt x="0" y="35370"/>
                  </a:lnTo>
                  <a:cubicBezTo>
                    <a:pt x="0" y="39561"/>
                    <a:pt x="3395" y="42955"/>
                    <a:pt x="7585" y="42955"/>
                  </a:cubicBezTo>
                  <a:cubicBezTo>
                    <a:pt x="11772" y="42955"/>
                    <a:pt x="15166" y="39561"/>
                    <a:pt x="15166" y="35370"/>
                  </a:cubicBezTo>
                  <a:lnTo>
                    <a:pt x="15166" y="7582"/>
                  </a:lnTo>
                  <a:cubicBezTo>
                    <a:pt x="15166" y="3395"/>
                    <a:pt x="11772" y="0"/>
                    <a:pt x="7585" y="0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9075821" y="5150869"/>
              <a:ext cx="42955" cy="15163"/>
            </a:xfrm>
            <a:custGeom>
              <a:avLst/>
              <a:gdLst>
                <a:gd name="connsiteX0" fmla="*/ 35370 w 42955"/>
                <a:gd name="connsiteY0" fmla="*/ 0 h 15163"/>
                <a:gd name="connsiteX1" fmla="*/ 7582 w 42955"/>
                <a:gd name="connsiteY1" fmla="*/ 0 h 15163"/>
                <a:gd name="connsiteX2" fmla="*/ 0 w 42955"/>
                <a:gd name="connsiteY2" fmla="*/ 7581 h 15163"/>
                <a:gd name="connsiteX3" fmla="*/ 7582 w 42955"/>
                <a:gd name="connsiteY3" fmla="*/ 15163 h 15163"/>
                <a:gd name="connsiteX4" fmla="*/ 35370 w 42955"/>
                <a:gd name="connsiteY4" fmla="*/ 15163 h 15163"/>
                <a:gd name="connsiteX5" fmla="*/ 42955 w 42955"/>
                <a:gd name="connsiteY5" fmla="*/ 7581 h 15163"/>
                <a:gd name="connsiteX6" fmla="*/ 35370 w 42955"/>
                <a:gd name="connsiteY6" fmla="*/ 0 h 1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955" h="15163">
                  <a:moveTo>
                    <a:pt x="35370" y="0"/>
                  </a:moveTo>
                  <a:lnTo>
                    <a:pt x="7582" y="0"/>
                  </a:lnTo>
                  <a:cubicBezTo>
                    <a:pt x="3395" y="0"/>
                    <a:pt x="0" y="3395"/>
                    <a:pt x="0" y="7581"/>
                  </a:cubicBezTo>
                  <a:cubicBezTo>
                    <a:pt x="0" y="11768"/>
                    <a:pt x="3395" y="15163"/>
                    <a:pt x="7582" y="15163"/>
                  </a:cubicBezTo>
                  <a:lnTo>
                    <a:pt x="35370" y="15163"/>
                  </a:lnTo>
                  <a:cubicBezTo>
                    <a:pt x="39560" y="15163"/>
                    <a:pt x="42955" y="11768"/>
                    <a:pt x="42955" y="7581"/>
                  </a:cubicBezTo>
                  <a:cubicBezTo>
                    <a:pt x="42955" y="3395"/>
                    <a:pt x="39557" y="0"/>
                    <a:pt x="35370" y="0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8786571" y="5150869"/>
              <a:ext cx="42955" cy="15163"/>
            </a:xfrm>
            <a:custGeom>
              <a:avLst/>
              <a:gdLst>
                <a:gd name="connsiteX0" fmla="*/ 35374 w 42955"/>
                <a:gd name="connsiteY0" fmla="*/ 0 h 15163"/>
                <a:gd name="connsiteX1" fmla="*/ 7585 w 42955"/>
                <a:gd name="connsiteY1" fmla="*/ 0 h 15163"/>
                <a:gd name="connsiteX2" fmla="*/ 0 w 42955"/>
                <a:gd name="connsiteY2" fmla="*/ 7581 h 15163"/>
                <a:gd name="connsiteX3" fmla="*/ 7585 w 42955"/>
                <a:gd name="connsiteY3" fmla="*/ 15163 h 15163"/>
                <a:gd name="connsiteX4" fmla="*/ 35374 w 42955"/>
                <a:gd name="connsiteY4" fmla="*/ 15163 h 15163"/>
                <a:gd name="connsiteX5" fmla="*/ 42955 w 42955"/>
                <a:gd name="connsiteY5" fmla="*/ 7581 h 15163"/>
                <a:gd name="connsiteX6" fmla="*/ 35374 w 42955"/>
                <a:gd name="connsiteY6" fmla="*/ 0 h 1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955" h="15163">
                  <a:moveTo>
                    <a:pt x="35374" y="0"/>
                  </a:moveTo>
                  <a:lnTo>
                    <a:pt x="7585" y="0"/>
                  </a:lnTo>
                  <a:cubicBezTo>
                    <a:pt x="3395" y="0"/>
                    <a:pt x="0" y="3395"/>
                    <a:pt x="0" y="7581"/>
                  </a:cubicBezTo>
                  <a:cubicBezTo>
                    <a:pt x="0" y="11768"/>
                    <a:pt x="3395" y="15163"/>
                    <a:pt x="7585" y="15163"/>
                  </a:cubicBezTo>
                  <a:lnTo>
                    <a:pt x="35374" y="15163"/>
                  </a:lnTo>
                  <a:cubicBezTo>
                    <a:pt x="39560" y="15163"/>
                    <a:pt x="42955" y="11768"/>
                    <a:pt x="42955" y="7581"/>
                  </a:cubicBezTo>
                  <a:cubicBezTo>
                    <a:pt x="42955" y="3395"/>
                    <a:pt x="39564" y="0"/>
                    <a:pt x="35374" y="0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9037530" y="5038781"/>
              <a:ext cx="34817" cy="34814"/>
            </a:xfrm>
            <a:custGeom>
              <a:avLst/>
              <a:gdLst>
                <a:gd name="connsiteX0" fmla="*/ 21870 w 34817"/>
                <a:gd name="connsiteY0" fmla="*/ 2222 h 34814"/>
                <a:gd name="connsiteX1" fmla="*/ 2222 w 34817"/>
                <a:gd name="connsiteY1" fmla="*/ 21870 h 34814"/>
                <a:gd name="connsiteX2" fmla="*/ 2222 w 34817"/>
                <a:gd name="connsiteY2" fmla="*/ 32592 h 34814"/>
                <a:gd name="connsiteX3" fmla="*/ 7585 w 34817"/>
                <a:gd name="connsiteY3" fmla="*/ 34815 h 34814"/>
                <a:gd name="connsiteX4" fmla="*/ 12948 w 34817"/>
                <a:gd name="connsiteY4" fmla="*/ 32592 h 34814"/>
                <a:gd name="connsiteX5" fmla="*/ 32596 w 34817"/>
                <a:gd name="connsiteY5" fmla="*/ 12944 h 34814"/>
                <a:gd name="connsiteX6" fmla="*/ 32596 w 34817"/>
                <a:gd name="connsiteY6" fmla="*/ 2222 h 34814"/>
                <a:gd name="connsiteX7" fmla="*/ 21870 w 34817"/>
                <a:gd name="connsiteY7" fmla="*/ 2222 h 3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17" h="34814">
                  <a:moveTo>
                    <a:pt x="21870" y="2222"/>
                  </a:moveTo>
                  <a:lnTo>
                    <a:pt x="2222" y="21870"/>
                  </a:lnTo>
                  <a:cubicBezTo>
                    <a:pt x="-741" y="24829"/>
                    <a:pt x="-741" y="29634"/>
                    <a:pt x="2222" y="32592"/>
                  </a:cubicBezTo>
                  <a:cubicBezTo>
                    <a:pt x="3703" y="34074"/>
                    <a:pt x="5644" y="34815"/>
                    <a:pt x="7585" y="34815"/>
                  </a:cubicBezTo>
                  <a:cubicBezTo>
                    <a:pt x="9525" y="34815"/>
                    <a:pt x="11466" y="34074"/>
                    <a:pt x="12948" y="32592"/>
                  </a:cubicBezTo>
                  <a:lnTo>
                    <a:pt x="32596" y="12944"/>
                  </a:lnTo>
                  <a:cubicBezTo>
                    <a:pt x="35559" y="9982"/>
                    <a:pt x="35559" y="5181"/>
                    <a:pt x="32596" y="2222"/>
                  </a:cubicBezTo>
                  <a:cubicBezTo>
                    <a:pt x="29633" y="-741"/>
                    <a:pt x="24829" y="-741"/>
                    <a:pt x="21870" y="2222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8833003" y="5243307"/>
              <a:ext cx="34817" cy="34814"/>
            </a:xfrm>
            <a:custGeom>
              <a:avLst/>
              <a:gdLst>
                <a:gd name="connsiteX0" fmla="*/ 21870 w 34817"/>
                <a:gd name="connsiteY0" fmla="*/ 2222 h 34814"/>
                <a:gd name="connsiteX1" fmla="*/ 2222 w 34817"/>
                <a:gd name="connsiteY1" fmla="*/ 21870 h 34814"/>
                <a:gd name="connsiteX2" fmla="*/ 2222 w 34817"/>
                <a:gd name="connsiteY2" fmla="*/ 32593 h 34814"/>
                <a:gd name="connsiteX3" fmla="*/ 7585 w 34817"/>
                <a:gd name="connsiteY3" fmla="*/ 34815 h 34814"/>
                <a:gd name="connsiteX4" fmla="*/ 12948 w 34817"/>
                <a:gd name="connsiteY4" fmla="*/ 32593 h 34814"/>
                <a:gd name="connsiteX5" fmla="*/ 32596 w 34817"/>
                <a:gd name="connsiteY5" fmla="*/ 12944 h 34814"/>
                <a:gd name="connsiteX6" fmla="*/ 32596 w 34817"/>
                <a:gd name="connsiteY6" fmla="*/ 2222 h 34814"/>
                <a:gd name="connsiteX7" fmla="*/ 21870 w 34817"/>
                <a:gd name="connsiteY7" fmla="*/ 2222 h 3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17" h="34814">
                  <a:moveTo>
                    <a:pt x="21870" y="2222"/>
                  </a:moveTo>
                  <a:lnTo>
                    <a:pt x="2222" y="21870"/>
                  </a:lnTo>
                  <a:cubicBezTo>
                    <a:pt x="-741" y="24833"/>
                    <a:pt x="-741" y="29634"/>
                    <a:pt x="2222" y="32593"/>
                  </a:cubicBezTo>
                  <a:cubicBezTo>
                    <a:pt x="3703" y="34074"/>
                    <a:pt x="5644" y="34815"/>
                    <a:pt x="7585" y="34815"/>
                  </a:cubicBezTo>
                  <a:cubicBezTo>
                    <a:pt x="9526" y="34815"/>
                    <a:pt x="11466" y="34074"/>
                    <a:pt x="12948" y="32593"/>
                  </a:cubicBezTo>
                  <a:lnTo>
                    <a:pt x="32596" y="12944"/>
                  </a:lnTo>
                  <a:cubicBezTo>
                    <a:pt x="35559" y="9985"/>
                    <a:pt x="35559" y="5181"/>
                    <a:pt x="32596" y="2222"/>
                  </a:cubicBezTo>
                  <a:cubicBezTo>
                    <a:pt x="29633" y="-741"/>
                    <a:pt x="24829" y="-741"/>
                    <a:pt x="21870" y="2222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9037530" y="5243307"/>
              <a:ext cx="34817" cy="34814"/>
            </a:xfrm>
            <a:custGeom>
              <a:avLst/>
              <a:gdLst>
                <a:gd name="connsiteX0" fmla="*/ 12944 w 34817"/>
                <a:gd name="connsiteY0" fmla="*/ 2222 h 34814"/>
                <a:gd name="connsiteX1" fmla="*/ 2222 w 34817"/>
                <a:gd name="connsiteY1" fmla="*/ 2222 h 34814"/>
                <a:gd name="connsiteX2" fmla="*/ 2222 w 34817"/>
                <a:gd name="connsiteY2" fmla="*/ 12944 h 34814"/>
                <a:gd name="connsiteX3" fmla="*/ 21870 w 34817"/>
                <a:gd name="connsiteY3" fmla="*/ 32593 h 34814"/>
                <a:gd name="connsiteX4" fmla="*/ 27233 w 34817"/>
                <a:gd name="connsiteY4" fmla="*/ 34815 h 34814"/>
                <a:gd name="connsiteX5" fmla="*/ 32596 w 34817"/>
                <a:gd name="connsiteY5" fmla="*/ 32593 h 34814"/>
                <a:gd name="connsiteX6" fmla="*/ 32596 w 34817"/>
                <a:gd name="connsiteY6" fmla="*/ 21870 h 34814"/>
                <a:gd name="connsiteX7" fmla="*/ 12944 w 34817"/>
                <a:gd name="connsiteY7" fmla="*/ 2222 h 3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17" h="34814">
                  <a:moveTo>
                    <a:pt x="12944" y="2222"/>
                  </a:moveTo>
                  <a:cubicBezTo>
                    <a:pt x="9985" y="-741"/>
                    <a:pt x="5181" y="-741"/>
                    <a:pt x="2222" y="2222"/>
                  </a:cubicBezTo>
                  <a:cubicBezTo>
                    <a:pt x="-741" y="5185"/>
                    <a:pt x="-741" y="9985"/>
                    <a:pt x="2222" y="12944"/>
                  </a:cubicBezTo>
                  <a:lnTo>
                    <a:pt x="21870" y="32593"/>
                  </a:lnTo>
                  <a:cubicBezTo>
                    <a:pt x="23351" y="34074"/>
                    <a:pt x="25292" y="34815"/>
                    <a:pt x="27233" y="34815"/>
                  </a:cubicBezTo>
                  <a:cubicBezTo>
                    <a:pt x="29174" y="34815"/>
                    <a:pt x="31114" y="34074"/>
                    <a:pt x="32596" y="32593"/>
                  </a:cubicBezTo>
                  <a:cubicBezTo>
                    <a:pt x="35559" y="29634"/>
                    <a:pt x="35559" y="24829"/>
                    <a:pt x="32596" y="21870"/>
                  </a:cubicBezTo>
                  <a:lnTo>
                    <a:pt x="12944" y="2222"/>
                  </a:ln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8833007" y="5038781"/>
              <a:ext cx="34814" cy="34814"/>
            </a:xfrm>
            <a:custGeom>
              <a:avLst/>
              <a:gdLst>
                <a:gd name="connsiteX0" fmla="*/ 21867 w 34814"/>
                <a:gd name="connsiteY0" fmla="*/ 32592 h 34814"/>
                <a:gd name="connsiteX1" fmla="*/ 27230 w 34814"/>
                <a:gd name="connsiteY1" fmla="*/ 34815 h 34814"/>
                <a:gd name="connsiteX2" fmla="*/ 32592 w 34814"/>
                <a:gd name="connsiteY2" fmla="*/ 32592 h 34814"/>
                <a:gd name="connsiteX3" fmla="*/ 32592 w 34814"/>
                <a:gd name="connsiteY3" fmla="*/ 21870 h 34814"/>
                <a:gd name="connsiteX4" fmla="*/ 12944 w 34814"/>
                <a:gd name="connsiteY4" fmla="*/ 2222 h 34814"/>
                <a:gd name="connsiteX5" fmla="*/ 2222 w 34814"/>
                <a:gd name="connsiteY5" fmla="*/ 2222 h 34814"/>
                <a:gd name="connsiteX6" fmla="*/ 2222 w 34814"/>
                <a:gd name="connsiteY6" fmla="*/ 12944 h 34814"/>
                <a:gd name="connsiteX7" fmla="*/ 21867 w 34814"/>
                <a:gd name="connsiteY7" fmla="*/ 32592 h 3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14" h="34814">
                  <a:moveTo>
                    <a:pt x="21867" y="32592"/>
                  </a:moveTo>
                  <a:cubicBezTo>
                    <a:pt x="23348" y="34074"/>
                    <a:pt x="25289" y="34815"/>
                    <a:pt x="27230" y="34815"/>
                  </a:cubicBezTo>
                  <a:cubicBezTo>
                    <a:pt x="29171" y="34815"/>
                    <a:pt x="31111" y="34074"/>
                    <a:pt x="32592" y="32592"/>
                  </a:cubicBezTo>
                  <a:cubicBezTo>
                    <a:pt x="35555" y="29630"/>
                    <a:pt x="35555" y="24829"/>
                    <a:pt x="32592" y="21870"/>
                  </a:cubicBezTo>
                  <a:lnTo>
                    <a:pt x="12944" y="2222"/>
                  </a:lnTo>
                  <a:cubicBezTo>
                    <a:pt x="9985" y="-741"/>
                    <a:pt x="5181" y="-741"/>
                    <a:pt x="2222" y="2222"/>
                  </a:cubicBezTo>
                  <a:cubicBezTo>
                    <a:pt x="-741" y="5181"/>
                    <a:pt x="-741" y="9985"/>
                    <a:pt x="2222" y="12944"/>
                  </a:cubicBezTo>
                  <a:lnTo>
                    <a:pt x="21867" y="32592"/>
                  </a:ln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92" name="图形 45"/>
          <p:cNvGrpSpPr/>
          <p:nvPr/>
        </p:nvGrpSpPr>
        <p:grpSpPr>
          <a:xfrm>
            <a:off x="3075867" y="6167397"/>
            <a:ext cx="324560" cy="468492"/>
            <a:chOff x="5245752" y="2774950"/>
            <a:chExt cx="274770" cy="396622"/>
          </a:xfrm>
        </p:grpSpPr>
        <p:sp>
          <p:nvSpPr>
            <p:cNvPr id="93" name="任意多边形: 形状 92"/>
            <p:cNvSpPr/>
            <p:nvPr/>
          </p:nvSpPr>
          <p:spPr>
            <a:xfrm>
              <a:off x="5245752" y="2774950"/>
              <a:ext cx="274770" cy="396622"/>
            </a:xfrm>
            <a:custGeom>
              <a:avLst/>
              <a:gdLst>
                <a:gd name="connsiteX0" fmla="*/ 109289 w 274770"/>
                <a:gd name="connsiteY0" fmla="*/ 2979 h 396622"/>
                <a:gd name="connsiteX1" fmla="*/ 2980 w 274770"/>
                <a:gd name="connsiteY1" fmla="*/ 165980 h 396622"/>
                <a:gd name="connsiteX2" fmla="*/ 192110 w 274770"/>
                <a:gd name="connsiteY2" fmla="*/ 396402 h 396622"/>
                <a:gd name="connsiteX3" fmla="*/ 272293 w 274770"/>
                <a:gd name="connsiteY3" fmla="*/ 109288 h 396622"/>
                <a:gd name="connsiteX4" fmla="*/ 109289 w 274770"/>
                <a:gd name="connsiteY4" fmla="*/ 2979 h 39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770" h="396622">
                  <a:moveTo>
                    <a:pt x="109289" y="2979"/>
                  </a:moveTo>
                  <a:cubicBezTo>
                    <a:pt x="34921" y="18632"/>
                    <a:pt x="-12677" y="91612"/>
                    <a:pt x="2980" y="165980"/>
                  </a:cubicBezTo>
                  <a:cubicBezTo>
                    <a:pt x="18633" y="240348"/>
                    <a:pt x="158646" y="403445"/>
                    <a:pt x="192110" y="396402"/>
                  </a:cubicBezTo>
                  <a:cubicBezTo>
                    <a:pt x="225570" y="389358"/>
                    <a:pt x="287950" y="183656"/>
                    <a:pt x="272293" y="109288"/>
                  </a:cubicBezTo>
                  <a:cubicBezTo>
                    <a:pt x="256637" y="34920"/>
                    <a:pt x="183657" y="-12675"/>
                    <a:pt x="109289" y="2979"/>
                  </a:cubicBezTo>
                  <a:close/>
                </a:path>
              </a:pathLst>
            </a:custGeom>
            <a:solidFill>
              <a:srgbClr val="FFDAC3"/>
            </a:solidFill>
            <a:ln w="17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/>
          </p:nvSpPr>
          <p:spPr>
            <a:xfrm rot="-3286003">
              <a:off x="5311033" y="2840407"/>
              <a:ext cx="144654" cy="144654"/>
            </a:xfrm>
            <a:custGeom>
              <a:avLst/>
              <a:gdLst>
                <a:gd name="connsiteX0" fmla="*/ 144654 w 144654"/>
                <a:gd name="connsiteY0" fmla="*/ 72327 h 144654"/>
                <a:gd name="connsiteX1" fmla="*/ 72327 w 144654"/>
                <a:gd name="connsiteY1" fmla="*/ 144654 h 144654"/>
                <a:gd name="connsiteX2" fmla="*/ 0 w 144654"/>
                <a:gd name="connsiteY2" fmla="*/ 72327 h 144654"/>
                <a:gd name="connsiteX3" fmla="*/ 72327 w 144654"/>
                <a:gd name="connsiteY3" fmla="*/ 0 h 144654"/>
                <a:gd name="connsiteX4" fmla="*/ 144654 w 144654"/>
                <a:gd name="connsiteY4" fmla="*/ 72327 h 14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654" h="144654">
                  <a:moveTo>
                    <a:pt x="144654" y="72327"/>
                  </a:moveTo>
                  <a:cubicBezTo>
                    <a:pt x="144654" y="112272"/>
                    <a:pt x="112272" y="144654"/>
                    <a:pt x="72327" y="144654"/>
                  </a:cubicBezTo>
                  <a:cubicBezTo>
                    <a:pt x="32382" y="144654"/>
                    <a:pt x="0" y="112272"/>
                    <a:pt x="0" y="72327"/>
                  </a:cubicBezTo>
                  <a:cubicBezTo>
                    <a:pt x="0" y="32382"/>
                    <a:pt x="32382" y="0"/>
                    <a:pt x="72327" y="0"/>
                  </a:cubicBezTo>
                  <a:cubicBezTo>
                    <a:pt x="112272" y="0"/>
                    <a:pt x="144654" y="32382"/>
                    <a:pt x="144654" y="72327"/>
                  </a:cubicBezTo>
                  <a:close/>
                </a:path>
              </a:pathLst>
            </a:custGeom>
            <a:solidFill>
              <a:srgbClr val="FC7643"/>
            </a:solidFill>
            <a:ln w="17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6507005" y="5887249"/>
            <a:ext cx="1979040" cy="307778"/>
            <a:chOff x="3588150" y="4118390"/>
            <a:chExt cx="1979040" cy="307778"/>
          </a:xfrm>
        </p:grpSpPr>
        <p:sp>
          <p:nvSpPr>
            <p:cNvPr id="119" name="文本框 118"/>
            <p:cNvSpPr txBox="1"/>
            <p:nvPr/>
          </p:nvSpPr>
          <p:spPr>
            <a:xfrm>
              <a:off x="3898985" y="4118390"/>
              <a:ext cx="166820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时间：</a:t>
              </a:r>
              <a:r>
                <a:rPr lang="en-US" altLang="zh-CN" sz="140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2025.07.02</a:t>
              </a:r>
              <a:endParaRPr lang="zh-CN" altLang="en-US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0" name="iconfont-11899-5651509"/>
            <p:cNvSpPr/>
            <p:nvPr/>
          </p:nvSpPr>
          <p:spPr>
            <a:xfrm>
              <a:off x="3588150" y="4118394"/>
              <a:ext cx="307836" cy="307774"/>
            </a:xfrm>
            <a:custGeom>
              <a:avLst/>
              <a:gdLst>
                <a:gd name="T0" fmla="*/ 5872 w 10378"/>
                <a:gd name="T1" fmla="*/ 5277 h 10377"/>
                <a:gd name="T2" fmla="*/ 5872 w 10378"/>
                <a:gd name="T3" fmla="*/ 2783 h 10377"/>
                <a:gd name="T4" fmla="*/ 5223 w 10378"/>
                <a:gd name="T5" fmla="*/ 2135 h 10377"/>
                <a:gd name="T6" fmla="*/ 4574 w 10378"/>
                <a:gd name="T7" fmla="*/ 2783 h 10377"/>
                <a:gd name="T8" fmla="*/ 4574 w 10378"/>
                <a:gd name="T9" fmla="*/ 6026 h 10377"/>
                <a:gd name="T10" fmla="*/ 7383 w 10378"/>
                <a:gd name="T11" fmla="*/ 7647 h 10377"/>
                <a:gd name="T12" fmla="*/ 8267 w 10378"/>
                <a:gd name="T13" fmla="*/ 7403 h 10377"/>
                <a:gd name="T14" fmla="*/ 8031 w 10378"/>
                <a:gd name="T15" fmla="*/ 6523 h 10377"/>
                <a:gd name="T16" fmla="*/ 5872 w 10378"/>
                <a:gd name="T17" fmla="*/ 5277 h 10377"/>
                <a:gd name="T18" fmla="*/ 5189 w 10378"/>
                <a:gd name="T19" fmla="*/ 10377 h 10377"/>
                <a:gd name="T20" fmla="*/ 0 w 10378"/>
                <a:gd name="T21" fmla="*/ 5188 h 10377"/>
                <a:gd name="T22" fmla="*/ 5189 w 10378"/>
                <a:gd name="T23" fmla="*/ 0 h 10377"/>
                <a:gd name="T24" fmla="*/ 10378 w 10378"/>
                <a:gd name="T25" fmla="*/ 5188 h 10377"/>
                <a:gd name="T26" fmla="*/ 5189 w 10378"/>
                <a:gd name="T27" fmla="*/ 10377 h 10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78" h="10377">
                  <a:moveTo>
                    <a:pt x="5872" y="5277"/>
                  </a:moveTo>
                  <a:lnTo>
                    <a:pt x="5872" y="2783"/>
                  </a:lnTo>
                  <a:cubicBezTo>
                    <a:pt x="5872" y="2425"/>
                    <a:pt x="5582" y="2135"/>
                    <a:pt x="5223" y="2135"/>
                  </a:cubicBezTo>
                  <a:cubicBezTo>
                    <a:pt x="4864" y="2135"/>
                    <a:pt x="4574" y="2425"/>
                    <a:pt x="4574" y="2783"/>
                  </a:cubicBezTo>
                  <a:lnTo>
                    <a:pt x="4574" y="6026"/>
                  </a:lnTo>
                  <a:lnTo>
                    <a:pt x="7383" y="7647"/>
                  </a:lnTo>
                  <a:cubicBezTo>
                    <a:pt x="7694" y="7825"/>
                    <a:pt x="8091" y="7716"/>
                    <a:pt x="8267" y="7403"/>
                  </a:cubicBezTo>
                  <a:cubicBezTo>
                    <a:pt x="8442" y="7095"/>
                    <a:pt x="8337" y="6703"/>
                    <a:pt x="8031" y="6523"/>
                  </a:cubicBezTo>
                  <a:lnTo>
                    <a:pt x="5872" y="5277"/>
                  </a:lnTo>
                  <a:close/>
                  <a:moveTo>
                    <a:pt x="5189" y="10377"/>
                  </a:moveTo>
                  <a:cubicBezTo>
                    <a:pt x="2324" y="10377"/>
                    <a:pt x="0" y="8054"/>
                    <a:pt x="0" y="5188"/>
                  </a:cubicBezTo>
                  <a:cubicBezTo>
                    <a:pt x="0" y="2322"/>
                    <a:pt x="2324" y="0"/>
                    <a:pt x="5189" y="0"/>
                  </a:cubicBezTo>
                  <a:cubicBezTo>
                    <a:pt x="8054" y="0"/>
                    <a:pt x="10378" y="2322"/>
                    <a:pt x="10378" y="5188"/>
                  </a:cubicBezTo>
                  <a:cubicBezTo>
                    <a:pt x="10378" y="8054"/>
                    <a:pt x="8056" y="10377"/>
                    <a:pt x="5189" y="10377"/>
                  </a:cubicBez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 dirty="0">
                <a:sym typeface="+mn-lt"/>
              </a:endParaRPr>
            </a:p>
          </p:txBody>
        </p:sp>
      </p:grpSp>
      <p:grpSp>
        <p:nvGrpSpPr>
          <p:cNvPr id="144" name="组合 143"/>
          <p:cNvGrpSpPr/>
          <p:nvPr/>
        </p:nvGrpSpPr>
        <p:grpSpPr>
          <a:xfrm rot="18862211">
            <a:off x="9496776" y="309928"/>
            <a:ext cx="398518" cy="519132"/>
            <a:chOff x="9402916" y="-44797"/>
            <a:chExt cx="523535" cy="681986"/>
          </a:xfrm>
        </p:grpSpPr>
        <p:sp>
          <p:nvSpPr>
            <p:cNvPr id="134" name="矩形: 圆角 133"/>
            <p:cNvSpPr/>
            <p:nvPr/>
          </p:nvSpPr>
          <p:spPr>
            <a:xfrm rot="1517586">
              <a:off x="9402916" y="-44797"/>
              <a:ext cx="523535" cy="681986"/>
            </a:xfrm>
            <a:prstGeom prst="roundRect">
              <a:avLst>
                <a:gd name="adj" fmla="val 0"/>
              </a:avLst>
            </a:prstGeom>
            <a:solidFill>
              <a:srgbClr val="FFDAC3"/>
            </a:solidFill>
            <a:ln w="17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Rounded Rectangle 133+"/>
            <p:cNvSpPr/>
            <p:nvPr/>
          </p:nvSpPr>
          <p:spPr>
            <a:xfrm rot="1517586">
              <a:off x="9456232" y="4829"/>
              <a:ext cx="418984" cy="582696"/>
            </a:xfrm>
            <a:prstGeom prst="roundRect">
              <a:avLst>
                <a:gd name="adj" fmla="val 0"/>
              </a:avLst>
            </a:prstGeom>
            <a:solidFill>
              <a:srgbClr val="FC7643"/>
            </a:solidFill>
            <a:ln w="17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42" name="组合 141"/>
            <p:cNvGrpSpPr/>
            <p:nvPr/>
          </p:nvGrpSpPr>
          <p:grpSpPr>
            <a:xfrm rot="1532823">
              <a:off x="9452186" y="197647"/>
              <a:ext cx="345423" cy="383251"/>
              <a:chOff x="9419575" y="-117848"/>
              <a:chExt cx="609600" cy="676358"/>
            </a:xfrm>
            <a:solidFill>
              <a:srgbClr val="FFEBD2"/>
            </a:solidFill>
          </p:grpSpPr>
          <p:sp>
            <p:nvSpPr>
              <p:cNvPr id="139" name="任意多边形: 形状 138"/>
              <p:cNvSpPr/>
              <p:nvPr/>
            </p:nvSpPr>
            <p:spPr>
              <a:xfrm>
                <a:off x="9419575" y="253710"/>
                <a:ext cx="609600" cy="304800"/>
              </a:xfrm>
              <a:custGeom>
                <a:avLst/>
                <a:gdLst>
                  <a:gd name="connsiteX0" fmla="*/ 609600 w 609600"/>
                  <a:gd name="connsiteY0" fmla="*/ 152400 h 304800"/>
                  <a:gd name="connsiteX1" fmla="*/ 579120 w 609600"/>
                  <a:gd name="connsiteY1" fmla="*/ 91440 h 304800"/>
                  <a:gd name="connsiteX2" fmla="*/ 430530 w 609600"/>
                  <a:gd name="connsiteY2" fmla="*/ 19050 h 304800"/>
                  <a:gd name="connsiteX3" fmla="*/ 304800 w 609600"/>
                  <a:gd name="connsiteY3" fmla="*/ 0 h 304800"/>
                  <a:gd name="connsiteX4" fmla="*/ 179070 w 609600"/>
                  <a:gd name="connsiteY4" fmla="*/ 19050 h 304800"/>
                  <a:gd name="connsiteX5" fmla="*/ 30480 w 609600"/>
                  <a:gd name="connsiteY5" fmla="*/ 91440 h 304800"/>
                  <a:gd name="connsiteX6" fmla="*/ 0 w 609600"/>
                  <a:gd name="connsiteY6" fmla="*/ 152400 h 304800"/>
                  <a:gd name="connsiteX7" fmla="*/ 0 w 609600"/>
                  <a:gd name="connsiteY7" fmla="*/ 304800 h 304800"/>
                  <a:gd name="connsiteX8" fmla="*/ 609600 w 609600"/>
                  <a:gd name="connsiteY8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600" h="304800">
                    <a:moveTo>
                      <a:pt x="609600" y="152400"/>
                    </a:moveTo>
                    <a:cubicBezTo>
                      <a:pt x="609103" y="128536"/>
                      <a:pt x="597913" y="106157"/>
                      <a:pt x="579120" y="91440"/>
                    </a:cubicBezTo>
                    <a:cubicBezTo>
                      <a:pt x="537210" y="57150"/>
                      <a:pt x="483870" y="34290"/>
                      <a:pt x="430530" y="19050"/>
                    </a:cubicBezTo>
                    <a:cubicBezTo>
                      <a:pt x="389779" y="6575"/>
                      <a:pt x="347417" y="157"/>
                      <a:pt x="304800" y="0"/>
                    </a:cubicBezTo>
                    <a:cubicBezTo>
                      <a:pt x="262230" y="734"/>
                      <a:pt x="219947" y="7141"/>
                      <a:pt x="179070" y="19050"/>
                    </a:cubicBezTo>
                    <a:cubicBezTo>
                      <a:pt x="125800" y="34595"/>
                      <a:pt x="75555" y="59073"/>
                      <a:pt x="30480" y="91440"/>
                    </a:cubicBezTo>
                    <a:cubicBezTo>
                      <a:pt x="11687" y="106157"/>
                      <a:pt x="497" y="128536"/>
                      <a:pt x="0" y="152400"/>
                    </a:cubicBezTo>
                    <a:lnTo>
                      <a:pt x="0" y="304800"/>
                    </a:lnTo>
                    <a:lnTo>
                      <a:pt x="609600" y="304800"/>
                    </a:lnTo>
                    <a:close/>
                  </a:path>
                </a:pathLst>
              </a:custGeom>
              <a:solidFill>
                <a:srgbClr val="FFDAC3"/>
              </a:solidFill>
              <a:ln w="171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40" name="任意多边形: 形状 139"/>
              <p:cNvSpPr/>
              <p:nvPr/>
            </p:nvSpPr>
            <p:spPr>
              <a:xfrm>
                <a:off x="9554398" y="-117848"/>
                <a:ext cx="326044" cy="171533"/>
              </a:xfrm>
              <a:custGeom>
                <a:avLst/>
                <a:gdLst>
                  <a:gd name="connsiteX0" fmla="*/ 141402 w 326044"/>
                  <a:gd name="connsiteY0" fmla="*/ 140577 h 171533"/>
                  <a:gd name="connsiteX1" fmla="*/ 227127 w 326044"/>
                  <a:gd name="connsiteY1" fmla="*/ 78951 h 171533"/>
                  <a:gd name="connsiteX2" fmla="*/ 227127 w 326044"/>
                  <a:gd name="connsiteY2" fmla="*/ 78951 h 171533"/>
                  <a:gd name="connsiteX3" fmla="*/ 253416 w 326044"/>
                  <a:gd name="connsiteY3" fmla="*/ 89523 h 171533"/>
                  <a:gd name="connsiteX4" fmla="*/ 298945 w 326044"/>
                  <a:gd name="connsiteY4" fmla="*/ 137815 h 171533"/>
                  <a:gd name="connsiteX5" fmla="*/ 321329 w 326044"/>
                  <a:gd name="connsiteY5" fmla="*/ 170200 h 171533"/>
                  <a:gd name="connsiteX6" fmla="*/ 321329 w 326044"/>
                  <a:gd name="connsiteY6" fmla="*/ 170200 h 171533"/>
                  <a:gd name="connsiteX7" fmla="*/ 322377 w 326044"/>
                  <a:gd name="connsiteY7" fmla="*/ 171534 h 171533"/>
                  <a:gd name="connsiteX8" fmla="*/ 322377 w 326044"/>
                  <a:gd name="connsiteY8" fmla="*/ 171534 h 171533"/>
                  <a:gd name="connsiteX9" fmla="*/ 323615 w 326044"/>
                  <a:gd name="connsiteY9" fmla="*/ 111240 h 171533"/>
                  <a:gd name="connsiteX10" fmla="*/ 293802 w 326044"/>
                  <a:gd name="connsiteY10" fmla="*/ 50090 h 171533"/>
                  <a:gd name="connsiteX11" fmla="*/ 243795 w 326044"/>
                  <a:gd name="connsiteY11" fmla="*/ 33421 h 171533"/>
                  <a:gd name="connsiteX12" fmla="*/ 157880 w 326044"/>
                  <a:gd name="connsiteY12" fmla="*/ 84 h 171533"/>
                  <a:gd name="connsiteX13" fmla="*/ 36150 w 326044"/>
                  <a:gd name="connsiteY13" fmla="*/ 52376 h 171533"/>
                  <a:gd name="connsiteX14" fmla="*/ 6432 w 326044"/>
                  <a:gd name="connsiteY14" fmla="*/ 134958 h 171533"/>
                  <a:gd name="connsiteX15" fmla="*/ 2908 w 326044"/>
                  <a:gd name="connsiteY15" fmla="*/ 162866 h 171533"/>
                  <a:gd name="connsiteX16" fmla="*/ 18815 w 326044"/>
                  <a:gd name="connsiteY16" fmla="*/ 162866 h 171533"/>
                  <a:gd name="connsiteX17" fmla="*/ 18815 w 326044"/>
                  <a:gd name="connsiteY17" fmla="*/ 162866 h 171533"/>
                  <a:gd name="connsiteX18" fmla="*/ 141402 w 326044"/>
                  <a:gd name="connsiteY18" fmla="*/ 140577 h 171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6044" h="171533">
                    <a:moveTo>
                      <a:pt x="141402" y="140577"/>
                    </a:moveTo>
                    <a:cubicBezTo>
                      <a:pt x="166167" y="126004"/>
                      <a:pt x="227127" y="78951"/>
                      <a:pt x="227127" y="78951"/>
                    </a:cubicBezTo>
                    <a:lnTo>
                      <a:pt x="227127" y="78951"/>
                    </a:lnTo>
                    <a:cubicBezTo>
                      <a:pt x="236746" y="79784"/>
                      <a:pt x="245898" y="83465"/>
                      <a:pt x="253416" y="89523"/>
                    </a:cubicBezTo>
                    <a:cubicBezTo>
                      <a:pt x="271708" y="102368"/>
                      <a:pt x="287199" y="118799"/>
                      <a:pt x="298945" y="137815"/>
                    </a:cubicBezTo>
                    <a:cubicBezTo>
                      <a:pt x="309518" y="153627"/>
                      <a:pt x="318567" y="166390"/>
                      <a:pt x="321329" y="170200"/>
                    </a:cubicBezTo>
                    <a:lnTo>
                      <a:pt x="321329" y="170200"/>
                    </a:lnTo>
                    <a:lnTo>
                      <a:pt x="322377" y="171534"/>
                    </a:lnTo>
                    <a:lnTo>
                      <a:pt x="322377" y="171534"/>
                    </a:lnTo>
                    <a:cubicBezTo>
                      <a:pt x="327139" y="162009"/>
                      <a:pt x="326949" y="135434"/>
                      <a:pt x="323615" y="111240"/>
                    </a:cubicBezTo>
                    <a:cubicBezTo>
                      <a:pt x="318948" y="77903"/>
                      <a:pt x="315138" y="67997"/>
                      <a:pt x="293802" y="50090"/>
                    </a:cubicBezTo>
                    <a:cubicBezTo>
                      <a:pt x="280207" y="37769"/>
                      <a:pt x="262063" y="31721"/>
                      <a:pt x="243795" y="33421"/>
                    </a:cubicBezTo>
                    <a:cubicBezTo>
                      <a:pt x="219009" y="14187"/>
                      <a:pt x="189151" y="2602"/>
                      <a:pt x="157880" y="84"/>
                    </a:cubicBezTo>
                    <a:cubicBezTo>
                      <a:pt x="110255" y="-1631"/>
                      <a:pt x="58248" y="23229"/>
                      <a:pt x="36150" y="52376"/>
                    </a:cubicBezTo>
                    <a:cubicBezTo>
                      <a:pt x="2718" y="96191"/>
                      <a:pt x="6432" y="124766"/>
                      <a:pt x="6432" y="134958"/>
                    </a:cubicBezTo>
                    <a:cubicBezTo>
                      <a:pt x="6432" y="145149"/>
                      <a:pt x="-5283" y="162866"/>
                      <a:pt x="2908" y="162866"/>
                    </a:cubicBezTo>
                    <a:cubicBezTo>
                      <a:pt x="8242" y="162866"/>
                      <a:pt x="13481" y="162866"/>
                      <a:pt x="18815" y="162866"/>
                    </a:cubicBezTo>
                    <a:lnTo>
                      <a:pt x="18815" y="162866"/>
                    </a:lnTo>
                    <a:cubicBezTo>
                      <a:pt x="49009" y="162009"/>
                      <a:pt x="110636" y="158675"/>
                      <a:pt x="141402" y="1405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1" name="任意多边形: 形状 140"/>
              <p:cNvSpPr/>
              <p:nvPr/>
            </p:nvSpPr>
            <p:spPr>
              <a:xfrm>
                <a:off x="9572070" y="-18705"/>
                <a:ext cx="303276" cy="233186"/>
              </a:xfrm>
              <a:custGeom>
                <a:avLst/>
                <a:gdLst>
                  <a:gd name="connsiteX0" fmla="*/ 289655 w 303276"/>
                  <a:gd name="connsiteY0" fmla="*/ 83534 h 233186"/>
                  <a:gd name="connsiteX1" fmla="*/ 265938 w 303276"/>
                  <a:gd name="connsiteY1" fmla="*/ 49340 h 233186"/>
                  <a:gd name="connsiteX2" fmla="*/ 225076 w 303276"/>
                  <a:gd name="connsiteY2" fmla="*/ 5715 h 233186"/>
                  <a:gd name="connsiteX3" fmla="*/ 214694 w 303276"/>
                  <a:gd name="connsiteY3" fmla="*/ 0 h 233186"/>
                  <a:gd name="connsiteX4" fmla="*/ 133350 w 303276"/>
                  <a:gd name="connsiteY4" fmla="*/ 57721 h 233186"/>
                  <a:gd name="connsiteX5" fmla="*/ 0 w 303276"/>
                  <a:gd name="connsiteY5" fmla="*/ 82677 h 233186"/>
                  <a:gd name="connsiteX6" fmla="*/ 154278 w 303276"/>
                  <a:gd name="connsiteY6" fmla="*/ 233175 h 233186"/>
                  <a:gd name="connsiteX7" fmla="*/ 303276 w 303276"/>
                  <a:gd name="connsiteY7" fmla="*/ 102203 h 233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3276" h="233186">
                    <a:moveTo>
                      <a:pt x="289655" y="83534"/>
                    </a:moveTo>
                    <a:cubicBezTo>
                      <a:pt x="289179" y="82868"/>
                      <a:pt x="278702" y="68294"/>
                      <a:pt x="265938" y="49340"/>
                    </a:cubicBezTo>
                    <a:cubicBezTo>
                      <a:pt x="255456" y="32148"/>
                      <a:pt x="241546" y="17297"/>
                      <a:pt x="225076" y="5715"/>
                    </a:cubicBezTo>
                    <a:cubicBezTo>
                      <a:pt x="221870" y="3380"/>
                      <a:pt x="218382" y="1460"/>
                      <a:pt x="214694" y="0"/>
                    </a:cubicBezTo>
                    <a:cubicBezTo>
                      <a:pt x="197739" y="12859"/>
                      <a:pt x="154115" y="45625"/>
                      <a:pt x="133350" y="57721"/>
                    </a:cubicBezTo>
                    <a:cubicBezTo>
                      <a:pt x="100394" y="76771"/>
                      <a:pt x="40291" y="81820"/>
                      <a:pt x="0" y="82677"/>
                    </a:cubicBezTo>
                    <a:cubicBezTo>
                      <a:pt x="1044" y="166839"/>
                      <a:pt x="70116" y="234219"/>
                      <a:pt x="154278" y="233175"/>
                    </a:cubicBezTo>
                    <a:cubicBezTo>
                      <a:pt x="229450" y="232243"/>
                      <a:pt x="292712" y="176634"/>
                      <a:pt x="303276" y="102203"/>
                    </a:cubicBezTo>
                    <a:close/>
                  </a:path>
                </a:pathLst>
              </a:custGeom>
              <a:solidFill>
                <a:srgbClr val="FFDAC3"/>
              </a:solidFill>
              <a:ln w="171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46" name="Text 1"/>
          <p:cNvSpPr/>
          <p:nvPr/>
        </p:nvSpPr>
        <p:spPr>
          <a:xfrm>
            <a:off x="1805985" y="192866"/>
            <a:ext cx="4104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600" i="1" dirty="0" err="1">
                <a:solidFill>
                  <a:srgbClr val="FFA364"/>
                </a:solidFill>
                <a:cs typeface="+mn-ea"/>
                <a:sym typeface="+mn-lt"/>
              </a:rPr>
              <a:t>确保学生度过一个既愉快又安全的假期</a:t>
            </a:r>
            <a:endParaRPr lang="en-US" sz="1600" i="1" dirty="0">
              <a:solidFill>
                <a:srgbClr val="FFA364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任意多边形: 形状 40"/>
          <p:cNvSpPr/>
          <p:nvPr>
            <p:custDataLst>
              <p:tags r:id="rId1"/>
            </p:custDataLst>
          </p:nvPr>
        </p:nvSpPr>
        <p:spPr>
          <a:xfrm>
            <a:off x="3923098" y="1847207"/>
            <a:ext cx="4345804" cy="3166150"/>
          </a:xfrm>
          <a:custGeom>
            <a:avLst/>
            <a:gdLst>
              <a:gd name="connsiteX0" fmla="*/ 2869597 w 2974887"/>
              <a:gd name="connsiteY0" fmla="*/ 53734 h 2167364"/>
              <a:gd name="connsiteX1" fmla="*/ 2876986 w 2974887"/>
              <a:gd name="connsiteY1" fmla="*/ 46033 h 2167364"/>
              <a:gd name="connsiteX2" fmla="*/ 2914299 w 2974887"/>
              <a:gd name="connsiteY2" fmla="*/ 45157 h 2167364"/>
              <a:gd name="connsiteX3" fmla="*/ 2913531 w 2974887"/>
              <a:gd name="connsiteY3" fmla="*/ 7947 h 2167364"/>
              <a:gd name="connsiteX4" fmla="*/ 2921153 w 2974887"/>
              <a:gd name="connsiteY4" fmla="*/ 0 h 2167364"/>
              <a:gd name="connsiteX5" fmla="*/ 2928853 w 2974887"/>
              <a:gd name="connsiteY5" fmla="*/ 7386 h 2167364"/>
              <a:gd name="connsiteX6" fmla="*/ 2929626 w 2974887"/>
              <a:gd name="connsiteY6" fmla="*/ 44812 h 2167364"/>
              <a:gd name="connsiteX7" fmla="*/ 2966943 w 2974887"/>
              <a:gd name="connsiteY7" fmla="*/ 43932 h 2167364"/>
              <a:gd name="connsiteX8" fmla="*/ 2974887 w 2974887"/>
              <a:gd name="connsiteY8" fmla="*/ 51555 h 2167364"/>
              <a:gd name="connsiteX9" fmla="*/ 2967263 w 2974887"/>
              <a:gd name="connsiteY9" fmla="*/ 59500 h 2167364"/>
              <a:gd name="connsiteX10" fmla="*/ 2929947 w 2974887"/>
              <a:gd name="connsiteY10" fmla="*/ 60299 h 2167364"/>
              <a:gd name="connsiteX11" fmla="*/ 2930718 w 2974887"/>
              <a:gd name="connsiteY11" fmla="*/ 97588 h 2167364"/>
              <a:gd name="connsiteX12" fmla="*/ 2923329 w 2974887"/>
              <a:gd name="connsiteY12" fmla="*/ 105287 h 2167364"/>
              <a:gd name="connsiteX13" fmla="*/ 2915384 w 2974887"/>
              <a:gd name="connsiteY13" fmla="*/ 97665 h 2167364"/>
              <a:gd name="connsiteX14" fmla="*/ 2914629 w 2974887"/>
              <a:gd name="connsiteY14" fmla="*/ 60601 h 2167364"/>
              <a:gd name="connsiteX15" fmla="*/ 2877540 w 2974887"/>
              <a:gd name="connsiteY15" fmla="*/ 61357 h 2167364"/>
              <a:gd name="connsiteX16" fmla="*/ 2869597 w 2974887"/>
              <a:gd name="connsiteY16" fmla="*/ 53734 h 2167364"/>
              <a:gd name="connsiteX17" fmla="*/ 2869597 w 2974887"/>
              <a:gd name="connsiteY17" fmla="*/ 53734 h 2167364"/>
              <a:gd name="connsiteX18" fmla="*/ 0 w 2974887"/>
              <a:gd name="connsiteY18" fmla="*/ 2115808 h 2167364"/>
              <a:gd name="connsiteX19" fmla="*/ 7390 w 2974887"/>
              <a:gd name="connsiteY19" fmla="*/ 2108104 h 2167364"/>
              <a:gd name="connsiteX20" fmla="*/ 44702 w 2974887"/>
              <a:gd name="connsiteY20" fmla="*/ 2107228 h 2167364"/>
              <a:gd name="connsiteX21" fmla="*/ 43932 w 2974887"/>
              <a:gd name="connsiteY21" fmla="*/ 2070017 h 2167364"/>
              <a:gd name="connsiteX22" fmla="*/ 51557 w 2974887"/>
              <a:gd name="connsiteY22" fmla="*/ 2062072 h 2167364"/>
              <a:gd name="connsiteX23" fmla="*/ 59260 w 2974887"/>
              <a:gd name="connsiteY23" fmla="*/ 2069462 h 2167364"/>
              <a:gd name="connsiteX24" fmla="*/ 60032 w 2974887"/>
              <a:gd name="connsiteY24" fmla="*/ 2106884 h 2167364"/>
              <a:gd name="connsiteX25" fmla="*/ 97348 w 2974887"/>
              <a:gd name="connsiteY25" fmla="*/ 2106006 h 2167364"/>
              <a:gd name="connsiteX26" fmla="*/ 105294 w 2974887"/>
              <a:gd name="connsiteY26" fmla="*/ 2113631 h 2167364"/>
              <a:gd name="connsiteX27" fmla="*/ 97672 w 2974887"/>
              <a:gd name="connsiteY27" fmla="*/ 2121576 h 2167364"/>
              <a:gd name="connsiteX28" fmla="*/ 60356 w 2974887"/>
              <a:gd name="connsiteY28" fmla="*/ 2122374 h 2167364"/>
              <a:gd name="connsiteX29" fmla="*/ 61127 w 2974887"/>
              <a:gd name="connsiteY29" fmla="*/ 2159663 h 2167364"/>
              <a:gd name="connsiteX30" fmla="*/ 53738 w 2974887"/>
              <a:gd name="connsiteY30" fmla="*/ 2167365 h 2167364"/>
              <a:gd name="connsiteX31" fmla="*/ 45791 w 2974887"/>
              <a:gd name="connsiteY31" fmla="*/ 2159740 h 2167364"/>
              <a:gd name="connsiteX32" fmla="*/ 45040 w 2974887"/>
              <a:gd name="connsiteY32" fmla="*/ 2122676 h 2167364"/>
              <a:gd name="connsiteX33" fmla="*/ 7948 w 2974887"/>
              <a:gd name="connsiteY33" fmla="*/ 2123432 h 2167364"/>
              <a:gd name="connsiteX34" fmla="*/ 0 w 2974887"/>
              <a:gd name="connsiteY34" fmla="*/ 2115808 h 2167364"/>
              <a:gd name="connsiteX35" fmla="*/ 0 w 2974887"/>
              <a:gd name="connsiteY35" fmla="*/ 2115808 h 2167364"/>
              <a:gd name="connsiteX36" fmla="*/ 0 w 2974887"/>
              <a:gd name="connsiteY36" fmla="*/ 1703392 h 2167364"/>
              <a:gd name="connsiteX37" fmla="*/ 7390 w 2974887"/>
              <a:gd name="connsiteY37" fmla="*/ 1695692 h 2167364"/>
              <a:gd name="connsiteX38" fmla="*/ 44702 w 2974887"/>
              <a:gd name="connsiteY38" fmla="*/ 1694814 h 2167364"/>
              <a:gd name="connsiteX39" fmla="*/ 43932 w 2974887"/>
              <a:gd name="connsiteY39" fmla="*/ 1657603 h 2167364"/>
              <a:gd name="connsiteX40" fmla="*/ 51557 w 2974887"/>
              <a:gd name="connsiteY40" fmla="*/ 1649658 h 2167364"/>
              <a:gd name="connsiteX41" fmla="*/ 59260 w 2974887"/>
              <a:gd name="connsiteY41" fmla="*/ 1657045 h 2167364"/>
              <a:gd name="connsiteX42" fmla="*/ 60032 w 2974887"/>
              <a:gd name="connsiteY42" fmla="*/ 1694468 h 2167364"/>
              <a:gd name="connsiteX43" fmla="*/ 97348 w 2974887"/>
              <a:gd name="connsiteY43" fmla="*/ 1693590 h 2167364"/>
              <a:gd name="connsiteX44" fmla="*/ 105294 w 2974887"/>
              <a:gd name="connsiteY44" fmla="*/ 1701214 h 2167364"/>
              <a:gd name="connsiteX45" fmla="*/ 97672 w 2974887"/>
              <a:gd name="connsiteY45" fmla="*/ 1709159 h 2167364"/>
              <a:gd name="connsiteX46" fmla="*/ 60356 w 2974887"/>
              <a:gd name="connsiteY46" fmla="*/ 1709958 h 2167364"/>
              <a:gd name="connsiteX47" fmla="*/ 61127 w 2974887"/>
              <a:gd name="connsiteY47" fmla="*/ 1747247 h 2167364"/>
              <a:gd name="connsiteX48" fmla="*/ 53738 w 2974887"/>
              <a:gd name="connsiteY48" fmla="*/ 1754948 h 2167364"/>
              <a:gd name="connsiteX49" fmla="*/ 45791 w 2974887"/>
              <a:gd name="connsiteY49" fmla="*/ 1747324 h 2167364"/>
              <a:gd name="connsiteX50" fmla="*/ 45040 w 2974887"/>
              <a:gd name="connsiteY50" fmla="*/ 1710260 h 2167364"/>
              <a:gd name="connsiteX51" fmla="*/ 7948 w 2974887"/>
              <a:gd name="connsiteY51" fmla="*/ 1711014 h 2167364"/>
              <a:gd name="connsiteX52" fmla="*/ 0 w 2974887"/>
              <a:gd name="connsiteY52" fmla="*/ 1703392 h 2167364"/>
              <a:gd name="connsiteX53" fmla="*/ 0 w 2974887"/>
              <a:gd name="connsiteY53" fmla="*/ 1703392 h 2167364"/>
              <a:gd name="connsiteX54" fmla="*/ 0 w 2974887"/>
              <a:gd name="connsiteY54" fmla="*/ 1290977 h 2167364"/>
              <a:gd name="connsiteX55" fmla="*/ 7390 w 2974887"/>
              <a:gd name="connsiteY55" fmla="*/ 1283278 h 2167364"/>
              <a:gd name="connsiteX56" fmla="*/ 44702 w 2974887"/>
              <a:gd name="connsiteY56" fmla="*/ 1282400 h 2167364"/>
              <a:gd name="connsiteX57" fmla="*/ 43932 w 2974887"/>
              <a:gd name="connsiteY57" fmla="*/ 1245190 h 2167364"/>
              <a:gd name="connsiteX58" fmla="*/ 51557 w 2974887"/>
              <a:gd name="connsiteY58" fmla="*/ 1237243 h 2167364"/>
              <a:gd name="connsiteX59" fmla="*/ 59260 w 2974887"/>
              <a:gd name="connsiteY59" fmla="*/ 1244633 h 2167364"/>
              <a:gd name="connsiteX60" fmla="*/ 60032 w 2974887"/>
              <a:gd name="connsiteY60" fmla="*/ 1282055 h 2167364"/>
              <a:gd name="connsiteX61" fmla="*/ 97348 w 2974887"/>
              <a:gd name="connsiteY61" fmla="*/ 1281175 h 2167364"/>
              <a:gd name="connsiteX62" fmla="*/ 105294 w 2974887"/>
              <a:gd name="connsiteY62" fmla="*/ 1288800 h 2167364"/>
              <a:gd name="connsiteX63" fmla="*/ 97672 w 2974887"/>
              <a:gd name="connsiteY63" fmla="*/ 1296747 h 2167364"/>
              <a:gd name="connsiteX64" fmla="*/ 60356 w 2974887"/>
              <a:gd name="connsiteY64" fmla="*/ 1297546 h 2167364"/>
              <a:gd name="connsiteX65" fmla="*/ 61127 w 2974887"/>
              <a:gd name="connsiteY65" fmla="*/ 1334836 h 2167364"/>
              <a:gd name="connsiteX66" fmla="*/ 53738 w 2974887"/>
              <a:gd name="connsiteY66" fmla="*/ 1342536 h 2167364"/>
              <a:gd name="connsiteX67" fmla="*/ 45791 w 2974887"/>
              <a:gd name="connsiteY67" fmla="*/ 1334913 h 2167364"/>
              <a:gd name="connsiteX68" fmla="*/ 45040 w 2974887"/>
              <a:gd name="connsiteY68" fmla="*/ 1297849 h 2167364"/>
              <a:gd name="connsiteX69" fmla="*/ 7948 w 2974887"/>
              <a:gd name="connsiteY69" fmla="*/ 1298602 h 2167364"/>
              <a:gd name="connsiteX70" fmla="*/ 0 w 2974887"/>
              <a:gd name="connsiteY70" fmla="*/ 1290977 h 2167364"/>
              <a:gd name="connsiteX71" fmla="*/ 0 w 2974887"/>
              <a:gd name="connsiteY71" fmla="*/ 1290977 h 2167364"/>
              <a:gd name="connsiteX72" fmla="*/ 0 w 2974887"/>
              <a:gd name="connsiteY72" fmla="*/ 878561 h 2167364"/>
              <a:gd name="connsiteX73" fmla="*/ 7390 w 2974887"/>
              <a:gd name="connsiteY73" fmla="*/ 870861 h 2167364"/>
              <a:gd name="connsiteX74" fmla="*/ 44702 w 2974887"/>
              <a:gd name="connsiteY74" fmla="*/ 869982 h 2167364"/>
              <a:gd name="connsiteX75" fmla="*/ 43932 w 2974887"/>
              <a:gd name="connsiteY75" fmla="*/ 832770 h 2167364"/>
              <a:gd name="connsiteX76" fmla="*/ 51557 w 2974887"/>
              <a:gd name="connsiteY76" fmla="*/ 824825 h 2167364"/>
              <a:gd name="connsiteX77" fmla="*/ 59260 w 2974887"/>
              <a:gd name="connsiteY77" fmla="*/ 832215 h 2167364"/>
              <a:gd name="connsiteX78" fmla="*/ 60032 w 2974887"/>
              <a:gd name="connsiteY78" fmla="*/ 869639 h 2167364"/>
              <a:gd name="connsiteX79" fmla="*/ 97348 w 2974887"/>
              <a:gd name="connsiteY79" fmla="*/ 868759 h 2167364"/>
              <a:gd name="connsiteX80" fmla="*/ 105294 w 2974887"/>
              <a:gd name="connsiteY80" fmla="*/ 876382 h 2167364"/>
              <a:gd name="connsiteX81" fmla="*/ 97672 w 2974887"/>
              <a:gd name="connsiteY81" fmla="*/ 884327 h 2167364"/>
              <a:gd name="connsiteX82" fmla="*/ 60356 w 2974887"/>
              <a:gd name="connsiteY82" fmla="*/ 885128 h 2167364"/>
              <a:gd name="connsiteX83" fmla="*/ 61127 w 2974887"/>
              <a:gd name="connsiteY83" fmla="*/ 922416 h 2167364"/>
              <a:gd name="connsiteX84" fmla="*/ 53738 w 2974887"/>
              <a:gd name="connsiteY84" fmla="*/ 930116 h 2167364"/>
              <a:gd name="connsiteX85" fmla="*/ 45791 w 2974887"/>
              <a:gd name="connsiteY85" fmla="*/ 922492 h 2167364"/>
              <a:gd name="connsiteX86" fmla="*/ 45040 w 2974887"/>
              <a:gd name="connsiteY86" fmla="*/ 885429 h 2167364"/>
              <a:gd name="connsiteX87" fmla="*/ 7948 w 2974887"/>
              <a:gd name="connsiteY87" fmla="*/ 886182 h 2167364"/>
              <a:gd name="connsiteX88" fmla="*/ 0 w 2974887"/>
              <a:gd name="connsiteY88" fmla="*/ 878561 h 2167364"/>
              <a:gd name="connsiteX89" fmla="*/ 0 w 2974887"/>
              <a:gd name="connsiteY89" fmla="*/ 878561 h 2167364"/>
              <a:gd name="connsiteX90" fmla="*/ 0 w 2974887"/>
              <a:gd name="connsiteY90" fmla="*/ 466147 h 2167364"/>
              <a:gd name="connsiteX91" fmla="*/ 7390 w 2974887"/>
              <a:gd name="connsiteY91" fmla="*/ 458447 h 2167364"/>
              <a:gd name="connsiteX92" fmla="*/ 44702 w 2974887"/>
              <a:gd name="connsiteY92" fmla="*/ 457567 h 2167364"/>
              <a:gd name="connsiteX93" fmla="*/ 43932 w 2974887"/>
              <a:gd name="connsiteY93" fmla="*/ 420359 h 2167364"/>
              <a:gd name="connsiteX94" fmla="*/ 51557 w 2974887"/>
              <a:gd name="connsiteY94" fmla="*/ 412411 h 2167364"/>
              <a:gd name="connsiteX95" fmla="*/ 59260 w 2974887"/>
              <a:gd name="connsiteY95" fmla="*/ 419799 h 2167364"/>
              <a:gd name="connsiteX96" fmla="*/ 60032 w 2974887"/>
              <a:gd name="connsiteY96" fmla="*/ 457225 h 2167364"/>
              <a:gd name="connsiteX97" fmla="*/ 97348 w 2974887"/>
              <a:gd name="connsiteY97" fmla="*/ 456343 h 2167364"/>
              <a:gd name="connsiteX98" fmla="*/ 105294 w 2974887"/>
              <a:gd name="connsiteY98" fmla="*/ 463968 h 2167364"/>
              <a:gd name="connsiteX99" fmla="*/ 97672 w 2974887"/>
              <a:gd name="connsiteY99" fmla="*/ 471916 h 2167364"/>
              <a:gd name="connsiteX100" fmla="*/ 60356 w 2974887"/>
              <a:gd name="connsiteY100" fmla="*/ 472715 h 2167364"/>
              <a:gd name="connsiteX101" fmla="*/ 61127 w 2974887"/>
              <a:gd name="connsiteY101" fmla="*/ 510004 h 2167364"/>
              <a:gd name="connsiteX102" fmla="*/ 53738 w 2974887"/>
              <a:gd name="connsiteY102" fmla="*/ 517703 h 2167364"/>
              <a:gd name="connsiteX103" fmla="*/ 45791 w 2974887"/>
              <a:gd name="connsiteY103" fmla="*/ 510081 h 2167364"/>
              <a:gd name="connsiteX104" fmla="*/ 45040 w 2974887"/>
              <a:gd name="connsiteY104" fmla="*/ 473017 h 2167364"/>
              <a:gd name="connsiteX105" fmla="*/ 7948 w 2974887"/>
              <a:gd name="connsiteY105" fmla="*/ 473771 h 2167364"/>
              <a:gd name="connsiteX106" fmla="*/ 0 w 2974887"/>
              <a:gd name="connsiteY106" fmla="*/ 466147 h 2167364"/>
              <a:gd name="connsiteX107" fmla="*/ 0 w 2974887"/>
              <a:gd name="connsiteY107" fmla="*/ 466147 h 2167364"/>
              <a:gd name="connsiteX108" fmla="*/ 0 w 2974887"/>
              <a:gd name="connsiteY108" fmla="*/ 53734 h 2167364"/>
              <a:gd name="connsiteX109" fmla="*/ 7390 w 2974887"/>
              <a:gd name="connsiteY109" fmla="*/ 46033 h 2167364"/>
              <a:gd name="connsiteX110" fmla="*/ 44702 w 2974887"/>
              <a:gd name="connsiteY110" fmla="*/ 45157 h 2167364"/>
              <a:gd name="connsiteX111" fmla="*/ 43932 w 2974887"/>
              <a:gd name="connsiteY111" fmla="*/ 7947 h 2167364"/>
              <a:gd name="connsiteX112" fmla="*/ 51557 w 2974887"/>
              <a:gd name="connsiteY112" fmla="*/ 0 h 2167364"/>
              <a:gd name="connsiteX113" fmla="*/ 59260 w 2974887"/>
              <a:gd name="connsiteY113" fmla="*/ 7386 h 2167364"/>
              <a:gd name="connsiteX114" fmla="*/ 60032 w 2974887"/>
              <a:gd name="connsiteY114" fmla="*/ 44812 h 2167364"/>
              <a:gd name="connsiteX115" fmla="*/ 97348 w 2974887"/>
              <a:gd name="connsiteY115" fmla="*/ 43932 h 2167364"/>
              <a:gd name="connsiteX116" fmla="*/ 105294 w 2974887"/>
              <a:gd name="connsiteY116" fmla="*/ 51555 h 2167364"/>
              <a:gd name="connsiteX117" fmla="*/ 97672 w 2974887"/>
              <a:gd name="connsiteY117" fmla="*/ 59500 h 2167364"/>
              <a:gd name="connsiteX118" fmla="*/ 60356 w 2974887"/>
              <a:gd name="connsiteY118" fmla="*/ 60299 h 2167364"/>
              <a:gd name="connsiteX119" fmla="*/ 61127 w 2974887"/>
              <a:gd name="connsiteY119" fmla="*/ 97588 h 2167364"/>
              <a:gd name="connsiteX120" fmla="*/ 53738 w 2974887"/>
              <a:gd name="connsiteY120" fmla="*/ 105287 h 2167364"/>
              <a:gd name="connsiteX121" fmla="*/ 45791 w 2974887"/>
              <a:gd name="connsiteY121" fmla="*/ 97665 h 2167364"/>
              <a:gd name="connsiteX122" fmla="*/ 45040 w 2974887"/>
              <a:gd name="connsiteY122" fmla="*/ 60601 h 2167364"/>
              <a:gd name="connsiteX123" fmla="*/ 7948 w 2974887"/>
              <a:gd name="connsiteY123" fmla="*/ 61357 h 2167364"/>
              <a:gd name="connsiteX124" fmla="*/ 0 w 2974887"/>
              <a:gd name="connsiteY124" fmla="*/ 53734 h 2167364"/>
              <a:gd name="connsiteX125" fmla="*/ 0 w 2974887"/>
              <a:gd name="connsiteY125" fmla="*/ 53734 h 2167364"/>
              <a:gd name="connsiteX126" fmla="*/ 409944 w 2974887"/>
              <a:gd name="connsiteY126" fmla="*/ 2115808 h 2167364"/>
              <a:gd name="connsiteX127" fmla="*/ 417330 w 2974887"/>
              <a:gd name="connsiteY127" fmla="*/ 2108104 h 2167364"/>
              <a:gd name="connsiteX128" fmla="*/ 454646 w 2974887"/>
              <a:gd name="connsiteY128" fmla="*/ 2107228 h 2167364"/>
              <a:gd name="connsiteX129" fmla="*/ 453875 w 2974887"/>
              <a:gd name="connsiteY129" fmla="*/ 2070017 h 2167364"/>
              <a:gd name="connsiteX130" fmla="*/ 461497 w 2974887"/>
              <a:gd name="connsiteY130" fmla="*/ 2062072 h 2167364"/>
              <a:gd name="connsiteX131" fmla="*/ 469200 w 2974887"/>
              <a:gd name="connsiteY131" fmla="*/ 2069462 h 2167364"/>
              <a:gd name="connsiteX132" fmla="*/ 469972 w 2974887"/>
              <a:gd name="connsiteY132" fmla="*/ 2106884 h 2167364"/>
              <a:gd name="connsiteX133" fmla="*/ 507288 w 2974887"/>
              <a:gd name="connsiteY133" fmla="*/ 2106006 h 2167364"/>
              <a:gd name="connsiteX134" fmla="*/ 515233 w 2974887"/>
              <a:gd name="connsiteY134" fmla="*/ 2113631 h 2167364"/>
              <a:gd name="connsiteX135" fmla="*/ 507609 w 2974887"/>
              <a:gd name="connsiteY135" fmla="*/ 2121576 h 2167364"/>
              <a:gd name="connsiteX136" fmla="*/ 470292 w 2974887"/>
              <a:gd name="connsiteY136" fmla="*/ 2122374 h 2167364"/>
              <a:gd name="connsiteX137" fmla="*/ 471064 w 2974887"/>
              <a:gd name="connsiteY137" fmla="*/ 2159663 h 2167364"/>
              <a:gd name="connsiteX138" fmla="*/ 463675 w 2974887"/>
              <a:gd name="connsiteY138" fmla="*/ 2167365 h 2167364"/>
              <a:gd name="connsiteX139" fmla="*/ 455729 w 2974887"/>
              <a:gd name="connsiteY139" fmla="*/ 2159740 h 2167364"/>
              <a:gd name="connsiteX140" fmla="*/ 454979 w 2974887"/>
              <a:gd name="connsiteY140" fmla="*/ 2122676 h 2167364"/>
              <a:gd name="connsiteX141" fmla="*/ 417889 w 2974887"/>
              <a:gd name="connsiteY141" fmla="*/ 2123432 h 2167364"/>
              <a:gd name="connsiteX142" fmla="*/ 409944 w 2974887"/>
              <a:gd name="connsiteY142" fmla="*/ 2115808 h 2167364"/>
              <a:gd name="connsiteX143" fmla="*/ 409944 w 2974887"/>
              <a:gd name="connsiteY143" fmla="*/ 2115808 h 2167364"/>
              <a:gd name="connsiteX144" fmla="*/ 409944 w 2974887"/>
              <a:gd name="connsiteY144" fmla="*/ 1703392 h 2167364"/>
              <a:gd name="connsiteX145" fmla="*/ 417330 w 2974887"/>
              <a:gd name="connsiteY145" fmla="*/ 1695692 h 2167364"/>
              <a:gd name="connsiteX146" fmla="*/ 454646 w 2974887"/>
              <a:gd name="connsiteY146" fmla="*/ 1694814 h 2167364"/>
              <a:gd name="connsiteX147" fmla="*/ 453875 w 2974887"/>
              <a:gd name="connsiteY147" fmla="*/ 1657603 h 2167364"/>
              <a:gd name="connsiteX148" fmla="*/ 461497 w 2974887"/>
              <a:gd name="connsiteY148" fmla="*/ 1649658 h 2167364"/>
              <a:gd name="connsiteX149" fmla="*/ 469200 w 2974887"/>
              <a:gd name="connsiteY149" fmla="*/ 1657045 h 2167364"/>
              <a:gd name="connsiteX150" fmla="*/ 469972 w 2974887"/>
              <a:gd name="connsiteY150" fmla="*/ 1694468 h 2167364"/>
              <a:gd name="connsiteX151" fmla="*/ 507288 w 2974887"/>
              <a:gd name="connsiteY151" fmla="*/ 1693590 h 2167364"/>
              <a:gd name="connsiteX152" fmla="*/ 515233 w 2974887"/>
              <a:gd name="connsiteY152" fmla="*/ 1701214 h 2167364"/>
              <a:gd name="connsiteX153" fmla="*/ 507609 w 2974887"/>
              <a:gd name="connsiteY153" fmla="*/ 1709159 h 2167364"/>
              <a:gd name="connsiteX154" fmla="*/ 470292 w 2974887"/>
              <a:gd name="connsiteY154" fmla="*/ 1709958 h 2167364"/>
              <a:gd name="connsiteX155" fmla="*/ 471064 w 2974887"/>
              <a:gd name="connsiteY155" fmla="*/ 1747247 h 2167364"/>
              <a:gd name="connsiteX156" fmla="*/ 463675 w 2974887"/>
              <a:gd name="connsiteY156" fmla="*/ 1754948 h 2167364"/>
              <a:gd name="connsiteX157" fmla="*/ 455729 w 2974887"/>
              <a:gd name="connsiteY157" fmla="*/ 1747324 h 2167364"/>
              <a:gd name="connsiteX158" fmla="*/ 454979 w 2974887"/>
              <a:gd name="connsiteY158" fmla="*/ 1710260 h 2167364"/>
              <a:gd name="connsiteX159" fmla="*/ 417889 w 2974887"/>
              <a:gd name="connsiteY159" fmla="*/ 1711014 h 2167364"/>
              <a:gd name="connsiteX160" fmla="*/ 409944 w 2974887"/>
              <a:gd name="connsiteY160" fmla="*/ 1703392 h 2167364"/>
              <a:gd name="connsiteX161" fmla="*/ 409944 w 2974887"/>
              <a:gd name="connsiteY161" fmla="*/ 1703392 h 2167364"/>
              <a:gd name="connsiteX162" fmla="*/ 409944 w 2974887"/>
              <a:gd name="connsiteY162" fmla="*/ 1290977 h 2167364"/>
              <a:gd name="connsiteX163" fmla="*/ 417330 w 2974887"/>
              <a:gd name="connsiteY163" fmla="*/ 1283278 h 2167364"/>
              <a:gd name="connsiteX164" fmla="*/ 454646 w 2974887"/>
              <a:gd name="connsiteY164" fmla="*/ 1282400 h 2167364"/>
              <a:gd name="connsiteX165" fmla="*/ 453875 w 2974887"/>
              <a:gd name="connsiteY165" fmla="*/ 1245190 h 2167364"/>
              <a:gd name="connsiteX166" fmla="*/ 461497 w 2974887"/>
              <a:gd name="connsiteY166" fmla="*/ 1237243 h 2167364"/>
              <a:gd name="connsiteX167" fmla="*/ 469200 w 2974887"/>
              <a:gd name="connsiteY167" fmla="*/ 1244633 h 2167364"/>
              <a:gd name="connsiteX168" fmla="*/ 469972 w 2974887"/>
              <a:gd name="connsiteY168" fmla="*/ 1282055 h 2167364"/>
              <a:gd name="connsiteX169" fmla="*/ 507288 w 2974887"/>
              <a:gd name="connsiteY169" fmla="*/ 1281175 h 2167364"/>
              <a:gd name="connsiteX170" fmla="*/ 515233 w 2974887"/>
              <a:gd name="connsiteY170" fmla="*/ 1288800 h 2167364"/>
              <a:gd name="connsiteX171" fmla="*/ 507609 w 2974887"/>
              <a:gd name="connsiteY171" fmla="*/ 1296747 h 2167364"/>
              <a:gd name="connsiteX172" fmla="*/ 470292 w 2974887"/>
              <a:gd name="connsiteY172" fmla="*/ 1297546 h 2167364"/>
              <a:gd name="connsiteX173" fmla="*/ 471064 w 2974887"/>
              <a:gd name="connsiteY173" fmla="*/ 1334836 h 2167364"/>
              <a:gd name="connsiteX174" fmla="*/ 463675 w 2974887"/>
              <a:gd name="connsiteY174" fmla="*/ 1342536 h 2167364"/>
              <a:gd name="connsiteX175" fmla="*/ 455729 w 2974887"/>
              <a:gd name="connsiteY175" fmla="*/ 1334913 h 2167364"/>
              <a:gd name="connsiteX176" fmla="*/ 454979 w 2974887"/>
              <a:gd name="connsiteY176" fmla="*/ 1297849 h 2167364"/>
              <a:gd name="connsiteX177" fmla="*/ 417889 w 2974887"/>
              <a:gd name="connsiteY177" fmla="*/ 1298602 h 2167364"/>
              <a:gd name="connsiteX178" fmla="*/ 409944 w 2974887"/>
              <a:gd name="connsiteY178" fmla="*/ 1290977 h 2167364"/>
              <a:gd name="connsiteX179" fmla="*/ 409944 w 2974887"/>
              <a:gd name="connsiteY179" fmla="*/ 1290977 h 2167364"/>
              <a:gd name="connsiteX180" fmla="*/ 409944 w 2974887"/>
              <a:gd name="connsiteY180" fmla="*/ 878561 h 2167364"/>
              <a:gd name="connsiteX181" fmla="*/ 417330 w 2974887"/>
              <a:gd name="connsiteY181" fmla="*/ 870861 h 2167364"/>
              <a:gd name="connsiteX182" fmla="*/ 454646 w 2974887"/>
              <a:gd name="connsiteY182" fmla="*/ 869982 h 2167364"/>
              <a:gd name="connsiteX183" fmla="*/ 453875 w 2974887"/>
              <a:gd name="connsiteY183" fmla="*/ 832770 h 2167364"/>
              <a:gd name="connsiteX184" fmla="*/ 461497 w 2974887"/>
              <a:gd name="connsiteY184" fmla="*/ 824825 h 2167364"/>
              <a:gd name="connsiteX185" fmla="*/ 469200 w 2974887"/>
              <a:gd name="connsiteY185" fmla="*/ 832215 h 2167364"/>
              <a:gd name="connsiteX186" fmla="*/ 469972 w 2974887"/>
              <a:gd name="connsiteY186" fmla="*/ 869639 h 2167364"/>
              <a:gd name="connsiteX187" fmla="*/ 507288 w 2974887"/>
              <a:gd name="connsiteY187" fmla="*/ 868759 h 2167364"/>
              <a:gd name="connsiteX188" fmla="*/ 515233 w 2974887"/>
              <a:gd name="connsiteY188" fmla="*/ 876382 h 2167364"/>
              <a:gd name="connsiteX189" fmla="*/ 507609 w 2974887"/>
              <a:gd name="connsiteY189" fmla="*/ 884327 h 2167364"/>
              <a:gd name="connsiteX190" fmla="*/ 470292 w 2974887"/>
              <a:gd name="connsiteY190" fmla="*/ 885128 h 2167364"/>
              <a:gd name="connsiteX191" fmla="*/ 471064 w 2974887"/>
              <a:gd name="connsiteY191" fmla="*/ 922416 h 2167364"/>
              <a:gd name="connsiteX192" fmla="*/ 463675 w 2974887"/>
              <a:gd name="connsiteY192" fmla="*/ 930116 h 2167364"/>
              <a:gd name="connsiteX193" fmla="*/ 455729 w 2974887"/>
              <a:gd name="connsiteY193" fmla="*/ 922492 h 2167364"/>
              <a:gd name="connsiteX194" fmla="*/ 454979 w 2974887"/>
              <a:gd name="connsiteY194" fmla="*/ 885429 h 2167364"/>
              <a:gd name="connsiteX195" fmla="*/ 417889 w 2974887"/>
              <a:gd name="connsiteY195" fmla="*/ 886182 h 2167364"/>
              <a:gd name="connsiteX196" fmla="*/ 409944 w 2974887"/>
              <a:gd name="connsiteY196" fmla="*/ 878561 h 2167364"/>
              <a:gd name="connsiteX197" fmla="*/ 409944 w 2974887"/>
              <a:gd name="connsiteY197" fmla="*/ 878561 h 2167364"/>
              <a:gd name="connsiteX198" fmla="*/ 409944 w 2974887"/>
              <a:gd name="connsiteY198" fmla="*/ 466147 h 2167364"/>
              <a:gd name="connsiteX199" fmla="*/ 417330 w 2974887"/>
              <a:gd name="connsiteY199" fmla="*/ 458447 h 2167364"/>
              <a:gd name="connsiteX200" fmla="*/ 454646 w 2974887"/>
              <a:gd name="connsiteY200" fmla="*/ 457567 h 2167364"/>
              <a:gd name="connsiteX201" fmla="*/ 453875 w 2974887"/>
              <a:gd name="connsiteY201" fmla="*/ 420359 h 2167364"/>
              <a:gd name="connsiteX202" fmla="*/ 461497 w 2974887"/>
              <a:gd name="connsiteY202" fmla="*/ 412411 h 2167364"/>
              <a:gd name="connsiteX203" fmla="*/ 469200 w 2974887"/>
              <a:gd name="connsiteY203" fmla="*/ 419799 h 2167364"/>
              <a:gd name="connsiteX204" fmla="*/ 469972 w 2974887"/>
              <a:gd name="connsiteY204" fmla="*/ 457225 h 2167364"/>
              <a:gd name="connsiteX205" fmla="*/ 507288 w 2974887"/>
              <a:gd name="connsiteY205" fmla="*/ 456343 h 2167364"/>
              <a:gd name="connsiteX206" fmla="*/ 515233 w 2974887"/>
              <a:gd name="connsiteY206" fmla="*/ 463968 h 2167364"/>
              <a:gd name="connsiteX207" fmla="*/ 507609 w 2974887"/>
              <a:gd name="connsiteY207" fmla="*/ 471916 h 2167364"/>
              <a:gd name="connsiteX208" fmla="*/ 470292 w 2974887"/>
              <a:gd name="connsiteY208" fmla="*/ 472715 h 2167364"/>
              <a:gd name="connsiteX209" fmla="*/ 471064 w 2974887"/>
              <a:gd name="connsiteY209" fmla="*/ 510004 h 2167364"/>
              <a:gd name="connsiteX210" fmla="*/ 463675 w 2974887"/>
              <a:gd name="connsiteY210" fmla="*/ 517703 h 2167364"/>
              <a:gd name="connsiteX211" fmla="*/ 455729 w 2974887"/>
              <a:gd name="connsiteY211" fmla="*/ 510081 h 2167364"/>
              <a:gd name="connsiteX212" fmla="*/ 454979 w 2974887"/>
              <a:gd name="connsiteY212" fmla="*/ 473017 h 2167364"/>
              <a:gd name="connsiteX213" fmla="*/ 417889 w 2974887"/>
              <a:gd name="connsiteY213" fmla="*/ 473771 h 2167364"/>
              <a:gd name="connsiteX214" fmla="*/ 409944 w 2974887"/>
              <a:gd name="connsiteY214" fmla="*/ 466147 h 2167364"/>
              <a:gd name="connsiteX215" fmla="*/ 409944 w 2974887"/>
              <a:gd name="connsiteY215" fmla="*/ 466147 h 2167364"/>
              <a:gd name="connsiteX216" fmla="*/ 409944 w 2974887"/>
              <a:gd name="connsiteY216" fmla="*/ 53734 h 2167364"/>
              <a:gd name="connsiteX217" fmla="*/ 417330 w 2974887"/>
              <a:gd name="connsiteY217" fmla="*/ 46033 h 2167364"/>
              <a:gd name="connsiteX218" fmla="*/ 454646 w 2974887"/>
              <a:gd name="connsiteY218" fmla="*/ 45157 h 2167364"/>
              <a:gd name="connsiteX219" fmla="*/ 453875 w 2974887"/>
              <a:gd name="connsiteY219" fmla="*/ 7947 h 2167364"/>
              <a:gd name="connsiteX220" fmla="*/ 461497 w 2974887"/>
              <a:gd name="connsiteY220" fmla="*/ 0 h 2167364"/>
              <a:gd name="connsiteX221" fmla="*/ 469200 w 2974887"/>
              <a:gd name="connsiteY221" fmla="*/ 7386 h 2167364"/>
              <a:gd name="connsiteX222" fmla="*/ 469972 w 2974887"/>
              <a:gd name="connsiteY222" fmla="*/ 44812 h 2167364"/>
              <a:gd name="connsiteX223" fmla="*/ 507288 w 2974887"/>
              <a:gd name="connsiteY223" fmla="*/ 43932 h 2167364"/>
              <a:gd name="connsiteX224" fmla="*/ 515233 w 2974887"/>
              <a:gd name="connsiteY224" fmla="*/ 51555 h 2167364"/>
              <a:gd name="connsiteX225" fmla="*/ 507609 w 2974887"/>
              <a:gd name="connsiteY225" fmla="*/ 59500 h 2167364"/>
              <a:gd name="connsiteX226" fmla="*/ 470292 w 2974887"/>
              <a:gd name="connsiteY226" fmla="*/ 60299 h 2167364"/>
              <a:gd name="connsiteX227" fmla="*/ 471064 w 2974887"/>
              <a:gd name="connsiteY227" fmla="*/ 97588 h 2167364"/>
              <a:gd name="connsiteX228" fmla="*/ 463675 w 2974887"/>
              <a:gd name="connsiteY228" fmla="*/ 105287 h 2167364"/>
              <a:gd name="connsiteX229" fmla="*/ 455729 w 2974887"/>
              <a:gd name="connsiteY229" fmla="*/ 97665 h 2167364"/>
              <a:gd name="connsiteX230" fmla="*/ 454979 w 2974887"/>
              <a:gd name="connsiteY230" fmla="*/ 60601 h 2167364"/>
              <a:gd name="connsiteX231" fmla="*/ 417889 w 2974887"/>
              <a:gd name="connsiteY231" fmla="*/ 61357 h 2167364"/>
              <a:gd name="connsiteX232" fmla="*/ 409944 w 2974887"/>
              <a:gd name="connsiteY232" fmla="*/ 53734 h 2167364"/>
              <a:gd name="connsiteX233" fmla="*/ 409944 w 2974887"/>
              <a:gd name="connsiteY233" fmla="*/ 53734 h 2167364"/>
              <a:gd name="connsiteX234" fmla="*/ 819884 w 2974887"/>
              <a:gd name="connsiteY234" fmla="*/ 2115808 h 2167364"/>
              <a:gd name="connsiteX235" fmla="*/ 827274 w 2974887"/>
              <a:gd name="connsiteY235" fmla="*/ 2108104 h 2167364"/>
              <a:gd name="connsiteX236" fmla="*/ 864586 w 2974887"/>
              <a:gd name="connsiteY236" fmla="*/ 2107228 h 2167364"/>
              <a:gd name="connsiteX237" fmla="*/ 863816 w 2974887"/>
              <a:gd name="connsiteY237" fmla="*/ 2070017 h 2167364"/>
              <a:gd name="connsiteX238" fmla="*/ 871439 w 2974887"/>
              <a:gd name="connsiteY238" fmla="*/ 2062072 h 2167364"/>
              <a:gd name="connsiteX239" fmla="*/ 879139 w 2974887"/>
              <a:gd name="connsiteY239" fmla="*/ 2069462 h 2167364"/>
              <a:gd name="connsiteX240" fmla="*/ 879912 w 2974887"/>
              <a:gd name="connsiteY240" fmla="*/ 2106884 h 2167364"/>
              <a:gd name="connsiteX241" fmla="*/ 917228 w 2974887"/>
              <a:gd name="connsiteY241" fmla="*/ 2106006 h 2167364"/>
              <a:gd name="connsiteX242" fmla="*/ 925173 w 2974887"/>
              <a:gd name="connsiteY242" fmla="*/ 2113631 h 2167364"/>
              <a:gd name="connsiteX243" fmla="*/ 917549 w 2974887"/>
              <a:gd name="connsiteY243" fmla="*/ 2121576 h 2167364"/>
              <a:gd name="connsiteX244" fmla="*/ 880233 w 2974887"/>
              <a:gd name="connsiteY244" fmla="*/ 2122374 h 2167364"/>
              <a:gd name="connsiteX245" fmla="*/ 881003 w 2974887"/>
              <a:gd name="connsiteY245" fmla="*/ 2159663 h 2167364"/>
              <a:gd name="connsiteX246" fmla="*/ 873617 w 2974887"/>
              <a:gd name="connsiteY246" fmla="*/ 2167365 h 2167364"/>
              <a:gd name="connsiteX247" fmla="*/ 865672 w 2974887"/>
              <a:gd name="connsiteY247" fmla="*/ 2159740 h 2167364"/>
              <a:gd name="connsiteX248" fmla="*/ 864917 w 2974887"/>
              <a:gd name="connsiteY248" fmla="*/ 2122676 h 2167364"/>
              <a:gd name="connsiteX249" fmla="*/ 827827 w 2974887"/>
              <a:gd name="connsiteY249" fmla="*/ 2123432 h 2167364"/>
              <a:gd name="connsiteX250" fmla="*/ 819884 w 2974887"/>
              <a:gd name="connsiteY250" fmla="*/ 2115808 h 2167364"/>
              <a:gd name="connsiteX251" fmla="*/ 819884 w 2974887"/>
              <a:gd name="connsiteY251" fmla="*/ 2115808 h 2167364"/>
              <a:gd name="connsiteX252" fmla="*/ 819884 w 2974887"/>
              <a:gd name="connsiteY252" fmla="*/ 1703392 h 2167364"/>
              <a:gd name="connsiteX253" fmla="*/ 827274 w 2974887"/>
              <a:gd name="connsiteY253" fmla="*/ 1695692 h 2167364"/>
              <a:gd name="connsiteX254" fmla="*/ 864586 w 2974887"/>
              <a:gd name="connsiteY254" fmla="*/ 1694814 h 2167364"/>
              <a:gd name="connsiteX255" fmla="*/ 863816 w 2974887"/>
              <a:gd name="connsiteY255" fmla="*/ 1657603 h 2167364"/>
              <a:gd name="connsiteX256" fmla="*/ 871439 w 2974887"/>
              <a:gd name="connsiteY256" fmla="*/ 1649658 h 2167364"/>
              <a:gd name="connsiteX257" fmla="*/ 879139 w 2974887"/>
              <a:gd name="connsiteY257" fmla="*/ 1657045 h 2167364"/>
              <a:gd name="connsiteX258" fmla="*/ 879912 w 2974887"/>
              <a:gd name="connsiteY258" fmla="*/ 1694468 h 2167364"/>
              <a:gd name="connsiteX259" fmla="*/ 917228 w 2974887"/>
              <a:gd name="connsiteY259" fmla="*/ 1693590 h 2167364"/>
              <a:gd name="connsiteX260" fmla="*/ 925173 w 2974887"/>
              <a:gd name="connsiteY260" fmla="*/ 1701214 h 2167364"/>
              <a:gd name="connsiteX261" fmla="*/ 917549 w 2974887"/>
              <a:gd name="connsiteY261" fmla="*/ 1709159 h 2167364"/>
              <a:gd name="connsiteX262" fmla="*/ 880233 w 2974887"/>
              <a:gd name="connsiteY262" fmla="*/ 1709958 h 2167364"/>
              <a:gd name="connsiteX263" fmla="*/ 881003 w 2974887"/>
              <a:gd name="connsiteY263" fmla="*/ 1747247 h 2167364"/>
              <a:gd name="connsiteX264" fmla="*/ 873617 w 2974887"/>
              <a:gd name="connsiteY264" fmla="*/ 1754948 h 2167364"/>
              <a:gd name="connsiteX265" fmla="*/ 865672 w 2974887"/>
              <a:gd name="connsiteY265" fmla="*/ 1747324 h 2167364"/>
              <a:gd name="connsiteX266" fmla="*/ 864917 w 2974887"/>
              <a:gd name="connsiteY266" fmla="*/ 1710260 h 2167364"/>
              <a:gd name="connsiteX267" fmla="*/ 827827 w 2974887"/>
              <a:gd name="connsiteY267" fmla="*/ 1711014 h 2167364"/>
              <a:gd name="connsiteX268" fmla="*/ 819884 w 2974887"/>
              <a:gd name="connsiteY268" fmla="*/ 1703392 h 2167364"/>
              <a:gd name="connsiteX269" fmla="*/ 819884 w 2974887"/>
              <a:gd name="connsiteY269" fmla="*/ 1703392 h 2167364"/>
              <a:gd name="connsiteX270" fmla="*/ 819884 w 2974887"/>
              <a:gd name="connsiteY270" fmla="*/ 1290977 h 2167364"/>
              <a:gd name="connsiteX271" fmla="*/ 827274 w 2974887"/>
              <a:gd name="connsiteY271" fmla="*/ 1283278 h 2167364"/>
              <a:gd name="connsiteX272" fmla="*/ 864586 w 2974887"/>
              <a:gd name="connsiteY272" fmla="*/ 1282400 h 2167364"/>
              <a:gd name="connsiteX273" fmla="*/ 863816 w 2974887"/>
              <a:gd name="connsiteY273" fmla="*/ 1245190 h 2167364"/>
              <a:gd name="connsiteX274" fmla="*/ 871439 w 2974887"/>
              <a:gd name="connsiteY274" fmla="*/ 1237243 h 2167364"/>
              <a:gd name="connsiteX275" fmla="*/ 879139 w 2974887"/>
              <a:gd name="connsiteY275" fmla="*/ 1244633 h 2167364"/>
              <a:gd name="connsiteX276" fmla="*/ 879912 w 2974887"/>
              <a:gd name="connsiteY276" fmla="*/ 1282055 h 2167364"/>
              <a:gd name="connsiteX277" fmla="*/ 917228 w 2974887"/>
              <a:gd name="connsiteY277" fmla="*/ 1281175 h 2167364"/>
              <a:gd name="connsiteX278" fmla="*/ 925173 w 2974887"/>
              <a:gd name="connsiteY278" fmla="*/ 1288800 h 2167364"/>
              <a:gd name="connsiteX279" fmla="*/ 917549 w 2974887"/>
              <a:gd name="connsiteY279" fmla="*/ 1296747 h 2167364"/>
              <a:gd name="connsiteX280" fmla="*/ 880233 w 2974887"/>
              <a:gd name="connsiteY280" fmla="*/ 1297546 h 2167364"/>
              <a:gd name="connsiteX281" fmla="*/ 881003 w 2974887"/>
              <a:gd name="connsiteY281" fmla="*/ 1334836 h 2167364"/>
              <a:gd name="connsiteX282" fmla="*/ 873617 w 2974887"/>
              <a:gd name="connsiteY282" fmla="*/ 1342536 h 2167364"/>
              <a:gd name="connsiteX283" fmla="*/ 865672 w 2974887"/>
              <a:gd name="connsiteY283" fmla="*/ 1334913 h 2167364"/>
              <a:gd name="connsiteX284" fmla="*/ 864917 w 2974887"/>
              <a:gd name="connsiteY284" fmla="*/ 1297849 h 2167364"/>
              <a:gd name="connsiteX285" fmla="*/ 827827 w 2974887"/>
              <a:gd name="connsiteY285" fmla="*/ 1298602 h 2167364"/>
              <a:gd name="connsiteX286" fmla="*/ 819884 w 2974887"/>
              <a:gd name="connsiteY286" fmla="*/ 1290977 h 2167364"/>
              <a:gd name="connsiteX287" fmla="*/ 819884 w 2974887"/>
              <a:gd name="connsiteY287" fmla="*/ 1290977 h 2167364"/>
              <a:gd name="connsiteX288" fmla="*/ 819884 w 2974887"/>
              <a:gd name="connsiteY288" fmla="*/ 878561 h 2167364"/>
              <a:gd name="connsiteX289" fmla="*/ 827274 w 2974887"/>
              <a:gd name="connsiteY289" fmla="*/ 870861 h 2167364"/>
              <a:gd name="connsiteX290" fmla="*/ 864586 w 2974887"/>
              <a:gd name="connsiteY290" fmla="*/ 869982 h 2167364"/>
              <a:gd name="connsiteX291" fmla="*/ 863816 w 2974887"/>
              <a:gd name="connsiteY291" fmla="*/ 832770 h 2167364"/>
              <a:gd name="connsiteX292" fmla="*/ 871439 w 2974887"/>
              <a:gd name="connsiteY292" fmla="*/ 824825 h 2167364"/>
              <a:gd name="connsiteX293" fmla="*/ 879139 w 2974887"/>
              <a:gd name="connsiteY293" fmla="*/ 832215 h 2167364"/>
              <a:gd name="connsiteX294" fmla="*/ 879912 w 2974887"/>
              <a:gd name="connsiteY294" fmla="*/ 869639 h 2167364"/>
              <a:gd name="connsiteX295" fmla="*/ 917228 w 2974887"/>
              <a:gd name="connsiteY295" fmla="*/ 868759 h 2167364"/>
              <a:gd name="connsiteX296" fmla="*/ 925173 w 2974887"/>
              <a:gd name="connsiteY296" fmla="*/ 876382 h 2167364"/>
              <a:gd name="connsiteX297" fmla="*/ 917549 w 2974887"/>
              <a:gd name="connsiteY297" fmla="*/ 884327 h 2167364"/>
              <a:gd name="connsiteX298" fmla="*/ 880233 w 2974887"/>
              <a:gd name="connsiteY298" fmla="*/ 885128 h 2167364"/>
              <a:gd name="connsiteX299" fmla="*/ 881003 w 2974887"/>
              <a:gd name="connsiteY299" fmla="*/ 922416 h 2167364"/>
              <a:gd name="connsiteX300" fmla="*/ 873617 w 2974887"/>
              <a:gd name="connsiteY300" fmla="*/ 930116 h 2167364"/>
              <a:gd name="connsiteX301" fmla="*/ 865672 w 2974887"/>
              <a:gd name="connsiteY301" fmla="*/ 922492 h 2167364"/>
              <a:gd name="connsiteX302" fmla="*/ 864917 w 2974887"/>
              <a:gd name="connsiteY302" fmla="*/ 885429 h 2167364"/>
              <a:gd name="connsiteX303" fmla="*/ 827827 w 2974887"/>
              <a:gd name="connsiteY303" fmla="*/ 886182 h 2167364"/>
              <a:gd name="connsiteX304" fmla="*/ 819884 w 2974887"/>
              <a:gd name="connsiteY304" fmla="*/ 878561 h 2167364"/>
              <a:gd name="connsiteX305" fmla="*/ 819884 w 2974887"/>
              <a:gd name="connsiteY305" fmla="*/ 878561 h 2167364"/>
              <a:gd name="connsiteX306" fmla="*/ 819884 w 2974887"/>
              <a:gd name="connsiteY306" fmla="*/ 466147 h 2167364"/>
              <a:gd name="connsiteX307" fmla="*/ 827274 w 2974887"/>
              <a:gd name="connsiteY307" fmla="*/ 458447 h 2167364"/>
              <a:gd name="connsiteX308" fmla="*/ 864586 w 2974887"/>
              <a:gd name="connsiteY308" fmla="*/ 457567 h 2167364"/>
              <a:gd name="connsiteX309" fmla="*/ 863816 w 2974887"/>
              <a:gd name="connsiteY309" fmla="*/ 420359 h 2167364"/>
              <a:gd name="connsiteX310" fmla="*/ 871439 w 2974887"/>
              <a:gd name="connsiteY310" fmla="*/ 412411 h 2167364"/>
              <a:gd name="connsiteX311" fmla="*/ 879139 w 2974887"/>
              <a:gd name="connsiteY311" fmla="*/ 419799 h 2167364"/>
              <a:gd name="connsiteX312" fmla="*/ 879912 w 2974887"/>
              <a:gd name="connsiteY312" fmla="*/ 457225 h 2167364"/>
              <a:gd name="connsiteX313" fmla="*/ 917228 w 2974887"/>
              <a:gd name="connsiteY313" fmla="*/ 456343 h 2167364"/>
              <a:gd name="connsiteX314" fmla="*/ 925173 w 2974887"/>
              <a:gd name="connsiteY314" fmla="*/ 463968 h 2167364"/>
              <a:gd name="connsiteX315" fmla="*/ 917549 w 2974887"/>
              <a:gd name="connsiteY315" fmla="*/ 471916 h 2167364"/>
              <a:gd name="connsiteX316" fmla="*/ 880233 w 2974887"/>
              <a:gd name="connsiteY316" fmla="*/ 472715 h 2167364"/>
              <a:gd name="connsiteX317" fmla="*/ 881003 w 2974887"/>
              <a:gd name="connsiteY317" fmla="*/ 510004 h 2167364"/>
              <a:gd name="connsiteX318" fmla="*/ 873617 w 2974887"/>
              <a:gd name="connsiteY318" fmla="*/ 517703 h 2167364"/>
              <a:gd name="connsiteX319" fmla="*/ 865672 w 2974887"/>
              <a:gd name="connsiteY319" fmla="*/ 510081 h 2167364"/>
              <a:gd name="connsiteX320" fmla="*/ 864917 w 2974887"/>
              <a:gd name="connsiteY320" fmla="*/ 473017 h 2167364"/>
              <a:gd name="connsiteX321" fmla="*/ 827827 w 2974887"/>
              <a:gd name="connsiteY321" fmla="*/ 473771 h 2167364"/>
              <a:gd name="connsiteX322" fmla="*/ 819884 w 2974887"/>
              <a:gd name="connsiteY322" fmla="*/ 466147 h 2167364"/>
              <a:gd name="connsiteX323" fmla="*/ 819884 w 2974887"/>
              <a:gd name="connsiteY323" fmla="*/ 466147 h 2167364"/>
              <a:gd name="connsiteX324" fmla="*/ 819884 w 2974887"/>
              <a:gd name="connsiteY324" fmla="*/ 53734 h 2167364"/>
              <a:gd name="connsiteX325" fmla="*/ 827274 w 2974887"/>
              <a:gd name="connsiteY325" fmla="*/ 46033 h 2167364"/>
              <a:gd name="connsiteX326" fmla="*/ 864586 w 2974887"/>
              <a:gd name="connsiteY326" fmla="*/ 45157 h 2167364"/>
              <a:gd name="connsiteX327" fmla="*/ 863816 w 2974887"/>
              <a:gd name="connsiteY327" fmla="*/ 7947 h 2167364"/>
              <a:gd name="connsiteX328" fmla="*/ 871439 w 2974887"/>
              <a:gd name="connsiteY328" fmla="*/ 0 h 2167364"/>
              <a:gd name="connsiteX329" fmla="*/ 879139 w 2974887"/>
              <a:gd name="connsiteY329" fmla="*/ 7386 h 2167364"/>
              <a:gd name="connsiteX330" fmla="*/ 879912 w 2974887"/>
              <a:gd name="connsiteY330" fmla="*/ 44812 h 2167364"/>
              <a:gd name="connsiteX331" fmla="*/ 917228 w 2974887"/>
              <a:gd name="connsiteY331" fmla="*/ 43932 h 2167364"/>
              <a:gd name="connsiteX332" fmla="*/ 925173 w 2974887"/>
              <a:gd name="connsiteY332" fmla="*/ 51555 h 2167364"/>
              <a:gd name="connsiteX333" fmla="*/ 917549 w 2974887"/>
              <a:gd name="connsiteY333" fmla="*/ 59500 h 2167364"/>
              <a:gd name="connsiteX334" fmla="*/ 880233 w 2974887"/>
              <a:gd name="connsiteY334" fmla="*/ 60299 h 2167364"/>
              <a:gd name="connsiteX335" fmla="*/ 881003 w 2974887"/>
              <a:gd name="connsiteY335" fmla="*/ 97588 h 2167364"/>
              <a:gd name="connsiteX336" fmla="*/ 873617 w 2974887"/>
              <a:gd name="connsiteY336" fmla="*/ 105287 h 2167364"/>
              <a:gd name="connsiteX337" fmla="*/ 865672 w 2974887"/>
              <a:gd name="connsiteY337" fmla="*/ 97665 h 2167364"/>
              <a:gd name="connsiteX338" fmla="*/ 864917 w 2974887"/>
              <a:gd name="connsiteY338" fmla="*/ 60601 h 2167364"/>
              <a:gd name="connsiteX339" fmla="*/ 827827 w 2974887"/>
              <a:gd name="connsiteY339" fmla="*/ 61357 h 2167364"/>
              <a:gd name="connsiteX340" fmla="*/ 819884 w 2974887"/>
              <a:gd name="connsiteY340" fmla="*/ 53734 h 2167364"/>
              <a:gd name="connsiteX341" fmla="*/ 819884 w 2974887"/>
              <a:gd name="connsiteY341" fmla="*/ 53734 h 2167364"/>
              <a:gd name="connsiteX342" fmla="*/ 1229828 w 2974887"/>
              <a:gd name="connsiteY342" fmla="*/ 2115808 h 2167364"/>
              <a:gd name="connsiteX343" fmla="*/ 1237216 w 2974887"/>
              <a:gd name="connsiteY343" fmla="*/ 2108104 h 2167364"/>
              <a:gd name="connsiteX344" fmla="*/ 1274530 w 2974887"/>
              <a:gd name="connsiteY344" fmla="*/ 2107228 h 2167364"/>
              <a:gd name="connsiteX345" fmla="*/ 1273760 w 2974887"/>
              <a:gd name="connsiteY345" fmla="*/ 2070017 h 2167364"/>
              <a:gd name="connsiteX346" fmla="*/ 1281385 w 2974887"/>
              <a:gd name="connsiteY346" fmla="*/ 2062072 h 2167364"/>
              <a:gd name="connsiteX347" fmla="*/ 1289085 w 2974887"/>
              <a:gd name="connsiteY347" fmla="*/ 2069462 h 2167364"/>
              <a:gd name="connsiteX348" fmla="*/ 1289858 w 2974887"/>
              <a:gd name="connsiteY348" fmla="*/ 2106884 h 2167364"/>
              <a:gd name="connsiteX349" fmla="*/ 1327174 w 2974887"/>
              <a:gd name="connsiteY349" fmla="*/ 2106006 h 2167364"/>
              <a:gd name="connsiteX350" fmla="*/ 1335119 w 2974887"/>
              <a:gd name="connsiteY350" fmla="*/ 2113631 h 2167364"/>
              <a:gd name="connsiteX351" fmla="*/ 1327495 w 2974887"/>
              <a:gd name="connsiteY351" fmla="*/ 2121576 h 2167364"/>
              <a:gd name="connsiteX352" fmla="*/ 1290178 w 2974887"/>
              <a:gd name="connsiteY352" fmla="*/ 2122374 h 2167364"/>
              <a:gd name="connsiteX353" fmla="*/ 1290950 w 2974887"/>
              <a:gd name="connsiteY353" fmla="*/ 2159663 h 2167364"/>
              <a:gd name="connsiteX354" fmla="*/ 1283561 w 2974887"/>
              <a:gd name="connsiteY354" fmla="*/ 2167365 h 2167364"/>
              <a:gd name="connsiteX355" fmla="*/ 1275615 w 2974887"/>
              <a:gd name="connsiteY355" fmla="*/ 2159740 h 2167364"/>
              <a:gd name="connsiteX356" fmla="*/ 1274863 w 2974887"/>
              <a:gd name="connsiteY356" fmla="*/ 2122676 h 2167364"/>
              <a:gd name="connsiteX357" fmla="*/ 1237773 w 2974887"/>
              <a:gd name="connsiteY357" fmla="*/ 2123432 h 2167364"/>
              <a:gd name="connsiteX358" fmla="*/ 1229828 w 2974887"/>
              <a:gd name="connsiteY358" fmla="*/ 2115808 h 2167364"/>
              <a:gd name="connsiteX359" fmla="*/ 1229828 w 2974887"/>
              <a:gd name="connsiteY359" fmla="*/ 2115808 h 2167364"/>
              <a:gd name="connsiteX360" fmla="*/ 1229828 w 2974887"/>
              <a:gd name="connsiteY360" fmla="*/ 1703392 h 2167364"/>
              <a:gd name="connsiteX361" fmla="*/ 1237216 w 2974887"/>
              <a:gd name="connsiteY361" fmla="*/ 1695692 h 2167364"/>
              <a:gd name="connsiteX362" fmla="*/ 1274530 w 2974887"/>
              <a:gd name="connsiteY362" fmla="*/ 1694814 h 2167364"/>
              <a:gd name="connsiteX363" fmla="*/ 1273760 w 2974887"/>
              <a:gd name="connsiteY363" fmla="*/ 1657603 h 2167364"/>
              <a:gd name="connsiteX364" fmla="*/ 1281385 w 2974887"/>
              <a:gd name="connsiteY364" fmla="*/ 1649658 h 2167364"/>
              <a:gd name="connsiteX365" fmla="*/ 1289085 w 2974887"/>
              <a:gd name="connsiteY365" fmla="*/ 1657045 h 2167364"/>
              <a:gd name="connsiteX366" fmla="*/ 1289858 w 2974887"/>
              <a:gd name="connsiteY366" fmla="*/ 1694468 h 2167364"/>
              <a:gd name="connsiteX367" fmla="*/ 1327174 w 2974887"/>
              <a:gd name="connsiteY367" fmla="*/ 1693590 h 2167364"/>
              <a:gd name="connsiteX368" fmla="*/ 1335119 w 2974887"/>
              <a:gd name="connsiteY368" fmla="*/ 1701214 h 2167364"/>
              <a:gd name="connsiteX369" fmla="*/ 1327495 w 2974887"/>
              <a:gd name="connsiteY369" fmla="*/ 1709159 h 2167364"/>
              <a:gd name="connsiteX370" fmla="*/ 1290178 w 2974887"/>
              <a:gd name="connsiteY370" fmla="*/ 1709958 h 2167364"/>
              <a:gd name="connsiteX371" fmla="*/ 1290950 w 2974887"/>
              <a:gd name="connsiteY371" fmla="*/ 1747247 h 2167364"/>
              <a:gd name="connsiteX372" fmla="*/ 1283561 w 2974887"/>
              <a:gd name="connsiteY372" fmla="*/ 1754948 h 2167364"/>
              <a:gd name="connsiteX373" fmla="*/ 1275615 w 2974887"/>
              <a:gd name="connsiteY373" fmla="*/ 1747324 h 2167364"/>
              <a:gd name="connsiteX374" fmla="*/ 1274863 w 2974887"/>
              <a:gd name="connsiteY374" fmla="*/ 1710260 h 2167364"/>
              <a:gd name="connsiteX375" fmla="*/ 1237773 w 2974887"/>
              <a:gd name="connsiteY375" fmla="*/ 1711014 h 2167364"/>
              <a:gd name="connsiteX376" fmla="*/ 1229828 w 2974887"/>
              <a:gd name="connsiteY376" fmla="*/ 1703392 h 2167364"/>
              <a:gd name="connsiteX377" fmla="*/ 1229828 w 2974887"/>
              <a:gd name="connsiteY377" fmla="*/ 1703392 h 2167364"/>
              <a:gd name="connsiteX378" fmla="*/ 1229828 w 2974887"/>
              <a:gd name="connsiteY378" fmla="*/ 1290977 h 2167364"/>
              <a:gd name="connsiteX379" fmla="*/ 1237216 w 2974887"/>
              <a:gd name="connsiteY379" fmla="*/ 1283278 h 2167364"/>
              <a:gd name="connsiteX380" fmla="*/ 1274530 w 2974887"/>
              <a:gd name="connsiteY380" fmla="*/ 1282400 h 2167364"/>
              <a:gd name="connsiteX381" fmla="*/ 1273760 w 2974887"/>
              <a:gd name="connsiteY381" fmla="*/ 1245190 h 2167364"/>
              <a:gd name="connsiteX382" fmla="*/ 1281385 w 2974887"/>
              <a:gd name="connsiteY382" fmla="*/ 1237243 h 2167364"/>
              <a:gd name="connsiteX383" fmla="*/ 1289085 w 2974887"/>
              <a:gd name="connsiteY383" fmla="*/ 1244633 h 2167364"/>
              <a:gd name="connsiteX384" fmla="*/ 1289858 w 2974887"/>
              <a:gd name="connsiteY384" fmla="*/ 1282055 h 2167364"/>
              <a:gd name="connsiteX385" fmla="*/ 1327174 w 2974887"/>
              <a:gd name="connsiteY385" fmla="*/ 1281175 h 2167364"/>
              <a:gd name="connsiteX386" fmla="*/ 1335119 w 2974887"/>
              <a:gd name="connsiteY386" fmla="*/ 1288800 h 2167364"/>
              <a:gd name="connsiteX387" fmla="*/ 1327495 w 2974887"/>
              <a:gd name="connsiteY387" fmla="*/ 1296747 h 2167364"/>
              <a:gd name="connsiteX388" fmla="*/ 1290178 w 2974887"/>
              <a:gd name="connsiteY388" fmla="*/ 1297546 h 2167364"/>
              <a:gd name="connsiteX389" fmla="*/ 1290950 w 2974887"/>
              <a:gd name="connsiteY389" fmla="*/ 1334836 h 2167364"/>
              <a:gd name="connsiteX390" fmla="*/ 1283561 w 2974887"/>
              <a:gd name="connsiteY390" fmla="*/ 1342536 h 2167364"/>
              <a:gd name="connsiteX391" fmla="*/ 1275615 w 2974887"/>
              <a:gd name="connsiteY391" fmla="*/ 1334913 h 2167364"/>
              <a:gd name="connsiteX392" fmla="*/ 1274863 w 2974887"/>
              <a:gd name="connsiteY392" fmla="*/ 1297849 h 2167364"/>
              <a:gd name="connsiteX393" fmla="*/ 1237773 w 2974887"/>
              <a:gd name="connsiteY393" fmla="*/ 1298602 h 2167364"/>
              <a:gd name="connsiteX394" fmla="*/ 1229828 w 2974887"/>
              <a:gd name="connsiteY394" fmla="*/ 1290977 h 2167364"/>
              <a:gd name="connsiteX395" fmla="*/ 1229828 w 2974887"/>
              <a:gd name="connsiteY395" fmla="*/ 1290977 h 2167364"/>
              <a:gd name="connsiteX396" fmla="*/ 1229828 w 2974887"/>
              <a:gd name="connsiteY396" fmla="*/ 878561 h 2167364"/>
              <a:gd name="connsiteX397" fmla="*/ 1237216 w 2974887"/>
              <a:gd name="connsiteY397" fmla="*/ 870861 h 2167364"/>
              <a:gd name="connsiteX398" fmla="*/ 1274530 w 2974887"/>
              <a:gd name="connsiteY398" fmla="*/ 869982 h 2167364"/>
              <a:gd name="connsiteX399" fmla="*/ 1273760 w 2974887"/>
              <a:gd name="connsiteY399" fmla="*/ 832770 h 2167364"/>
              <a:gd name="connsiteX400" fmla="*/ 1281385 w 2974887"/>
              <a:gd name="connsiteY400" fmla="*/ 824825 h 2167364"/>
              <a:gd name="connsiteX401" fmla="*/ 1289085 w 2974887"/>
              <a:gd name="connsiteY401" fmla="*/ 832215 h 2167364"/>
              <a:gd name="connsiteX402" fmla="*/ 1289858 w 2974887"/>
              <a:gd name="connsiteY402" fmla="*/ 869639 h 2167364"/>
              <a:gd name="connsiteX403" fmla="*/ 1327174 w 2974887"/>
              <a:gd name="connsiteY403" fmla="*/ 868759 h 2167364"/>
              <a:gd name="connsiteX404" fmla="*/ 1335119 w 2974887"/>
              <a:gd name="connsiteY404" fmla="*/ 876382 h 2167364"/>
              <a:gd name="connsiteX405" fmla="*/ 1327495 w 2974887"/>
              <a:gd name="connsiteY405" fmla="*/ 884327 h 2167364"/>
              <a:gd name="connsiteX406" fmla="*/ 1290178 w 2974887"/>
              <a:gd name="connsiteY406" fmla="*/ 885128 h 2167364"/>
              <a:gd name="connsiteX407" fmla="*/ 1290950 w 2974887"/>
              <a:gd name="connsiteY407" fmla="*/ 922416 h 2167364"/>
              <a:gd name="connsiteX408" fmla="*/ 1283561 w 2974887"/>
              <a:gd name="connsiteY408" fmla="*/ 930116 h 2167364"/>
              <a:gd name="connsiteX409" fmla="*/ 1275615 w 2974887"/>
              <a:gd name="connsiteY409" fmla="*/ 922492 h 2167364"/>
              <a:gd name="connsiteX410" fmla="*/ 1274863 w 2974887"/>
              <a:gd name="connsiteY410" fmla="*/ 885429 h 2167364"/>
              <a:gd name="connsiteX411" fmla="*/ 1237773 w 2974887"/>
              <a:gd name="connsiteY411" fmla="*/ 886182 h 2167364"/>
              <a:gd name="connsiteX412" fmla="*/ 1229828 w 2974887"/>
              <a:gd name="connsiteY412" fmla="*/ 878561 h 2167364"/>
              <a:gd name="connsiteX413" fmla="*/ 1229828 w 2974887"/>
              <a:gd name="connsiteY413" fmla="*/ 878561 h 2167364"/>
              <a:gd name="connsiteX414" fmla="*/ 1229828 w 2974887"/>
              <a:gd name="connsiteY414" fmla="*/ 466147 h 2167364"/>
              <a:gd name="connsiteX415" fmla="*/ 1237216 w 2974887"/>
              <a:gd name="connsiteY415" fmla="*/ 458447 h 2167364"/>
              <a:gd name="connsiteX416" fmla="*/ 1274530 w 2974887"/>
              <a:gd name="connsiteY416" fmla="*/ 457567 h 2167364"/>
              <a:gd name="connsiteX417" fmla="*/ 1273760 w 2974887"/>
              <a:gd name="connsiteY417" fmla="*/ 420359 h 2167364"/>
              <a:gd name="connsiteX418" fmla="*/ 1281385 w 2974887"/>
              <a:gd name="connsiteY418" fmla="*/ 412411 h 2167364"/>
              <a:gd name="connsiteX419" fmla="*/ 1289085 w 2974887"/>
              <a:gd name="connsiteY419" fmla="*/ 419799 h 2167364"/>
              <a:gd name="connsiteX420" fmla="*/ 1289858 w 2974887"/>
              <a:gd name="connsiteY420" fmla="*/ 457225 h 2167364"/>
              <a:gd name="connsiteX421" fmla="*/ 1327174 w 2974887"/>
              <a:gd name="connsiteY421" fmla="*/ 456343 h 2167364"/>
              <a:gd name="connsiteX422" fmla="*/ 1335119 w 2974887"/>
              <a:gd name="connsiteY422" fmla="*/ 463968 h 2167364"/>
              <a:gd name="connsiteX423" fmla="*/ 1327495 w 2974887"/>
              <a:gd name="connsiteY423" fmla="*/ 471916 h 2167364"/>
              <a:gd name="connsiteX424" fmla="*/ 1290178 w 2974887"/>
              <a:gd name="connsiteY424" fmla="*/ 472715 h 2167364"/>
              <a:gd name="connsiteX425" fmla="*/ 1290950 w 2974887"/>
              <a:gd name="connsiteY425" fmla="*/ 510004 h 2167364"/>
              <a:gd name="connsiteX426" fmla="*/ 1283561 w 2974887"/>
              <a:gd name="connsiteY426" fmla="*/ 517703 h 2167364"/>
              <a:gd name="connsiteX427" fmla="*/ 1275615 w 2974887"/>
              <a:gd name="connsiteY427" fmla="*/ 510081 h 2167364"/>
              <a:gd name="connsiteX428" fmla="*/ 1274863 w 2974887"/>
              <a:gd name="connsiteY428" fmla="*/ 473017 h 2167364"/>
              <a:gd name="connsiteX429" fmla="*/ 1237773 w 2974887"/>
              <a:gd name="connsiteY429" fmla="*/ 473771 h 2167364"/>
              <a:gd name="connsiteX430" fmla="*/ 1229828 w 2974887"/>
              <a:gd name="connsiteY430" fmla="*/ 466147 h 2167364"/>
              <a:gd name="connsiteX431" fmla="*/ 1229828 w 2974887"/>
              <a:gd name="connsiteY431" fmla="*/ 466147 h 2167364"/>
              <a:gd name="connsiteX432" fmla="*/ 1229828 w 2974887"/>
              <a:gd name="connsiteY432" fmla="*/ 53734 h 2167364"/>
              <a:gd name="connsiteX433" fmla="*/ 1237216 w 2974887"/>
              <a:gd name="connsiteY433" fmla="*/ 46033 h 2167364"/>
              <a:gd name="connsiteX434" fmla="*/ 1274530 w 2974887"/>
              <a:gd name="connsiteY434" fmla="*/ 45157 h 2167364"/>
              <a:gd name="connsiteX435" fmla="*/ 1273760 w 2974887"/>
              <a:gd name="connsiteY435" fmla="*/ 7947 h 2167364"/>
              <a:gd name="connsiteX436" fmla="*/ 1281385 w 2974887"/>
              <a:gd name="connsiteY436" fmla="*/ 0 h 2167364"/>
              <a:gd name="connsiteX437" fmla="*/ 1289085 w 2974887"/>
              <a:gd name="connsiteY437" fmla="*/ 7386 h 2167364"/>
              <a:gd name="connsiteX438" fmla="*/ 1289858 w 2974887"/>
              <a:gd name="connsiteY438" fmla="*/ 44812 h 2167364"/>
              <a:gd name="connsiteX439" fmla="*/ 1327174 w 2974887"/>
              <a:gd name="connsiteY439" fmla="*/ 43932 h 2167364"/>
              <a:gd name="connsiteX440" fmla="*/ 1335119 w 2974887"/>
              <a:gd name="connsiteY440" fmla="*/ 51555 h 2167364"/>
              <a:gd name="connsiteX441" fmla="*/ 1327495 w 2974887"/>
              <a:gd name="connsiteY441" fmla="*/ 59500 h 2167364"/>
              <a:gd name="connsiteX442" fmla="*/ 1290178 w 2974887"/>
              <a:gd name="connsiteY442" fmla="*/ 60299 h 2167364"/>
              <a:gd name="connsiteX443" fmla="*/ 1290950 w 2974887"/>
              <a:gd name="connsiteY443" fmla="*/ 97588 h 2167364"/>
              <a:gd name="connsiteX444" fmla="*/ 1283561 w 2974887"/>
              <a:gd name="connsiteY444" fmla="*/ 105287 h 2167364"/>
              <a:gd name="connsiteX445" fmla="*/ 1275615 w 2974887"/>
              <a:gd name="connsiteY445" fmla="*/ 97665 h 2167364"/>
              <a:gd name="connsiteX446" fmla="*/ 1274863 w 2974887"/>
              <a:gd name="connsiteY446" fmla="*/ 60601 h 2167364"/>
              <a:gd name="connsiteX447" fmla="*/ 1237773 w 2974887"/>
              <a:gd name="connsiteY447" fmla="*/ 61357 h 2167364"/>
              <a:gd name="connsiteX448" fmla="*/ 1229828 w 2974887"/>
              <a:gd name="connsiteY448" fmla="*/ 53734 h 2167364"/>
              <a:gd name="connsiteX449" fmla="*/ 1229828 w 2974887"/>
              <a:gd name="connsiteY449" fmla="*/ 53734 h 2167364"/>
              <a:gd name="connsiteX450" fmla="*/ 1639768 w 2974887"/>
              <a:gd name="connsiteY450" fmla="*/ 2115808 h 2167364"/>
              <a:gd name="connsiteX451" fmla="*/ 1647156 w 2974887"/>
              <a:gd name="connsiteY451" fmla="*/ 2108104 h 2167364"/>
              <a:gd name="connsiteX452" fmla="*/ 1684471 w 2974887"/>
              <a:gd name="connsiteY452" fmla="*/ 2107228 h 2167364"/>
              <a:gd name="connsiteX453" fmla="*/ 1683701 w 2974887"/>
              <a:gd name="connsiteY453" fmla="*/ 2070017 h 2167364"/>
              <a:gd name="connsiteX454" fmla="*/ 1691325 w 2974887"/>
              <a:gd name="connsiteY454" fmla="*/ 2062072 h 2167364"/>
              <a:gd name="connsiteX455" fmla="*/ 1699027 w 2974887"/>
              <a:gd name="connsiteY455" fmla="*/ 2069462 h 2167364"/>
              <a:gd name="connsiteX456" fmla="*/ 1699798 w 2974887"/>
              <a:gd name="connsiteY456" fmla="*/ 2106884 h 2167364"/>
              <a:gd name="connsiteX457" fmla="*/ 1737114 w 2974887"/>
              <a:gd name="connsiteY457" fmla="*/ 2106006 h 2167364"/>
              <a:gd name="connsiteX458" fmla="*/ 1745061 w 2974887"/>
              <a:gd name="connsiteY458" fmla="*/ 2113631 h 2167364"/>
              <a:gd name="connsiteX459" fmla="*/ 1737437 w 2974887"/>
              <a:gd name="connsiteY459" fmla="*/ 2121576 h 2167364"/>
              <a:gd name="connsiteX460" fmla="*/ 1700120 w 2974887"/>
              <a:gd name="connsiteY460" fmla="*/ 2122374 h 2167364"/>
              <a:gd name="connsiteX461" fmla="*/ 1700892 w 2974887"/>
              <a:gd name="connsiteY461" fmla="*/ 2159663 h 2167364"/>
              <a:gd name="connsiteX462" fmla="*/ 1693504 w 2974887"/>
              <a:gd name="connsiteY462" fmla="*/ 2167365 h 2167364"/>
              <a:gd name="connsiteX463" fmla="*/ 1685558 w 2974887"/>
              <a:gd name="connsiteY463" fmla="*/ 2159740 h 2167364"/>
              <a:gd name="connsiteX464" fmla="*/ 1684807 w 2974887"/>
              <a:gd name="connsiteY464" fmla="*/ 2122676 h 2167364"/>
              <a:gd name="connsiteX465" fmla="*/ 1647713 w 2974887"/>
              <a:gd name="connsiteY465" fmla="*/ 2123432 h 2167364"/>
              <a:gd name="connsiteX466" fmla="*/ 1639768 w 2974887"/>
              <a:gd name="connsiteY466" fmla="*/ 2115808 h 2167364"/>
              <a:gd name="connsiteX467" fmla="*/ 1639768 w 2974887"/>
              <a:gd name="connsiteY467" fmla="*/ 2115808 h 2167364"/>
              <a:gd name="connsiteX468" fmla="*/ 1639768 w 2974887"/>
              <a:gd name="connsiteY468" fmla="*/ 1703392 h 2167364"/>
              <a:gd name="connsiteX469" fmla="*/ 1647156 w 2974887"/>
              <a:gd name="connsiteY469" fmla="*/ 1695692 h 2167364"/>
              <a:gd name="connsiteX470" fmla="*/ 1684471 w 2974887"/>
              <a:gd name="connsiteY470" fmla="*/ 1694814 h 2167364"/>
              <a:gd name="connsiteX471" fmla="*/ 1683701 w 2974887"/>
              <a:gd name="connsiteY471" fmla="*/ 1657603 h 2167364"/>
              <a:gd name="connsiteX472" fmla="*/ 1691325 w 2974887"/>
              <a:gd name="connsiteY472" fmla="*/ 1649658 h 2167364"/>
              <a:gd name="connsiteX473" fmla="*/ 1699027 w 2974887"/>
              <a:gd name="connsiteY473" fmla="*/ 1657045 h 2167364"/>
              <a:gd name="connsiteX474" fmla="*/ 1699798 w 2974887"/>
              <a:gd name="connsiteY474" fmla="*/ 1694468 h 2167364"/>
              <a:gd name="connsiteX475" fmla="*/ 1737114 w 2974887"/>
              <a:gd name="connsiteY475" fmla="*/ 1693590 h 2167364"/>
              <a:gd name="connsiteX476" fmla="*/ 1745061 w 2974887"/>
              <a:gd name="connsiteY476" fmla="*/ 1701214 h 2167364"/>
              <a:gd name="connsiteX477" fmla="*/ 1737437 w 2974887"/>
              <a:gd name="connsiteY477" fmla="*/ 1709159 h 2167364"/>
              <a:gd name="connsiteX478" fmla="*/ 1700120 w 2974887"/>
              <a:gd name="connsiteY478" fmla="*/ 1709958 h 2167364"/>
              <a:gd name="connsiteX479" fmla="*/ 1700892 w 2974887"/>
              <a:gd name="connsiteY479" fmla="*/ 1747247 h 2167364"/>
              <a:gd name="connsiteX480" fmla="*/ 1693504 w 2974887"/>
              <a:gd name="connsiteY480" fmla="*/ 1754948 h 2167364"/>
              <a:gd name="connsiteX481" fmla="*/ 1685558 w 2974887"/>
              <a:gd name="connsiteY481" fmla="*/ 1747324 h 2167364"/>
              <a:gd name="connsiteX482" fmla="*/ 1684807 w 2974887"/>
              <a:gd name="connsiteY482" fmla="*/ 1710260 h 2167364"/>
              <a:gd name="connsiteX483" fmla="*/ 1647713 w 2974887"/>
              <a:gd name="connsiteY483" fmla="*/ 1711014 h 2167364"/>
              <a:gd name="connsiteX484" fmla="*/ 1639768 w 2974887"/>
              <a:gd name="connsiteY484" fmla="*/ 1703392 h 2167364"/>
              <a:gd name="connsiteX485" fmla="*/ 1639768 w 2974887"/>
              <a:gd name="connsiteY485" fmla="*/ 1703392 h 2167364"/>
              <a:gd name="connsiteX486" fmla="*/ 1639768 w 2974887"/>
              <a:gd name="connsiteY486" fmla="*/ 1290977 h 2167364"/>
              <a:gd name="connsiteX487" fmla="*/ 1647156 w 2974887"/>
              <a:gd name="connsiteY487" fmla="*/ 1283278 h 2167364"/>
              <a:gd name="connsiteX488" fmla="*/ 1684471 w 2974887"/>
              <a:gd name="connsiteY488" fmla="*/ 1282400 h 2167364"/>
              <a:gd name="connsiteX489" fmla="*/ 1683701 w 2974887"/>
              <a:gd name="connsiteY489" fmla="*/ 1245190 h 2167364"/>
              <a:gd name="connsiteX490" fmla="*/ 1691325 w 2974887"/>
              <a:gd name="connsiteY490" fmla="*/ 1237243 h 2167364"/>
              <a:gd name="connsiteX491" fmla="*/ 1699027 w 2974887"/>
              <a:gd name="connsiteY491" fmla="*/ 1244633 h 2167364"/>
              <a:gd name="connsiteX492" fmla="*/ 1699798 w 2974887"/>
              <a:gd name="connsiteY492" fmla="*/ 1282055 h 2167364"/>
              <a:gd name="connsiteX493" fmla="*/ 1737114 w 2974887"/>
              <a:gd name="connsiteY493" fmla="*/ 1281175 h 2167364"/>
              <a:gd name="connsiteX494" fmla="*/ 1745061 w 2974887"/>
              <a:gd name="connsiteY494" fmla="*/ 1288800 h 2167364"/>
              <a:gd name="connsiteX495" fmla="*/ 1737437 w 2974887"/>
              <a:gd name="connsiteY495" fmla="*/ 1296747 h 2167364"/>
              <a:gd name="connsiteX496" fmla="*/ 1700120 w 2974887"/>
              <a:gd name="connsiteY496" fmla="*/ 1297546 h 2167364"/>
              <a:gd name="connsiteX497" fmla="*/ 1700892 w 2974887"/>
              <a:gd name="connsiteY497" fmla="*/ 1334836 h 2167364"/>
              <a:gd name="connsiteX498" fmla="*/ 1693504 w 2974887"/>
              <a:gd name="connsiteY498" fmla="*/ 1342536 h 2167364"/>
              <a:gd name="connsiteX499" fmla="*/ 1685558 w 2974887"/>
              <a:gd name="connsiteY499" fmla="*/ 1334913 h 2167364"/>
              <a:gd name="connsiteX500" fmla="*/ 1684807 w 2974887"/>
              <a:gd name="connsiteY500" fmla="*/ 1297849 h 2167364"/>
              <a:gd name="connsiteX501" fmla="*/ 1647713 w 2974887"/>
              <a:gd name="connsiteY501" fmla="*/ 1298602 h 2167364"/>
              <a:gd name="connsiteX502" fmla="*/ 1639768 w 2974887"/>
              <a:gd name="connsiteY502" fmla="*/ 1290977 h 2167364"/>
              <a:gd name="connsiteX503" fmla="*/ 1639768 w 2974887"/>
              <a:gd name="connsiteY503" fmla="*/ 1290977 h 2167364"/>
              <a:gd name="connsiteX504" fmla="*/ 1639768 w 2974887"/>
              <a:gd name="connsiteY504" fmla="*/ 878561 h 2167364"/>
              <a:gd name="connsiteX505" fmla="*/ 1647156 w 2974887"/>
              <a:gd name="connsiteY505" fmla="*/ 870861 h 2167364"/>
              <a:gd name="connsiteX506" fmla="*/ 1684471 w 2974887"/>
              <a:gd name="connsiteY506" fmla="*/ 869982 h 2167364"/>
              <a:gd name="connsiteX507" fmla="*/ 1683701 w 2974887"/>
              <a:gd name="connsiteY507" fmla="*/ 832770 h 2167364"/>
              <a:gd name="connsiteX508" fmla="*/ 1691325 w 2974887"/>
              <a:gd name="connsiteY508" fmla="*/ 824825 h 2167364"/>
              <a:gd name="connsiteX509" fmla="*/ 1699027 w 2974887"/>
              <a:gd name="connsiteY509" fmla="*/ 832215 h 2167364"/>
              <a:gd name="connsiteX510" fmla="*/ 1699798 w 2974887"/>
              <a:gd name="connsiteY510" fmla="*/ 869639 h 2167364"/>
              <a:gd name="connsiteX511" fmla="*/ 1737114 w 2974887"/>
              <a:gd name="connsiteY511" fmla="*/ 868759 h 2167364"/>
              <a:gd name="connsiteX512" fmla="*/ 1745061 w 2974887"/>
              <a:gd name="connsiteY512" fmla="*/ 876382 h 2167364"/>
              <a:gd name="connsiteX513" fmla="*/ 1737437 w 2974887"/>
              <a:gd name="connsiteY513" fmla="*/ 884327 h 2167364"/>
              <a:gd name="connsiteX514" fmla="*/ 1700120 w 2974887"/>
              <a:gd name="connsiteY514" fmla="*/ 885128 h 2167364"/>
              <a:gd name="connsiteX515" fmla="*/ 1700892 w 2974887"/>
              <a:gd name="connsiteY515" fmla="*/ 922416 h 2167364"/>
              <a:gd name="connsiteX516" fmla="*/ 1693504 w 2974887"/>
              <a:gd name="connsiteY516" fmla="*/ 930116 h 2167364"/>
              <a:gd name="connsiteX517" fmla="*/ 1685558 w 2974887"/>
              <a:gd name="connsiteY517" fmla="*/ 922492 h 2167364"/>
              <a:gd name="connsiteX518" fmla="*/ 1684807 w 2974887"/>
              <a:gd name="connsiteY518" fmla="*/ 885429 h 2167364"/>
              <a:gd name="connsiteX519" fmla="*/ 1647713 w 2974887"/>
              <a:gd name="connsiteY519" fmla="*/ 886182 h 2167364"/>
              <a:gd name="connsiteX520" fmla="*/ 1639768 w 2974887"/>
              <a:gd name="connsiteY520" fmla="*/ 878561 h 2167364"/>
              <a:gd name="connsiteX521" fmla="*/ 1639768 w 2974887"/>
              <a:gd name="connsiteY521" fmla="*/ 878561 h 2167364"/>
              <a:gd name="connsiteX522" fmla="*/ 1639768 w 2974887"/>
              <a:gd name="connsiteY522" fmla="*/ 466147 h 2167364"/>
              <a:gd name="connsiteX523" fmla="*/ 1647156 w 2974887"/>
              <a:gd name="connsiteY523" fmla="*/ 458447 h 2167364"/>
              <a:gd name="connsiteX524" fmla="*/ 1684471 w 2974887"/>
              <a:gd name="connsiteY524" fmla="*/ 457567 h 2167364"/>
              <a:gd name="connsiteX525" fmla="*/ 1683701 w 2974887"/>
              <a:gd name="connsiteY525" fmla="*/ 420359 h 2167364"/>
              <a:gd name="connsiteX526" fmla="*/ 1691325 w 2974887"/>
              <a:gd name="connsiteY526" fmla="*/ 412411 h 2167364"/>
              <a:gd name="connsiteX527" fmla="*/ 1699027 w 2974887"/>
              <a:gd name="connsiteY527" fmla="*/ 419799 h 2167364"/>
              <a:gd name="connsiteX528" fmla="*/ 1699798 w 2974887"/>
              <a:gd name="connsiteY528" fmla="*/ 457225 h 2167364"/>
              <a:gd name="connsiteX529" fmla="*/ 1737114 w 2974887"/>
              <a:gd name="connsiteY529" fmla="*/ 456343 h 2167364"/>
              <a:gd name="connsiteX530" fmla="*/ 1745061 w 2974887"/>
              <a:gd name="connsiteY530" fmla="*/ 463968 h 2167364"/>
              <a:gd name="connsiteX531" fmla="*/ 1737437 w 2974887"/>
              <a:gd name="connsiteY531" fmla="*/ 471916 h 2167364"/>
              <a:gd name="connsiteX532" fmla="*/ 1700120 w 2974887"/>
              <a:gd name="connsiteY532" fmla="*/ 472715 h 2167364"/>
              <a:gd name="connsiteX533" fmla="*/ 1700892 w 2974887"/>
              <a:gd name="connsiteY533" fmla="*/ 510004 h 2167364"/>
              <a:gd name="connsiteX534" fmla="*/ 1693504 w 2974887"/>
              <a:gd name="connsiteY534" fmla="*/ 517703 h 2167364"/>
              <a:gd name="connsiteX535" fmla="*/ 1685558 w 2974887"/>
              <a:gd name="connsiteY535" fmla="*/ 510081 h 2167364"/>
              <a:gd name="connsiteX536" fmla="*/ 1684807 w 2974887"/>
              <a:gd name="connsiteY536" fmla="*/ 473017 h 2167364"/>
              <a:gd name="connsiteX537" fmla="*/ 1647713 w 2974887"/>
              <a:gd name="connsiteY537" fmla="*/ 473771 h 2167364"/>
              <a:gd name="connsiteX538" fmla="*/ 1639768 w 2974887"/>
              <a:gd name="connsiteY538" fmla="*/ 466147 h 2167364"/>
              <a:gd name="connsiteX539" fmla="*/ 1639768 w 2974887"/>
              <a:gd name="connsiteY539" fmla="*/ 466147 h 2167364"/>
              <a:gd name="connsiteX540" fmla="*/ 1639768 w 2974887"/>
              <a:gd name="connsiteY540" fmla="*/ 53734 h 2167364"/>
              <a:gd name="connsiteX541" fmla="*/ 1647156 w 2974887"/>
              <a:gd name="connsiteY541" fmla="*/ 46033 h 2167364"/>
              <a:gd name="connsiteX542" fmla="*/ 1684471 w 2974887"/>
              <a:gd name="connsiteY542" fmla="*/ 45157 h 2167364"/>
              <a:gd name="connsiteX543" fmla="*/ 1683701 w 2974887"/>
              <a:gd name="connsiteY543" fmla="*/ 7947 h 2167364"/>
              <a:gd name="connsiteX544" fmla="*/ 1691325 w 2974887"/>
              <a:gd name="connsiteY544" fmla="*/ 0 h 2167364"/>
              <a:gd name="connsiteX545" fmla="*/ 1699027 w 2974887"/>
              <a:gd name="connsiteY545" fmla="*/ 7386 h 2167364"/>
              <a:gd name="connsiteX546" fmla="*/ 1699798 w 2974887"/>
              <a:gd name="connsiteY546" fmla="*/ 44812 h 2167364"/>
              <a:gd name="connsiteX547" fmla="*/ 1737114 w 2974887"/>
              <a:gd name="connsiteY547" fmla="*/ 43932 h 2167364"/>
              <a:gd name="connsiteX548" fmla="*/ 1745061 w 2974887"/>
              <a:gd name="connsiteY548" fmla="*/ 51555 h 2167364"/>
              <a:gd name="connsiteX549" fmla="*/ 1737437 w 2974887"/>
              <a:gd name="connsiteY549" fmla="*/ 59500 h 2167364"/>
              <a:gd name="connsiteX550" fmla="*/ 1700120 w 2974887"/>
              <a:gd name="connsiteY550" fmla="*/ 60299 h 2167364"/>
              <a:gd name="connsiteX551" fmla="*/ 1700892 w 2974887"/>
              <a:gd name="connsiteY551" fmla="*/ 97588 h 2167364"/>
              <a:gd name="connsiteX552" fmla="*/ 1693504 w 2974887"/>
              <a:gd name="connsiteY552" fmla="*/ 105287 h 2167364"/>
              <a:gd name="connsiteX553" fmla="*/ 1685558 w 2974887"/>
              <a:gd name="connsiteY553" fmla="*/ 97665 h 2167364"/>
              <a:gd name="connsiteX554" fmla="*/ 1684807 w 2974887"/>
              <a:gd name="connsiteY554" fmla="*/ 60601 h 2167364"/>
              <a:gd name="connsiteX555" fmla="*/ 1647713 w 2974887"/>
              <a:gd name="connsiteY555" fmla="*/ 61357 h 2167364"/>
              <a:gd name="connsiteX556" fmla="*/ 1639768 w 2974887"/>
              <a:gd name="connsiteY556" fmla="*/ 53734 h 2167364"/>
              <a:gd name="connsiteX557" fmla="*/ 1639768 w 2974887"/>
              <a:gd name="connsiteY557" fmla="*/ 53734 h 2167364"/>
              <a:gd name="connsiteX558" fmla="*/ 2049712 w 2974887"/>
              <a:gd name="connsiteY558" fmla="*/ 2115808 h 2167364"/>
              <a:gd name="connsiteX559" fmla="*/ 2057100 w 2974887"/>
              <a:gd name="connsiteY559" fmla="*/ 2108104 h 2167364"/>
              <a:gd name="connsiteX560" fmla="*/ 2094416 w 2974887"/>
              <a:gd name="connsiteY560" fmla="*/ 2107228 h 2167364"/>
              <a:gd name="connsiteX561" fmla="*/ 2093645 w 2974887"/>
              <a:gd name="connsiteY561" fmla="*/ 2070017 h 2167364"/>
              <a:gd name="connsiteX562" fmla="*/ 2101269 w 2974887"/>
              <a:gd name="connsiteY562" fmla="*/ 2062072 h 2167364"/>
              <a:gd name="connsiteX563" fmla="*/ 2108971 w 2974887"/>
              <a:gd name="connsiteY563" fmla="*/ 2069462 h 2167364"/>
              <a:gd name="connsiteX564" fmla="*/ 2109742 w 2974887"/>
              <a:gd name="connsiteY564" fmla="*/ 2106884 h 2167364"/>
              <a:gd name="connsiteX565" fmla="*/ 2147058 w 2974887"/>
              <a:gd name="connsiteY565" fmla="*/ 2106006 h 2167364"/>
              <a:gd name="connsiteX566" fmla="*/ 2155005 w 2974887"/>
              <a:gd name="connsiteY566" fmla="*/ 2113631 h 2167364"/>
              <a:gd name="connsiteX567" fmla="*/ 2147381 w 2974887"/>
              <a:gd name="connsiteY567" fmla="*/ 2121576 h 2167364"/>
              <a:gd name="connsiteX568" fmla="*/ 2110064 w 2974887"/>
              <a:gd name="connsiteY568" fmla="*/ 2122374 h 2167364"/>
              <a:gd name="connsiteX569" fmla="*/ 2110836 w 2974887"/>
              <a:gd name="connsiteY569" fmla="*/ 2159663 h 2167364"/>
              <a:gd name="connsiteX570" fmla="*/ 2103447 w 2974887"/>
              <a:gd name="connsiteY570" fmla="*/ 2167365 h 2167364"/>
              <a:gd name="connsiteX571" fmla="*/ 2095500 w 2974887"/>
              <a:gd name="connsiteY571" fmla="*/ 2159740 h 2167364"/>
              <a:gd name="connsiteX572" fmla="*/ 2094749 w 2974887"/>
              <a:gd name="connsiteY572" fmla="*/ 2122676 h 2167364"/>
              <a:gd name="connsiteX573" fmla="*/ 2057659 w 2974887"/>
              <a:gd name="connsiteY573" fmla="*/ 2123432 h 2167364"/>
              <a:gd name="connsiteX574" fmla="*/ 2049712 w 2974887"/>
              <a:gd name="connsiteY574" fmla="*/ 2115808 h 2167364"/>
              <a:gd name="connsiteX575" fmla="*/ 2049712 w 2974887"/>
              <a:gd name="connsiteY575" fmla="*/ 2115808 h 2167364"/>
              <a:gd name="connsiteX576" fmla="*/ 2049712 w 2974887"/>
              <a:gd name="connsiteY576" fmla="*/ 1703392 h 2167364"/>
              <a:gd name="connsiteX577" fmla="*/ 2057100 w 2974887"/>
              <a:gd name="connsiteY577" fmla="*/ 1695692 h 2167364"/>
              <a:gd name="connsiteX578" fmla="*/ 2094416 w 2974887"/>
              <a:gd name="connsiteY578" fmla="*/ 1694814 h 2167364"/>
              <a:gd name="connsiteX579" fmla="*/ 2093645 w 2974887"/>
              <a:gd name="connsiteY579" fmla="*/ 1657603 h 2167364"/>
              <a:gd name="connsiteX580" fmla="*/ 2101269 w 2974887"/>
              <a:gd name="connsiteY580" fmla="*/ 1649658 h 2167364"/>
              <a:gd name="connsiteX581" fmla="*/ 2108971 w 2974887"/>
              <a:gd name="connsiteY581" fmla="*/ 1657045 h 2167364"/>
              <a:gd name="connsiteX582" fmla="*/ 2109742 w 2974887"/>
              <a:gd name="connsiteY582" fmla="*/ 1694468 h 2167364"/>
              <a:gd name="connsiteX583" fmla="*/ 2147058 w 2974887"/>
              <a:gd name="connsiteY583" fmla="*/ 1693590 h 2167364"/>
              <a:gd name="connsiteX584" fmla="*/ 2155005 w 2974887"/>
              <a:gd name="connsiteY584" fmla="*/ 1701214 h 2167364"/>
              <a:gd name="connsiteX585" fmla="*/ 2147381 w 2974887"/>
              <a:gd name="connsiteY585" fmla="*/ 1709159 h 2167364"/>
              <a:gd name="connsiteX586" fmla="*/ 2110064 w 2974887"/>
              <a:gd name="connsiteY586" fmla="*/ 1709958 h 2167364"/>
              <a:gd name="connsiteX587" fmla="*/ 2110836 w 2974887"/>
              <a:gd name="connsiteY587" fmla="*/ 1747247 h 2167364"/>
              <a:gd name="connsiteX588" fmla="*/ 2103447 w 2974887"/>
              <a:gd name="connsiteY588" fmla="*/ 1754948 h 2167364"/>
              <a:gd name="connsiteX589" fmla="*/ 2095500 w 2974887"/>
              <a:gd name="connsiteY589" fmla="*/ 1747324 h 2167364"/>
              <a:gd name="connsiteX590" fmla="*/ 2094749 w 2974887"/>
              <a:gd name="connsiteY590" fmla="*/ 1710260 h 2167364"/>
              <a:gd name="connsiteX591" fmla="*/ 2057659 w 2974887"/>
              <a:gd name="connsiteY591" fmla="*/ 1711014 h 2167364"/>
              <a:gd name="connsiteX592" fmla="*/ 2049712 w 2974887"/>
              <a:gd name="connsiteY592" fmla="*/ 1703392 h 2167364"/>
              <a:gd name="connsiteX593" fmla="*/ 2049712 w 2974887"/>
              <a:gd name="connsiteY593" fmla="*/ 1703392 h 2167364"/>
              <a:gd name="connsiteX594" fmla="*/ 2049712 w 2974887"/>
              <a:gd name="connsiteY594" fmla="*/ 1290977 h 2167364"/>
              <a:gd name="connsiteX595" fmla="*/ 2057100 w 2974887"/>
              <a:gd name="connsiteY595" fmla="*/ 1283278 h 2167364"/>
              <a:gd name="connsiteX596" fmla="*/ 2094416 w 2974887"/>
              <a:gd name="connsiteY596" fmla="*/ 1282400 h 2167364"/>
              <a:gd name="connsiteX597" fmla="*/ 2093645 w 2974887"/>
              <a:gd name="connsiteY597" fmla="*/ 1245190 h 2167364"/>
              <a:gd name="connsiteX598" fmla="*/ 2101269 w 2974887"/>
              <a:gd name="connsiteY598" fmla="*/ 1237243 h 2167364"/>
              <a:gd name="connsiteX599" fmla="*/ 2108971 w 2974887"/>
              <a:gd name="connsiteY599" fmla="*/ 1244633 h 2167364"/>
              <a:gd name="connsiteX600" fmla="*/ 2109742 w 2974887"/>
              <a:gd name="connsiteY600" fmla="*/ 1282055 h 2167364"/>
              <a:gd name="connsiteX601" fmla="*/ 2147058 w 2974887"/>
              <a:gd name="connsiteY601" fmla="*/ 1281175 h 2167364"/>
              <a:gd name="connsiteX602" fmla="*/ 2155005 w 2974887"/>
              <a:gd name="connsiteY602" fmla="*/ 1288800 h 2167364"/>
              <a:gd name="connsiteX603" fmla="*/ 2147381 w 2974887"/>
              <a:gd name="connsiteY603" fmla="*/ 1296747 h 2167364"/>
              <a:gd name="connsiteX604" fmla="*/ 2110064 w 2974887"/>
              <a:gd name="connsiteY604" fmla="*/ 1297546 h 2167364"/>
              <a:gd name="connsiteX605" fmla="*/ 2110836 w 2974887"/>
              <a:gd name="connsiteY605" fmla="*/ 1334836 h 2167364"/>
              <a:gd name="connsiteX606" fmla="*/ 2103447 w 2974887"/>
              <a:gd name="connsiteY606" fmla="*/ 1342536 h 2167364"/>
              <a:gd name="connsiteX607" fmla="*/ 2095500 w 2974887"/>
              <a:gd name="connsiteY607" fmla="*/ 1334913 h 2167364"/>
              <a:gd name="connsiteX608" fmla="*/ 2094749 w 2974887"/>
              <a:gd name="connsiteY608" fmla="*/ 1297849 h 2167364"/>
              <a:gd name="connsiteX609" fmla="*/ 2057659 w 2974887"/>
              <a:gd name="connsiteY609" fmla="*/ 1298602 h 2167364"/>
              <a:gd name="connsiteX610" fmla="*/ 2049712 w 2974887"/>
              <a:gd name="connsiteY610" fmla="*/ 1290977 h 2167364"/>
              <a:gd name="connsiteX611" fmla="*/ 2049712 w 2974887"/>
              <a:gd name="connsiteY611" fmla="*/ 1290977 h 2167364"/>
              <a:gd name="connsiteX612" fmla="*/ 2049712 w 2974887"/>
              <a:gd name="connsiteY612" fmla="*/ 878561 h 2167364"/>
              <a:gd name="connsiteX613" fmla="*/ 2057100 w 2974887"/>
              <a:gd name="connsiteY613" fmla="*/ 870861 h 2167364"/>
              <a:gd name="connsiteX614" fmla="*/ 2094416 w 2974887"/>
              <a:gd name="connsiteY614" fmla="*/ 869982 h 2167364"/>
              <a:gd name="connsiteX615" fmla="*/ 2093645 w 2974887"/>
              <a:gd name="connsiteY615" fmla="*/ 832770 h 2167364"/>
              <a:gd name="connsiteX616" fmla="*/ 2101269 w 2974887"/>
              <a:gd name="connsiteY616" fmla="*/ 824825 h 2167364"/>
              <a:gd name="connsiteX617" fmla="*/ 2108971 w 2974887"/>
              <a:gd name="connsiteY617" fmla="*/ 832215 h 2167364"/>
              <a:gd name="connsiteX618" fmla="*/ 2109742 w 2974887"/>
              <a:gd name="connsiteY618" fmla="*/ 869639 h 2167364"/>
              <a:gd name="connsiteX619" fmla="*/ 2147058 w 2974887"/>
              <a:gd name="connsiteY619" fmla="*/ 868759 h 2167364"/>
              <a:gd name="connsiteX620" fmla="*/ 2155005 w 2974887"/>
              <a:gd name="connsiteY620" fmla="*/ 876382 h 2167364"/>
              <a:gd name="connsiteX621" fmla="*/ 2147381 w 2974887"/>
              <a:gd name="connsiteY621" fmla="*/ 884327 h 2167364"/>
              <a:gd name="connsiteX622" fmla="*/ 2110064 w 2974887"/>
              <a:gd name="connsiteY622" fmla="*/ 885128 h 2167364"/>
              <a:gd name="connsiteX623" fmla="*/ 2110836 w 2974887"/>
              <a:gd name="connsiteY623" fmla="*/ 922416 h 2167364"/>
              <a:gd name="connsiteX624" fmla="*/ 2103447 w 2974887"/>
              <a:gd name="connsiteY624" fmla="*/ 930116 h 2167364"/>
              <a:gd name="connsiteX625" fmla="*/ 2095500 w 2974887"/>
              <a:gd name="connsiteY625" fmla="*/ 922492 h 2167364"/>
              <a:gd name="connsiteX626" fmla="*/ 2094749 w 2974887"/>
              <a:gd name="connsiteY626" fmla="*/ 885429 h 2167364"/>
              <a:gd name="connsiteX627" fmla="*/ 2057659 w 2974887"/>
              <a:gd name="connsiteY627" fmla="*/ 886182 h 2167364"/>
              <a:gd name="connsiteX628" fmla="*/ 2049712 w 2974887"/>
              <a:gd name="connsiteY628" fmla="*/ 878561 h 2167364"/>
              <a:gd name="connsiteX629" fmla="*/ 2049712 w 2974887"/>
              <a:gd name="connsiteY629" fmla="*/ 878561 h 2167364"/>
              <a:gd name="connsiteX630" fmla="*/ 2049712 w 2974887"/>
              <a:gd name="connsiteY630" fmla="*/ 466147 h 2167364"/>
              <a:gd name="connsiteX631" fmla="*/ 2057100 w 2974887"/>
              <a:gd name="connsiteY631" fmla="*/ 458447 h 2167364"/>
              <a:gd name="connsiteX632" fmla="*/ 2094416 w 2974887"/>
              <a:gd name="connsiteY632" fmla="*/ 457567 h 2167364"/>
              <a:gd name="connsiteX633" fmla="*/ 2093645 w 2974887"/>
              <a:gd name="connsiteY633" fmla="*/ 420359 h 2167364"/>
              <a:gd name="connsiteX634" fmla="*/ 2101269 w 2974887"/>
              <a:gd name="connsiteY634" fmla="*/ 412411 h 2167364"/>
              <a:gd name="connsiteX635" fmla="*/ 2108971 w 2974887"/>
              <a:gd name="connsiteY635" fmla="*/ 419799 h 2167364"/>
              <a:gd name="connsiteX636" fmla="*/ 2109742 w 2974887"/>
              <a:gd name="connsiteY636" fmla="*/ 457225 h 2167364"/>
              <a:gd name="connsiteX637" fmla="*/ 2147058 w 2974887"/>
              <a:gd name="connsiteY637" fmla="*/ 456343 h 2167364"/>
              <a:gd name="connsiteX638" fmla="*/ 2155005 w 2974887"/>
              <a:gd name="connsiteY638" fmla="*/ 463968 h 2167364"/>
              <a:gd name="connsiteX639" fmla="*/ 2147381 w 2974887"/>
              <a:gd name="connsiteY639" fmla="*/ 471916 h 2167364"/>
              <a:gd name="connsiteX640" fmla="*/ 2110064 w 2974887"/>
              <a:gd name="connsiteY640" fmla="*/ 472715 h 2167364"/>
              <a:gd name="connsiteX641" fmla="*/ 2110836 w 2974887"/>
              <a:gd name="connsiteY641" fmla="*/ 510004 h 2167364"/>
              <a:gd name="connsiteX642" fmla="*/ 2103447 w 2974887"/>
              <a:gd name="connsiteY642" fmla="*/ 517703 h 2167364"/>
              <a:gd name="connsiteX643" fmla="*/ 2095500 w 2974887"/>
              <a:gd name="connsiteY643" fmla="*/ 510081 h 2167364"/>
              <a:gd name="connsiteX644" fmla="*/ 2094749 w 2974887"/>
              <a:gd name="connsiteY644" fmla="*/ 473017 h 2167364"/>
              <a:gd name="connsiteX645" fmla="*/ 2057659 w 2974887"/>
              <a:gd name="connsiteY645" fmla="*/ 473771 h 2167364"/>
              <a:gd name="connsiteX646" fmla="*/ 2049712 w 2974887"/>
              <a:gd name="connsiteY646" fmla="*/ 466147 h 2167364"/>
              <a:gd name="connsiteX647" fmla="*/ 2049712 w 2974887"/>
              <a:gd name="connsiteY647" fmla="*/ 466147 h 2167364"/>
              <a:gd name="connsiteX648" fmla="*/ 2049712 w 2974887"/>
              <a:gd name="connsiteY648" fmla="*/ 53734 h 2167364"/>
              <a:gd name="connsiteX649" fmla="*/ 2057100 w 2974887"/>
              <a:gd name="connsiteY649" fmla="*/ 46033 h 2167364"/>
              <a:gd name="connsiteX650" fmla="*/ 2094416 w 2974887"/>
              <a:gd name="connsiteY650" fmla="*/ 45157 h 2167364"/>
              <a:gd name="connsiteX651" fmla="*/ 2093645 w 2974887"/>
              <a:gd name="connsiteY651" fmla="*/ 7947 h 2167364"/>
              <a:gd name="connsiteX652" fmla="*/ 2101269 w 2974887"/>
              <a:gd name="connsiteY652" fmla="*/ 0 h 2167364"/>
              <a:gd name="connsiteX653" fmla="*/ 2108971 w 2974887"/>
              <a:gd name="connsiteY653" fmla="*/ 7386 h 2167364"/>
              <a:gd name="connsiteX654" fmla="*/ 2109742 w 2974887"/>
              <a:gd name="connsiteY654" fmla="*/ 44812 h 2167364"/>
              <a:gd name="connsiteX655" fmla="*/ 2147058 w 2974887"/>
              <a:gd name="connsiteY655" fmla="*/ 43932 h 2167364"/>
              <a:gd name="connsiteX656" fmla="*/ 2155005 w 2974887"/>
              <a:gd name="connsiteY656" fmla="*/ 51555 h 2167364"/>
              <a:gd name="connsiteX657" fmla="*/ 2147381 w 2974887"/>
              <a:gd name="connsiteY657" fmla="*/ 59500 h 2167364"/>
              <a:gd name="connsiteX658" fmla="*/ 2110064 w 2974887"/>
              <a:gd name="connsiteY658" fmla="*/ 60299 h 2167364"/>
              <a:gd name="connsiteX659" fmla="*/ 2110836 w 2974887"/>
              <a:gd name="connsiteY659" fmla="*/ 97588 h 2167364"/>
              <a:gd name="connsiteX660" fmla="*/ 2103447 w 2974887"/>
              <a:gd name="connsiteY660" fmla="*/ 105287 h 2167364"/>
              <a:gd name="connsiteX661" fmla="*/ 2095500 w 2974887"/>
              <a:gd name="connsiteY661" fmla="*/ 97665 h 2167364"/>
              <a:gd name="connsiteX662" fmla="*/ 2094749 w 2974887"/>
              <a:gd name="connsiteY662" fmla="*/ 60601 h 2167364"/>
              <a:gd name="connsiteX663" fmla="*/ 2057659 w 2974887"/>
              <a:gd name="connsiteY663" fmla="*/ 61357 h 2167364"/>
              <a:gd name="connsiteX664" fmla="*/ 2049712 w 2974887"/>
              <a:gd name="connsiteY664" fmla="*/ 53734 h 2167364"/>
              <a:gd name="connsiteX665" fmla="*/ 2049712 w 2974887"/>
              <a:gd name="connsiteY665" fmla="*/ 53734 h 2167364"/>
              <a:gd name="connsiteX666" fmla="*/ 2459654 w 2974887"/>
              <a:gd name="connsiteY666" fmla="*/ 2115808 h 2167364"/>
              <a:gd name="connsiteX667" fmla="*/ 2467044 w 2974887"/>
              <a:gd name="connsiteY667" fmla="*/ 2108104 h 2167364"/>
              <a:gd name="connsiteX668" fmla="*/ 2504357 w 2974887"/>
              <a:gd name="connsiteY668" fmla="*/ 2107228 h 2167364"/>
              <a:gd name="connsiteX669" fmla="*/ 2503587 w 2974887"/>
              <a:gd name="connsiteY669" fmla="*/ 2070017 h 2167364"/>
              <a:gd name="connsiteX670" fmla="*/ 2511211 w 2974887"/>
              <a:gd name="connsiteY670" fmla="*/ 2062072 h 2167364"/>
              <a:gd name="connsiteX671" fmla="*/ 2518911 w 2974887"/>
              <a:gd name="connsiteY671" fmla="*/ 2069462 h 2167364"/>
              <a:gd name="connsiteX672" fmla="*/ 2519684 w 2974887"/>
              <a:gd name="connsiteY672" fmla="*/ 2106884 h 2167364"/>
              <a:gd name="connsiteX673" fmla="*/ 2557000 w 2974887"/>
              <a:gd name="connsiteY673" fmla="*/ 2106006 h 2167364"/>
              <a:gd name="connsiteX674" fmla="*/ 2564947 w 2974887"/>
              <a:gd name="connsiteY674" fmla="*/ 2113631 h 2167364"/>
              <a:gd name="connsiteX675" fmla="*/ 2557324 w 2974887"/>
              <a:gd name="connsiteY675" fmla="*/ 2121576 h 2167364"/>
              <a:gd name="connsiteX676" fmla="*/ 2520008 w 2974887"/>
              <a:gd name="connsiteY676" fmla="*/ 2122374 h 2167364"/>
              <a:gd name="connsiteX677" fmla="*/ 2520776 w 2974887"/>
              <a:gd name="connsiteY677" fmla="*/ 2159663 h 2167364"/>
              <a:gd name="connsiteX678" fmla="*/ 2513390 w 2974887"/>
              <a:gd name="connsiteY678" fmla="*/ 2167365 h 2167364"/>
              <a:gd name="connsiteX679" fmla="*/ 2505444 w 2974887"/>
              <a:gd name="connsiteY679" fmla="*/ 2159740 h 2167364"/>
              <a:gd name="connsiteX680" fmla="*/ 2504691 w 2974887"/>
              <a:gd name="connsiteY680" fmla="*/ 2122676 h 2167364"/>
              <a:gd name="connsiteX681" fmla="*/ 2467601 w 2974887"/>
              <a:gd name="connsiteY681" fmla="*/ 2123432 h 2167364"/>
              <a:gd name="connsiteX682" fmla="*/ 2459654 w 2974887"/>
              <a:gd name="connsiteY682" fmla="*/ 2115808 h 2167364"/>
              <a:gd name="connsiteX683" fmla="*/ 2459654 w 2974887"/>
              <a:gd name="connsiteY683" fmla="*/ 2115808 h 2167364"/>
              <a:gd name="connsiteX684" fmla="*/ 2459654 w 2974887"/>
              <a:gd name="connsiteY684" fmla="*/ 1703392 h 2167364"/>
              <a:gd name="connsiteX685" fmla="*/ 2467044 w 2974887"/>
              <a:gd name="connsiteY685" fmla="*/ 1695692 h 2167364"/>
              <a:gd name="connsiteX686" fmla="*/ 2504357 w 2974887"/>
              <a:gd name="connsiteY686" fmla="*/ 1694814 h 2167364"/>
              <a:gd name="connsiteX687" fmla="*/ 2503587 w 2974887"/>
              <a:gd name="connsiteY687" fmla="*/ 1657603 h 2167364"/>
              <a:gd name="connsiteX688" fmla="*/ 2511211 w 2974887"/>
              <a:gd name="connsiteY688" fmla="*/ 1649658 h 2167364"/>
              <a:gd name="connsiteX689" fmla="*/ 2518911 w 2974887"/>
              <a:gd name="connsiteY689" fmla="*/ 1657045 h 2167364"/>
              <a:gd name="connsiteX690" fmla="*/ 2519684 w 2974887"/>
              <a:gd name="connsiteY690" fmla="*/ 1694468 h 2167364"/>
              <a:gd name="connsiteX691" fmla="*/ 2557000 w 2974887"/>
              <a:gd name="connsiteY691" fmla="*/ 1693590 h 2167364"/>
              <a:gd name="connsiteX692" fmla="*/ 2564947 w 2974887"/>
              <a:gd name="connsiteY692" fmla="*/ 1701214 h 2167364"/>
              <a:gd name="connsiteX693" fmla="*/ 2557324 w 2974887"/>
              <a:gd name="connsiteY693" fmla="*/ 1709159 h 2167364"/>
              <a:gd name="connsiteX694" fmla="*/ 2520008 w 2974887"/>
              <a:gd name="connsiteY694" fmla="*/ 1709958 h 2167364"/>
              <a:gd name="connsiteX695" fmla="*/ 2520776 w 2974887"/>
              <a:gd name="connsiteY695" fmla="*/ 1747247 h 2167364"/>
              <a:gd name="connsiteX696" fmla="*/ 2513390 w 2974887"/>
              <a:gd name="connsiteY696" fmla="*/ 1754948 h 2167364"/>
              <a:gd name="connsiteX697" fmla="*/ 2505444 w 2974887"/>
              <a:gd name="connsiteY697" fmla="*/ 1747324 h 2167364"/>
              <a:gd name="connsiteX698" fmla="*/ 2504691 w 2974887"/>
              <a:gd name="connsiteY698" fmla="*/ 1710260 h 2167364"/>
              <a:gd name="connsiteX699" fmla="*/ 2467601 w 2974887"/>
              <a:gd name="connsiteY699" fmla="*/ 1711014 h 2167364"/>
              <a:gd name="connsiteX700" fmla="*/ 2459654 w 2974887"/>
              <a:gd name="connsiteY700" fmla="*/ 1703392 h 2167364"/>
              <a:gd name="connsiteX701" fmla="*/ 2459654 w 2974887"/>
              <a:gd name="connsiteY701" fmla="*/ 1703392 h 2167364"/>
              <a:gd name="connsiteX702" fmla="*/ 2459654 w 2974887"/>
              <a:gd name="connsiteY702" fmla="*/ 1290977 h 2167364"/>
              <a:gd name="connsiteX703" fmla="*/ 2467044 w 2974887"/>
              <a:gd name="connsiteY703" fmla="*/ 1283278 h 2167364"/>
              <a:gd name="connsiteX704" fmla="*/ 2504357 w 2974887"/>
              <a:gd name="connsiteY704" fmla="*/ 1282400 h 2167364"/>
              <a:gd name="connsiteX705" fmla="*/ 2503587 w 2974887"/>
              <a:gd name="connsiteY705" fmla="*/ 1245190 h 2167364"/>
              <a:gd name="connsiteX706" fmla="*/ 2511211 w 2974887"/>
              <a:gd name="connsiteY706" fmla="*/ 1237243 h 2167364"/>
              <a:gd name="connsiteX707" fmla="*/ 2518911 w 2974887"/>
              <a:gd name="connsiteY707" fmla="*/ 1244633 h 2167364"/>
              <a:gd name="connsiteX708" fmla="*/ 2519684 w 2974887"/>
              <a:gd name="connsiteY708" fmla="*/ 1282055 h 2167364"/>
              <a:gd name="connsiteX709" fmla="*/ 2557000 w 2974887"/>
              <a:gd name="connsiteY709" fmla="*/ 1281175 h 2167364"/>
              <a:gd name="connsiteX710" fmla="*/ 2564947 w 2974887"/>
              <a:gd name="connsiteY710" fmla="*/ 1288800 h 2167364"/>
              <a:gd name="connsiteX711" fmla="*/ 2557324 w 2974887"/>
              <a:gd name="connsiteY711" fmla="*/ 1296747 h 2167364"/>
              <a:gd name="connsiteX712" fmla="*/ 2520008 w 2974887"/>
              <a:gd name="connsiteY712" fmla="*/ 1297546 h 2167364"/>
              <a:gd name="connsiteX713" fmla="*/ 2520776 w 2974887"/>
              <a:gd name="connsiteY713" fmla="*/ 1334836 h 2167364"/>
              <a:gd name="connsiteX714" fmla="*/ 2513390 w 2974887"/>
              <a:gd name="connsiteY714" fmla="*/ 1342536 h 2167364"/>
              <a:gd name="connsiteX715" fmla="*/ 2505444 w 2974887"/>
              <a:gd name="connsiteY715" fmla="*/ 1334913 h 2167364"/>
              <a:gd name="connsiteX716" fmla="*/ 2504691 w 2974887"/>
              <a:gd name="connsiteY716" fmla="*/ 1297849 h 2167364"/>
              <a:gd name="connsiteX717" fmla="*/ 2467601 w 2974887"/>
              <a:gd name="connsiteY717" fmla="*/ 1298602 h 2167364"/>
              <a:gd name="connsiteX718" fmla="*/ 2459654 w 2974887"/>
              <a:gd name="connsiteY718" fmla="*/ 1290977 h 2167364"/>
              <a:gd name="connsiteX719" fmla="*/ 2459654 w 2974887"/>
              <a:gd name="connsiteY719" fmla="*/ 1290977 h 2167364"/>
              <a:gd name="connsiteX720" fmla="*/ 2459654 w 2974887"/>
              <a:gd name="connsiteY720" fmla="*/ 878561 h 2167364"/>
              <a:gd name="connsiteX721" fmla="*/ 2467044 w 2974887"/>
              <a:gd name="connsiteY721" fmla="*/ 870861 h 2167364"/>
              <a:gd name="connsiteX722" fmla="*/ 2504357 w 2974887"/>
              <a:gd name="connsiteY722" fmla="*/ 869982 h 2167364"/>
              <a:gd name="connsiteX723" fmla="*/ 2503587 w 2974887"/>
              <a:gd name="connsiteY723" fmla="*/ 832770 h 2167364"/>
              <a:gd name="connsiteX724" fmla="*/ 2511211 w 2974887"/>
              <a:gd name="connsiteY724" fmla="*/ 824825 h 2167364"/>
              <a:gd name="connsiteX725" fmla="*/ 2518911 w 2974887"/>
              <a:gd name="connsiteY725" fmla="*/ 832215 h 2167364"/>
              <a:gd name="connsiteX726" fmla="*/ 2519684 w 2974887"/>
              <a:gd name="connsiteY726" fmla="*/ 869639 h 2167364"/>
              <a:gd name="connsiteX727" fmla="*/ 2557000 w 2974887"/>
              <a:gd name="connsiteY727" fmla="*/ 868759 h 2167364"/>
              <a:gd name="connsiteX728" fmla="*/ 2564947 w 2974887"/>
              <a:gd name="connsiteY728" fmla="*/ 876382 h 2167364"/>
              <a:gd name="connsiteX729" fmla="*/ 2557324 w 2974887"/>
              <a:gd name="connsiteY729" fmla="*/ 884327 h 2167364"/>
              <a:gd name="connsiteX730" fmla="*/ 2520008 w 2974887"/>
              <a:gd name="connsiteY730" fmla="*/ 885128 h 2167364"/>
              <a:gd name="connsiteX731" fmla="*/ 2520776 w 2974887"/>
              <a:gd name="connsiteY731" fmla="*/ 922416 h 2167364"/>
              <a:gd name="connsiteX732" fmla="*/ 2513390 w 2974887"/>
              <a:gd name="connsiteY732" fmla="*/ 930116 h 2167364"/>
              <a:gd name="connsiteX733" fmla="*/ 2505444 w 2974887"/>
              <a:gd name="connsiteY733" fmla="*/ 922492 h 2167364"/>
              <a:gd name="connsiteX734" fmla="*/ 2504691 w 2974887"/>
              <a:gd name="connsiteY734" fmla="*/ 885429 h 2167364"/>
              <a:gd name="connsiteX735" fmla="*/ 2467601 w 2974887"/>
              <a:gd name="connsiteY735" fmla="*/ 886182 h 2167364"/>
              <a:gd name="connsiteX736" fmla="*/ 2459654 w 2974887"/>
              <a:gd name="connsiteY736" fmla="*/ 878561 h 2167364"/>
              <a:gd name="connsiteX737" fmla="*/ 2459654 w 2974887"/>
              <a:gd name="connsiteY737" fmla="*/ 878561 h 2167364"/>
              <a:gd name="connsiteX738" fmla="*/ 2459654 w 2974887"/>
              <a:gd name="connsiteY738" fmla="*/ 466147 h 2167364"/>
              <a:gd name="connsiteX739" fmla="*/ 2467044 w 2974887"/>
              <a:gd name="connsiteY739" fmla="*/ 458447 h 2167364"/>
              <a:gd name="connsiteX740" fmla="*/ 2504357 w 2974887"/>
              <a:gd name="connsiteY740" fmla="*/ 457567 h 2167364"/>
              <a:gd name="connsiteX741" fmla="*/ 2503587 w 2974887"/>
              <a:gd name="connsiteY741" fmla="*/ 420359 h 2167364"/>
              <a:gd name="connsiteX742" fmla="*/ 2511211 w 2974887"/>
              <a:gd name="connsiteY742" fmla="*/ 412411 h 2167364"/>
              <a:gd name="connsiteX743" fmla="*/ 2518911 w 2974887"/>
              <a:gd name="connsiteY743" fmla="*/ 419799 h 2167364"/>
              <a:gd name="connsiteX744" fmla="*/ 2519684 w 2974887"/>
              <a:gd name="connsiteY744" fmla="*/ 457225 h 2167364"/>
              <a:gd name="connsiteX745" fmla="*/ 2557000 w 2974887"/>
              <a:gd name="connsiteY745" fmla="*/ 456343 h 2167364"/>
              <a:gd name="connsiteX746" fmla="*/ 2564947 w 2974887"/>
              <a:gd name="connsiteY746" fmla="*/ 463968 h 2167364"/>
              <a:gd name="connsiteX747" fmla="*/ 2557324 w 2974887"/>
              <a:gd name="connsiteY747" fmla="*/ 471916 h 2167364"/>
              <a:gd name="connsiteX748" fmla="*/ 2520008 w 2974887"/>
              <a:gd name="connsiteY748" fmla="*/ 472715 h 2167364"/>
              <a:gd name="connsiteX749" fmla="*/ 2520776 w 2974887"/>
              <a:gd name="connsiteY749" fmla="*/ 510004 h 2167364"/>
              <a:gd name="connsiteX750" fmla="*/ 2513390 w 2974887"/>
              <a:gd name="connsiteY750" fmla="*/ 517703 h 2167364"/>
              <a:gd name="connsiteX751" fmla="*/ 2505444 w 2974887"/>
              <a:gd name="connsiteY751" fmla="*/ 510081 h 2167364"/>
              <a:gd name="connsiteX752" fmla="*/ 2504691 w 2974887"/>
              <a:gd name="connsiteY752" fmla="*/ 473017 h 2167364"/>
              <a:gd name="connsiteX753" fmla="*/ 2467601 w 2974887"/>
              <a:gd name="connsiteY753" fmla="*/ 473771 h 2167364"/>
              <a:gd name="connsiteX754" fmla="*/ 2459654 w 2974887"/>
              <a:gd name="connsiteY754" fmla="*/ 466147 h 2167364"/>
              <a:gd name="connsiteX755" fmla="*/ 2459654 w 2974887"/>
              <a:gd name="connsiteY755" fmla="*/ 466147 h 2167364"/>
              <a:gd name="connsiteX756" fmla="*/ 2459654 w 2974887"/>
              <a:gd name="connsiteY756" fmla="*/ 53734 h 2167364"/>
              <a:gd name="connsiteX757" fmla="*/ 2467044 w 2974887"/>
              <a:gd name="connsiteY757" fmla="*/ 46033 h 2167364"/>
              <a:gd name="connsiteX758" fmla="*/ 2504357 w 2974887"/>
              <a:gd name="connsiteY758" fmla="*/ 45157 h 2167364"/>
              <a:gd name="connsiteX759" fmla="*/ 2503587 w 2974887"/>
              <a:gd name="connsiteY759" fmla="*/ 7947 h 2167364"/>
              <a:gd name="connsiteX760" fmla="*/ 2511211 w 2974887"/>
              <a:gd name="connsiteY760" fmla="*/ 0 h 2167364"/>
              <a:gd name="connsiteX761" fmla="*/ 2518911 w 2974887"/>
              <a:gd name="connsiteY761" fmla="*/ 7386 h 2167364"/>
              <a:gd name="connsiteX762" fmla="*/ 2519684 w 2974887"/>
              <a:gd name="connsiteY762" fmla="*/ 44812 h 2167364"/>
              <a:gd name="connsiteX763" fmla="*/ 2557000 w 2974887"/>
              <a:gd name="connsiteY763" fmla="*/ 43932 h 2167364"/>
              <a:gd name="connsiteX764" fmla="*/ 2564947 w 2974887"/>
              <a:gd name="connsiteY764" fmla="*/ 51555 h 2167364"/>
              <a:gd name="connsiteX765" fmla="*/ 2557324 w 2974887"/>
              <a:gd name="connsiteY765" fmla="*/ 59500 h 2167364"/>
              <a:gd name="connsiteX766" fmla="*/ 2520008 w 2974887"/>
              <a:gd name="connsiteY766" fmla="*/ 60299 h 2167364"/>
              <a:gd name="connsiteX767" fmla="*/ 2520776 w 2974887"/>
              <a:gd name="connsiteY767" fmla="*/ 97588 h 2167364"/>
              <a:gd name="connsiteX768" fmla="*/ 2513390 w 2974887"/>
              <a:gd name="connsiteY768" fmla="*/ 105287 h 2167364"/>
              <a:gd name="connsiteX769" fmla="*/ 2505444 w 2974887"/>
              <a:gd name="connsiteY769" fmla="*/ 97665 h 2167364"/>
              <a:gd name="connsiteX770" fmla="*/ 2504691 w 2974887"/>
              <a:gd name="connsiteY770" fmla="*/ 60601 h 2167364"/>
              <a:gd name="connsiteX771" fmla="*/ 2467601 w 2974887"/>
              <a:gd name="connsiteY771" fmla="*/ 61357 h 2167364"/>
              <a:gd name="connsiteX772" fmla="*/ 2459654 w 2974887"/>
              <a:gd name="connsiteY772" fmla="*/ 53734 h 2167364"/>
              <a:gd name="connsiteX773" fmla="*/ 2459654 w 2974887"/>
              <a:gd name="connsiteY773" fmla="*/ 53734 h 2167364"/>
              <a:gd name="connsiteX774" fmla="*/ 2869597 w 2974887"/>
              <a:gd name="connsiteY774" fmla="*/ 2115808 h 2167364"/>
              <a:gd name="connsiteX775" fmla="*/ 2876986 w 2974887"/>
              <a:gd name="connsiteY775" fmla="*/ 2108104 h 2167364"/>
              <a:gd name="connsiteX776" fmla="*/ 2914299 w 2974887"/>
              <a:gd name="connsiteY776" fmla="*/ 2107228 h 2167364"/>
              <a:gd name="connsiteX777" fmla="*/ 2913531 w 2974887"/>
              <a:gd name="connsiteY777" fmla="*/ 2070017 h 2167364"/>
              <a:gd name="connsiteX778" fmla="*/ 2921153 w 2974887"/>
              <a:gd name="connsiteY778" fmla="*/ 2062072 h 2167364"/>
              <a:gd name="connsiteX779" fmla="*/ 2928853 w 2974887"/>
              <a:gd name="connsiteY779" fmla="*/ 2069462 h 2167364"/>
              <a:gd name="connsiteX780" fmla="*/ 2929626 w 2974887"/>
              <a:gd name="connsiteY780" fmla="*/ 2106884 h 2167364"/>
              <a:gd name="connsiteX781" fmla="*/ 2966943 w 2974887"/>
              <a:gd name="connsiteY781" fmla="*/ 2106006 h 2167364"/>
              <a:gd name="connsiteX782" fmla="*/ 2974887 w 2974887"/>
              <a:gd name="connsiteY782" fmla="*/ 2113631 h 2167364"/>
              <a:gd name="connsiteX783" fmla="*/ 2967263 w 2974887"/>
              <a:gd name="connsiteY783" fmla="*/ 2121576 h 2167364"/>
              <a:gd name="connsiteX784" fmla="*/ 2929947 w 2974887"/>
              <a:gd name="connsiteY784" fmla="*/ 2122374 h 2167364"/>
              <a:gd name="connsiteX785" fmla="*/ 2930718 w 2974887"/>
              <a:gd name="connsiteY785" fmla="*/ 2159663 h 2167364"/>
              <a:gd name="connsiteX786" fmla="*/ 2923329 w 2974887"/>
              <a:gd name="connsiteY786" fmla="*/ 2167365 h 2167364"/>
              <a:gd name="connsiteX787" fmla="*/ 2915384 w 2974887"/>
              <a:gd name="connsiteY787" fmla="*/ 2159740 h 2167364"/>
              <a:gd name="connsiteX788" fmla="*/ 2914629 w 2974887"/>
              <a:gd name="connsiteY788" fmla="*/ 2122676 h 2167364"/>
              <a:gd name="connsiteX789" fmla="*/ 2877540 w 2974887"/>
              <a:gd name="connsiteY789" fmla="*/ 2123432 h 2167364"/>
              <a:gd name="connsiteX790" fmla="*/ 2869597 w 2974887"/>
              <a:gd name="connsiteY790" fmla="*/ 2115808 h 2167364"/>
              <a:gd name="connsiteX791" fmla="*/ 2869597 w 2974887"/>
              <a:gd name="connsiteY791" fmla="*/ 2115808 h 2167364"/>
              <a:gd name="connsiteX792" fmla="*/ 2869597 w 2974887"/>
              <a:gd name="connsiteY792" fmla="*/ 1703392 h 2167364"/>
              <a:gd name="connsiteX793" fmla="*/ 2876986 w 2974887"/>
              <a:gd name="connsiteY793" fmla="*/ 1695692 h 2167364"/>
              <a:gd name="connsiteX794" fmla="*/ 2914299 w 2974887"/>
              <a:gd name="connsiteY794" fmla="*/ 1694814 h 2167364"/>
              <a:gd name="connsiteX795" fmla="*/ 2913531 w 2974887"/>
              <a:gd name="connsiteY795" fmla="*/ 1657603 h 2167364"/>
              <a:gd name="connsiteX796" fmla="*/ 2921153 w 2974887"/>
              <a:gd name="connsiteY796" fmla="*/ 1649658 h 2167364"/>
              <a:gd name="connsiteX797" fmla="*/ 2928853 w 2974887"/>
              <a:gd name="connsiteY797" fmla="*/ 1657045 h 2167364"/>
              <a:gd name="connsiteX798" fmla="*/ 2929626 w 2974887"/>
              <a:gd name="connsiteY798" fmla="*/ 1694468 h 2167364"/>
              <a:gd name="connsiteX799" fmla="*/ 2966943 w 2974887"/>
              <a:gd name="connsiteY799" fmla="*/ 1693590 h 2167364"/>
              <a:gd name="connsiteX800" fmla="*/ 2974887 w 2974887"/>
              <a:gd name="connsiteY800" fmla="*/ 1701214 h 2167364"/>
              <a:gd name="connsiteX801" fmla="*/ 2967263 w 2974887"/>
              <a:gd name="connsiteY801" fmla="*/ 1709159 h 2167364"/>
              <a:gd name="connsiteX802" fmla="*/ 2929947 w 2974887"/>
              <a:gd name="connsiteY802" fmla="*/ 1709958 h 2167364"/>
              <a:gd name="connsiteX803" fmla="*/ 2930718 w 2974887"/>
              <a:gd name="connsiteY803" fmla="*/ 1747247 h 2167364"/>
              <a:gd name="connsiteX804" fmla="*/ 2923329 w 2974887"/>
              <a:gd name="connsiteY804" fmla="*/ 1754948 h 2167364"/>
              <a:gd name="connsiteX805" fmla="*/ 2915384 w 2974887"/>
              <a:gd name="connsiteY805" fmla="*/ 1747324 h 2167364"/>
              <a:gd name="connsiteX806" fmla="*/ 2914629 w 2974887"/>
              <a:gd name="connsiteY806" fmla="*/ 1710260 h 2167364"/>
              <a:gd name="connsiteX807" fmla="*/ 2877540 w 2974887"/>
              <a:gd name="connsiteY807" fmla="*/ 1711014 h 2167364"/>
              <a:gd name="connsiteX808" fmla="*/ 2869597 w 2974887"/>
              <a:gd name="connsiteY808" fmla="*/ 1703392 h 2167364"/>
              <a:gd name="connsiteX809" fmla="*/ 2869597 w 2974887"/>
              <a:gd name="connsiteY809" fmla="*/ 1703392 h 2167364"/>
              <a:gd name="connsiteX810" fmla="*/ 2869597 w 2974887"/>
              <a:gd name="connsiteY810" fmla="*/ 1290977 h 2167364"/>
              <a:gd name="connsiteX811" fmla="*/ 2876986 w 2974887"/>
              <a:gd name="connsiteY811" fmla="*/ 1283278 h 2167364"/>
              <a:gd name="connsiteX812" fmla="*/ 2914299 w 2974887"/>
              <a:gd name="connsiteY812" fmla="*/ 1282400 h 2167364"/>
              <a:gd name="connsiteX813" fmla="*/ 2913531 w 2974887"/>
              <a:gd name="connsiteY813" fmla="*/ 1245190 h 2167364"/>
              <a:gd name="connsiteX814" fmla="*/ 2921153 w 2974887"/>
              <a:gd name="connsiteY814" fmla="*/ 1237243 h 2167364"/>
              <a:gd name="connsiteX815" fmla="*/ 2928853 w 2974887"/>
              <a:gd name="connsiteY815" fmla="*/ 1244633 h 2167364"/>
              <a:gd name="connsiteX816" fmla="*/ 2929626 w 2974887"/>
              <a:gd name="connsiteY816" fmla="*/ 1282055 h 2167364"/>
              <a:gd name="connsiteX817" fmla="*/ 2966943 w 2974887"/>
              <a:gd name="connsiteY817" fmla="*/ 1281175 h 2167364"/>
              <a:gd name="connsiteX818" fmla="*/ 2974887 w 2974887"/>
              <a:gd name="connsiteY818" fmla="*/ 1288800 h 2167364"/>
              <a:gd name="connsiteX819" fmla="*/ 2967263 w 2974887"/>
              <a:gd name="connsiteY819" fmla="*/ 1296747 h 2167364"/>
              <a:gd name="connsiteX820" fmla="*/ 2929947 w 2974887"/>
              <a:gd name="connsiteY820" fmla="*/ 1297546 h 2167364"/>
              <a:gd name="connsiteX821" fmla="*/ 2930718 w 2974887"/>
              <a:gd name="connsiteY821" fmla="*/ 1334836 h 2167364"/>
              <a:gd name="connsiteX822" fmla="*/ 2923329 w 2974887"/>
              <a:gd name="connsiteY822" fmla="*/ 1342536 h 2167364"/>
              <a:gd name="connsiteX823" fmla="*/ 2915384 w 2974887"/>
              <a:gd name="connsiteY823" fmla="*/ 1334913 h 2167364"/>
              <a:gd name="connsiteX824" fmla="*/ 2914629 w 2974887"/>
              <a:gd name="connsiteY824" fmla="*/ 1297849 h 2167364"/>
              <a:gd name="connsiteX825" fmla="*/ 2877540 w 2974887"/>
              <a:gd name="connsiteY825" fmla="*/ 1298602 h 2167364"/>
              <a:gd name="connsiteX826" fmla="*/ 2869597 w 2974887"/>
              <a:gd name="connsiteY826" fmla="*/ 1290977 h 2167364"/>
              <a:gd name="connsiteX827" fmla="*/ 2869597 w 2974887"/>
              <a:gd name="connsiteY827" fmla="*/ 1290977 h 2167364"/>
              <a:gd name="connsiteX828" fmla="*/ 2869597 w 2974887"/>
              <a:gd name="connsiteY828" fmla="*/ 878561 h 2167364"/>
              <a:gd name="connsiteX829" fmla="*/ 2876986 w 2974887"/>
              <a:gd name="connsiteY829" fmla="*/ 870861 h 2167364"/>
              <a:gd name="connsiteX830" fmla="*/ 2914299 w 2974887"/>
              <a:gd name="connsiteY830" fmla="*/ 869982 h 2167364"/>
              <a:gd name="connsiteX831" fmla="*/ 2913531 w 2974887"/>
              <a:gd name="connsiteY831" fmla="*/ 832770 h 2167364"/>
              <a:gd name="connsiteX832" fmla="*/ 2921153 w 2974887"/>
              <a:gd name="connsiteY832" fmla="*/ 824825 h 2167364"/>
              <a:gd name="connsiteX833" fmla="*/ 2928853 w 2974887"/>
              <a:gd name="connsiteY833" fmla="*/ 832215 h 2167364"/>
              <a:gd name="connsiteX834" fmla="*/ 2929626 w 2974887"/>
              <a:gd name="connsiteY834" fmla="*/ 869639 h 2167364"/>
              <a:gd name="connsiteX835" fmla="*/ 2966943 w 2974887"/>
              <a:gd name="connsiteY835" fmla="*/ 868759 h 2167364"/>
              <a:gd name="connsiteX836" fmla="*/ 2974887 w 2974887"/>
              <a:gd name="connsiteY836" fmla="*/ 876382 h 2167364"/>
              <a:gd name="connsiteX837" fmla="*/ 2967263 w 2974887"/>
              <a:gd name="connsiteY837" fmla="*/ 884327 h 2167364"/>
              <a:gd name="connsiteX838" fmla="*/ 2929947 w 2974887"/>
              <a:gd name="connsiteY838" fmla="*/ 885128 h 2167364"/>
              <a:gd name="connsiteX839" fmla="*/ 2930718 w 2974887"/>
              <a:gd name="connsiteY839" fmla="*/ 922416 h 2167364"/>
              <a:gd name="connsiteX840" fmla="*/ 2923329 w 2974887"/>
              <a:gd name="connsiteY840" fmla="*/ 930116 h 2167364"/>
              <a:gd name="connsiteX841" fmla="*/ 2915384 w 2974887"/>
              <a:gd name="connsiteY841" fmla="*/ 922492 h 2167364"/>
              <a:gd name="connsiteX842" fmla="*/ 2914629 w 2974887"/>
              <a:gd name="connsiteY842" fmla="*/ 885429 h 2167364"/>
              <a:gd name="connsiteX843" fmla="*/ 2877540 w 2974887"/>
              <a:gd name="connsiteY843" fmla="*/ 886182 h 2167364"/>
              <a:gd name="connsiteX844" fmla="*/ 2869597 w 2974887"/>
              <a:gd name="connsiteY844" fmla="*/ 878561 h 2167364"/>
              <a:gd name="connsiteX845" fmla="*/ 2869597 w 2974887"/>
              <a:gd name="connsiteY845" fmla="*/ 878561 h 2167364"/>
              <a:gd name="connsiteX846" fmla="*/ 2869597 w 2974887"/>
              <a:gd name="connsiteY846" fmla="*/ 466147 h 2167364"/>
              <a:gd name="connsiteX847" fmla="*/ 2876986 w 2974887"/>
              <a:gd name="connsiteY847" fmla="*/ 458447 h 2167364"/>
              <a:gd name="connsiteX848" fmla="*/ 2914299 w 2974887"/>
              <a:gd name="connsiteY848" fmla="*/ 457567 h 2167364"/>
              <a:gd name="connsiteX849" fmla="*/ 2913531 w 2974887"/>
              <a:gd name="connsiteY849" fmla="*/ 420359 h 2167364"/>
              <a:gd name="connsiteX850" fmla="*/ 2921153 w 2974887"/>
              <a:gd name="connsiteY850" fmla="*/ 412411 h 2167364"/>
              <a:gd name="connsiteX851" fmla="*/ 2928853 w 2974887"/>
              <a:gd name="connsiteY851" fmla="*/ 419799 h 2167364"/>
              <a:gd name="connsiteX852" fmla="*/ 2929626 w 2974887"/>
              <a:gd name="connsiteY852" fmla="*/ 457225 h 2167364"/>
              <a:gd name="connsiteX853" fmla="*/ 2966943 w 2974887"/>
              <a:gd name="connsiteY853" fmla="*/ 456343 h 2167364"/>
              <a:gd name="connsiteX854" fmla="*/ 2974887 w 2974887"/>
              <a:gd name="connsiteY854" fmla="*/ 463968 h 2167364"/>
              <a:gd name="connsiteX855" fmla="*/ 2967263 w 2974887"/>
              <a:gd name="connsiteY855" fmla="*/ 471916 h 2167364"/>
              <a:gd name="connsiteX856" fmla="*/ 2929947 w 2974887"/>
              <a:gd name="connsiteY856" fmla="*/ 472715 h 2167364"/>
              <a:gd name="connsiteX857" fmla="*/ 2930718 w 2974887"/>
              <a:gd name="connsiteY857" fmla="*/ 510004 h 2167364"/>
              <a:gd name="connsiteX858" fmla="*/ 2923329 w 2974887"/>
              <a:gd name="connsiteY858" fmla="*/ 517703 h 2167364"/>
              <a:gd name="connsiteX859" fmla="*/ 2915384 w 2974887"/>
              <a:gd name="connsiteY859" fmla="*/ 510081 h 2167364"/>
              <a:gd name="connsiteX860" fmla="*/ 2914629 w 2974887"/>
              <a:gd name="connsiteY860" fmla="*/ 473017 h 2167364"/>
              <a:gd name="connsiteX861" fmla="*/ 2877540 w 2974887"/>
              <a:gd name="connsiteY861" fmla="*/ 473771 h 2167364"/>
              <a:gd name="connsiteX862" fmla="*/ 2869597 w 2974887"/>
              <a:gd name="connsiteY862" fmla="*/ 466147 h 2167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</a:cxnLst>
            <a:rect l="l" t="t" r="r" b="b"/>
            <a:pathLst>
              <a:path w="2974887" h="2167364">
                <a:moveTo>
                  <a:pt x="2869597" y="53734"/>
                </a:moveTo>
                <a:lnTo>
                  <a:pt x="2876986" y="46033"/>
                </a:lnTo>
                <a:lnTo>
                  <a:pt x="2914299" y="45157"/>
                </a:lnTo>
                <a:lnTo>
                  <a:pt x="2913531" y="7947"/>
                </a:lnTo>
                <a:lnTo>
                  <a:pt x="2921153" y="0"/>
                </a:lnTo>
                <a:lnTo>
                  <a:pt x="2928853" y="7386"/>
                </a:lnTo>
                <a:lnTo>
                  <a:pt x="2929626" y="44812"/>
                </a:lnTo>
                <a:lnTo>
                  <a:pt x="2966943" y="43932"/>
                </a:lnTo>
                <a:lnTo>
                  <a:pt x="2974887" y="51555"/>
                </a:lnTo>
                <a:lnTo>
                  <a:pt x="2967263" y="59500"/>
                </a:lnTo>
                <a:lnTo>
                  <a:pt x="2929947" y="60299"/>
                </a:lnTo>
                <a:lnTo>
                  <a:pt x="2930718" y="97588"/>
                </a:lnTo>
                <a:lnTo>
                  <a:pt x="2923329" y="105287"/>
                </a:lnTo>
                <a:lnTo>
                  <a:pt x="2915384" y="97665"/>
                </a:lnTo>
                <a:lnTo>
                  <a:pt x="2914629" y="60601"/>
                </a:lnTo>
                <a:lnTo>
                  <a:pt x="2877540" y="61357"/>
                </a:lnTo>
                <a:lnTo>
                  <a:pt x="2869597" y="53734"/>
                </a:lnTo>
                <a:lnTo>
                  <a:pt x="2869597" y="53734"/>
                </a:lnTo>
                <a:close/>
                <a:moveTo>
                  <a:pt x="0" y="2115808"/>
                </a:moveTo>
                <a:lnTo>
                  <a:pt x="7390" y="2108104"/>
                </a:lnTo>
                <a:lnTo>
                  <a:pt x="44702" y="2107228"/>
                </a:lnTo>
                <a:lnTo>
                  <a:pt x="43932" y="2070017"/>
                </a:lnTo>
                <a:lnTo>
                  <a:pt x="51557" y="2062072"/>
                </a:lnTo>
                <a:lnTo>
                  <a:pt x="59260" y="2069462"/>
                </a:lnTo>
                <a:lnTo>
                  <a:pt x="60032" y="2106884"/>
                </a:lnTo>
                <a:lnTo>
                  <a:pt x="97348" y="2106006"/>
                </a:lnTo>
                <a:lnTo>
                  <a:pt x="105294" y="2113631"/>
                </a:lnTo>
                <a:lnTo>
                  <a:pt x="97672" y="2121576"/>
                </a:lnTo>
                <a:lnTo>
                  <a:pt x="60356" y="2122374"/>
                </a:lnTo>
                <a:lnTo>
                  <a:pt x="61127" y="2159663"/>
                </a:lnTo>
                <a:lnTo>
                  <a:pt x="53738" y="2167365"/>
                </a:lnTo>
                <a:lnTo>
                  <a:pt x="45791" y="2159740"/>
                </a:lnTo>
                <a:lnTo>
                  <a:pt x="45040" y="2122676"/>
                </a:lnTo>
                <a:lnTo>
                  <a:pt x="7948" y="2123432"/>
                </a:lnTo>
                <a:lnTo>
                  <a:pt x="0" y="2115808"/>
                </a:lnTo>
                <a:lnTo>
                  <a:pt x="0" y="2115808"/>
                </a:lnTo>
                <a:close/>
                <a:moveTo>
                  <a:pt x="0" y="1703392"/>
                </a:moveTo>
                <a:lnTo>
                  <a:pt x="7390" y="1695692"/>
                </a:lnTo>
                <a:lnTo>
                  <a:pt x="44702" y="1694814"/>
                </a:lnTo>
                <a:lnTo>
                  <a:pt x="43932" y="1657603"/>
                </a:lnTo>
                <a:lnTo>
                  <a:pt x="51557" y="1649658"/>
                </a:lnTo>
                <a:lnTo>
                  <a:pt x="59260" y="1657045"/>
                </a:lnTo>
                <a:lnTo>
                  <a:pt x="60032" y="1694468"/>
                </a:lnTo>
                <a:lnTo>
                  <a:pt x="97348" y="1693590"/>
                </a:lnTo>
                <a:lnTo>
                  <a:pt x="105294" y="1701214"/>
                </a:lnTo>
                <a:lnTo>
                  <a:pt x="97672" y="1709159"/>
                </a:lnTo>
                <a:lnTo>
                  <a:pt x="60356" y="1709958"/>
                </a:lnTo>
                <a:lnTo>
                  <a:pt x="61127" y="1747247"/>
                </a:lnTo>
                <a:lnTo>
                  <a:pt x="53738" y="1754948"/>
                </a:lnTo>
                <a:lnTo>
                  <a:pt x="45791" y="1747324"/>
                </a:lnTo>
                <a:lnTo>
                  <a:pt x="45040" y="1710260"/>
                </a:lnTo>
                <a:lnTo>
                  <a:pt x="7948" y="1711014"/>
                </a:lnTo>
                <a:lnTo>
                  <a:pt x="0" y="1703392"/>
                </a:lnTo>
                <a:lnTo>
                  <a:pt x="0" y="1703392"/>
                </a:lnTo>
                <a:close/>
                <a:moveTo>
                  <a:pt x="0" y="1290977"/>
                </a:moveTo>
                <a:lnTo>
                  <a:pt x="7390" y="1283278"/>
                </a:lnTo>
                <a:lnTo>
                  <a:pt x="44702" y="1282400"/>
                </a:lnTo>
                <a:lnTo>
                  <a:pt x="43932" y="1245190"/>
                </a:lnTo>
                <a:lnTo>
                  <a:pt x="51557" y="1237243"/>
                </a:lnTo>
                <a:lnTo>
                  <a:pt x="59260" y="1244633"/>
                </a:lnTo>
                <a:lnTo>
                  <a:pt x="60032" y="1282055"/>
                </a:lnTo>
                <a:lnTo>
                  <a:pt x="97348" y="1281175"/>
                </a:lnTo>
                <a:lnTo>
                  <a:pt x="105294" y="1288800"/>
                </a:lnTo>
                <a:lnTo>
                  <a:pt x="97672" y="1296747"/>
                </a:lnTo>
                <a:lnTo>
                  <a:pt x="60356" y="1297546"/>
                </a:lnTo>
                <a:lnTo>
                  <a:pt x="61127" y="1334836"/>
                </a:lnTo>
                <a:lnTo>
                  <a:pt x="53738" y="1342536"/>
                </a:lnTo>
                <a:lnTo>
                  <a:pt x="45791" y="1334913"/>
                </a:lnTo>
                <a:lnTo>
                  <a:pt x="45040" y="1297849"/>
                </a:lnTo>
                <a:lnTo>
                  <a:pt x="7948" y="1298602"/>
                </a:lnTo>
                <a:lnTo>
                  <a:pt x="0" y="1290977"/>
                </a:lnTo>
                <a:lnTo>
                  <a:pt x="0" y="1290977"/>
                </a:lnTo>
                <a:close/>
                <a:moveTo>
                  <a:pt x="0" y="878561"/>
                </a:moveTo>
                <a:lnTo>
                  <a:pt x="7390" y="870861"/>
                </a:lnTo>
                <a:lnTo>
                  <a:pt x="44702" y="869982"/>
                </a:lnTo>
                <a:lnTo>
                  <a:pt x="43932" y="832770"/>
                </a:lnTo>
                <a:lnTo>
                  <a:pt x="51557" y="824825"/>
                </a:lnTo>
                <a:lnTo>
                  <a:pt x="59260" y="832215"/>
                </a:lnTo>
                <a:lnTo>
                  <a:pt x="60032" y="869639"/>
                </a:lnTo>
                <a:lnTo>
                  <a:pt x="97348" y="868759"/>
                </a:lnTo>
                <a:lnTo>
                  <a:pt x="105294" y="876382"/>
                </a:lnTo>
                <a:lnTo>
                  <a:pt x="97672" y="884327"/>
                </a:lnTo>
                <a:lnTo>
                  <a:pt x="60356" y="885128"/>
                </a:lnTo>
                <a:lnTo>
                  <a:pt x="61127" y="922416"/>
                </a:lnTo>
                <a:lnTo>
                  <a:pt x="53738" y="930116"/>
                </a:lnTo>
                <a:lnTo>
                  <a:pt x="45791" y="922492"/>
                </a:lnTo>
                <a:lnTo>
                  <a:pt x="45040" y="885429"/>
                </a:lnTo>
                <a:lnTo>
                  <a:pt x="7948" y="886182"/>
                </a:lnTo>
                <a:lnTo>
                  <a:pt x="0" y="878561"/>
                </a:lnTo>
                <a:lnTo>
                  <a:pt x="0" y="878561"/>
                </a:lnTo>
                <a:close/>
                <a:moveTo>
                  <a:pt x="0" y="466147"/>
                </a:moveTo>
                <a:lnTo>
                  <a:pt x="7390" y="458447"/>
                </a:lnTo>
                <a:lnTo>
                  <a:pt x="44702" y="457567"/>
                </a:lnTo>
                <a:lnTo>
                  <a:pt x="43932" y="420359"/>
                </a:lnTo>
                <a:lnTo>
                  <a:pt x="51557" y="412411"/>
                </a:lnTo>
                <a:lnTo>
                  <a:pt x="59260" y="419799"/>
                </a:lnTo>
                <a:lnTo>
                  <a:pt x="60032" y="457225"/>
                </a:lnTo>
                <a:lnTo>
                  <a:pt x="97348" y="456343"/>
                </a:lnTo>
                <a:lnTo>
                  <a:pt x="105294" y="463968"/>
                </a:lnTo>
                <a:lnTo>
                  <a:pt x="97672" y="471916"/>
                </a:lnTo>
                <a:lnTo>
                  <a:pt x="60356" y="472715"/>
                </a:lnTo>
                <a:lnTo>
                  <a:pt x="61127" y="510004"/>
                </a:lnTo>
                <a:lnTo>
                  <a:pt x="53738" y="517703"/>
                </a:lnTo>
                <a:lnTo>
                  <a:pt x="45791" y="510081"/>
                </a:lnTo>
                <a:lnTo>
                  <a:pt x="45040" y="473017"/>
                </a:lnTo>
                <a:lnTo>
                  <a:pt x="7948" y="473771"/>
                </a:lnTo>
                <a:lnTo>
                  <a:pt x="0" y="466147"/>
                </a:lnTo>
                <a:lnTo>
                  <a:pt x="0" y="466147"/>
                </a:lnTo>
                <a:close/>
                <a:moveTo>
                  <a:pt x="0" y="53734"/>
                </a:moveTo>
                <a:lnTo>
                  <a:pt x="7390" y="46033"/>
                </a:lnTo>
                <a:lnTo>
                  <a:pt x="44702" y="45157"/>
                </a:lnTo>
                <a:lnTo>
                  <a:pt x="43932" y="7947"/>
                </a:lnTo>
                <a:lnTo>
                  <a:pt x="51557" y="0"/>
                </a:lnTo>
                <a:lnTo>
                  <a:pt x="59260" y="7386"/>
                </a:lnTo>
                <a:lnTo>
                  <a:pt x="60032" y="44812"/>
                </a:lnTo>
                <a:lnTo>
                  <a:pt x="97348" y="43932"/>
                </a:lnTo>
                <a:lnTo>
                  <a:pt x="105294" y="51555"/>
                </a:lnTo>
                <a:lnTo>
                  <a:pt x="97672" y="59500"/>
                </a:lnTo>
                <a:lnTo>
                  <a:pt x="60356" y="60299"/>
                </a:lnTo>
                <a:lnTo>
                  <a:pt x="61127" y="97588"/>
                </a:lnTo>
                <a:lnTo>
                  <a:pt x="53738" y="105287"/>
                </a:lnTo>
                <a:lnTo>
                  <a:pt x="45791" y="97665"/>
                </a:lnTo>
                <a:lnTo>
                  <a:pt x="45040" y="60601"/>
                </a:lnTo>
                <a:lnTo>
                  <a:pt x="7948" y="61357"/>
                </a:lnTo>
                <a:lnTo>
                  <a:pt x="0" y="53734"/>
                </a:lnTo>
                <a:lnTo>
                  <a:pt x="0" y="53734"/>
                </a:lnTo>
                <a:close/>
                <a:moveTo>
                  <a:pt x="409944" y="2115808"/>
                </a:moveTo>
                <a:lnTo>
                  <a:pt x="417330" y="2108104"/>
                </a:lnTo>
                <a:lnTo>
                  <a:pt x="454646" y="2107228"/>
                </a:lnTo>
                <a:lnTo>
                  <a:pt x="453875" y="2070017"/>
                </a:lnTo>
                <a:lnTo>
                  <a:pt x="461497" y="2062072"/>
                </a:lnTo>
                <a:lnTo>
                  <a:pt x="469200" y="2069462"/>
                </a:lnTo>
                <a:lnTo>
                  <a:pt x="469972" y="2106884"/>
                </a:lnTo>
                <a:lnTo>
                  <a:pt x="507288" y="2106006"/>
                </a:lnTo>
                <a:lnTo>
                  <a:pt x="515233" y="2113631"/>
                </a:lnTo>
                <a:lnTo>
                  <a:pt x="507609" y="2121576"/>
                </a:lnTo>
                <a:lnTo>
                  <a:pt x="470292" y="2122374"/>
                </a:lnTo>
                <a:lnTo>
                  <a:pt x="471064" y="2159663"/>
                </a:lnTo>
                <a:lnTo>
                  <a:pt x="463675" y="2167365"/>
                </a:lnTo>
                <a:lnTo>
                  <a:pt x="455729" y="2159740"/>
                </a:lnTo>
                <a:lnTo>
                  <a:pt x="454979" y="2122676"/>
                </a:lnTo>
                <a:lnTo>
                  <a:pt x="417889" y="2123432"/>
                </a:lnTo>
                <a:lnTo>
                  <a:pt x="409944" y="2115808"/>
                </a:lnTo>
                <a:lnTo>
                  <a:pt x="409944" y="2115808"/>
                </a:lnTo>
                <a:close/>
                <a:moveTo>
                  <a:pt x="409944" y="1703392"/>
                </a:moveTo>
                <a:lnTo>
                  <a:pt x="417330" y="1695692"/>
                </a:lnTo>
                <a:lnTo>
                  <a:pt x="454646" y="1694814"/>
                </a:lnTo>
                <a:lnTo>
                  <a:pt x="453875" y="1657603"/>
                </a:lnTo>
                <a:lnTo>
                  <a:pt x="461497" y="1649658"/>
                </a:lnTo>
                <a:lnTo>
                  <a:pt x="469200" y="1657045"/>
                </a:lnTo>
                <a:lnTo>
                  <a:pt x="469972" y="1694468"/>
                </a:lnTo>
                <a:lnTo>
                  <a:pt x="507288" y="1693590"/>
                </a:lnTo>
                <a:lnTo>
                  <a:pt x="515233" y="1701214"/>
                </a:lnTo>
                <a:lnTo>
                  <a:pt x="507609" y="1709159"/>
                </a:lnTo>
                <a:lnTo>
                  <a:pt x="470292" y="1709958"/>
                </a:lnTo>
                <a:lnTo>
                  <a:pt x="471064" y="1747247"/>
                </a:lnTo>
                <a:lnTo>
                  <a:pt x="463675" y="1754948"/>
                </a:lnTo>
                <a:lnTo>
                  <a:pt x="455729" y="1747324"/>
                </a:lnTo>
                <a:lnTo>
                  <a:pt x="454979" y="1710260"/>
                </a:lnTo>
                <a:lnTo>
                  <a:pt x="417889" y="1711014"/>
                </a:lnTo>
                <a:lnTo>
                  <a:pt x="409944" y="1703392"/>
                </a:lnTo>
                <a:lnTo>
                  <a:pt x="409944" y="1703392"/>
                </a:lnTo>
                <a:close/>
                <a:moveTo>
                  <a:pt x="409944" y="1290977"/>
                </a:moveTo>
                <a:lnTo>
                  <a:pt x="417330" y="1283278"/>
                </a:lnTo>
                <a:lnTo>
                  <a:pt x="454646" y="1282400"/>
                </a:lnTo>
                <a:lnTo>
                  <a:pt x="453875" y="1245190"/>
                </a:lnTo>
                <a:lnTo>
                  <a:pt x="461497" y="1237243"/>
                </a:lnTo>
                <a:lnTo>
                  <a:pt x="469200" y="1244633"/>
                </a:lnTo>
                <a:lnTo>
                  <a:pt x="469972" y="1282055"/>
                </a:lnTo>
                <a:lnTo>
                  <a:pt x="507288" y="1281175"/>
                </a:lnTo>
                <a:lnTo>
                  <a:pt x="515233" y="1288800"/>
                </a:lnTo>
                <a:lnTo>
                  <a:pt x="507609" y="1296747"/>
                </a:lnTo>
                <a:lnTo>
                  <a:pt x="470292" y="1297546"/>
                </a:lnTo>
                <a:lnTo>
                  <a:pt x="471064" y="1334836"/>
                </a:lnTo>
                <a:lnTo>
                  <a:pt x="463675" y="1342536"/>
                </a:lnTo>
                <a:lnTo>
                  <a:pt x="455729" y="1334913"/>
                </a:lnTo>
                <a:lnTo>
                  <a:pt x="454979" y="1297849"/>
                </a:lnTo>
                <a:lnTo>
                  <a:pt x="417889" y="1298602"/>
                </a:lnTo>
                <a:lnTo>
                  <a:pt x="409944" y="1290977"/>
                </a:lnTo>
                <a:lnTo>
                  <a:pt x="409944" y="1290977"/>
                </a:lnTo>
                <a:close/>
                <a:moveTo>
                  <a:pt x="409944" y="878561"/>
                </a:moveTo>
                <a:lnTo>
                  <a:pt x="417330" y="870861"/>
                </a:lnTo>
                <a:lnTo>
                  <a:pt x="454646" y="869982"/>
                </a:lnTo>
                <a:lnTo>
                  <a:pt x="453875" y="832770"/>
                </a:lnTo>
                <a:lnTo>
                  <a:pt x="461497" y="824825"/>
                </a:lnTo>
                <a:lnTo>
                  <a:pt x="469200" y="832215"/>
                </a:lnTo>
                <a:lnTo>
                  <a:pt x="469972" y="869639"/>
                </a:lnTo>
                <a:lnTo>
                  <a:pt x="507288" y="868759"/>
                </a:lnTo>
                <a:lnTo>
                  <a:pt x="515233" y="876382"/>
                </a:lnTo>
                <a:lnTo>
                  <a:pt x="507609" y="884327"/>
                </a:lnTo>
                <a:lnTo>
                  <a:pt x="470292" y="885128"/>
                </a:lnTo>
                <a:lnTo>
                  <a:pt x="471064" y="922416"/>
                </a:lnTo>
                <a:lnTo>
                  <a:pt x="463675" y="930116"/>
                </a:lnTo>
                <a:lnTo>
                  <a:pt x="455729" y="922492"/>
                </a:lnTo>
                <a:lnTo>
                  <a:pt x="454979" y="885429"/>
                </a:lnTo>
                <a:lnTo>
                  <a:pt x="417889" y="886182"/>
                </a:lnTo>
                <a:lnTo>
                  <a:pt x="409944" y="878561"/>
                </a:lnTo>
                <a:lnTo>
                  <a:pt x="409944" y="878561"/>
                </a:lnTo>
                <a:close/>
                <a:moveTo>
                  <a:pt x="409944" y="466147"/>
                </a:moveTo>
                <a:lnTo>
                  <a:pt x="417330" y="458447"/>
                </a:lnTo>
                <a:lnTo>
                  <a:pt x="454646" y="457567"/>
                </a:lnTo>
                <a:lnTo>
                  <a:pt x="453875" y="420359"/>
                </a:lnTo>
                <a:lnTo>
                  <a:pt x="461497" y="412411"/>
                </a:lnTo>
                <a:lnTo>
                  <a:pt x="469200" y="419799"/>
                </a:lnTo>
                <a:lnTo>
                  <a:pt x="469972" y="457225"/>
                </a:lnTo>
                <a:lnTo>
                  <a:pt x="507288" y="456343"/>
                </a:lnTo>
                <a:lnTo>
                  <a:pt x="515233" y="463968"/>
                </a:lnTo>
                <a:lnTo>
                  <a:pt x="507609" y="471916"/>
                </a:lnTo>
                <a:lnTo>
                  <a:pt x="470292" y="472715"/>
                </a:lnTo>
                <a:lnTo>
                  <a:pt x="471064" y="510004"/>
                </a:lnTo>
                <a:lnTo>
                  <a:pt x="463675" y="517703"/>
                </a:lnTo>
                <a:lnTo>
                  <a:pt x="455729" y="510081"/>
                </a:lnTo>
                <a:lnTo>
                  <a:pt x="454979" y="473017"/>
                </a:lnTo>
                <a:lnTo>
                  <a:pt x="417889" y="473771"/>
                </a:lnTo>
                <a:lnTo>
                  <a:pt x="409944" y="466147"/>
                </a:lnTo>
                <a:lnTo>
                  <a:pt x="409944" y="466147"/>
                </a:lnTo>
                <a:close/>
                <a:moveTo>
                  <a:pt x="409944" y="53734"/>
                </a:moveTo>
                <a:lnTo>
                  <a:pt x="417330" y="46033"/>
                </a:lnTo>
                <a:lnTo>
                  <a:pt x="454646" y="45157"/>
                </a:lnTo>
                <a:lnTo>
                  <a:pt x="453875" y="7947"/>
                </a:lnTo>
                <a:lnTo>
                  <a:pt x="461497" y="0"/>
                </a:lnTo>
                <a:lnTo>
                  <a:pt x="469200" y="7386"/>
                </a:lnTo>
                <a:lnTo>
                  <a:pt x="469972" y="44812"/>
                </a:lnTo>
                <a:lnTo>
                  <a:pt x="507288" y="43932"/>
                </a:lnTo>
                <a:lnTo>
                  <a:pt x="515233" y="51555"/>
                </a:lnTo>
                <a:lnTo>
                  <a:pt x="507609" y="59500"/>
                </a:lnTo>
                <a:lnTo>
                  <a:pt x="470292" y="60299"/>
                </a:lnTo>
                <a:lnTo>
                  <a:pt x="471064" y="97588"/>
                </a:lnTo>
                <a:lnTo>
                  <a:pt x="463675" y="105287"/>
                </a:lnTo>
                <a:lnTo>
                  <a:pt x="455729" y="97665"/>
                </a:lnTo>
                <a:lnTo>
                  <a:pt x="454979" y="60601"/>
                </a:lnTo>
                <a:lnTo>
                  <a:pt x="417889" y="61357"/>
                </a:lnTo>
                <a:lnTo>
                  <a:pt x="409944" y="53734"/>
                </a:lnTo>
                <a:lnTo>
                  <a:pt x="409944" y="53734"/>
                </a:lnTo>
                <a:close/>
                <a:moveTo>
                  <a:pt x="819884" y="2115808"/>
                </a:moveTo>
                <a:lnTo>
                  <a:pt x="827274" y="2108104"/>
                </a:lnTo>
                <a:lnTo>
                  <a:pt x="864586" y="2107228"/>
                </a:lnTo>
                <a:lnTo>
                  <a:pt x="863816" y="2070017"/>
                </a:lnTo>
                <a:lnTo>
                  <a:pt x="871439" y="2062072"/>
                </a:lnTo>
                <a:lnTo>
                  <a:pt x="879139" y="2069462"/>
                </a:lnTo>
                <a:lnTo>
                  <a:pt x="879912" y="2106884"/>
                </a:lnTo>
                <a:lnTo>
                  <a:pt x="917228" y="2106006"/>
                </a:lnTo>
                <a:lnTo>
                  <a:pt x="925173" y="2113631"/>
                </a:lnTo>
                <a:lnTo>
                  <a:pt x="917549" y="2121576"/>
                </a:lnTo>
                <a:lnTo>
                  <a:pt x="880233" y="2122374"/>
                </a:lnTo>
                <a:lnTo>
                  <a:pt x="881003" y="2159663"/>
                </a:lnTo>
                <a:lnTo>
                  <a:pt x="873617" y="2167365"/>
                </a:lnTo>
                <a:lnTo>
                  <a:pt x="865672" y="2159740"/>
                </a:lnTo>
                <a:lnTo>
                  <a:pt x="864917" y="2122676"/>
                </a:lnTo>
                <a:lnTo>
                  <a:pt x="827827" y="2123432"/>
                </a:lnTo>
                <a:lnTo>
                  <a:pt x="819884" y="2115808"/>
                </a:lnTo>
                <a:lnTo>
                  <a:pt x="819884" y="2115808"/>
                </a:lnTo>
                <a:close/>
                <a:moveTo>
                  <a:pt x="819884" y="1703392"/>
                </a:moveTo>
                <a:lnTo>
                  <a:pt x="827274" y="1695692"/>
                </a:lnTo>
                <a:lnTo>
                  <a:pt x="864586" y="1694814"/>
                </a:lnTo>
                <a:lnTo>
                  <a:pt x="863816" y="1657603"/>
                </a:lnTo>
                <a:lnTo>
                  <a:pt x="871439" y="1649658"/>
                </a:lnTo>
                <a:lnTo>
                  <a:pt x="879139" y="1657045"/>
                </a:lnTo>
                <a:lnTo>
                  <a:pt x="879912" y="1694468"/>
                </a:lnTo>
                <a:lnTo>
                  <a:pt x="917228" y="1693590"/>
                </a:lnTo>
                <a:lnTo>
                  <a:pt x="925173" y="1701214"/>
                </a:lnTo>
                <a:lnTo>
                  <a:pt x="917549" y="1709159"/>
                </a:lnTo>
                <a:lnTo>
                  <a:pt x="880233" y="1709958"/>
                </a:lnTo>
                <a:lnTo>
                  <a:pt x="881003" y="1747247"/>
                </a:lnTo>
                <a:lnTo>
                  <a:pt x="873617" y="1754948"/>
                </a:lnTo>
                <a:lnTo>
                  <a:pt x="865672" y="1747324"/>
                </a:lnTo>
                <a:lnTo>
                  <a:pt x="864917" y="1710260"/>
                </a:lnTo>
                <a:lnTo>
                  <a:pt x="827827" y="1711014"/>
                </a:lnTo>
                <a:lnTo>
                  <a:pt x="819884" y="1703392"/>
                </a:lnTo>
                <a:lnTo>
                  <a:pt x="819884" y="1703392"/>
                </a:lnTo>
                <a:close/>
                <a:moveTo>
                  <a:pt x="819884" y="1290977"/>
                </a:moveTo>
                <a:lnTo>
                  <a:pt x="827274" y="1283278"/>
                </a:lnTo>
                <a:lnTo>
                  <a:pt x="864586" y="1282400"/>
                </a:lnTo>
                <a:lnTo>
                  <a:pt x="863816" y="1245190"/>
                </a:lnTo>
                <a:lnTo>
                  <a:pt x="871439" y="1237243"/>
                </a:lnTo>
                <a:lnTo>
                  <a:pt x="879139" y="1244633"/>
                </a:lnTo>
                <a:lnTo>
                  <a:pt x="879912" y="1282055"/>
                </a:lnTo>
                <a:lnTo>
                  <a:pt x="917228" y="1281175"/>
                </a:lnTo>
                <a:lnTo>
                  <a:pt x="925173" y="1288800"/>
                </a:lnTo>
                <a:lnTo>
                  <a:pt x="917549" y="1296747"/>
                </a:lnTo>
                <a:lnTo>
                  <a:pt x="880233" y="1297546"/>
                </a:lnTo>
                <a:lnTo>
                  <a:pt x="881003" y="1334836"/>
                </a:lnTo>
                <a:lnTo>
                  <a:pt x="873617" y="1342536"/>
                </a:lnTo>
                <a:lnTo>
                  <a:pt x="865672" y="1334913"/>
                </a:lnTo>
                <a:lnTo>
                  <a:pt x="864917" y="1297849"/>
                </a:lnTo>
                <a:lnTo>
                  <a:pt x="827827" y="1298602"/>
                </a:lnTo>
                <a:lnTo>
                  <a:pt x="819884" y="1290977"/>
                </a:lnTo>
                <a:lnTo>
                  <a:pt x="819884" y="1290977"/>
                </a:lnTo>
                <a:close/>
                <a:moveTo>
                  <a:pt x="819884" y="878561"/>
                </a:moveTo>
                <a:lnTo>
                  <a:pt x="827274" y="870861"/>
                </a:lnTo>
                <a:lnTo>
                  <a:pt x="864586" y="869982"/>
                </a:lnTo>
                <a:lnTo>
                  <a:pt x="863816" y="832770"/>
                </a:lnTo>
                <a:lnTo>
                  <a:pt x="871439" y="824825"/>
                </a:lnTo>
                <a:lnTo>
                  <a:pt x="879139" y="832215"/>
                </a:lnTo>
                <a:lnTo>
                  <a:pt x="879912" y="869639"/>
                </a:lnTo>
                <a:lnTo>
                  <a:pt x="917228" y="868759"/>
                </a:lnTo>
                <a:lnTo>
                  <a:pt x="925173" y="876382"/>
                </a:lnTo>
                <a:lnTo>
                  <a:pt x="917549" y="884327"/>
                </a:lnTo>
                <a:lnTo>
                  <a:pt x="880233" y="885128"/>
                </a:lnTo>
                <a:lnTo>
                  <a:pt x="881003" y="922416"/>
                </a:lnTo>
                <a:lnTo>
                  <a:pt x="873617" y="930116"/>
                </a:lnTo>
                <a:lnTo>
                  <a:pt x="865672" y="922492"/>
                </a:lnTo>
                <a:lnTo>
                  <a:pt x="864917" y="885429"/>
                </a:lnTo>
                <a:lnTo>
                  <a:pt x="827827" y="886182"/>
                </a:lnTo>
                <a:lnTo>
                  <a:pt x="819884" y="878561"/>
                </a:lnTo>
                <a:lnTo>
                  <a:pt x="819884" y="878561"/>
                </a:lnTo>
                <a:close/>
                <a:moveTo>
                  <a:pt x="819884" y="466147"/>
                </a:moveTo>
                <a:lnTo>
                  <a:pt x="827274" y="458447"/>
                </a:lnTo>
                <a:lnTo>
                  <a:pt x="864586" y="457567"/>
                </a:lnTo>
                <a:lnTo>
                  <a:pt x="863816" y="420359"/>
                </a:lnTo>
                <a:lnTo>
                  <a:pt x="871439" y="412411"/>
                </a:lnTo>
                <a:lnTo>
                  <a:pt x="879139" y="419799"/>
                </a:lnTo>
                <a:lnTo>
                  <a:pt x="879912" y="457225"/>
                </a:lnTo>
                <a:lnTo>
                  <a:pt x="917228" y="456343"/>
                </a:lnTo>
                <a:lnTo>
                  <a:pt x="925173" y="463968"/>
                </a:lnTo>
                <a:lnTo>
                  <a:pt x="917549" y="471916"/>
                </a:lnTo>
                <a:lnTo>
                  <a:pt x="880233" y="472715"/>
                </a:lnTo>
                <a:lnTo>
                  <a:pt x="881003" y="510004"/>
                </a:lnTo>
                <a:lnTo>
                  <a:pt x="873617" y="517703"/>
                </a:lnTo>
                <a:lnTo>
                  <a:pt x="865672" y="510081"/>
                </a:lnTo>
                <a:lnTo>
                  <a:pt x="864917" y="473017"/>
                </a:lnTo>
                <a:lnTo>
                  <a:pt x="827827" y="473771"/>
                </a:lnTo>
                <a:lnTo>
                  <a:pt x="819884" y="466147"/>
                </a:lnTo>
                <a:lnTo>
                  <a:pt x="819884" y="466147"/>
                </a:lnTo>
                <a:close/>
                <a:moveTo>
                  <a:pt x="819884" y="53734"/>
                </a:moveTo>
                <a:lnTo>
                  <a:pt x="827274" y="46033"/>
                </a:lnTo>
                <a:lnTo>
                  <a:pt x="864586" y="45157"/>
                </a:lnTo>
                <a:lnTo>
                  <a:pt x="863816" y="7947"/>
                </a:lnTo>
                <a:lnTo>
                  <a:pt x="871439" y="0"/>
                </a:lnTo>
                <a:lnTo>
                  <a:pt x="879139" y="7386"/>
                </a:lnTo>
                <a:lnTo>
                  <a:pt x="879912" y="44812"/>
                </a:lnTo>
                <a:lnTo>
                  <a:pt x="917228" y="43932"/>
                </a:lnTo>
                <a:lnTo>
                  <a:pt x="925173" y="51555"/>
                </a:lnTo>
                <a:lnTo>
                  <a:pt x="917549" y="59500"/>
                </a:lnTo>
                <a:lnTo>
                  <a:pt x="880233" y="60299"/>
                </a:lnTo>
                <a:lnTo>
                  <a:pt x="881003" y="97588"/>
                </a:lnTo>
                <a:lnTo>
                  <a:pt x="873617" y="105287"/>
                </a:lnTo>
                <a:lnTo>
                  <a:pt x="865672" y="97665"/>
                </a:lnTo>
                <a:lnTo>
                  <a:pt x="864917" y="60601"/>
                </a:lnTo>
                <a:lnTo>
                  <a:pt x="827827" y="61357"/>
                </a:lnTo>
                <a:lnTo>
                  <a:pt x="819884" y="53734"/>
                </a:lnTo>
                <a:lnTo>
                  <a:pt x="819884" y="53734"/>
                </a:lnTo>
                <a:close/>
                <a:moveTo>
                  <a:pt x="1229828" y="2115808"/>
                </a:moveTo>
                <a:lnTo>
                  <a:pt x="1237216" y="2108104"/>
                </a:lnTo>
                <a:lnTo>
                  <a:pt x="1274530" y="2107228"/>
                </a:lnTo>
                <a:lnTo>
                  <a:pt x="1273760" y="2070017"/>
                </a:lnTo>
                <a:lnTo>
                  <a:pt x="1281385" y="2062072"/>
                </a:lnTo>
                <a:lnTo>
                  <a:pt x="1289085" y="2069462"/>
                </a:lnTo>
                <a:lnTo>
                  <a:pt x="1289858" y="2106884"/>
                </a:lnTo>
                <a:lnTo>
                  <a:pt x="1327174" y="2106006"/>
                </a:lnTo>
                <a:lnTo>
                  <a:pt x="1335119" y="2113631"/>
                </a:lnTo>
                <a:lnTo>
                  <a:pt x="1327495" y="2121576"/>
                </a:lnTo>
                <a:lnTo>
                  <a:pt x="1290178" y="2122374"/>
                </a:lnTo>
                <a:lnTo>
                  <a:pt x="1290950" y="2159663"/>
                </a:lnTo>
                <a:lnTo>
                  <a:pt x="1283561" y="2167365"/>
                </a:lnTo>
                <a:lnTo>
                  <a:pt x="1275615" y="2159740"/>
                </a:lnTo>
                <a:lnTo>
                  <a:pt x="1274863" y="2122676"/>
                </a:lnTo>
                <a:lnTo>
                  <a:pt x="1237773" y="2123432"/>
                </a:lnTo>
                <a:lnTo>
                  <a:pt x="1229828" y="2115808"/>
                </a:lnTo>
                <a:lnTo>
                  <a:pt x="1229828" y="2115808"/>
                </a:lnTo>
                <a:close/>
                <a:moveTo>
                  <a:pt x="1229828" y="1703392"/>
                </a:moveTo>
                <a:lnTo>
                  <a:pt x="1237216" y="1695692"/>
                </a:lnTo>
                <a:lnTo>
                  <a:pt x="1274530" y="1694814"/>
                </a:lnTo>
                <a:lnTo>
                  <a:pt x="1273760" y="1657603"/>
                </a:lnTo>
                <a:lnTo>
                  <a:pt x="1281385" y="1649658"/>
                </a:lnTo>
                <a:lnTo>
                  <a:pt x="1289085" y="1657045"/>
                </a:lnTo>
                <a:lnTo>
                  <a:pt x="1289858" y="1694468"/>
                </a:lnTo>
                <a:lnTo>
                  <a:pt x="1327174" y="1693590"/>
                </a:lnTo>
                <a:lnTo>
                  <a:pt x="1335119" y="1701214"/>
                </a:lnTo>
                <a:lnTo>
                  <a:pt x="1327495" y="1709159"/>
                </a:lnTo>
                <a:lnTo>
                  <a:pt x="1290178" y="1709958"/>
                </a:lnTo>
                <a:lnTo>
                  <a:pt x="1290950" y="1747247"/>
                </a:lnTo>
                <a:lnTo>
                  <a:pt x="1283561" y="1754948"/>
                </a:lnTo>
                <a:lnTo>
                  <a:pt x="1275615" y="1747324"/>
                </a:lnTo>
                <a:lnTo>
                  <a:pt x="1274863" y="1710260"/>
                </a:lnTo>
                <a:lnTo>
                  <a:pt x="1237773" y="1711014"/>
                </a:lnTo>
                <a:lnTo>
                  <a:pt x="1229828" y="1703392"/>
                </a:lnTo>
                <a:lnTo>
                  <a:pt x="1229828" y="1703392"/>
                </a:lnTo>
                <a:close/>
                <a:moveTo>
                  <a:pt x="1229828" y="1290977"/>
                </a:moveTo>
                <a:lnTo>
                  <a:pt x="1237216" y="1283278"/>
                </a:lnTo>
                <a:lnTo>
                  <a:pt x="1274530" y="1282400"/>
                </a:lnTo>
                <a:lnTo>
                  <a:pt x="1273760" y="1245190"/>
                </a:lnTo>
                <a:lnTo>
                  <a:pt x="1281385" y="1237243"/>
                </a:lnTo>
                <a:lnTo>
                  <a:pt x="1289085" y="1244633"/>
                </a:lnTo>
                <a:lnTo>
                  <a:pt x="1289858" y="1282055"/>
                </a:lnTo>
                <a:lnTo>
                  <a:pt x="1327174" y="1281175"/>
                </a:lnTo>
                <a:lnTo>
                  <a:pt x="1335119" y="1288800"/>
                </a:lnTo>
                <a:lnTo>
                  <a:pt x="1327495" y="1296747"/>
                </a:lnTo>
                <a:lnTo>
                  <a:pt x="1290178" y="1297546"/>
                </a:lnTo>
                <a:lnTo>
                  <a:pt x="1290950" y="1334836"/>
                </a:lnTo>
                <a:lnTo>
                  <a:pt x="1283561" y="1342536"/>
                </a:lnTo>
                <a:lnTo>
                  <a:pt x="1275615" y="1334913"/>
                </a:lnTo>
                <a:lnTo>
                  <a:pt x="1274863" y="1297849"/>
                </a:lnTo>
                <a:lnTo>
                  <a:pt x="1237773" y="1298602"/>
                </a:lnTo>
                <a:lnTo>
                  <a:pt x="1229828" y="1290977"/>
                </a:lnTo>
                <a:lnTo>
                  <a:pt x="1229828" y="1290977"/>
                </a:lnTo>
                <a:close/>
                <a:moveTo>
                  <a:pt x="1229828" y="878561"/>
                </a:moveTo>
                <a:lnTo>
                  <a:pt x="1237216" y="870861"/>
                </a:lnTo>
                <a:lnTo>
                  <a:pt x="1274530" y="869982"/>
                </a:lnTo>
                <a:lnTo>
                  <a:pt x="1273760" y="832770"/>
                </a:lnTo>
                <a:lnTo>
                  <a:pt x="1281385" y="824825"/>
                </a:lnTo>
                <a:lnTo>
                  <a:pt x="1289085" y="832215"/>
                </a:lnTo>
                <a:lnTo>
                  <a:pt x="1289858" y="869639"/>
                </a:lnTo>
                <a:lnTo>
                  <a:pt x="1327174" y="868759"/>
                </a:lnTo>
                <a:lnTo>
                  <a:pt x="1335119" y="876382"/>
                </a:lnTo>
                <a:lnTo>
                  <a:pt x="1327495" y="884327"/>
                </a:lnTo>
                <a:lnTo>
                  <a:pt x="1290178" y="885128"/>
                </a:lnTo>
                <a:lnTo>
                  <a:pt x="1290950" y="922416"/>
                </a:lnTo>
                <a:lnTo>
                  <a:pt x="1283561" y="930116"/>
                </a:lnTo>
                <a:lnTo>
                  <a:pt x="1275615" y="922492"/>
                </a:lnTo>
                <a:lnTo>
                  <a:pt x="1274863" y="885429"/>
                </a:lnTo>
                <a:lnTo>
                  <a:pt x="1237773" y="886182"/>
                </a:lnTo>
                <a:lnTo>
                  <a:pt x="1229828" y="878561"/>
                </a:lnTo>
                <a:lnTo>
                  <a:pt x="1229828" y="878561"/>
                </a:lnTo>
                <a:close/>
                <a:moveTo>
                  <a:pt x="1229828" y="466147"/>
                </a:moveTo>
                <a:lnTo>
                  <a:pt x="1237216" y="458447"/>
                </a:lnTo>
                <a:lnTo>
                  <a:pt x="1274530" y="457567"/>
                </a:lnTo>
                <a:lnTo>
                  <a:pt x="1273760" y="420359"/>
                </a:lnTo>
                <a:lnTo>
                  <a:pt x="1281385" y="412411"/>
                </a:lnTo>
                <a:lnTo>
                  <a:pt x="1289085" y="419799"/>
                </a:lnTo>
                <a:lnTo>
                  <a:pt x="1289858" y="457225"/>
                </a:lnTo>
                <a:lnTo>
                  <a:pt x="1327174" y="456343"/>
                </a:lnTo>
                <a:lnTo>
                  <a:pt x="1335119" y="463968"/>
                </a:lnTo>
                <a:lnTo>
                  <a:pt x="1327495" y="471916"/>
                </a:lnTo>
                <a:lnTo>
                  <a:pt x="1290178" y="472715"/>
                </a:lnTo>
                <a:lnTo>
                  <a:pt x="1290950" y="510004"/>
                </a:lnTo>
                <a:lnTo>
                  <a:pt x="1283561" y="517703"/>
                </a:lnTo>
                <a:lnTo>
                  <a:pt x="1275615" y="510081"/>
                </a:lnTo>
                <a:lnTo>
                  <a:pt x="1274863" y="473017"/>
                </a:lnTo>
                <a:lnTo>
                  <a:pt x="1237773" y="473771"/>
                </a:lnTo>
                <a:lnTo>
                  <a:pt x="1229828" y="466147"/>
                </a:lnTo>
                <a:lnTo>
                  <a:pt x="1229828" y="466147"/>
                </a:lnTo>
                <a:close/>
                <a:moveTo>
                  <a:pt x="1229828" y="53734"/>
                </a:moveTo>
                <a:lnTo>
                  <a:pt x="1237216" y="46033"/>
                </a:lnTo>
                <a:lnTo>
                  <a:pt x="1274530" y="45157"/>
                </a:lnTo>
                <a:lnTo>
                  <a:pt x="1273760" y="7947"/>
                </a:lnTo>
                <a:lnTo>
                  <a:pt x="1281385" y="0"/>
                </a:lnTo>
                <a:lnTo>
                  <a:pt x="1289085" y="7386"/>
                </a:lnTo>
                <a:lnTo>
                  <a:pt x="1289858" y="44812"/>
                </a:lnTo>
                <a:lnTo>
                  <a:pt x="1327174" y="43932"/>
                </a:lnTo>
                <a:lnTo>
                  <a:pt x="1335119" y="51555"/>
                </a:lnTo>
                <a:lnTo>
                  <a:pt x="1327495" y="59500"/>
                </a:lnTo>
                <a:lnTo>
                  <a:pt x="1290178" y="60299"/>
                </a:lnTo>
                <a:lnTo>
                  <a:pt x="1290950" y="97588"/>
                </a:lnTo>
                <a:lnTo>
                  <a:pt x="1283561" y="105287"/>
                </a:lnTo>
                <a:lnTo>
                  <a:pt x="1275615" y="97665"/>
                </a:lnTo>
                <a:lnTo>
                  <a:pt x="1274863" y="60601"/>
                </a:lnTo>
                <a:lnTo>
                  <a:pt x="1237773" y="61357"/>
                </a:lnTo>
                <a:lnTo>
                  <a:pt x="1229828" y="53734"/>
                </a:lnTo>
                <a:lnTo>
                  <a:pt x="1229828" y="53734"/>
                </a:lnTo>
                <a:close/>
                <a:moveTo>
                  <a:pt x="1639768" y="2115808"/>
                </a:moveTo>
                <a:lnTo>
                  <a:pt x="1647156" y="2108104"/>
                </a:lnTo>
                <a:lnTo>
                  <a:pt x="1684471" y="2107228"/>
                </a:lnTo>
                <a:lnTo>
                  <a:pt x="1683701" y="2070017"/>
                </a:lnTo>
                <a:lnTo>
                  <a:pt x="1691325" y="2062072"/>
                </a:lnTo>
                <a:lnTo>
                  <a:pt x="1699027" y="2069462"/>
                </a:lnTo>
                <a:lnTo>
                  <a:pt x="1699798" y="2106884"/>
                </a:lnTo>
                <a:lnTo>
                  <a:pt x="1737114" y="2106006"/>
                </a:lnTo>
                <a:lnTo>
                  <a:pt x="1745061" y="2113631"/>
                </a:lnTo>
                <a:lnTo>
                  <a:pt x="1737437" y="2121576"/>
                </a:lnTo>
                <a:lnTo>
                  <a:pt x="1700120" y="2122374"/>
                </a:lnTo>
                <a:lnTo>
                  <a:pt x="1700892" y="2159663"/>
                </a:lnTo>
                <a:lnTo>
                  <a:pt x="1693504" y="2167365"/>
                </a:lnTo>
                <a:lnTo>
                  <a:pt x="1685558" y="2159740"/>
                </a:lnTo>
                <a:lnTo>
                  <a:pt x="1684807" y="2122676"/>
                </a:lnTo>
                <a:lnTo>
                  <a:pt x="1647713" y="2123432"/>
                </a:lnTo>
                <a:lnTo>
                  <a:pt x="1639768" y="2115808"/>
                </a:lnTo>
                <a:lnTo>
                  <a:pt x="1639768" y="2115808"/>
                </a:lnTo>
                <a:close/>
                <a:moveTo>
                  <a:pt x="1639768" y="1703392"/>
                </a:moveTo>
                <a:lnTo>
                  <a:pt x="1647156" y="1695692"/>
                </a:lnTo>
                <a:lnTo>
                  <a:pt x="1684471" y="1694814"/>
                </a:lnTo>
                <a:lnTo>
                  <a:pt x="1683701" y="1657603"/>
                </a:lnTo>
                <a:lnTo>
                  <a:pt x="1691325" y="1649658"/>
                </a:lnTo>
                <a:lnTo>
                  <a:pt x="1699027" y="1657045"/>
                </a:lnTo>
                <a:lnTo>
                  <a:pt x="1699798" y="1694468"/>
                </a:lnTo>
                <a:lnTo>
                  <a:pt x="1737114" y="1693590"/>
                </a:lnTo>
                <a:lnTo>
                  <a:pt x="1745061" y="1701214"/>
                </a:lnTo>
                <a:lnTo>
                  <a:pt x="1737437" y="1709159"/>
                </a:lnTo>
                <a:lnTo>
                  <a:pt x="1700120" y="1709958"/>
                </a:lnTo>
                <a:lnTo>
                  <a:pt x="1700892" y="1747247"/>
                </a:lnTo>
                <a:lnTo>
                  <a:pt x="1693504" y="1754948"/>
                </a:lnTo>
                <a:lnTo>
                  <a:pt x="1685558" y="1747324"/>
                </a:lnTo>
                <a:lnTo>
                  <a:pt x="1684807" y="1710260"/>
                </a:lnTo>
                <a:lnTo>
                  <a:pt x="1647713" y="1711014"/>
                </a:lnTo>
                <a:lnTo>
                  <a:pt x="1639768" y="1703392"/>
                </a:lnTo>
                <a:lnTo>
                  <a:pt x="1639768" y="1703392"/>
                </a:lnTo>
                <a:close/>
                <a:moveTo>
                  <a:pt x="1639768" y="1290977"/>
                </a:moveTo>
                <a:lnTo>
                  <a:pt x="1647156" y="1283278"/>
                </a:lnTo>
                <a:lnTo>
                  <a:pt x="1684471" y="1282400"/>
                </a:lnTo>
                <a:lnTo>
                  <a:pt x="1683701" y="1245190"/>
                </a:lnTo>
                <a:lnTo>
                  <a:pt x="1691325" y="1237243"/>
                </a:lnTo>
                <a:lnTo>
                  <a:pt x="1699027" y="1244633"/>
                </a:lnTo>
                <a:lnTo>
                  <a:pt x="1699798" y="1282055"/>
                </a:lnTo>
                <a:lnTo>
                  <a:pt x="1737114" y="1281175"/>
                </a:lnTo>
                <a:lnTo>
                  <a:pt x="1745061" y="1288800"/>
                </a:lnTo>
                <a:lnTo>
                  <a:pt x="1737437" y="1296747"/>
                </a:lnTo>
                <a:lnTo>
                  <a:pt x="1700120" y="1297546"/>
                </a:lnTo>
                <a:lnTo>
                  <a:pt x="1700892" y="1334836"/>
                </a:lnTo>
                <a:lnTo>
                  <a:pt x="1693504" y="1342536"/>
                </a:lnTo>
                <a:lnTo>
                  <a:pt x="1685558" y="1334913"/>
                </a:lnTo>
                <a:lnTo>
                  <a:pt x="1684807" y="1297849"/>
                </a:lnTo>
                <a:lnTo>
                  <a:pt x="1647713" y="1298602"/>
                </a:lnTo>
                <a:lnTo>
                  <a:pt x="1639768" y="1290977"/>
                </a:lnTo>
                <a:lnTo>
                  <a:pt x="1639768" y="1290977"/>
                </a:lnTo>
                <a:close/>
                <a:moveTo>
                  <a:pt x="1639768" y="878561"/>
                </a:moveTo>
                <a:lnTo>
                  <a:pt x="1647156" y="870861"/>
                </a:lnTo>
                <a:lnTo>
                  <a:pt x="1684471" y="869982"/>
                </a:lnTo>
                <a:lnTo>
                  <a:pt x="1683701" y="832770"/>
                </a:lnTo>
                <a:lnTo>
                  <a:pt x="1691325" y="824825"/>
                </a:lnTo>
                <a:lnTo>
                  <a:pt x="1699027" y="832215"/>
                </a:lnTo>
                <a:lnTo>
                  <a:pt x="1699798" y="869639"/>
                </a:lnTo>
                <a:lnTo>
                  <a:pt x="1737114" y="868759"/>
                </a:lnTo>
                <a:lnTo>
                  <a:pt x="1745061" y="876382"/>
                </a:lnTo>
                <a:lnTo>
                  <a:pt x="1737437" y="884327"/>
                </a:lnTo>
                <a:lnTo>
                  <a:pt x="1700120" y="885128"/>
                </a:lnTo>
                <a:lnTo>
                  <a:pt x="1700892" y="922416"/>
                </a:lnTo>
                <a:lnTo>
                  <a:pt x="1693504" y="930116"/>
                </a:lnTo>
                <a:lnTo>
                  <a:pt x="1685558" y="922492"/>
                </a:lnTo>
                <a:lnTo>
                  <a:pt x="1684807" y="885429"/>
                </a:lnTo>
                <a:lnTo>
                  <a:pt x="1647713" y="886182"/>
                </a:lnTo>
                <a:lnTo>
                  <a:pt x="1639768" y="878561"/>
                </a:lnTo>
                <a:lnTo>
                  <a:pt x="1639768" y="878561"/>
                </a:lnTo>
                <a:close/>
                <a:moveTo>
                  <a:pt x="1639768" y="466147"/>
                </a:moveTo>
                <a:lnTo>
                  <a:pt x="1647156" y="458447"/>
                </a:lnTo>
                <a:lnTo>
                  <a:pt x="1684471" y="457567"/>
                </a:lnTo>
                <a:lnTo>
                  <a:pt x="1683701" y="420359"/>
                </a:lnTo>
                <a:lnTo>
                  <a:pt x="1691325" y="412411"/>
                </a:lnTo>
                <a:lnTo>
                  <a:pt x="1699027" y="419799"/>
                </a:lnTo>
                <a:lnTo>
                  <a:pt x="1699798" y="457225"/>
                </a:lnTo>
                <a:lnTo>
                  <a:pt x="1737114" y="456343"/>
                </a:lnTo>
                <a:lnTo>
                  <a:pt x="1745061" y="463968"/>
                </a:lnTo>
                <a:lnTo>
                  <a:pt x="1737437" y="471916"/>
                </a:lnTo>
                <a:lnTo>
                  <a:pt x="1700120" y="472715"/>
                </a:lnTo>
                <a:lnTo>
                  <a:pt x="1700892" y="510004"/>
                </a:lnTo>
                <a:lnTo>
                  <a:pt x="1693504" y="517703"/>
                </a:lnTo>
                <a:lnTo>
                  <a:pt x="1685558" y="510081"/>
                </a:lnTo>
                <a:lnTo>
                  <a:pt x="1684807" y="473017"/>
                </a:lnTo>
                <a:lnTo>
                  <a:pt x="1647713" y="473771"/>
                </a:lnTo>
                <a:lnTo>
                  <a:pt x="1639768" y="466147"/>
                </a:lnTo>
                <a:lnTo>
                  <a:pt x="1639768" y="466147"/>
                </a:lnTo>
                <a:close/>
                <a:moveTo>
                  <a:pt x="1639768" y="53734"/>
                </a:moveTo>
                <a:lnTo>
                  <a:pt x="1647156" y="46033"/>
                </a:lnTo>
                <a:lnTo>
                  <a:pt x="1684471" y="45157"/>
                </a:lnTo>
                <a:lnTo>
                  <a:pt x="1683701" y="7947"/>
                </a:lnTo>
                <a:lnTo>
                  <a:pt x="1691325" y="0"/>
                </a:lnTo>
                <a:lnTo>
                  <a:pt x="1699027" y="7386"/>
                </a:lnTo>
                <a:lnTo>
                  <a:pt x="1699798" y="44812"/>
                </a:lnTo>
                <a:lnTo>
                  <a:pt x="1737114" y="43932"/>
                </a:lnTo>
                <a:lnTo>
                  <a:pt x="1745061" y="51555"/>
                </a:lnTo>
                <a:lnTo>
                  <a:pt x="1737437" y="59500"/>
                </a:lnTo>
                <a:lnTo>
                  <a:pt x="1700120" y="60299"/>
                </a:lnTo>
                <a:lnTo>
                  <a:pt x="1700892" y="97588"/>
                </a:lnTo>
                <a:lnTo>
                  <a:pt x="1693504" y="105287"/>
                </a:lnTo>
                <a:lnTo>
                  <a:pt x="1685558" y="97665"/>
                </a:lnTo>
                <a:lnTo>
                  <a:pt x="1684807" y="60601"/>
                </a:lnTo>
                <a:lnTo>
                  <a:pt x="1647713" y="61357"/>
                </a:lnTo>
                <a:lnTo>
                  <a:pt x="1639768" y="53734"/>
                </a:lnTo>
                <a:lnTo>
                  <a:pt x="1639768" y="53734"/>
                </a:lnTo>
                <a:close/>
                <a:moveTo>
                  <a:pt x="2049712" y="2115808"/>
                </a:moveTo>
                <a:lnTo>
                  <a:pt x="2057100" y="2108104"/>
                </a:lnTo>
                <a:lnTo>
                  <a:pt x="2094416" y="2107228"/>
                </a:lnTo>
                <a:lnTo>
                  <a:pt x="2093645" y="2070017"/>
                </a:lnTo>
                <a:lnTo>
                  <a:pt x="2101269" y="2062072"/>
                </a:lnTo>
                <a:lnTo>
                  <a:pt x="2108971" y="2069462"/>
                </a:lnTo>
                <a:lnTo>
                  <a:pt x="2109742" y="2106884"/>
                </a:lnTo>
                <a:lnTo>
                  <a:pt x="2147058" y="2106006"/>
                </a:lnTo>
                <a:lnTo>
                  <a:pt x="2155005" y="2113631"/>
                </a:lnTo>
                <a:lnTo>
                  <a:pt x="2147381" y="2121576"/>
                </a:lnTo>
                <a:lnTo>
                  <a:pt x="2110064" y="2122374"/>
                </a:lnTo>
                <a:lnTo>
                  <a:pt x="2110836" y="2159663"/>
                </a:lnTo>
                <a:lnTo>
                  <a:pt x="2103447" y="2167365"/>
                </a:lnTo>
                <a:lnTo>
                  <a:pt x="2095500" y="2159740"/>
                </a:lnTo>
                <a:lnTo>
                  <a:pt x="2094749" y="2122676"/>
                </a:lnTo>
                <a:lnTo>
                  <a:pt x="2057659" y="2123432"/>
                </a:lnTo>
                <a:lnTo>
                  <a:pt x="2049712" y="2115808"/>
                </a:lnTo>
                <a:lnTo>
                  <a:pt x="2049712" y="2115808"/>
                </a:lnTo>
                <a:close/>
                <a:moveTo>
                  <a:pt x="2049712" y="1703392"/>
                </a:moveTo>
                <a:lnTo>
                  <a:pt x="2057100" y="1695692"/>
                </a:lnTo>
                <a:lnTo>
                  <a:pt x="2094416" y="1694814"/>
                </a:lnTo>
                <a:lnTo>
                  <a:pt x="2093645" y="1657603"/>
                </a:lnTo>
                <a:lnTo>
                  <a:pt x="2101269" y="1649658"/>
                </a:lnTo>
                <a:lnTo>
                  <a:pt x="2108971" y="1657045"/>
                </a:lnTo>
                <a:lnTo>
                  <a:pt x="2109742" y="1694468"/>
                </a:lnTo>
                <a:lnTo>
                  <a:pt x="2147058" y="1693590"/>
                </a:lnTo>
                <a:lnTo>
                  <a:pt x="2155005" y="1701214"/>
                </a:lnTo>
                <a:lnTo>
                  <a:pt x="2147381" y="1709159"/>
                </a:lnTo>
                <a:lnTo>
                  <a:pt x="2110064" y="1709958"/>
                </a:lnTo>
                <a:lnTo>
                  <a:pt x="2110836" y="1747247"/>
                </a:lnTo>
                <a:lnTo>
                  <a:pt x="2103447" y="1754948"/>
                </a:lnTo>
                <a:lnTo>
                  <a:pt x="2095500" y="1747324"/>
                </a:lnTo>
                <a:lnTo>
                  <a:pt x="2094749" y="1710260"/>
                </a:lnTo>
                <a:lnTo>
                  <a:pt x="2057659" y="1711014"/>
                </a:lnTo>
                <a:lnTo>
                  <a:pt x="2049712" y="1703392"/>
                </a:lnTo>
                <a:lnTo>
                  <a:pt x="2049712" y="1703392"/>
                </a:lnTo>
                <a:close/>
                <a:moveTo>
                  <a:pt x="2049712" y="1290977"/>
                </a:moveTo>
                <a:lnTo>
                  <a:pt x="2057100" y="1283278"/>
                </a:lnTo>
                <a:lnTo>
                  <a:pt x="2094416" y="1282400"/>
                </a:lnTo>
                <a:lnTo>
                  <a:pt x="2093645" y="1245190"/>
                </a:lnTo>
                <a:lnTo>
                  <a:pt x="2101269" y="1237243"/>
                </a:lnTo>
                <a:lnTo>
                  <a:pt x="2108971" y="1244633"/>
                </a:lnTo>
                <a:lnTo>
                  <a:pt x="2109742" y="1282055"/>
                </a:lnTo>
                <a:lnTo>
                  <a:pt x="2147058" y="1281175"/>
                </a:lnTo>
                <a:lnTo>
                  <a:pt x="2155005" y="1288800"/>
                </a:lnTo>
                <a:lnTo>
                  <a:pt x="2147381" y="1296747"/>
                </a:lnTo>
                <a:lnTo>
                  <a:pt x="2110064" y="1297546"/>
                </a:lnTo>
                <a:lnTo>
                  <a:pt x="2110836" y="1334836"/>
                </a:lnTo>
                <a:lnTo>
                  <a:pt x="2103447" y="1342536"/>
                </a:lnTo>
                <a:lnTo>
                  <a:pt x="2095500" y="1334913"/>
                </a:lnTo>
                <a:lnTo>
                  <a:pt x="2094749" y="1297849"/>
                </a:lnTo>
                <a:lnTo>
                  <a:pt x="2057659" y="1298602"/>
                </a:lnTo>
                <a:lnTo>
                  <a:pt x="2049712" y="1290977"/>
                </a:lnTo>
                <a:lnTo>
                  <a:pt x="2049712" y="1290977"/>
                </a:lnTo>
                <a:close/>
                <a:moveTo>
                  <a:pt x="2049712" y="878561"/>
                </a:moveTo>
                <a:lnTo>
                  <a:pt x="2057100" y="870861"/>
                </a:lnTo>
                <a:lnTo>
                  <a:pt x="2094416" y="869982"/>
                </a:lnTo>
                <a:lnTo>
                  <a:pt x="2093645" y="832770"/>
                </a:lnTo>
                <a:lnTo>
                  <a:pt x="2101269" y="824825"/>
                </a:lnTo>
                <a:lnTo>
                  <a:pt x="2108971" y="832215"/>
                </a:lnTo>
                <a:lnTo>
                  <a:pt x="2109742" y="869639"/>
                </a:lnTo>
                <a:lnTo>
                  <a:pt x="2147058" y="868759"/>
                </a:lnTo>
                <a:lnTo>
                  <a:pt x="2155005" y="876382"/>
                </a:lnTo>
                <a:lnTo>
                  <a:pt x="2147381" y="884327"/>
                </a:lnTo>
                <a:lnTo>
                  <a:pt x="2110064" y="885128"/>
                </a:lnTo>
                <a:lnTo>
                  <a:pt x="2110836" y="922416"/>
                </a:lnTo>
                <a:lnTo>
                  <a:pt x="2103447" y="930116"/>
                </a:lnTo>
                <a:lnTo>
                  <a:pt x="2095500" y="922492"/>
                </a:lnTo>
                <a:lnTo>
                  <a:pt x="2094749" y="885429"/>
                </a:lnTo>
                <a:lnTo>
                  <a:pt x="2057659" y="886182"/>
                </a:lnTo>
                <a:lnTo>
                  <a:pt x="2049712" y="878561"/>
                </a:lnTo>
                <a:lnTo>
                  <a:pt x="2049712" y="878561"/>
                </a:lnTo>
                <a:close/>
                <a:moveTo>
                  <a:pt x="2049712" y="466147"/>
                </a:moveTo>
                <a:lnTo>
                  <a:pt x="2057100" y="458447"/>
                </a:lnTo>
                <a:lnTo>
                  <a:pt x="2094416" y="457567"/>
                </a:lnTo>
                <a:lnTo>
                  <a:pt x="2093645" y="420359"/>
                </a:lnTo>
                <a:lnTo>
                  <a:pt x="2101269" y="412411"/>
                </a:lnTo>
                <a:lnTo>
                  <a:pt x="2108971" y="419799"/>
                </a:lnTo>
                <a:lnTo>
                  <a:pt x="2109742" y="457225"/>
                </a:lnTo>
                <a:lnTo>
                  <a:pt x="2147058" y="456343"/>
                </a:lnTo>
                <a:lnTo>
                  <a:pt x="2155005" y="463968"/>
                </a:lnTo>
                <a:lnTo>
                  <a:pt x="2147381" y="471916"/>
                </a:lnTo>
                <a:lnTo>
                  <a:pt x="2110064" y="472715"/>
                </a:lnTo>
                <a:lnTo>
                  <a:pt x="2110836" y="510004"/>
                </a:lnTo>
                <a:lnTo>
                  <a:pt x="2103447" y="517703"/>
                </a:lnTo>
                <a:lnTo>
                  <a:pt x="2095500" y="510081"/>
                </a:lnTo>
                <a:lnTo>
                  <a:pt x="2094749" y="473017"/>
                </a:lnTo>
                <a:lnTo>
                  <a:pt x="2057659" y="473771"/>
                </a:lnTo>
                <a:lnTo>
                  <a:pt x="2049712" y="466147"/>
                </a:lnTo>
                <a:lnTo>
                  <a:pt x="2049712" y="466147"/>
                </a:lnTo>
                <a:close/>
                <a:moveTo>
                  <a:pt x="2049712" y="53734"/>
                </a:moveTo>
                <a:lnTo>
                  <a:pt x="2057100" y="46033"/>
                </a:lnTo>
                <a:lnTo>
                  <a:pt x="2094416" y="45157"/>
                </a:lnTo>
                <a:lnTo>
                  <a:pt x="2093645" y="7947"/>
                </a:lnTo>
                <a:lnTo>
                  <a:pt x="2101269" y="0"/>
                </a:lnTo>
                <a:lnTo>
                  <a:pt x="2108971" y="7386"/>
                </a:lnTo>
                <a:lnTo>
                  <a:pt x="2109742" y="44812"/>
                </a:lnTo>
                <a:lnTo>
                  <a:pt x="2147058" y="43932"/>
                </a:lnTo>
                <a:lnTo>
                  <a:pt x="2155005" y="51555"/>
                </a:lnTo>
                <a:lnTo>
                  <a:pt x="2147381" y="59500"/>
                </a:lnTo>
                <a:lnTo>
                  <a:pt x="2110064" y="60299"/>
                </a:lnTo>
                <a:lnTo>
                  <a:pt x="2110836" y="97588"/>
                </a:lnTo>
                <a:lnTo>
                  <a:pt x="2103447" y="105287"/>
                </a:lnTo>
                <a:lnTo>
                  <a:pt x="2095500" y="97665"/>
                </a:lnTo>
                <a:lnTo>
                  <a:pt x="2094749" y="60601"/>
                </a:lnTo>
                <a:lnTo>
                  <a:pt x="2057659" y="61357"/>
                </a:lnTo>
                <a:lnTo>
                  <a:pt x="2049712" y="53734"/>
                </a:lnTo>
                <a:lnTo>
                  <a:pt x="2049712" y="53734"/>
                </a:lnTo>
                <a:close/>
                <a:moveTo>
                  <a:pt x="2459654" y="2115808"/>
                </a:moveTo>
                <a:lnTo>
                  <a:pt x="2467044" y="2108104"/>
                </a:lnTo>
                <a:lnTo>
                  <a:pt x="2504357" y="2107228"/>
                </a:lnTo>
                <a:lnTo>
                  <a:pt x="2503587" y="2070017"/>
                </a:lnTo>
                <a:lnTo>
                  <a:pt x="2511211" y="2062072"/>
                </a:lnTo>
                <a:lnTo>
                  <a:pt x="2518911" y="2069462"/>
                </a:lnTo>
                <a:lnTo>
                  <a:pt x="2519684" y="2106884"/>
                </a:lnTo>
                <a:lnTo>
                  <a:pt x="2557000" y="2106006"/>
                </a:lnTo>
                <a:lnTo>
                  <a:pt x="2564947" y="2113631"/>
                </a:lnTo>
                <a:lnTo>
                  <a:pt x="2557324" y="2121576"/>
                </a:lnTo>
                <a:lnTo>
                  <a:pt x="2520008" y="2122374"/>
                </a:lnTo>
                <a:lnTo>
                  <a:pt x="2520776" y="2159663"/>
                </a:lnTo>
                <a:lnTo>
                  <a:pt x="2513390" y="2167365"/>
                </a:lnTo>
                <a:lnTo>
                  <a:pt x="2505444" y="2159740"/>
                </a:lnTo>
                <a:lnTo>
                  <a:pt x="2504691" y="2122676"/>
                </a:lnTo>
                <a:lnTo>
                  <a:pt x="2467601" y="2123432"/>
                </a:lnTo>
                <a:lnTo>
                  <a:pt x="2459654" y="2115808"/>
                </a:lnTo>
                <a:lnTo>
                  <a:pt x="2459654" y="2115808"/>
                </a:lnTo>
                <a:close/>
                <a:moveTo>
                  <a:pt x="2459654" y="1703392"/>
                </a:moveTo>
                <a:lnTo>
                  <a:pt x="2467044" y="1695692"/>
                </a:lnTo>
                <a:lnTo>
                  <a:pt x="2504357" y="1694814"/>
                </a:lnTo>
                <a:lnTo>
                  <a:pt x="2503587" y="1657603"/>
                </a:lnTo>
                <a:lnTo>
                  <a:pt x="2511211" y="1649658"/>
                </a:lnTo>
                <a:lnTo>
                  <a:pt x="2518911" y="1657045"/>
                </a:lnTo>
                <a:lnTo>
                  <a:pt x="2519684" y="1694468"/>
                </a:lnTo>
                <a:lnTo>
                  <a:pt x="2557000" y="1693590"/>
                </a:lnTo>
                <a:lnTo>
                  <a:pt x="2564947" y="1701214"/>
                </a:lnTo>
                <a:lnTo>
                  <a:pt x="2557324" y="1709159"/>
                </a:lnTo>
                <a:lnTo>
                  <a:pt x="2520008" y="1709958"/>
                </a:lnTo>
                <a:lnTo>
                  <a:pt x="2520776" y="1747247"/>
                </a:lnTo>
                <a:lnTo>
                  <a:pt x="2513390" y="1754948"/>
                </a:lnTo>
                <a:lnTo>
                  <a:pt x="2505444" y="1747324"/>
                </a:lnTo>
                <a:lnTo>
                  <a:pt x="2504691" y="1710260"/>
                </a:lnTo>
                <a:lnTo>
                  <a:pt x="2467601" y="1711014"/>
                </a:lnTo>
                <a:lnTo>
                  <a:pt x="2459654" y="1703392"/>
                </a:lnTo>
                <a:lnTo>
                  <a:pt x="2459654" y="1703392"/>
                </a:lnTo>
                <a:close/>
                <a:moveTo>
                  <a:pt x="2459654" y="1290977"/>
                </a:moveTo>
                <a:lnTo>
                  <a:pt x="2467044" y="1283278"/>
                </a:lnTo>
                <a:lnTo>
                  <a:pt x="2504357" y="1282400"/>
                </a:lnTo>
                <a:lnTo>
                  <a:pt x="2503587" y="1245190"/>
                </a:lnTo>
                <a:lnTo>
                  <a:pt x="2511211" y="1237243"/>
                </a:lnTo>
                <a:lnTo>
                  <a:pt x="2518911" y="1244633"/>
                </a:lnTo>
                <a:lnTo>
                  <a:pt x="2519684" y="1282055"/>
                </a:lnTo>
                <a:lnTo>
                  <a:pt x="2557000" y="1281175"/>
                </a:lnTo>
                <a:lnTo>
                  <a:pt x="2564947" y="1288800"/>
                </a:lnTo>
                <a:lnTo>
                  <a:pt x="2557324" y="1296747"/>
                </a:lnTo>
                <a:lnTo>
                  <a:pt x="2520008" y="1297546"/>
                </a:lnTo>
                <a:lnTo>
                  <a:pt x="2520776" y="1334836"/>
                </a:lnTo>
                <a:lnTo>
                  <a:pt x="2513390" y="1342536"/>
                </a:lnTo>
                <a:lnTo>
                  <a:pt x="2505444" y="1334913"/>
                </a:lnTo>
                <a:lnTo>
                  <a:pt x="2504691" y="1297849"/>
                </a:lnTo>
                <a:lnTo>
                  <a:pt x="2467601" y="1298602"/>
                </a:lnTo>
                <a:lnTo>
                  <a:pt x="2459654" y="1290977"/>
                </a:lnTo>
                <a:lnTo>
                  <a:pt x="2459654" y="1290977"/>
                </a:lnTo>
                <a:close/>
                <a:moveTo>
                  <a:pt x="2459654" y="878561"/>
                </a:moveTo>
                <a:lnTo>
                  <a:pt x="2467044" y="870861"/>
                </a:lnTo>
                <a:lnTo>
                  <a:pt x="2504357" y="869982"/>
                </a:lnTo>
                <a:lnTo>
                  <a:pt x="2503587" y="832770"/>
                </a:lnTo>
                <a:lnTo>
                  <a:pt x="2511211" y="824825"/>
                </a:lnTo>
                <a:lnTo>
                  <a:pt x="2518911" y="832215"/>
                </a:lnTo>
                <a:lnTo>
                  <a:pt x="2519684" y="869639"/>
                </a:lnTo>
                <a:lnTo>
                  <a:pt x="2557000" y="868759"/>
                </a:lnTo>
                <a:lnTo>
                  <a:pt x="2564947" y="876382"/>
                </a:lnTo>
                <a:lnTo>
                  <a:pt x="2557324" y="884327"/>
                </a:lnTo>
                <a:lnTo>
                  <a:pt x="2520008" y="885128"/>
                </a:lnTo>
                <a:lnTo>
                  <a:pt x="2520776" y="922416"/>
                </a:lnTo>
                <a:lnTo>
                  <a:pt x="2513390" y="930116"/>
                </a:lnTo>
                <a:lnTo>
                  <a:pt x="2505444" y="922492"/>
                </a:lnTo>
                <a:lnTo>
                  <a:pt x="2504691" y="885429"/>
                </a:lnTo>
                <a:lnTo>
                  <a:pt x="2467601" y="886182"/>
                </a:lnTo>
                <a:lnTo>
                  <a:pt x="2459654" y="878561"/>
                </a:lnTo>
                <a:lnTo>
                  <a:pt x="2459654" y="878561"/>
                </a:lnTo>
                <a:close/>
                <a:moveTo>
                  <a:pt x="2459654" y="466147"/>
                </a:moveTo>
                <a:lnTo>
                  <a:pt x="2467044" y="458447"/>
                </a:lnTo>
                <a:lnTo>
                  <a:pt x="2504357" y="457567"/>
                </a:lnTo>
                <a:lnTo>
                  <a:pt x="2503587" y="420359"/>
                </a:lnTo>
                <a:lnTo>
                  <a:pt x="2511211" y="412411"/>
                </a:lnTo>
                <a:lnTo>
                  <a:pt x="2518911" y="419799"/>
                </a:lnTo>
                <a:lnTo>
                  <a:pt x="2519684" y="457225"/>
                </a:lnTo>
                <a:lnTo>
                  <a:pt x="2557000" y="456343"/>
                </a:lnTo>
                <a:lnTo>
                  <a:pt x="2564947" y="463968"/>
                </a:lnTo>
                <a:lnTo>
                  <a:pt x="2557324" y="471916"/>
                </a:lnTo>
                <a:lnTo>
                  <a:pt x="2520008" y="472715"/>
                </a:lnTo>
                <a:lnTo>
                  <a:pt x="2520776" y="510004"/>
                </a:lnTo>
                <a:lnTo>
                  <a:pt x="2513390" y="517703"/>
                </a:lnTo>
                <a:lnTo>
                  <a:pt x="2505444" y="510081"/>
                </a:lnTo>
                <a:lnTo>
                  <a:pt x="2504691" y="473017"/>
                </a:lnTo>
                <a:lnTo>
                  <a:pt x="2467601" y="473771"/>
                </a:lnTo>
                <a:lnTo>
                  <a:pt x="2459654" y="466147"/>
                </a:lnTo>
                <a:lnTo>
                  <a:pt x="2459654" y="466147"/>
                </a:lnTo>
                <a:close/>
                <a:moveTo>
                  <a:pt x="2459654" y="53734"/>
                </a:moveTo>
                <a:lnTo>
                  <a:pt x="2467044" y="46033"/>
                </a:lnTo>
                <a:lnTo>
                  <a:pt x="2504357" y="45157"/>
                </a:lnTo>
                <a:lnTo>
                  <a:pt x="2503587" y="7947"/>
                </a:lnTo>
                <a:lnTo>
                  <a:pt x="2511211" y="0"/>
                </a:lnTo>
                <a:lnTo>
                  <a:pt x="2518911" y="7386"/>
                </a:lnTo>
                <a:lnTo>
                  <a:pt x="2519684" y="44812"/>
                </a:lnTo>
                <a:lnTo>
                  <a:pt x="2557000" y="43932"/>
                </a:lnTo>
                <a:lnTo>
                  <a:pt x="2564947" y="51555"/>
                </a:lnTo>
                <a:lnTo>
                  <a:pt x="2557324" y="59500"/>
                </a:lnTo>
                <a:lnTo>
                  <a:pt x="2520008" y="60299"/>
                </a:lnTo>
                <a:lnTo>
                  <a:pt x="2520776" y="97588"/>
                </a:lnTo>
                <a:lnTo>
                  <a:pt x="2513390" y="105287"/>
                </a:lnTo>
                <a:lnTo>
                  <a:pt x="2505444" y="97665"/>
                </a:lnTo>
                <a:lnTo>
                  <a:pt x="2504691" y="60601"/>
                </a:lnTo>
                <a:lnTo>
                  <a:pt x="2467601" y="61357"/>
                </a:lnTo>
                <a:lnTo>
                  <a:pt x="2459654" y="53734"/>
                </a:lnTo>
                <a:lnTo>
                  <a:pt x="2459654" y="53734"/>
                </a:lnTo>
                <a:close/>
                <a:moveTo>
                  <a:pt x="2869597" y="2115808"/>
                </a:moveTo>
                <a:lnTo>
                  <a:pt x="2876986" y="2108104"/>
                </a:lnTo>
                <a:lnTo>
                  <a:pt x="2914299" y="2107228"/>
                </a:lnTo>
                <a:lnTo>
                  <a:pt x="2913531" y="2070017"/>
                </a:lnTo>
                <a:lnTo>
                  <a:pt x="2921153" y="2062072"/>
                </a:lnTo>
                <a:lnTo>
                  <a:pt x="2928853" y="2069462"/>
                </a:lnTo>
                <a:lnTo>
                  <a:pt x="2929626" y="2106884"/>
                </a:lnTo>
                <a:lnTo>
                  <a:pt x="2966943" y="2106006"/>
                </a:lnTo>
                <a:lnTo>
                  <a:pt x="2974887" y="2113631"/>
                </a:lnTo>
                <a:lnTo>
                  <a:pt x="2967263" y="2121576"/>
                </a:lnTo>
                <a:lnTo>
                  <a:pt x="2929947" y="2122374"/>
                </a:lnTo>
                <a:lnTo>
                  <a:pt x="2930718" y="2159663"/>
                </a:lnTo>
                <a:lnTo>
                  <a:pt x="2923329" y="2167365"/>
                </a:lnTo>
                <a:lnTo>
                  <a:pt x="2915384" y="2159740"/>
                </a:lnTo>
                <a:lnTo>
                  <a:pt x="2914629" y="2122676"/>
                </a:lnTo>
                <a:lnTo>
                  <a:pt x="2877540" y="2123432"/>
                </a:lnTo>
                <a:lnTo>
                  <a:pt x="2869597" y="2115808"/>
                </a:lnTo>
                <a:lnTo>
                  <a:pt x="2869597" y="2115808"/>
                </a:lnTo>
                <a:close/>
                <a:moveTo>
                  <a:pt x="2869597" y="1703392"/>
                </a:moveTo>
                <a:lnTo>
                  <a:pt x="2876986" y="1695692"/>
                </a:lnTo>
                <a:lnTo>
                  <a:pt x="2914299" y="1694814"/>
                </a:lnTo>
                <a:lnTo>
                  <a:pt x="2913531" y="1657603"/>
                </a:lnTo>
                <a:lnTo>
                  <a:pt x="2921153" y="1649658"/>
                </a:lnTo>
                <a:lnTo>
                  <a:pt x="2928853" y="1657045"/>
                </a:lnTo>
                <a:lnTo>
                  <a:pt x="2929626" y="1694468"/>
                </a:lnTo>
                <a:lnTo>
                  <a:pt x="2966943" y="1693590"/>
                </a:lnTo>
                <a:lnTo>
                  <a:pt x="2974887" y="1701214"/>
                </a:lnTo>
                <a:lnTo>
                  <a:pt x="2967263" y="1709159"/>
                </a:lnTo>
                <a:lnTo>
                  <a:pt x="2929947" y="1709958"/>
                </a:lnTo>
                <a:lnTo>
                  <a:pt x="2930718" y="1747247"/>
                </a:lnTo>
                <a:lnTo>
                  <a:pt x="2923329" y="1754948"/>
                </a:lnTo>
                <a:lnTo>
                  <a:pt x="2915384" y="1747324"/>
                </a:lnTo>
                <a:lnTo>
                  <a:pt x="2914629" y="1710260"/>
                </a:lnTo>
                <a:lnTo>
                  <a:pt x="2877540" y="1711014"/>
                </a:lnTo>
                <a:lnTo>
                  <a:pt x="2869597" y="1703392"/>
                </a:lnTo>
                <a:lnTo>
                  <a:pt x="2869597" y="1703392"/>
                </a:lnTo>
                <a:close/>
                <a:moveTo>
                  <a:pt x="2869597" y="1290977"/>
                </a:moveTo>
                <a:lnTo>
                  <a:pt x="2876986" y="1283278"/>
                </a:lnTo>
                <a:lnTo>
                  <a:pt x="2914299" y="1282400"/>
                </a:lnTo>
                <a:lnTo>
                  <a:pt x="2913531" y="1245190"/>
                </a:lnTo>
                <a:lnTo>
                  <a:pt x="2921153" y="1237243"/>
                </a:lnTo>
                <a:lnTo>
                  <a:pt x="2928853" y="1244633"/>
                </a:lnTo>
                <a:lnTo>
                  <a:pt x="2929626" y="1282055"/>
                </a:lnTo>
                <a:lnTo>
                  <a:pt x="2966943" y="1281175"/>
                </a:lnTo>
                <a:lnTo>
                  <a:pt x="2974887" y="1288800"/>
                </a:lnTo>
                <a:lnTo>
                  <a:pt x="2967263" y="1296747"/>
                </a:lnTo>
                <a:lnTo>
                  <a:pt x="2929947" y="1297546"/>
                </a:lnTo>
                <a:lnTo>
                  <a:pt x="2930718" y="1334836"/>
                </a:lnTo>
                <a:lnTo>
                  <a:pt x="2923329" y="1342536"/>
                </a:lnTo>
                <a:lnTo>
                  <a:pt x="2915384" y="1334913"/>
                </a:lnTo>
                <a:lnTo>
                  <a:pt x="2914629" y="1297849"/>
                </a:lnTo>
                <a:lnTo>
                  <a:pt x="2877540" y="1298602"/>
                </a:lnTo>
                <a:lnTo>
                  <a:pt x="2869597" y="1290977"/>
                </a:lnTo>
                <a:lnTo>
                  <a:pt x="2869597" y="1290977"/>
                </a:lnTo>
                <a:close/>
                <a:moveTo>
                  <a:pt x="2869597" y="878561"/>
                </a:moveTo>
                <a:lnTo>
                  <a:pt x="2876986" y="870861"/>
                </a:lnTo>
                <a:lnTo>
                  <a:pt x="2914299" y="869982"/>
                </a:lnTo>
                <a:lnTo>
                  <a:pt x="2913531" y="832770"/>
                </a:lnTo>
                <a:lnTo>
                  <a:pt x="2921153" y="824825"/>
                </a:lnTo>
                <a:lnTo>
                  <a:pt x="2928853" y="832215"/>
                </a:lnTo>
                <a:lnTo>
                  <a:pt x="2929626" y="869639"/>
                </a:lnTo>
                <a:lnTo>
                  <a:pt x="2966943" y="868759"/>
                </a:lnTo>
                <a:lnTo>
                  <a:pt x="2974887" y="876382"/>
                </a:lnTo>
                <a:lnTo>
                  <a:pt x="2967263" y="884327"/>
                </a:lnTo>
                <a:lnTo>
                  <a:pt x="2929947" y="885128"/>
                </a:lnTo>
                <a:lnTo>
                  <a:pt x="2930718" y="922416"/>
                </a:lnTo>
                <a:lnTo>
                  <a:pt x="2923329" y="930116"/>
                </a:lnTo>
                <a:lnTo>
                  <a:pt x="2915384" y="922492"/>
                </a:lnTo>
                <a:lnTo>
                  <a:pt x="2914629" y="885429"/>
                </a:lnTo>
                <a:lnTo>
                  <a:pt x="2877540" y="886182"/>
                </a:lnTo>
                <a:lnTo>
                  <a:pt x="2869597" y="878561"/>
                </a:lnTo>
                <a:lnTo>
                  <a:pt x="2869597" y="878561"/>
                </a:lnTo>
                <a:close/>
                <a:moveTo>
                  <a:pt x="2869597" y="466147"/>
                </a:moveTo>
                <a:lnTo>
                  <a:pt x="2876986" y="458447"/>
                </a:lnTo>
                <a:lnTo>
                  <a:pt x="2914299" y="457567"/>
                </a:lnTo>
                <a:lnTo>
                  <a:pt x="2913531" y="420359"/>
                </a:lnTo>
                <a:lnTo>
                  <a:pt x="2921153" y="412411"/>
                </a:lnTo>
                <a:lnTo>
                  <a:pt x="2928853" y="419799"/>
                </a:lnTo>
                <a:lnTo>
                  <a:pt x="2929626" y="457225"/>
                </a:lnTo>
                <a:lnTo>
                  <a:pt x="2966943" y="456343"/>
                </a:lnTo>
                <a:lnTo>
                  <a:pt x="2974887" y="463968"/>
                </a:lnTo>
                <a:lnTo>
                  <a:pt x="2967263" y="471916"/>
                </a:lnTo>
                <a:lnTo>
                  <a:pt x="2929947" y="472715"/>
                </a:lnTo>
                <a:lnTo>
                  <a:pt x="2930718" y="510004"/>
                </a:lnTo>
                <a:lnTo>
                  <a:pt x="2923329" y="517703"/>
                </a:lnTo>
                <a:lnTo>
                  <a:pt x="2915384" y="510081"/>
                </a:lnTo>
                <a:lnTo>
                  <a:pt x="2914629" y="473017"/>
                </a:lnTo>
                <a:lnTo>
                  <a:pt x="2877540" y="473771"/>
                </a:lnTo>
                <a:lnTo>
                  <a:pt x="2869597" y="466147"/>
                </a:lnTo>
                <a:close/>
              </a:path>
            </a:pathLst>
          </a:custGeom>
          <a:solidFill>
            <a:srgbClr val="FFA364">
              <a:alpha val="36000"/>
            </a:srgbClr>
          </a:solidFill>
          <a:ln w="17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2" name="任意多边形: 形状 101"/>
          <p:cNvSpPr/>
          <p:nvPr>
            <p:custDataLst>
              <p:tags r:id="rId2"/>
            </p:custDataLst>
          </p:nvPr>
        </p:nvSpPr>
        <p:spPr>
          <a:xfrm>
            <a:off x="3437730" y="1808390"/>
            <a:ext cx="5316539" cy="486610"/>
          </a:xfrm>
          <a:custGeom>
            <a:avLst/>
            <a:gdLst>
              <a:gd name="connsiteX0" fmla="*/ 0 w 5316539"/>
              <a:gd name="connsiteY0" fmla="*/ 0 h 486610"/>
              <a:gd name="connsiteX1" fmla="*/ 5311748 w 5316539"/>
              <a:gd name="connsiteY1" fmla="*/ 0 h 486610"/>
              <a:gd name="connsiteX2" fmla="*/ 5226051 w 5316539"/>
              <a:gd name="connsiteY2" fmla="*/ 64795 h 486610"/>
              <a:gd name="connsiteX3" fmla="*/ 5292726 w 5316539"/>
              <a:gd name="connsiteY3" fmla="*/ 145757 h 486610"/>
              <a:gd name="connsiteX4" fmla="*/ 5240339 w 5316539"/>
              <a:gd name="connsiteY4" fmla="*/ 174332 h 486610"/>
              <a:gd name="connsiteX5" fmla="*/ 5316539 w 5316539"/>
              <a:gd name="connsiteY5" fmla="*/ 241007 h 486610"/>
              <a:gd name="connsiteX6" fmla="*/ 5254626 w 5316539"/>
              <a:gd name="connsiteY6" fmla="*/ 264820 h 486610"/>
              <a:gd name="connsiteX7" fmla="*/ 5307014 w 5316539"/>
              <a:gd name="connsiteY7" fmla="*/ 302920 h 486610"/>
              <a:gd name="connsiteX8" fmla="*/ 5230814 w 5316539"/>
              <a:gd name="connsiteY8" fmla="*/ 364832 h 486610"/>
              <a:gd name="connsiteX9" fmla="*/ 5316539 w 5316539"/>
              <a:gd name="connsiteY9" fmla="*/ 421982 h 486610"/>
              <a:gd name="connsiteX10" fmla="*/ 5291919 w 5316539"/>
              <a:gd name="connsiteY10" fmla="*/ 486610 h 486610"/>
              <a:gd name="connsiteX11" fmla="*/ 52995 w 5316539"/>
              <a:gd name="connsiteY11" fmla="*/ 486610 h 486610"/>
              <a:gd name="connsiteX12" fmla="*/ 82551 w 5316539"/>
              <a:gd name="connsiteY12" fmla="*/ 445795 h 486610"/>
              <a:gd name="connsiteX13" fmla="*/ 30164 w 5316539"/>
              <a:gd name="connsiteY13" fmla="*/ 379120 h 486610"/>
              <a:gd name="connsiteX14" fmla="*/ 53976 w 5316539"/>
              <a:gd name="connsiteY14" fmla="*/ 336257 h 486610"/>
              <a:gd name="connsiteX15" fmla="*/ 15876 w 5316539"/>
              <a:gd name="connsiteY15" fmla="*/ 241007 h 486610"/>
              <a:gd name="connsiteX16" fmla="*/ 120651 w 5316539"/>
              <a:gd name="connsiteY16" fmla="*/ 202907 h 486610"/>
              <a:gd name="connsiteX17" fmla="*/ 25401 w 5316539"/>
              <a:gd name="connsiteY17" fmla="*/ 112420 h 486610"/>
              <a:gd name="connsiteX18" fmla="*/ 68264 w 5316539"/>
              <a:gd name="connsiteY18" fmla="*/ 55270 h 486610"/>
              <a:gd name="connsiteX19" fmla="*/ 0 w 5316539"/>
              <a:gd name="connsiteY19" fmla="*/ 2176 h 486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16539" h="486610">
                <a:moveTo>
                  <a:pt x="0" y="0"/>
                </a:moveTo>
                <a:lnTo>
                  <a:pt x="5311748" y="0"/>
                </a:lnTo>
                <a:lnTo>
                  <a:pt x="5226051" y="64795"/>
                </a:lnTo>
                <a:lnTo>
                  <a:pt x="5292726" y="145757"/>
                </a:lnTo>
                <a:lnTo>
                  <a:pt x="5240339" y="174332"/>
                </a:lnTo>
                <a:lnTo>
                  <a:pt x="5316539" y="241007"/>
                </a:lnTo>
                <a:lnTo>
                  <a:pt x="5254626" y="264820"/>
                </a:lnTo>
                <a:lnTo>
                  <a:pt x="5307014" y="302920"/>
                </a:lnTo>
                <a:lnTo>
                  <a:pt x="5230814" y="364832"/>
                </a:lnTo>
                <a:lnTo>
                  <a:pt x="5316539" y="421982"/>
                </a:lnTo>
                <a:lnTo>
                  <a:pt x="5291919" y="486610"/>
                </a:lnTo>
                <a:lnTo>
                  <a:pt x="52995" y="486610"/>
                </a:lnTo>
                <a:lnTo>
                  <a:pt x="82551" y="445795"/>
                </a:lnTo>
                <a:lnTo>
                  <a:pt x="30164" y="379120"/>
                </a:lnTo>
                <a:lnTo>
                  <a:pt x="53976" y="336257"/>
                </a:lnTo>
                <a:lnTo>
                  <a:pt x="15876" y="241007"/>
                </a:lnTo>
                <a:lnTo>
                  <a:pt x="120651" y="202907"/>
                </a:lnTo>
                <a:lnTo>
                  <a:pt x="25401" y="112420"/>
                </a:lnTo>
                <a:lnTo>
                  <a:pt x="68264" y="55270"/>
                </a:lnTo>
                <a:lnTo>
                  <a:pt x="0" y="2176"/>
                </a:lnTo>
                <a:close/>
              </a:path>
            </a:pathLst>
          </a:custGeom>
          <a:solidFill>
            <a:srgbClr val="FC7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7" name="任意多边形: 形状 66"/>
          <p:cNvSpPr/>
          <p:nvPr/>
        </p:nvSpPr>
        <p:spPr>
          <a:xfrm>
            <a:off x="0" y="4510380"/>
            <a:ext cx="4622044" cy="2347621"/>
          </a:xfrm>
          <a:custGeom>
            <a:avLst/>
            <a:gdLst>
              <a:gd name="connsiteX0" fmla="*/ 984035 w 4622044"/>
              <a:gd name="connsiteY0" fmla="*/ 239 h 2347621"/>
              <a:gd name="connsiteX1" fmla="*/ 1117600 w 4622044"/>
              <a:gd name="connsiteY1" fmla="*/ 3564 h 2347621"/>
              <a:gd name="connsiteX2" fmla="*/ 2264229 w 4622044"/>
              <a:gd name="connsiteY2" fmla="*/ 1150192 h 2347621"/>
              <a:gd name="connsiteX3" fmla="*/ 4354286 w 4622044"/>
              <a:gd name="connsiteY3" fmla="*/ 1222764 h 2347621"/>
              <a:gd name="connsiteX4" fmla="*/ 4617499 w 4622044"/>
              <a:gd name="connsiteY4" fmla="*/ 2113642 h 2347621"/>
              <a:gd name="connsiteX5" fmla="*/ 4597460 w 4622044"/>
              <a:gd name="connsiteY5" fmla="*/ 2347621 h 2347621"/>
              <a:gd name="connsiteX6" fmla="*/ 0 w 4622044"/>
              <a:gd name="connsiteY6" fmla="*/ 2347621 h 2347621"/>
              <a:gd name="connsiteX7" fmla="*/ 0 w 4622044"/>
              <a:gd name="connsiteY7" fmla="*/ 187086 h 2347621"/>
              <a:gd name="connsiteX8" fmla="*/ 180005 w 4622044"/>
              <a:gd name="connsiteY8" fmla="*/ 133980 h 2347621"/>
              <a:gd name="connsiteX9" fmla="*/ 984035 w 4622044"/>
              <a:gd name="connsiteY9" fmla="*/ 239 h 234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22044" h="2347621">
                <a:moveTo>
                  <a:pt x="984035" y="239"/>
                </a:moveTo>
                <a:cubicBezTo>
                  <a:pt x="1030255" y="-528"/>
                  <a:pt x="1074813" y="540"/>
                  <a:pt x="1117600" y="3564"/>
                </a:cubicBezTo>
                <a:cubicBezTo>
                  <a:pt x="1802191" y="51945"/>
                  <a:pt x="1724781" y="946992"/>
                  <a:pt x="2264229" y="1150192"/>
                </a:cubicBezTo>
                <a:cubicBezTo>
                  <a:pt x="2803677" y="1353392"/>
                  <a:pt x="3976915" y="939735"/>
                  <a:pt x="4354286" y="1222764"/>
                </a:cubicBezTo>
                <a:cubicBezTo>
                  <a:pt x="4590143" y="1399657"/>
                  <a:pt x="4638902" y="1728213"/>
                  <a:pt x="4617499" y="2113642"/>
                </a:cubicBezTo>
                <a:lnTo>
                  <a:pt x="4597460" y="2347621"/>
                </a:lnTo>
                <a:lnTo>
                  <a:pt x="0" y="2347621"/>
                </a:lnTo>
                <a:lnTo>
                  <a:pt x="0" y="187086"/>
                </a:lnTo>
                <a:lnTo>
                  <a:pt x="180005" y="133980"/>
                </a:lnTo>
                <a:cubicBezTo>
                  <a:pt x="480313" y="53743"/>
                  <a:pt x="752937" y="4069"/>
                  <a:pt x="984035" y="239"/>
                </a:cubicBezTo>
                <a:close/>
              </a:path>
            </a:pathLst>
          </a:custGeom>
          <a:solidFill>
            <a:srgbClr val="FC7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68"/>
          <p:cNvSpPr/>
          <p:nvPr/>
        </p:nvSpPr>
        <p:spPr>
          <a:xfrm>
            <a:off x="-1030514" y="5578083"/>
            <a:ext cx="5457371" cy="2114488"/>
          </a:xfrm>
          <a:custGeom>
            <a:avLst/>
            <a:gdLst>
              <a:gd name="connsiteX0" fmla="*/ 0 w 5457371"/>
              <a:gd name="connsiteY0" fmla="*/ 38946 h 2114488"/>
              <a:gd name="connsiteX1" fmla="*/ 2452914 w 5457371"/>
              <a:gd name="connsiteY1" fmla="*/ 126031 h 2114488"/>
              <a:gd name="connsiteX2" fmla="*/ 3730171 w 5457371"/>
              <a:gd name="connsiteY2" fmla="*/ 1083974 h 2114488"/>
              <a:gd name="connsiteX3" fmla="*/ 4978400 w 5457371"/>
              <a:gd name="connsiteY3" fmla="*/ 1083974 h 2114488"/>
              <a:gd name="connsiteX4" fmla="*/ 5457371 w 5457371"/>
              <a:gd name="connsiteY4" fmla="*/ 2114488 h 211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7371" h="2114488">
                <a:moveTo>
                  <a:pt x="0" y="38946"/>
                </a:moveTo>
                <a:cubicBezTo>
                  <a:pt x="915609" y="-4597"/>
                  <a:pt x="1831219" y="-48140"/>
                  <a:pt x="2452914" y="126031"/>
                </a:cubicBezTo>
                <a:cubicBezTo>
                  <a:pt x="3074609" y="300202"/>
                  <a:pt x="3309257" y="924317"/>
                  <a:pt x="3730171" y="1083974"/>
                </a:cubicBezTo>
                <a:cubicBezTo>
                  <a:pt x="4151085" y="1243631"/>
                  <a:pt x="4690533" y="912222"/>
                  <a:pt x="4978400" y="1083974"/>
                </a:cubicBezTo>
                <a:cubicBezTo>
                  <a:pt x="5266267" y="1255726"/>
                  <a:pt x="5361819" y="1685107"/>
                  <a:pt x="5457371" y="2114488"/>
                </a:cubicBez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: 形状 61"/>
          <p:cNvSpPr/>
          <p:nvPr/>
        </p:nvSpPr>
        <p:spPr>
          <a:xfrm>
            <a:off x="7418283" y="0"/>
            <a:ext cx="4773717" cy="1996773"/>
          </a:xfrm>
          <a:custGeom>
            <a:avLst/>
            <a:gdLst>
              <a:gd name="connsiteX0" fmla="*/ 0 w 4773717"/>
              <a:gd name="connsiteY0" fmla="*/ 0 h 1996773"/>
              <a:gd name="connsiteX1" fmla="*/ 4773717 w 4773717"/>
              <a:gd name="connsiteY1" fmla="*/ 0 h 1996773"/>
              <a:gd name="connsiteX2" fmla="*/ 4773717 w 4773717"/>
              <a:gd name="connsiteY2" fmla="*/ 1996773 h 1996773"/>
              <a:gd name="connsiteX3" fmla="*/ 4682740 w 4773717"/>
              <a:gd name="connsiteY3" fmla="*/ 1992816 h 1996773"/>
              <a:gd name="connsiteX4" fmla="*/ 4483431 w 4773717"/>
              <a:gd name="connsiteY4" fmla="*/ 1959429 h 1996773"/>
              <a:gd name="connsiteX5" fmla="*/ 3685146 w 4773717"/>
              <a:gd name="connsiteY5" fmla="*/ 1016000 h 1996773"/>
              <a:gd name="connsiteX6" fmla="*/ 2219203 w 4773717"/>
              <a:gd name="connsiteY6" fmla="*/ 1306286 h 1996773"/>
              <a:gd name="connsiteX7" fmla="*/ 1043546 w 4773717"/>
              <a:gd name="connsiteY7" fmla="*/ 333829 h 1996773"/>
              <a:gd name="connsiteX8" fmla="*/ 296514 w 4773717"/>
              <a:gd name="connsiteY8" fmla="*/ 65768 h 199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73717" h="1996773">
                <a:moveTo>
                  <a:pt x="0" y="0"/>
                </a:moveTo>
                <a:lnTo>
                  <a:pt x="4773717" y="0"/>
                </a:lnTo>
                <a:lnTo>
                  <a:pt x="4773717" y="1996773"/>
                </a:lnTo>
                <a:lnTo>
                  <a:pt x="4682740" y="1992816"/>
                </a:lnTo>
                <a:cubicBezTo>
                  <a:pt x="4611471" y="1985793"/>
                  <a:pt x="4544814" y="1974851"/>
                  <a:pt x="4483431" y="1959429"/>
                </a:cubicBezTo>
                <a:cubicBezTo>
                  <a:pt x="3992364" y="1836057"/>
                  <a:pt x="4062517" y="1124857"/>
                  <a:pt x="3685146" y="1016000"/>
                </a:cubicBezTo>
                <a:cubicBezTo>
                  <a:pt x="3307775" y="907143"/>
                  <a:pt x="2659470" y="1419981"/>
                  <a:pt x="2219203" y="1306286"/>
                </a:cubicBezTo>
                <a:cubicBezTo>
                  <a:pt x="1778936" y="1192591"/>
                  <a:pt x="1500746" y="568477"/>
                  <a:pt x="1043546" y="333829"/>
                </a:cubicBezTo>
                <a:cubicBezTo>
                  <a:pt x="814946" y="216505"/>
                  <a:pt x="561853" y="132745"/>
                  <a:pt x="296514" y="65768"/>
                </a:cubicBezTo>
                <a:close/>
              </a:path>
            </a:pathLst>
          </a:custGeom>
          <a:solidFill>
            <a:srgbClr val="FC7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任意多边形: 形状 103"/>
          <p:cNvSpPr/>
          <p:nvPr/>
        </p:nvSpPr>
        <p:spPr>
          <a:xfrm>
            <a:off x="154774" y="0"/>
            <a:ext cx="3801804" cy="1274024"/>
          </a:xfrm>
          <a:custGeom>
            <a:avLst/>
            <a:gdLst>
              <a:gd name="connsiteX0" fmla="*/ 0 w 3801804"/>
              <a:gd name="connsiteY0" fmla="*/ 0 h 1274024"/>
              <a:gd name="connsiteX1" fmla="*/ 3801804 w 3801804"/>
              <a:gd name="connsiteY1" fmla="*/ 0 h 1274024"/>
              <a:gd name="connsiteX2" fmla="*/ 3795030 w 3801804"/>
              <a:gd name="connsiteY2" fmla="*/ 18511 h 1274024"/>
              <a:gd name="connsiteX3" fmla="*/ 1900902 w 3801804"/>
              <a:gd name="connsiteY3" fmla="*/ 1274024 h 1274024"/>
              <a:gd name="connsiteX4" fmla="*/ 6774 w 3801804"/>
              <a:gd name="connsiteY4" fmla="*/ 18511 h 127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1804" h="1274024">
                <a:moveTo>
                  <a:pt x="0" y="0"/>
                </a:moveTo>
                <a:lnTo>
                  <a:pt x="3801804" y="0"/>
                </a:lnTo>
                <a:lnTo>
                  <a:pt x="3795030" y="18511"/>
                </a:lnTo>
                <a:cubicBezTo>
                  <a:pt x="3482961" y="756322"/>
                  <a:pt x="2752388" y="1274024"/>
                  <a:pt x="1900902" y="1274024"/>
                </a:cubicBezTo>
                <a:cubicBezTo>
                  <a:pt x="1049416" y="1274024"/>
                  <a:pt x="318843" y="756322"/>
                  <a:pt x="6774" y="18511"/>
                </a:cubicBezTo>
                <a:close/>
              </a:path>
            </a:pathLst>
          </a:custGeom>
          <a:solidFill>
            <a:srgbClr val="FFEB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036623" y="200101"/>
            <a:ext cx="16017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FC7643"/>
                </a:solidFill>
                <a:latin typeface="优设标题黑" panose="00000500000000000000" pitchFamily="2" charset="-122"/>
                <a:ea typeface="优设标题黑" panose="00000500000000000000" pitchFamily="2" charset="-122"/>
                <a:cs typeface="+mn-ea"/>
                <a:sym typeface="+mn-lt"/>
              </a:rPr>
              <a:t>目录</a:t>
            </a:r>
            <a:endParaRPr lang="zh-CN" altLang="en-US" sz="6000" dirty="0">
              <a:solidFill>
                <a:srgbClr val="FC7643"/>
              </a:solidFill>
              <a:latin typeface="优设标题黑" panose="00000500000000000000" pitchFamily="2" charset="-122"/>
              <a:ea typeface="优设标题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76049" y="1007424"/>
            <a:ext cx="2284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i="1" dirty="0">
                <a:solidFill>
                  <a:srgbClr val="FFA364"/>
                </a:solidFill>
                <a:ea typeface="阿里巴巴普惠体 H" panose="00020600040101010101" pitchFamily="18" charset="-122"/>
                <a:cs typeface="阿里巴巴普惠体 H" panose="00020600040101010101" pitchFamily="18" charset="-122"/>
                <a:sym typeface="+mn-lt"/>
              </a:rPr>
              <a:t>CONTENTS</a:t>
            </a:r>
            <a:endParaRPr lang="zh-CN" altLang="en-US" i="1" dirty="0">
              <a:solidFill>
                <a:srgbClr val="FFA364"/>
              </a:solidFill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106" name="任意多边形: 形状 105" descr="D:\51PPT模板网\51pptmoban.com\图片.jpg"/>
          <p:cNvSpPr/>
          <p:nvPr/>
        </p:nvSpPr>
        <p:spPr>
          <a:xfrm>
            <a:off x="8236355" y="5586542"/>
            <a:ext cx="3799928" cy="1271458"/>
          </a:xfrm>
          <a:custGeom>
            <a:avLst/>
            <a:gdLst>
              <a:gd name="connsiteX0" fmla="*/ 1899964 w 3799928"/>
              <a:gd name="connsiteY0" fmla="*/ 0 h 1271458"/>
              <a:gd name="connsiteX1" fmla="*/ 3794092 w 3799928"/>
              <a:gd name="connsiteY1" fmla="*/ 1255513 h 1271458"/>
              <a:gd name="connsiteX2" fmla="*/ 3799928 w 3799928"/>
              <a:gd name="connsiteY2" fmla="*/ 1271458 h 1271458"/>
              <a:gd name="connsiteX3" fmla="*/ 0 w 3799928"/>
              <a:gd name="connsiteY3" fmla="*/ 1271458 h 1271458"/>
              <a:gd name="connsiteX4" fmla="*/ 5836 w 3799928"/>
              <a:gd name="connsiteY4" fmla="*/ 1255513 h 1271458"/>
              <a:gd name="connsiteX5" fmla="*/ 1899964 w 3799928"/>
              <a:gd name="connsiteY5" fmla="*/ 0 h 127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9928" h="1271458">
                <a:moveTo>
                  <a:pt x="1899964" y="0"/>
                </a:moveTo>
                <a:cubicBezTo>
                  <a:pt x="2751450" y="0"/>
                  <a:pt x="3482023" y="517702"/>
                  <a:pt x="3794092" y="1255513"/>
                </a:cubicBezTo>
                <a:lnTo>
                  <a:pt x="3799928" y="1271458"/>
                </a:lnTo>
                <a:lnTo>
                  <a:pt x="0" y="1271458"/>
                </a:lnTo>
                <a:lnTo>
                  <a:pt x="5836" y="1255513"/>
                </a:lnTo>
                <a:cubicBezTo>
                  <a:pt x="317905" y="517702"/>
                  <a:pt x="1048478" y="0"/>
                  <a:pt x="1899964" y="0"/>
                </a:cubicBezTo>
                <a:close/>
              </a:path>
            </a:pathLst>
          </a:custGeom>
          <a:solidFill>
            <a:srgbClr val="FFEB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任意多边形: 形状 111"/>
          <p:cNvSpPr/>
          <p:nvPr/>
        </p:nvSpPr>
        <p:spPr>
          <a:xfrm rot="18900000">
            <a:off x="-245284" y="3449824"/>
            <a:ext cx="616881" cy="616881"/>
          </a:xfrm>
          <a:custGeom>
            <a:avLst/>
            <a:gdLst>
              <a:gd name="connsiteX0" fmla="*/ 527566 w 616881"/>
              <a:gd name="connsiteY0" fmla="*/ 0 h 616881"/>
              <a:gd name="connsiteX1" fmla="*/ 552636 w 616881"/>
              <a:gd name="connsiteY1" fmla="*/ 30385 h 616881"/>
              <a:gd name="connsiteX2" fmla="*/ 616881 w 616881"/>
              <a:gd name="connsiteY2" fmla="*/ 240707 h 616881"/>
              <a:gd name="connsiteX3" fmla="*/ 240707 w 616881"/>
              <a:gd name="connsiteY3" fmla="*/ 616881 h 616881"/>
              <a:gd name="connsiteX4" fmla="*/ 30385 w 616881"/>
              <a:gd name="connsiteY4" fmla="*/ 552636 h 616881"/>
              <a:gd name="connsiteX5" fmla="*/ 0 w 616881"/>
              <a:gd name="connsiteY5" fmla="*/ 527566 h 61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6881" h="616881">
                <a:moveTo>
                  <a:pt x="527566" y="0"/>
                </a:moveTo>
                <a:lnTo>
                  <a:pt x="552636" y="30385"/>
                </a:lnTo>
                <a:cubicBezTo>
                  <a:pt x="593197" y="90423"/>
                  <a:pt x="616880" y="162799"/>
                  <a:pt x="616881" y="240707"/>
                </a:cubicBezTo>
                <a:cubicBezTo>
                  <a:pt x="616881" y="448462"/>
                  <a:pt x="448462" y="616880"/>
                  <a:pt x="240707" y="616881"/>
                </a:cubicBezTo>
                <a:cubicBezTo>
                  <a:pt x="162799" y="616881"/>
                  <a:pt x="90422" y="593197"/>
                  <a:pt x="30385" y="552636"/>
                </a:cubicBezTo>
                <a:lnTo>
                  <a:pt x="0" y="527566"/>
                </a:lnTo>
                <a:close/>
              </a:path>
            </a:pathLst>
          </a:custGeom>
          <a:solidFill>
            <a:srgbClr val="FFDAC3"/>
          </a:solidFill>
          <a:ln w="17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4" name="任意多边形: 形状 113"/>
          <p:cNvSpPr/>
          <p:nvPr/>
        </p:nvSpPr>
        <p:spPr>
          <a:xfrm rot="18900000">
            <a:off x="11807732" y="2664661"/>
            <a:ext cx="628855" cy="629700"/>
          </a:xfrm>
          <a:custGeom>
            <a:avLst/>
            <a:gdLst>
              <a:gd name="connsiteX0" fmla="*/ 628855 w 628855"/>
              <a:gd name="connsiteY0" fmla="*/ 99194 h 629700"/>
              <a:gd name="connsiteX1" fmla="*/ 98348 w 628855"/>
              <a:gd name="connsiteY1" fmla="*/ 629700 h 629700"/>
              <a:gd name="connsiteX2" fmla="*/ 97723 w 628855"/>
              <a:gd name="connsiteY2" fmla="*/ 629105 h 629700"/>
              <a:gd name="connsiteX3" fmla="*/ 0 w 628855"/>
              <a:gd name="connsiteY3" fmla="*/ 376174 h 629700"/>
              <a:gd name="connsiteX4" fmla="*/ 376174 w 628855"/>
              <a:gd name="connsiteY4" fmla="*/ 0 h 629700"/>
              <a:gd name="connsiteX5" fmla="*/ 586496 w 628855"/>
              <a:gd name="connsiteY5" fmla="*/ 64245 h 6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855" h="629700">
                <a:moveTo>
                  <a:pt x="628855" y="99194"/>
                </a:moveTo>
                <a:lnTo>
                  <a:pt x="98348" y="629700"/>
                </a:lnTo>
                <a:lnTo>
                  <a:pt x="97723" y="629105"/>
                </a:lnTo>
                <a:cubicBezTo>
                  <a:pt x="37006" y="562301"/>
                  <a:pt x="0" y="473559"/>
                  <a:pt x="0" y="376174"/>
                </a:cubicBezTo>
                <a:cubicBezTo>
                  <a:pt x="0" y="168419"/>
                  <a:pt x="168419" y="0"/>
                  <a:pt x="376174" y="0"/>
                </a:cubicBezTo>
                <a:cubicBezTo>
                  <a:pt x="454082" y="0"/>
                  <a:pt x="526458" y="23684"/>
                  <a:pt x="586496" y="64245"/>
                </a:cubicBezTo>
                <a:close/>
              </a:path>
            </a:pathLst>
          </a:custGeom>
          <a:solidFill>
            <a:srgbClr val="FFDAC3"/>
          </a:solidFill>
          <a:ln w="17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>
            <a:off x="10813498" y="4365914"/>
            <a:ext cx="1378490" cy="2035729"/>
          </a:xfrm>
          <a:custGeom>
            <a:avLst/>
            <a:gdLst>
              <a:gd name="connsiteX0" fmla="*/ 25344 w 943635"/>
              <a:gd name="connsiteY0" fmla="*/ 883387 h 1393543"/>
              <a:gd name="connsiteX1" fmla="*/ 551310 w 943635"/>
              <a:gd name="connsiteY1" fmla="*/ 1378317 h 1393543"/>
              <a:gd name="connsiteX2" fmla="*/ 424312 w 943635"/>
              <a:gd name="connsiteY2" fmla="*/ 1338268 h 1393543"/>
              <a:gd name="connsiteX3" fmla="*/ 73031 w 943635"/>
              <a:gd name="connsiteY3" fmla="*/ 1007719 h 1393543"/>
              <a:gd name="connsiteX4" fmla="*/ 25344 w 943635"/>
              <a:gd name="connsiteY4" fmla="*/ 883387 h 1393543"/>
              <a:gd name="connsiteX5" fmla="*/ 25344 w 943635"/>
              <a:gd name="connsiteY5" fmla="*/ 883387 h 1393543"/>
              <a:gd name="connsiteX6" fmla="*/ 943636 w 943635"/>
              <a:gd name="connsiteY6" fmla="*/ 45000 h 1393543"/>
              <a:gd name="connsiteX7" fmla="*/ 943636 w 943635"/>
              <a:gd name="connsiteY7" fmla="*/ 96860 h 1393543"/>
              <a:gd name="connsiteX8" fmla="*/ 861568 w 943635"/>
              <a:gd name="connsiteY8" fmla="*/ 19634 h 1393543"/>
              <a:gd name="connsiteX9" fmla="*/ 943636 w 943635"/>
              <a:gd name="connsiteY9" fmla="*/ 45000 h 1393543"/>
              <a:gd name="connsiteX10" fmla="*/ 943636 w 943635"/>
              <a:gd name="connsiteY10" fmla="*/ 45000 h 1393543"/>
              <a:gd name="connsiteX11" fmla="*/ 943636 w 943635"/>
              <a:gd name="connsiteY11" fmla="*/ 209634 h 1393543"/>
              <a:gd name="connsiteX12" fmla="*/ 721308 w 943635"/>
              <a:gd name="connsiteY12" fmla="*/ 426 h 1393543"/>
              <a:gd name="connsiteX13" fmla="*/ 638959 w 943635"/>
              <a:gd name="connsiteY13" fmla="*/ 2393 h 1393543"/>
              <a:gd name="connsiteX14" fmla="*/ 943636 w 943635"/>
              <a:gd name="connsiteY14" fmla="*/ 289088 h 1393543"/>
              <a:gd name="connsiteX15" fmla="*/ 943636 w 943635"/>
              <a:gd name="connsiteY15" fmla="*/ 209634 h 1393543"/>
              <a:gd name="connsiteX16" fmla="*/ 943636 w 943635"/>
              <a:gd name="connsiteY16" fmla="*/ 209634 h 1393543"/>
              <a:gd name="connsiteX17" fmla="*/ 943636 w 943635"/>
              <a:gd name="connsiteY17" fmla="*/ 401864 h 1393543"/>
              <a:gd name="connsiteX18" fmla="*/ 536389 w 943635"/>
              <a:gd name="connsiteY18" fmla="*/ 18650 h 1393543"/>
              <a:gd name="connsiteX19" fmla="*/ 471696 w 943635"/>
              <a:gd name="connsiteY19" fmla="*/ 37230 h 1393543"/>
              <a:gd name="connsiteX20" fmla="*/ 943636 w 943635"/>
              <a:gd name="connsiteY20" fmla="*/ 481323 h 1393543"/>
              <a:gd name="connsiteX21" fmla="*/ 943636 w 943635"/>
              <a:gd name="connsiteY21" fmla="*/ 401864 h 1393543"/>
              <a:gd name="connsiteX22" fmla="*/ 943636 w 943635"/>
              <a:gd name="connsiteY22" fmla="*/ 401864 h 1393543"/>
              <a:gd name="connsiteX23" fmla="*/ 943636 w 943635"/>
              <a:gd name="connsiteY23" fmla="*/ 594096 h 1393543"/>
              <a:gd name="connsiteX24" fmla="*/ 388496 w 943635"/>
              <a:gd name="connsiteY24" fmla="*/ 71713 h 1393543"/>
              <a:gd name="connsiteX25" fmla="*/ 335170 w 943635"/>
              <a:gd name="connsiteY25" fmla="*/ 100994 h 1393543"/>
              <a:gd name="connsiteX26" fmla="*/ 943636 w 943635"/>
              <a:gd name="connsiteY26" fmla="*/ 673556 h 1393543"/>
              <a:gd name="connsiteX27" fmla="*/ 943636 w 943635"/>
              <a:gd name="connsiteY27" fmla="*/ 594096 h 1393543"/>
              <a:gd name="connsiteX28" fmla="*/ 943636 w 943635"/>
              <a:gd name="connsiteY28" fmla="*/ 594096 h 1393543"/>
              <a:gd name="connsiteX29" fmla="*/ 943636 w 943635"/>
              <a:gd name="connsiteY29" fmla="*/ 786331 h 1393543"/>
              <a:gd name="connsiteX30" fmla="*/ 943636 w 943635"/>
              <a:gd name="connsiteY30" fmla="*/ 865787 h 1393543"/>
              <a:gd name="connsiteX31" fmla="*/ 222039 w 943635"/>
              <a:gd name="connsiteY31" fmla="*/ 186770 h 1393543"/>
              <a:gd name="connsiteX32" fmla="*/ 266185 w 943635"/>
              <a:gd name="connsiteY32" fmla="*/ 148854 h 1393543"/>
              <a:gd name="connsiteX33" fmla="*/ 943636 w 943635"/>
              <a:gd name="connsiteY33" fmla="*/ 786331 h 1393543"/>
              <a:gd name="connsiteX34" fmla="*/ 943636 w 943635"/>
              <a:gd name="connsiteY34" fmla="*/ 786331 h 1393543"/>
              <a:gd name="connsiteX35" fmla="*/ 943636 w 943635"/>
              <a:gd name="connsiteY35" fmla="*/ 978562 h 1393543"/>
              <a:gd name="connsiteX36" fmla="*/ 165292 w 943635"/>
              <a:gd name="connsiteY36" fmla="*/ 246148 h 1393543"/>
              <a:gd name="connsiteX37" fmla="*/ 129574 w 943635"/>
              <a:gd name="connsiteY37" fmla="*/ 291994 h 1393543"/>
              <a:gd name="connsiteX38" fmla="*/ 943636 w 943635"/>
              <a:gd name="connsiteY38" fmla="*/ 1058019 h 1393543"/>
              <a:gd name="connsiteX39" fmla="*/ 943636 w 943635"/>
              <a:gd name="connsiteY39" fmla="*/ 978562 h 1393543"/>
              <a:gd name="connsiteX40" fmla="*/ 943636 w 943635"/>
              <a:gd name="connsiteY40" fmla="*/ 978562 h 1393543"/>
              <a:gd name="connsiteX41" fmla="*/ 943636 w 943635"/>
              <a:gd name="connsiteY41" fmla="*/ 1170790 h 1393543"/>
              <a:gd name="connsiteX42" fmla="*/ 85042 w 943635"/>
              <a:gd name="connsiteY42" fmla="*/ 362858 h 1393543"/>
              <a:gd name="connsiteX43" fmla="*/ 58369 w 943635"/>
              <a:gd name="connsiteY43" fmla="*/ 417221 h 1393543"/>
              <a:gd name="connsiteX44" fmla="*/ 943636 w 943635"/>
              <a:gd name="connsiteY44" fmla="*/ 1250251 h 1393543"/>
              <a:gd name="connsiteX45" fmla="*/ 943636 w 943635"/>
              <a:gd name="connsiteY45" fmla="*/ 1170790 h 1393543"/>
              <a:gd name="connsiteX46" fmla="*/ 943636 w 943635"/>
              <a:gd name="connsiteY46" fmla="*/ 1170790 h 1393543"/>
              <a:gd name="connsiteX47" fmla="*/ 27842 w 943635"/>
              <a:gd name="connsiteY47" fmla="*/ 501271 h 1393543"/>
              <a:gd name="connsiteX48" fmla="*/ 12290 w 943635"/>
              <a:gd name="connsiteY48" fmla="*/ 566091 h 1393543"/>
              <a:gd name="connsiteX49" fmla="*/ 868810 w 943635"/>
              <a:gd name="connsiteY49" fmla="*/ 1372073 h 1393543"/>
              <a:gd name="connsiteX50" fmla="*/ 932568 w 943635"/>
              <a:gd name="connsiteY50" fmla="*/ 1352611 h 1393543"/>
              <a:gd name="connsiteX51" fmla="*/ 27842 w 943635"/>
              <a:gd name="connsiteY51" fmla="*/ 501271 h 1393543"/>
              <a:gd name="connsiteX52" fmla="*/ 27842 w 943635"/>
              <a:gd name="connsiteY52" fmla="*/ 501271 h 1393543"/>
              <a:gd name="connsiteX53" fmla="*/ 584 w 943635"/>
              <a:gd name="connsiteY53" fmla="*/ 667850 h 1393543"/>
              <a:gd name="connsiteX54" fmla="*/ 1948 w 943635"/>
              <a:gd name="connsiteY54" fmla="*/ 748593 h 1393543"/>
              <a:gd name="connsiteX55" fmla="*/ 687277 w 943635"/>
              <a:gd name="connsiteY55" fmla="*/ 1393480 h 1393543"/>
              <a:gd name="connsiteX56" fmla="*/ 767951 w 943635"/>
              <a:gd name="connsiteY56" fmla="*/ 1389938 h 1393543"/>
              <a:gd name="connsiteX57" fmla="*/ 584 w 943635"/>
              <a:gd name="connsiteY57" fmla="*/ 667850 h 139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943635" h="1393543">
                <a:moveTo>
                  <a:pt x="25344" y="883387"/>
                </a:moveTo>
                <a:lnTo>
                  <a:pt x="551310" y="1378317"/>
                </a:lnTo>
                <a:cubicBezTo>
                  <a:pt x="508087" y="1369129"/>
                  <a:pt x="465547" y="1355780"/>
                  <a:pt x="424312" y="1338268"/>
                </a:cubicBezTo>
                <a:lnTo>
                  <a:pt x="73031" y="1007719"/>
                </a:lnTo>
                <a:cubicBezTo>
                  <a:pt x="53050" y="967618"/>
                  <a:pt x="37138" y="925968"/>
                  <a:pt x="25344" y="883387"/>
                </a:cubicBezTo>
                <a:lnTo>
                  <a:pt x="25344" y="883387"/>
                </a:lnTo>
                <a:close/>
                <a:moveTo>
                  <a:pt x="943636" y="45000"/>
                </a:moveTo>
                <a:lnTo>
                  <a:pt x="943636" y="96860"/>
                </a:lnTo>
                <a:lnTo>
                  <a:pt x="861568" y="19634"/>
                </a:lnTo>
                <a:cubicBezTo>
                  <a:pt x="889305" y="26355"/>
                  <a:pt x="916715" y="34812"/>
                  <a:pt x="943636" y="45000"/>
                </a:cubicBezTo>
                <a:lnTo>
                  <a:pt x="943636" y="45000"/>
                </a:lnTo>
                <a:close/>
                <a:moveTo>
                  <a:pt x="943636" y="209634"/>
                </a:moveTo>
                <a:lnTo>
                  <a:pt x="721308" y="426"/>
                </a:lnTo>
                <a:cubicBezTo>
                  <a:pt x="693843" y="-530"/>
                  <a:pt x="666341" y="123"/>
                  <a:pt x="638959" y="2393"/>
                </a:cubicBezTo>
                <a:lnTo>
                  <a:pt x="943636" y="289088"/>
                </a:lnTo>
                <a:lnTo>
                  <a:pt x="943636" y="209634"/>
                </a:lnTo>
                <a:lnTo>
                  <a:pt x="943636" y="209634"/>
                </a:lnTo>
                <a:close/>
                <a:moveTo>
                  <a:pt x="943636" y="401864"/>
                </a:moveTo>
                <a:lnTo>
                  <a:pt x="536389" y="18650"/>
                </a:lnTo>
                <a:cubicBezTo>
                  <a:pt x="514590" y="23784"/>
                  <a:pt x="492998" y="29981"/>
                  <a:pt x="471696" y="37230"/>
                </a:cubicBezTo>
                <a:lnTo>
                  <a:pt x="943636" y="481323"/>
                </a:lnTo>
                <a:lnTo>
                  <a:pt x="943636" y="401864"/>
                </a:lnTo>
                <a:lnTo>
                  <a:pt x="943636" y="401864"/>
                </a:lnTo>
                <a:close/>
                <a:moveTo>
                  <a:pt x="943636" y="594096"/>
                </a:moveTo>
                <a:lnTo>
                  <a:pt x="388496" y="71713"/>
                </a:lnTo>
                <a:cubicBezTo>
                  <a:pt x="370386" y="80643"/>
                  <a:pt x="352594" y="90410"/>
                  <a:pt x="335170" y="100994"/>
                </a:cubicBezTo>
                <a:lnTo>
                  <a:pt x="943636" y="673556"/>
                </a:lnTo>
                <a:lnTo>
                  <a:pt x="943636" y="594096"/>
                </a:lnTo>
                <a:lnTo>
                  <a:pt x="943636" y="594096"/>
                </a:lnTo>
                <a:close/>
                <a:moveTo>
                  <a:pt x="943636" y="786331"/>
                </a:moveTo>
                <a:lnTo>
                  <a:pt x="943636" y="865787"/>
                </a:lnTo>
                <a:lnTo>
                  <a:pt x="222039" y="186770"/>
                </a:lnTo>
                <a:cubicBezTo>
                  <a:pt x="236343" y="173437"/>
                  <a:pt x="251056" y="160771"/>
                  <a:pt x="266185" y="148854"/>
                </a:cubicBezTo>
                <a:lnTo>
                  <a:pt x="943636" y="786331"/>
                </a:lnTo>
                <a:lnTo>
                  <a:pt x="943636" y="786331"/>
                </a:lnTo>
                <a:close/>
                <a:moveTo>
                  <a:pt x="943636" y="978562"/>
                </a:moveTo>
                <a:lnTo>
                  <a:pt x="165292" y="246148"/>
                </a:lnTo>
                <a:cubicBezTo>
                  <a:pt x="152646" y="261044"/>
                  <a:pt x="140761" y="276351"/>
                  <a:pt x="129574" y="291994"/>
                </a:cubicBezTo>
                <a:lnTo>
                  <a:pt x="943636" y="1058019"/>
                </a:lnTo>
                <a:lnTo>
                  <a:pt x="943636" y="978562"/>
                </a:lnTo>
                <a:lnTo>
                  <a:pt x="943636" y="978562"/>
                </a:lnTo>
                <a:close/>
                <a:moveTo>
                  <a:pt x="943636" y="1170790"/>
                </a:moveTo>
                <a:lnTo>
                  <a:pt x="85042" y="362858"/>
                </a:lnTo>
                <a:cubicBezTo>
                  <a:pt x="75305" y="380670"/>
                  <a:pt x="66429" y="398814"/>
                  <a:pt x="58369" y="417221"/>
                </a:cubicBezTo>
                <a:lnTo>
                  <a:pt x="943636" y="1250251"/>
                </a:lnTo>
                <a:lnTo>
                  <a:pt x="943636" y="1170790"/>
                </a:lnTo>
                <a:lnTo>
                  <a:pt x="943636" y="1170790"/>
                </a:lnTo>
                <a:close/>
                <a:moveTo>
                  <a:pt x="27842" y="501271"/>
                </a:moveTo>
                <a:cubicBezTo>
                  <a:pt x="21607" y="522673"/>
                  <a:pt x="16427" y="544309"/>
                  <a:pt x="12290" y="566091"/>
                </a:cubicBezTo>
                <a:lnTo>
                  <a:pt x="868810" y="1372073"/>
                </a:lnTo>
                <a:cubicBezTo>
                  <a:pt x="890305" y="1366615"/>
                  <a:pt x="911583" y="1360134"/>
                  <a:pt x="932568" y="1352611"/>
                </a:cubicBezTo>
                <a:lnTo>
                  <a:pt x="27842" y="501271"/>
                </a:lnTo>
                <a:lnTo>
                  <a:pt x="27842" y="501271"/>
                </a:lnTo>
                <a:close/>
                <a:moveTo>
                  <a:pt x="584" y="667850"/>
                </a:moveTo>
                <a:cubicBezTo>
                  <a:pt x="-524" y="694771"/>
                  <a:pt x="-48" y="721733"/>
                  <a:pt x="1948" y="748593"/>
                </a:cubicBezTo>
                <a:lnTo>
                  <a:pt x="687277" y="1393480"/>
                </a:lnTo>
                <a:cubicBezTo>
                  <a:pt x="714210" y="1393840"/>
                  <a:pt x="741148" y="1392676"/>
                  <a:pt x="767951" y="1389938"/>
                </a:cubicBezTo>
                <a:lnTo>
                  <a:pt x="584" y="667850"/>
                </a:lnTo>
                <a:close/>
              </a:path>
            </a:pathLst>
          </a:custGeom>
          <a:solidFill>
            <a:srgbClr val="FFDAC3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3" name="任意多边形: 形状 42"/>
          <p:cNvSpPr/>
          <p:nvPr/>
        </p:nvSpPr>
        <p:spPr>
          <a:xfrm>
            <a:off x="0" y="524557"/>
            <a:ext cx="1378490" cy="2035731"/>
          </a:xfrm>
          <a:custGeom>
            <a:avLst/>
            <a:gdLst>
              <a:gd name="connsiteX0" fmla="*/ 918291 w 943635"/>
              <a:gd name="connsiteY0" fmla="*/ 883386 h 1393544"/>
              <a:gd name="connsiteX1" fmla="*/ 392326 w 943635"/>
              <a:gd name="connsiteY1" fmla="*/ 1378316 h 1393544"/>
              <a:gd name="connsiteX2" fmla="*/ 519324 w 943635"/>
              <a:gd name="connsiteY2" fmla="*/ 1338269 h 1393544"/>
              <a:gd name="connsiteX3" fmla="*/ 870604 w 943635"/>
              <a:gd name="connsiteY3" fmla="*/ 1007720 h 1393544"/>
              <a:gd name="connsiteX4" fmla="*/ 918291 w 943635"/>
              <a:gd name="connsiteY4" fmla="*/ 883386 h 1393544"/>
              <a:gd name="connsiteX5" fmla="*/ 918291 w 943635"/>
              <a:gd name="connsiteY5" fmla="*/ 883386 h 1393544"/>
              <a:gd name="connsiteX6" fmla="*/ 0 w 943635"/>
              <a:gd name="connsiteY6" fmla="*/ 45001 h 1393544"/>
              <a:gd name="connsiteX7" fmla="*/ 0 w 943635"/>
              <a:gd name="connsiteY7" fmla="*/ 96861 h 1393544"/>
              <a:gd name="connsiteX8" fmla="*/ 82068 w 943635"/>
              <a:gd name="connsiteY8" fmla="*/ 19635 h 1393544"/>
              <a:gd name="connsiteX9" fmla="*/ 0 w 943635"/>
              <a:gd name="connsiteY9" fmla="*/ 45001 h 1393544"/>
              <a:gd name="connsiteX10" fmla="*/ 0 w 943635"/>
              <a:gd name="connsiteY10" fmla="*/ 45001 h 1393544"/>
              <a:gd name="connsiteX11" fmla="*/ 0 w 943635"/>
              <a:gd name="connsiteY11" fmla="*/ 209636 h 1393544"/>
              <a:gd name="connsiteX12" fmla="*/ 222326 w 943635"/>
              <a:gd name="connsiteY12" fmla="*/ 427 h 1393544"/>
              <a:gd name="connsiteX13" fmla="*/ 304675 w 943635"/>
              <a:gd name="connsiteY13" fmla="*/ 2392 h 1393544"/>
              <a:gd name="connsiteX14" fmla="*/ 0 w 943635"/>
              <a:gd name="connsiteY14" fmla="*/ 289089 h 1393544"/>
              <a:gd name="connsiteX15" fmla="*/ 0 w 943635"/>
              <a:gd name="connsiteY15" fmla="*/ 209636 h 1393544"/>
              <a:gd name="connsiteX16" fmla="*/ 0 w 943635"/>
              <a:gd name="connsiteY16" fmla="*/ 209636 h 1393544"/>
              <a:gd name="connsiteX17" fmla="*/ 0 w 943635"/>
              <a:gd name="connsiteY17" fmla="*/ 401865 h 1393544"/>
              <a:gd name="connsiteX18" fmla="*/ 407247 w 943635"/>
              <a:gd name="connsiteY18" fmla="*/ 18651 h 1393544"/>
              <a:gd name="connsiteX19" fmla="*/ 471940 w 943635"/>
              <a:gd name="connsiteY19" fmla="*/ 37231 h 1393544"/>
              <a:gd name="connsiteX20" fmla="*/ 0 w 943635"/>
              <a:gd name="connsiteY20" fmla="*/ 481324 h 1393544"/>
              <a:gd name="connsiteX21" fmla="*/ 0 w 943635"/>
              <a:gd name="connsiteY21" fmla="*/ 401865 h 1393544"/>
              <a:gd name="connsiteX22" fmla="*/ 0 w 943635"/>
              <a:gd name="connsiteY22" fmla="*/ 401865 h 1393544"/>
              <a:gd name="connsiteX23" fmla="*/ 0 w 943635"/>
              <a:gd name="connsiteY23" fmla="*/ 594097 h 1393544"/>
              <a:gd name="connsiteX24" fmla="*/ 555140 w 943635"/>
              <a:gd name="connsiteY24" fmla="*/ 71716 h 1393544"/>
              <a:gd name="connsiteX25" fmla="*/ 608466 w 943635"/>
              <a:gd name="connsiteY25" fmla="*/ 100996 h 1393544"/>
              <a:gd name="connsiteX26" fmla="*/ 0 w 943635"/>
              <a:gd name="connsiteY26" fmla="*/ 673557 h 1393544"/>
              <a:gd name="connsiteX27" fmla="*/ 0 w 943635"/>
              <a:gd name="connsiteY27" fmla="*/ 594097 h 1393544"/>
              <a:gd name="connsiteX28" fmla="*/ 0 w 943635"/>
              <a:gd name="connsiteY28" fmla="*/ 594097 h 1393544"/>
              <a:gd name="connsiteX29" fmla="*/ 0 w 943635"/>
              <a:gd name="connsiteY29" fmla="*/ 786332 h 1393544"/>
              <a:gd name="connsiteX30" fmla="*/ 0 w 943635"/>
              <a:gd name="connsiteY30" fmla="*/ 865789 h 1393544"/>
              <a:gd name="connsiteX31" fmla="*/ 721597 w 943635"/>
              <a:gd name="connsiteY31" fmla="*/ 186771 h 1393544"/>
              <a:gd name="connsiteX32" fmla="*/ 677450 w 943635"/>
              <a:gd name="connsiteY32" fmla="*/ 148853 h 1393544"/>
              <a:gd name="connsiteX33" fmla="*/ 0 w 943635"/>
              <a:gd name="connsiteY33" fmla="*/ 786332 h 1393544"/>
              <a:gd name="connsiteX34" fmla="*/ 0 w 943635"/>
              <a:gd name="connsiteY34" fmla="*/ 786332 h 1393544"/>
              <a:gd name="connsiteX35" fmla="*/ 0 w 943635"/>
              <a:gd name="connsiteY35" fmla="*/ 978562 h 1393544"/>
              <a:gd name="connsiteX36" fmla="*/ 778344 w 943635"/>
              <a:gd name="connsiteY36" fmla="*/ 246149 h 1393544"/>
              <a:gd name="connsiteX37" fmla="*/ 814062 w 943635"/>
              <a:gd name="connsiteY37" fmla="*/ 291995 h 1393544"/>
              <a:gd name="connsiteX38" fmla="*/ 0 w 943635"/>
              <a:gd name="connsiteY38" fmla="*/ 1058020 h 1393544"/>
              <a:gd name="connsiteX39" fmla="*/ 0 w 943635"/>
              <a:gd name="connsiteY39" fmla="*/ 978562 h 1393544"/>
              <a:gd name="connsiteX40" fmla="*/ 0 w 943635"/>
              <a:gd name="connsiteY40" fmla="*/ 978562 h 1393544"/>
              <a:gd name="connsiteX41" fmla="*/ 0 w 943635"/>
              <a:gd name="connsiteY41" fmla="*/ 1170793 h 1393544"/>
              <a:gd name="connsiteX42" fmla="*/ 858594 w 943635"/>
              <a:gd name="connsiteY42" fmla="*/ 362861 h 1393544"/>
              <a:gd name="connsiteX43" fmla="*/ 885267 w 943635"/>
              <a:gd name="connsiteY43" fmla="*/ 417224 h 1393544"/>
              <a:gd name="connsiteX44" fmla="*/ 0 w 943635"/>
              <a:gd name="connsiteY44" fmla="*/ 1250253 h 1393544"/>
              <a:gd name="connsiteX45" fmla="*/ 0 w 943635"/>
              <a:gd name="connsiteY45" fmla="*/ 1170793 h 1393544"/>
              <a:gd name="connsiteX46" fmla="*/ 0 w 943635"/>
              <a:gd name="connsiteY46" fmla="*/ 1170793 h 1393544"/>
              <a:gd name="connsiteX47" fmla="*/ 915793 w 943635"/>
              <a:gd name="connsiteY47" fmla="*/ 501272 h 1393544"/>
              <a:gd name="connsiteX48" fmla="*/ 931346 w 943635"/>
              <a:gd name="connsiteY48" fmla="*/ 566094 h 1393544"/>
              <a:gd name="connsiteX49" fmla="*/ 74826 w 943635"/>
              <a:gd name="connsiteY49" fmla="*/ 1372074 h 1393544"/>
              <a:gd name="connsiteX50" fmla="*/ 11067 w 943635"/>
              <a:gd name="connsiteY50" fmla="*/ 1352612 h 1393544"/>
              <a:gd name="connsiteX51" fmla="*/ 915793 w 943635"/>
              <a:gd name="connsiteY51" fmla="*/ 501272 h 1393544"/>
              <a:gd name="connsiteX52" fmla="*/ 915793 w 943635"/>
              <a:gd name="connsiteY52" fmla="*/ 501272 h 1393544"/>
              <a:gd name="connsiteX53" fmla="*/ 943052 w 943635"/>
              <a:gd name="connsiteY53" fmla="*/ 667851 h 1393544"/>
              <a:gd name="connsiteX54" fmla="*/ 941687 w 943635"/>
              <a:gd name="connsiteY54" fmla="*/ 748594 h 1393544"/>
              <a:gd name="connsiteX55" fmla="*/ 256359 w 943635"/>
              <a:gd name="connsiteY55" fmla="*/ 1393481 h 1393544"/>
              <a:gd name="connsiteX56" fmla="*/ 175685 w 943635"/>
              <a:gd name="connsiteY56" fmla="*/ 1389939 h 1393544"/>
              <a:gd name="connsiteX57" fmla="*/ 943052 w 943635"/>
              <a:gd name="connsiteY57" fmla="*/ 667851 h 139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943635" h="1393544">
                <a:moveTo>
                  <a:pt x="918291" y="883386"/>
                </a:moveTo>
                <a:lnTo>
                  <a:pt x="392326" y="1378316"/>
                </a:lnTo>
                <a:cubicBezTo>
                  <a:pt x="435548" y="1369130"/>
                  <a:pt x="478088" y="1355781"/>
                  <a:pt x="519324" y="1338269"/>
                </a:cubicBezTo>
                <a:lnTo>
                  <a:pt x="870604" y="1007720"/>
                </a:lnTo>
                <a:cubicBezTo>
                  <a:pt x="890585" y="967620"/>
                  <a:pt x="906497" y="925969"/>
                  <a:pt x="918291" y="883386"/>
                </a:cubicBezTo>
                <a:lnTo>
                  <a:pt x="918291" y="883386"/>
                </a:lnTo>
                <a:close/>
                <a:moveTo>
                  <a:pt x="0" y="45001"/>
                </a:moveTo>
                <a:lnTo>
                  <a:pt x="0" y="96861"/>
                </a:lnTo>
                <a:lnTo>
                  <a:pt x="82068" y="19635"/>
                </a:lnTo>
                <a:cubicBezTo>
                  <a:pt x="54331" y="26356"/>
                  <a:pt x="26921" y="34813"/>
                  <a:pt x="0" y="45001"/>
                </a:cubicBezTo>
                <a:lnTo>
                  <a:pt x="0" y="45001"/>
                </a:lnTo>
                <a:close/>
                <a:moveTo>
                  <a:pt x="0" y="209636"/>
                </a:moveTo>
                <a:lnTo>
                  <a:pt x="222326" y="427"/>
                </a:lnTo>
                <a:cubicBezTo>
                  <a:pt x="249791" y="-531"/>
                  <a:pt x="277293" y="122"/>
                  <a:pt x="304675" y="2392"/>
                </a:cubicBezTo>
                <a:lnTo>
                  <a:pt x="0" y="289089"/>
                </a:lnTo>
                <a:lnTo>
                  <a:pt x="0" y="209636"/>
                </a:lnTo>
                <a:lnTo>
                  <a:pt x="0" y="209636"/>
                </a:lnTo>
                <a:close/>
                <a:moveTo>
                  <a:pt x="0" y="401865"/>
                </a:moveTo>
                <a:lnTo>
                  <a:pt x="407247" y="18651"/>
                </a:lnTo>
                <a:cubicBezTo>
                  <a:pt x="429045" y="23786"/>
                  <a:pt x="450637" y="29982"/>
                  <a:pt x="471940" y="37231"/>
                </a:cubicBezTo>
                <a:lnTo>
                  <a:pt x="0" y="481324"/>
                </a:lnTo>
                <a:lnTo>
                  <a:pt x="0" y="401865"/>
                </a:lnTo>
                <a:lnTo>
                  <a:pt x="0" y="401865"/>
                </a:lnTo>
                <a:close/>
                <a:moveTo>
                  <a:pt x="0" y="594097"/>
                </a:moveTo>
                <a:lnTo>
                  <a:pt x="555140" y="71716"/>
                </a:lnTo>
                <a:cubicBezTo>
                  <a:pt x="573250" y="80645"/>
                  <a:pt x="591043" y="90411"/>
                  <a:pt x="608466" y="100996"/>
                </a:cubicBezTo>
                <a:lnTo>
                  <a:pt x="0" y="673557"/>
                </a:lnTo>
                <a:lnTo>
                  <a:pt x="0" y="594097"/>
                </a:lnTo>
                <a:lnTo>
                  <a:pt x="0" y="594097"/>
                </a:lnTo>
                <a:close/>
                <a:moveTo>
                  <a:pt x="0" y="786332"/>
                </a:moveTo>
                <a:lnTo>
                  <a:pt x="0" y="865789"/>
                </a:lnTo>
                <a:lnTo>
                  <a:pt x="721597" y="186771"/>
                </a:lnTo>
                <a:cubicBezTo>
                  <a:pt x="707293" y="173438"/>
                  <a:pt x="692579" y="160774"/>
                  <a:pt x="677450" y="148853"/>
                </a:cubicBezTo>
                <a:lnTo>
                  <a:pt x="0" y="786332"/>
                </a:lnTo>
                <a:lnTo>
                  <a:pt x="0" y="786332"/>
                </a:lnTo>
                <a:close/>
                <a:moveTo>
                  <a:pt x="0" y="978562"/>
                </a:moveTo>
                <a:lnTo>
                  <a:pt x="778344" y="246149"/>
                </a:lnTo>
                <a:cubicBezTo>
                  <a:pt x="790990" y="261047"/>
                  <a:pt x="802875" y="276354"/>
                  <a:pt x="814062" y="291995"/>
                </a:cubicBezTo>
                <a:lnTo>
                  <a:pt x="0" y="1058020"/>
                </a:lnTo>
                <a:lnTo>
                  <a:pt x="0" y="978562"/>
                </a:lnTo>
                <a:lnTo>
                  <a:pt x="0" y="978562"/>
                </a:lnTo>
                <a:close/>
                <a:moveTo>
                  <a:pt x="0" y="1170793"/>
                </a:moveTo>
                <a:lnTo>
                  <a:pt x="858594" y="362861"/>
                </a:lnTo>
                <a:cubicBezTo>
                  <a:pt x="868331" y="380673"/>
                  <a:pt x="877209" y="398817"/>
                  <a:pt x="885267" y="417224"/>
                </a:cubicBezTo>
                <a:lnTo>
                  <a:pt x="0" y="1250253"/>
                </a:lnTo>
                <a:lnTo>
                  <a:pt x="0" y="1170793"/>
                </a:lnTo>
                <a:lnTo>
                  <a:pt x="0" y="1170793"/>
                </a:lnTo>
                <a:close/>
                <a:moveTo>
                  <a:pt x="915793" y="501272"/>
                </a:moveTo>
                <a:cubicBezTo>
                  <a:pt x="922029" y="522674"/>
                  <a:pt x="927209" y="544308"/>
                  <a:pt x="931346" y="566094"/>
                </a:cubicBezTo>
                <a:lnTo>
                  <a:pt x="74826" y="1372074"/>
                </a:lnTo>
                <a:cubicBezTo>
                  <a:pt x="53333" y="1366618"/>
                  <a:pt x="32054" y="1360136"/>
                  <a:pt x="11067" y="1352612"/>
                </a:cubicBezTo>
                <a:lnTo>
                  <a:pt x="915793" y="501272"/>
                </a:lnTo>
                <a:lnTo>
                  <a:pt x="915793" y="501272"/>
                </a:lnTo>
                <a:close/>
                <a:moveTo>
                  <a:pt x="943052" y="667851"/>
                </a:moveTo>
                <a:cubicBezTo>
                  <a:pt x="944160" y="694772"/>
                  <a:pt x="943683" y="721735"/>
                  <a:pt x="941687" y="748594"/>
                </a:cubicBezTo>
                <a:lnTo>
                  <a:pt x="256359" y="1393481"/>
                </a:lnTo>
                <a:cubicBezTo>
                  <a:pt x="229426" y="1393841"/>
                  <a:pt x="202488" y="1392679"/>
                  <a:pt x="175685" y="1389939"/>
                </a:cubicBezTo>
                <a:lnTo>
                  <a:pt x="943052" y="667851"/>
                </a:lnTo>
                <a:close/>
              </a:path>
            </a:pathLst>
          </a:custGeom>
          <a:solidFill>
            <a:srgbClr val="FFDAC3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83" name="图形 45"/>
          <p:cNvGrpSpPr/>
          <p:nvPr/>
        </p:nvGrpSpPr>
        <p:grpSpPr>
          <a:xfrm>
            <a:off x="413421" y="5586542"/>
            <a:ext cx="1737351" cy="1273304"/>
            <a:chOff x="3120968" y="2876756"/>
            <a:chExt cx="529068" cy="387754"/>
          </a:xfrm>
        </p:grpSpPr>
        <p:sp>
          <p:nvSpPr>
            <p:cNvPr id="84" name="任意多边形: 形状 83"/>
            <p:cNvSpPr/>
            <p:nvPr/>
          </p:nvSpPr>
          <p:spPr>
            <a:xfrm>
              <a:off x="3209587" y="2932300"/>
              <a:ext cx="440449" cy="332210"/>
            </a:xfrm>
            <a:custGeom>
              <a:avLst/>
              <a:gdLst>
                <a:gd name="connsiteX0" fmla="*/ 187001 w 440449"/>
                <a:gd name="connsiteY0" fmla="*/ 61864 h 332210"/>
                <a:gd name="connsiteX1" fmla="*/ 168556 w 440449"/>
                <a:gd name="connsiteY1" fmla="*/ 93418 h 332210"/>
                <a:gd name="connsiteX2" fmla="*/ 105044 w 440449"/>
                <a:gd name="connsiteY2" fmla="*/ 68818 h 332210"/>
                <a:gd name="connsiteX3" fmla="*/ 129788 w 440449"/>
                <a:gd name="connsiteY3" fmla="*/ 39284 h 332210"/>
                <a:gd name="connsiteX4" fmla="*/ 137201 w 440449"/>
                <a:gd name="connsiteY4" fmla="*/ 37134 h 332210"/>
                <a:gd name="connsiteX5" fmla="*/ 183122 w 440449"/>
                <a:gd name="connsiteY5" fmla="*/ 51769 h 332210"/>
                <a:gd name="connsiteX6" fmla="*/ 187001 w 440449"/>
                <a:gd name="connsiteY6" fmla="*/ 61864 h 332210"/>
                <a:gd name="connsiteX7" fmla="*/ 78078 w 440449"/>
                <a:gd name="connsiteY7" fmla="*/ 14962 h 332210"/>
                <a:gd name="connsiteX8" fmla="*/ 32157 w 440449"/>
                <a:gd name="connsiteY8" fmla="*/ 327 h 332210"/>
                <a:gd name="connsiteX9" fmla="*/ 24744 w 440449"/>
                <a:gd name="connsiteY9" fmla="*/ 2477 h 332210"/>
                <a:gd name="connsiteX10" fmla="*/ 0 w 440449"/>
                <a:gd name="connsiteY10" fmla="*/ 32011 h 332210"/>
                <a:gd name="connsiteX11" fmla="*/ 63512 w 440449"/>
                <a:gd name="connsiteY11" fmla="*/ 56611 h 332210"/>
                <a:gd name="connsiteX12" fmla="*/ 81957 w 440449"/>
                <a:gd name="connsiteY12" fmla="*/ 25057 h 332210"/>
                <a:gd name="connsiteX13" fmla="*/ 78078 w 440449"/>
                <a:gd name="connsiteY13" fmla="*/ 14962 h 332210"/>
                <a:gd name="connsiteX14" fmla="*/ 439821 w 440449"/>
                <a:gd name="connsiteY14" fmla="*/ 319317 h 332210"/>
                <a:gd name="connsiteX15" fmla="*/ 419692 w 440449"/>
                <a:gd name="connsiteY15" fmla="*/ 275529 h 332210"/>
                <a:gd name="connsiteX16" fmla="*/ 409200 w 440449"/>
                <a:gd name="connsiteY16" fmla="*/ 272888 h 332210"/>
                <a:gd name="connsiteX17" fmla="*/ 380122 w 440449"/>
                <a:gd name="connsiteY17" fmla="*/ 295040 h 332210"/>
                <a:gd name="connsiteX18" fmla="*/ 400044 w 440449"/>
                <a:gd name="connsiteY18" fmla="*/ 332210 h 332210"/>
                <a:gd name="connsiteX19" fmla="*/ 433649 w 440449"/>
                <a:gd name="connsiteY19" fmla="*/ 332210 h 332210"/>
                <a:gd name="connsiteX20" fmla="*/ 438586 w 440449"/>
                <a:gd name="connsiteY20" fmla="*/ 326929 h 332210"/>
                <a:gd name="connsiteX21" fmla="*/ 439821 w 440449"/>
                <a:gd name="connsiteY21" fmla="*/ 319317 h 332210"/>
                <a:gd name="connsiteX22" fmla="*/ 390512 w 440449"/>
                <a:gd name="connsiteY22" fmla="*/ 219533 h 332210"/>
                <a:gd name="connsiteX23" fmla="*/ 370383 w 440449"/>
                <a:gd name="connsiteY23" fmla="*/ 175745 h 332210"/>
                <a:gd name="connsiteX24" fmla="*/ 359891 w 440449"/>
                <a:gd name="connsiteY24" fmla="*/ 173104 h 332210"/>
                <a:gd name="connsiteX25" fmla="*/ 330813 w 440449"/>
                <a:gd name="connsiteY25" fmla="*/ 195256 h 332210"/>
                <a:gd name="connsiteX26" fmla="*/ 362977 w 440449"/>
                <a:gd name="connsiteY26" fmla="*/ 255298 h 332210"/>
                <a:gd name="connsiteX27" fmla="*/ 389277 w 440449"/>
                <a:gd name="connsiteY27" fmla="*/ 227146 h 332210"/>
                <a:gd name="connsiteX28" fmla="*/ 390512 w 440449"/>
                <a:gd name="connsiteY28" fmla="*/ 219533 h 332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40449" h="332210">
                  <a:moveTo>
                    <a:pt x="187001" y="61864"/>
                  </a:moveTo>
                  <a:lnTo>
                    <a:pt x="168556" y="93418"/>
                  </a:lnTo>
                  <a:lnTo>
                    <a:pt x="105044" y="68818"/>
                  </a:lnTo>
                  <a:lnTo>
                    <a:pt x="129788" y="39284"/>
                  </a:lnTo>
                  <a:cubicBezTo>
                    <a:pt x="131595" y="37131"/>
                    <a:pt x="134523" y="36281"/>
                    <a:pt x="137201" y="37134"/>
                  </a:cubicBezTo>
                  <a:lnTo>
                    <a:pt x="183122" y="51769"/>
                  </a:lnTo>
                  <a:cubicBezTo>
                    <a:pt x="187350" y="53117"/>
                    <a:pt x="189240" y="58034"/>
                    <a:pt x="187001" y="61864"/>
                  </a:cubicBezTo>
                  <a:close/>
                  <a:moveTo>
                    <a:pt x="78078" y="14962"/>
                  </a:moveTo>
                  <a:lnTo>
                    <a:pt x="32157" y="327"/>
                  </a:lnTo>
                  <a:cubicBezTo>
                    <a:pt x="29479" y="-526"/>
                    <a:pt x="26551" y="324"/>
                    <a:pt x="24744" y="2477"/>
                  </a:cubicBezTo>
                  <a:lnTo>
                    <a:pt x="0" y="32011"/>
                  </a:lnTo>
                  <a:lnTo>
                    <a:pt x="63512" y="56611"/>
                  </a:lnTo>
                  <a:lnTo>
                    <a:pt x="81957" y="25057"/>
                  </a:lnTo>
                  <a:cubicBezTo>
                    <a:pt x="84196" y="21231"/>
                    <a:pt x="82306" y="16310"/>
                    <a:pt x="78078" y="14962"/>
                  </a:cubicBezTo>
                  <a:close/>
                  <a:moveTo>
                    <a:pt x="439821" y="319317"/>
                  </a:moveTo>
                  <a:lnTo>
                    <a:pt x="419692" y="275529"/>
                  </a:lnTo>
                  <a:cubicBezTo>
                    <a:pt x="417841" y="271483"/>
                    <a:pt x="412732" y="270214"/>
                    <a:pt x="409200" y="272888"/>
                  </a:cubicBezTo>
                  <a:lnTo>
                    <a:pt x="380122" y="295040"/>
                  </a:lnTo>
                  <a:lnTo>
                    <a:pt x="400044" y="332210"/>
                  </a:lnTo>
                  <a:lnTo>
                    <a:pt x="433649" y="332210"/>
                  </a:lnTo>
                  <a:lnTo>
                    <a:pt x="438586" y="326929"/>
                  </a:lnTo>
                  <a:cubicBezTo>
                    <a:pt x="440507" y="324872"/>
                    <a:pt x="440987" y="321855"/>
                    <a:pt x="439821" y="319317"/>
                  </a:cubicBezTo>
                  <a:close/>
                  <a:moveTo>
                    <a:pt x="390512" y="219533"/>
                  </a:moveTo>
                  <a:lnTo>
                    <a:pt x="370383" y="175745"/>
                  </a:lnTo>
                  <a:cubicBezTo>
                    <a:pt x="368532" y="171698"/>
                    <a:pt x="363423" y="170430"/>
                    <a:pt x="359891" y="173104"/>
                  </a:cubicBezTo>
                  <a:lnTo>
                    <a:pt x="330813" y="195256"/>
                  </a:lnTo>
                  <a:lnTo>
                    <a:pt x="362977" y="255298"/>
                  </a:lnTo>
                  <a:lnTo>
                    <a:pt x="389277" y="227146"/>
                  </a:lnTo>
                  <a:cubicBezTo>
                    <a:pt x="391198" y="225088"/>
                    <a:pt x="391678" y="222070"/>
                    <a:pt x="390512" y="219533"/>
                  </a:cubicBez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5" name="任意多边形: 形状 84"/>
            <p:cNvSpPr/>
            <p:nvPr/>
          </p:nvSpPr>
          <p:spPr>
            <a:xfrm>
              <a:off x="3120972" y="2876756"/>
              <a:ext cx="507617" cy="387744"/>
            </a:xfrm>
            <a:custGeom>
              <a:avLst/>
              <a:gdLst>
                <a:gd name="connsiteX0" fmla="*/ 125155 w 507617"/>
                <a:gd name="connsiteY0" fmla="*/ 387744 h 387744"/>
                <a:gd name="connsiteX1" fmla="*/ 206635 w 507617"/>
                <a:gd name="connsiteY1" fmla="*/ 263460 h 387744"/>
                <a:gd name="connsiteX2" fmla="*/ 0 w 507617"/>
                <a:gd name="connsiteY2" fmla="*/ 77399 h 387744"/>
                <a:gd name="connsiteX3" fmla="*/ 5366 w 507617"/>
                <a:gd name="connsiteY3" fmla="*/ 45197 h 387744"/>
                <a:gd name="connsiteX4" fmla="*/ 287141 w 507617"/>
                <a:gd name="connsiteY4" fmla="*/ 149857 h 387744"/>
                <a:gd name="connsiteX5" fmla="*/ 407454 w 507617"/>
                <a:gd name="connsiteY5" fmla="*/ 18811 h 387744"/>
                <a:gd name="connsiteX6" fmla="*/ 493999 w 507617"/>
                <a:gd name="connsiteY6" fmla="*/ 5393 h 387744"/>
                <a:gd name="connsiteX7" fmla="*/ 502208 w 507617"/>
                <a:gd name="connsiteY7" fmla="*/ 90282 h 387744"/>
                <a:gd name="connsiteX8" fmla="*/ 410139 w 507617"/>
                <a:gd name="connsiteY8" fmla="*/ 222761 h 387744"/>
                <a:gd name="connsiteX9" fmla="*/ 498100 w 507617"/>
                <a:gd name="connsiteY9" fmla="*/ 387744 h 387744"/>
                <a:gd name="connsiteX10" fmla="*/ 363923 w 507617"/>
                <a:gd name="connsiteY10" fmla="*/ 387744 h 387744"/>
                <a:gd name="connsiteX11" fmla="*/ 337012 w 507617"/>
                <a:gd name="connsiteY11" fmla="*/ 352244 h 387744"/>
                <a:gd name="connsiteX12" fmla="*/ 309505 w 507617"/>
                <a:gd name="connsiteY12" fmla="*/ 387744 h 387744"/>
                <a:gd name="connsiteX13" fmla="*/ 125155 w 507617"/>
                <a:gd name="connsiteY13" fmla="*/ 387744 h 38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7617" h="387744">
                  <a:moveTo>
                    <a:pt x="125155" y="387744"/>
                  </a:moveTo>
                  <a:lnTo>
                    <a:pt x="206635" y="263460"/>
                  </a:lnTo>
                  <a:lnTo>
                    <a:pt x="0" y="77399"/>
                  </a:lnTo>
                  <a:lnTo>
                    <a:pt x="5366" y="45197"/>
                  </a:lnTo>
                  <a:lnTo>
                    <a:pt x="287141" y="149857"/>
                  </a:lnTo>
                  <a:cubicBezTo>
                    <a:pt x="287141" y="149857"/>
                    <a:pt x="384477" y="31728"/>
                    <a:pt x="407454" y="18811"/>
                  </a:cubicBezTo>
                  <a:cubicBezTo>
                    <a:pt x="437870" y="1711"/>
                    <a:pt x="474543" y="-6011"/>
                    <a:pt x="493999" y="5393"/>
                  </a:cubicBezTo>
                  <a:cubicBezTo>
                    <a:pt x="513455" y="16799"/>
                    <a:pt x="508044" y="76110"/>
                    <a:pt x="502208" y="90282"/>
                  </a:cubicBezTo>
                  <a:cubicBezTo>
                    <a:pt x="491249" y="116894"/>
                    <a:pt x="410139" y="222761"/>
                    <a:pt x="410139" y="222761"/>
                  </a:cubicBezTo>
                  <a:lnTo>
                    <a:pt x="498100" y="387744"/>
                  </a:lnTo>
                  <a:lnTo>
                    <a:pt x="363923" y="387744"/>
                  </a:lnTo>
                  <a:lnTo>
                    <a:pt x="337012" y="352244"/>
                  </a:lnTo>
                  <a:lnTo>
                    <a:pt x="309505" y="387744"/>
                  </a:lnTo>
                  <a:lnTo>
                    <a:pt x="125155" y="387744"/>
                  </a:lnTo>
                  <a:close/>
                </a:path>
              </a:pathLst>
            </a:custGeom>
            <a:solidFill>
              <a:srgbClr val="717282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>
              <a:off x="3120968" y="2921953"/>
              <a:ext cx="244107" cy="218266"/>
            </a:xfrm>
            <a:custGeom>
              <a:avLst/>
              <a:gdLst>
                <a:gd name="connsiteX0" fmla="*/ 206635 w 244107"/>
                <a:gd name="connsiteY0" fmla="*/ 218266 h 218266"/>
                <a:gd name="connsiteX1" fmla="*/ 244107 w 244107"/>
                <a:gd name="connsiteY1" fmla="*/ 210136 h 218266"/>
                <a:gd name="connsiteX2" fmla="*/ 5366 w 244107"/>
                <a:gd name="connsiteY2" fmla="*/ 0 h 218266"/>
                <a:gd name="connsiteX3" fmla="*/ 0 w 244107"/>
                <a:gd name="connsiteY3" fmla="*/ 32205 h 218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107" h="218266">
                  <a:moveTo>
                    <a:pt x="206635" y="218266"/>
                  </a:moveTo>
                  <a:lnTo>
                    <a:pt x="244107" y="210136"/>
                  </a:lnTo>
                  <a:lnTo>
                    <a:pt x="5366" y="0"/>
                  </a:lnTo>
                  <a:lnTo>
                    <a:pt x="0" y="32205"/>
                  </a:ln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7" name="任意多边形: 形状 86"/>
            <p:cNvSpPr/>
            <p:nvPr/>
          </p:nvSpPr>
          <p:spPr>
            <a:xfrm>
              <a:off x="3457981" y="3195690"/>
              <a:ext cx="66100" cy="68809"/>
            </a:xfrm>
            <a:custGeom>
              <a:avLst/>
              <a:gdLst>
                <a:gd name="connsiteX0" fmla="*/ 0 w 66100"/>
                <a:gd name="connsiteY0" fmla="*/ 33309 h 68809"/>
                <a:gd name="connsiteX1" fmla="*/ 9567 w 66100"/>
                <a:gd name="connsiteY1" fmla="*/ 0 h 68809"/>
                <a:gd name="connsiteX2" fmla="*/ 66101 w 66100"/>
                <a:gd name="connsiteY2" fmla="*/ 68810 h 68809"/>
                <a:gd name="connsiteX3" fmla="*/ 26911 w 66100"/>
                <a:gd name="connsiteY3" fmla="*/ 68810 h 6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100" h="68809">
                  <a:moveTo>
                    <a:pt x="0" y="33309"/>
                  </a:moveTo>
                  <a:lnTo>
                    <a:pt x="9567" y="0"/>
                  </a:lnTo>
                  <a:lnTo>
                    <a:pt x="66101" y="68810"/>
                  </a:lnTo>
                  <a:lnTo>
                    <a:pt x="26911" y="68810"/>
                  </a:ln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8" name="任意多边形: 形状 87"/>
            <p:cNvSpPr/>
            <p:nvPr/>
          </p:nvSpPr>
          <p:spPr>
            <a:xfrm>
              <a:off x="3405364" y="3050586"/>
              <a:ext cx="128599" cy="170069"/>
            </a:xfrm>
            <a:custGeom>
              <a:avLst/>
              <a:gdLst>
                <a:gd name="connsiteX0" fmla="*/ 113098 w 128599"/>
                <a:gd name="connsiteY0" fmla="*/ 3524 h 170069"/>
                <a:gd name="connsiteX1" fmla="*/ 1645 w 128599"/>
                <a:gd name="connsiteY1" fmla="*/ 156447 h 170069"/>
                <a:gd name="connsiteX2" fmla="*/ 3524 w 128599"/>
                <a:gd name="connsiteY2" fmla="*/ 168425 h 170069"/>
                <a:gd name="connsiteX3" fmla="*/ 3524 w 128599"/>
                <a:gd name="connsiteY3" fmla="*/ 168425 h 170069"/>
                <a:gd name="connsiteX4" fmla="*/ 15502 w 128599"/>
                <a:gd name="connsiteY4" fmla="*/ 166546 h 170069"/>
                <a:gd name="connsiteX5" fmla="*/ 126954 w 128599"/>
                <a:gd name="connsiteY5" fmla="*/ 13623 h 170069"/>
                <a:gd name="connsiteX6" fmla="*/ 125075 w 128599"/>
                <a:gd name="connsiteY6" fmla="*/ 1645 h 170069"/>
                <a:gd name="connsiteX7" fmla="*/ 125075 w 128599"/>
                <a:gd name="connsiteY7" fmla="*/ 1645 h 170069"/>
                <a:gd name="connsiteX8" fmla="*/ 113098 w 128599"/>
                <a:gd name="connsiteY8" fmla="*/ 3524 h 17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599" h="170069">
                  <a:moveTo>
                    <a:pt x="113098" y="3524"/>
                  </a:moveTo>
                  <a:lnTo>
                    <a:pt x="1645" y="156447"/>
                  </a:lnTo>
                  <a:cubicBezTo>
                    <a:pt x="-1143" y="160274"/>
                    <a:pt x="-303" y="165637"/>
                    <a:pt x="3524" y="168425"/>
                  </a:cubicBezTo>
                  <a:lnTo>
                    <a:pt x="3524" y="168425"/>
                  </a:lnTo>
                  <a:cubicBezTo>
                    <a:pt x="7351" y="171212"/>
                    <a:pt x="12714" y="170372"/>
                    <a:pt x="15502" y="166546"/>
                  </a:cubicBezTo>
                  <a:lnTo>
                    <a:pt x="126954" y="13623"/>
                  </a:lnTo>
                  <a:cubicBezTo>
                    <a:pt x="129742" y="9796"/>
                    <a:pt x="128902" y="4433"/>
                    <a:pt x="125075" y="1645"/>
                  </a:cubicBezTo>
                  <a:lnTo>
                    <a:pt x="125075" y="1645"/>
                  </a:lnTo>
                  <a:cubicBezTo>
                    <a:pt x="121252" y="-1143"/>
                    <a:pt x="115889" y="-303"/>
                    <a:pt x="113098" y="3524"/>
                  </a:cubicBezTo>
                  <a:close/>
                </a:path>
              </a:pathLst>
            </a:custGeom>
            <a:solidFill>
              <a:srgbClr val="A1A3AF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9" name="任意多边形: 形状 88"/>
            <p:cNvSpPr/>
            <p:nvPr/>
          </p:nvSpPr>
          <p:spPr>
            <a:xfrm>
              <a:off x="3522946" y="2918168"/>
              <a:ext cx="75087" cy="68525"/>
            </a:xfrm>
            <a:custGeom>
              <a:avLst/>
              <a:gdLst>
                <a:gd name="connsiteX0" fmla="*/ 74729 w 75087"/>
                <a:gd name="connsiteY0" fmla="*/ 42272 h 68525"/>
                <a:gd name="connsiteX1" fmla="*/ 22968 w 75087"/>
                <a:gd name="connsiteY1" fmla="*/ 51 h 68525"/>
                <a:gd name="connsiteX2" fmla="*/ 16274 w 75087"/>
                <a:gd name="connsiteY2" fmla="*/ 2626 h 68525"/>
                <a:gd name="connsiteX3" fmla="*/ 1129 w 75087"/>
                <a:gd name="connsiteY3" fmla="*/ 19675 h 68525"/>
                <a:gd name="connsiteX4" fmla="*/ 3621 w 75087"/>
                <a:gd name="connsiteY4" fmla="*/ 26958 h 68525"/>
                <a:gd name="connsiteX5" fmla="*/ 50390 w 75087"/>
                <a:gd name="connsiteY5" fmla="*/ 65651 h 68525"/>
                <a:gd name="connsiteX6" fmla="*/ 57903 w 75087"/>
                <a:gd name="connsiteY6" fmla="*/ 67012 h 68525"/>
                <a:gd name="connsiteX7" fmla="*/ 73127 w 75087"/>
                <a:gd name="connsiteY7" fmla="*/ 49871 h 68525"/>
                <a:gd name="connsiteX8" fmla="*/ 74729 w 75087"/>
                <a:gd name="connsiteY8" fmla="*/ 42272 h 6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087" h="68525">
                  <a:moveTo>
                    <a:pt x="74729" y="42272"/>
                  </a:moveTo>
                  <a:cubicBezTo>
                    <a:pt x="64243" y="7948"/>
                    <a:pt x="34044" y="1327"/>
                    <a:pt x="22968" y="51"/>
                  </a:cubicBezTo>
                  <a:cubicBezTo>
                    <a:pt x="20448" y="-240"/>
                    <a:pt x="17962" y="730"/>
                    <a:pt x="16274" y="2626"/>
                  </a:cubicBezTo>
                  <a:lnTo>
                    <a:pt x="1129" y="19675"/>
                  </a:lnTo>
                  <a:cubicBezTo>
                    <a:pt x="-1165" y="22257"/>
                    <a:pt x="223" y="26351"/>
                    <a:pt x="3621" y="26958"/>
                  </a:cubicBezTo>
                  <a:cubicBezTo>
                    <a:pt x="16305" y="29235"/>
                    <a:pt x="40329" y="37276"/>
                    <a:pt x="50390" y="65651"/>
                  </a:cubicBezTo>
                  <a:cubicBezTo>
                    <a:pt x="51507" y="68809"/>
                    <a:pt x="55681" y="69516"/>
                    <a:pt x="57903" y="67012"/>
                  </a:cubicBezTo>
                  <a:lnTo>
                    <a:pt x="73127" y="49871"/>
                  </a:lnTo>
                  <a:cubicBezTo>
                    <a:pt x="74969" y="47807"/>
                    <a:pt x="75538" y="44919"/>
                    <a:pt x="74729" y="42272"/>
                  </a:cubicBezTo>
                  <a:close/>
                </a:path>
              </a:pathLst>
            </a:custGeom>
            <a:solidFill>
              <a:srgbClr val="A1A3AF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64" name="任意多边形: 形状 63"/>
          <p:cNvSpPr/>
          <p:nvPr/>
        </p:nvSpPr>
        <p:spPr>
          <a:xfrm>
            <a:off x="9107885" y="-899101"/>
            <a:ext cx="4789714" cy="2002972"/>
          </a:xfrm>
          <a:custGeom>
            <a:avLst/>
            <a:gdLst>
              <a:gd name="connsiteX0" fmla="*/ 0 w 4789714"/>
              <a:gd name="connsiteY0" fmla="*/ 0 h 2002972"/>
              <a:gd name="connsiteX1" fmla="*/ 2119086 w 4789714"/>
              <a:gd name="connsiteY1" fmla="*/ 1291772 h 2002972"/>
              <a:gd name="connsiteX2" fmla="*/ 3599543 w 4789714"/>
              <a:gd name="connsiteY2" fmla="*/ 1277257 h 2002972"/>
              <a:gd name="connsiteX3" fmla="*/ 4789714 w 4789714"/>
              <a:gd name="connsiteY3" fmla="*/ 2002972 h 2002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9714" h="2002972">
                <a:moveTo>
                  <a:pt x="0" y="0"/>
                </a:moveTo>
                <a:cubicBezTo>
                  <a:pt x="759581" y="539448"/>
                  <a:pt x="1519162" y="1078896"/>
                  <a:pt x="2119086" y="1291772"/>
                </a:cubicBezTo>
                <a:cubicBezTo>
                  <a:pt x="2719010" y="1504648"/>
                  <a:pt x="3154438" y="1158724"/>
                  <a:pt x="3599543" y="1277257"/>
                </a:cubicBezTo>
                <a:cubicBezTo>
                  <a:pt x="4044648" y="1395790"/>
                  <a:pt x="4417181" y="1699381"/>
                  <a:pt x="4789714" y="2002972"/>
                </a:cubicBez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图形 45"/>
          <p:cNvGrpSpPr/>
          <p:nvPr/>
        </p:nvGrpSpPr>
        <p:grpSpPr>
          <a:xfrm rot="10800000">
            <a:off x="10121900" y="0"/>
            <a:ext cx="1518964" cy="1607546"/>
            <a:chOff x="3063126" y="5517609"/>
            <a:chExt cx="677197" cy="716689"/>
          </a:xfrm>
        </p:grpSpPr>
        <p:sp>
          <p:nvSpPr>
            <p:cNvPr id="48" name="任意多边形: 形状 47"/>
            <p:cNvSpPr/>
            <p:nvPr/>
          </p:nvSpPr>
          <p:spPr>
            <a:xfrm>
              <a:off x="3225618" y="6072765"/>
              <a:ext cx="167397" cy="161533"/>
            </a:xfrm>
            <a:custGeom>
              <a:avLst/>
              <a:gdLst>
                <a:gd name="connsiteX0" fmla="*/ 167061 w 167397"/>
                <a:gd name="connsiteY0" fmla="*/ 40970 h 161533"/>
                <a:gd name="connsiteX1" fmla="*/ 141858 w 167397"/>
                <a:gd name="connsiteY1" fmla="*/ 161534 h 161533"/>
                <a:gd name="connsiteX2" fmla="*/ 0 w 167397"/>
                <a:gd name="connsiteY2" fmla="*/ 161534 h 161533"/>
                <a:gd name="connsiteX3" fmla="*/ 31101 w 167397"/>
                <a:gd name="connsiteY3" fmla="*/ 12544 h 161533"/>
                <a:gd name="connsiteX4" fmla="*/ 49755 w 167397"/>
                <a:gd name="connsiteY4" fmla="*/ 336 h 161533"/>
                <a:gd name="connsiteX5" fmla="*/ 70775 w 167397"/>
                <a:gd name="connsiteY5" fmla="*/ 4726 h 161533"/>
                <a:gd name="connsiteX6" fmla="*/ 133834 w 167397"/>
                <a:gd name="connsiteY6" fmla="*/ 17893 h 161533"/>
                <a:gd name="connsiteX7" fmla="*/ 154854 w 167397"/>
                <a:gd name="connsiteY7" fmla="*/ 22282 h 161533"/>
                <a:gd name="connsiteX8" fmla="*/ 167061 w 167397"/>
                <a:gd name="connsiteY8" fmla="*/ 40970 h 16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397" h="161533">
                  <a:moveTo>
                    <a:pt x="167061" y="40970"/>
                  </a:moveTo>
                  <a:lnTo>
                    <a:pt x="141858" y="161534"/>
                  </a:lnTo>
                  <a:lnTo>
                    <a:pt x="0" y="161534"/>
                  </a:lnTo>
                  <a:lnTo>
                    <a:pt x="31101" y="12544"/>
                  </a:lnTo>
                  <a:cubicBezTo>
                    <a:pt x="32884" y="4040"/>
                    <a:pt x="41251" y="-1447"/>
                    <a:pt x="49755" y="336"/>
                  </a:cubicBezTo>
                  <a:lnTo>
                    <a:pt x="70775" y="4726"/>
                  </a:lnTo>
                  <a:lnTo>
                    <a:pt x="133834" y="17893"/>
                  </a:lnTo>
                  <a:lnTo>
                    <a:pt x="154854" y="22282"/>
                  </a:lnTo>
                  <a:cubicBezTo>
                    <a:pt x="163358" y="24065"/>
                    <a:pt x="168844" y="32432"/>
                    <a:pt x="167061" y="40970"/>
                  </a:cubicBez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3063126" y="5517609"/>
              <a:ext cx="660105" cy="508420"/>
            </a:xfrm>
            <a:custGeom>
              <a:avLst/>
              <a:gdLst>
                <a:gd name="connsiteX0" fmla="*/ 613398 w 660105"/>
                <a:gd name="connsiteY0" fmla="*/ 101980 h 508420"/>
                <a:gd name="connsiteX1" fmla="*/ 131377 w 660105"/>
                <a:gd name="connsiteY1" fmla="*/ 1253 h 508420"/>
                <a:gd name="connsiteX2" fmla="*/ 61909 w 660105"/>
                <a:gd name="connsiteY2" fmla="*/ 46708 h 508420"/>
                <a:gd name="connsiteX3" fmla="*/ 1253 w 660105"/>
                <a:gd name="connsiteY3" fmla="*/ 336973 h 508420"/>
                <a:gd name="connsiteX4" fmla="*/ 46708 w 660105"/>
                <a:gd name="connsiteY4" fmla="*/ 406441 h 508420"/>
                <a:gd name="connsiteX5" fmla="*/ 528729 w 660105"/>
                <a:gd name="connsiteY5" fmla="*/ 507168 h 508420"/>
                <a:gd name="connsiteX6" fmla="*/ 598197 w 660105"/>
                <a:gd name="connsiteY6" fmla="*/ 461713 h 508420"/>
                <a:gd name="connsiteX7" fmla="*/ 658853 w 660105"/>
                <a:gd name="connsiteY7" fmla="*/ 171448 h 508420"/>
                <a:gd name="connsiteX8" fmla="*/ 613398 w 660105"/>
                <a:gd name="connsiteY8" fmla="*/ 101980 h 50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0105" h="508420">
                  <a:moveTo>
                    <a:pt x="613398" y="101980"/>
                  </a:moveTo>
                  <a:lnTo>
                    <a:pt x="131377" y="1253"/>
                  </a:lnTo>
                  <a:cubicBezTo>
                    <a:pt x="99641" y="-5379"/>
                    <a:pt x="68540" y="14972"/>
                    <a:pt x="61909" y="46708"/>
                  </a:cubicBezTo>
                  <a:lnTo>
                    <a:pt x="1253" y="336973"/>
                  </a:lnTo>
                  <a:cubicBezTo>
                    <a:pt x="-5379" y="368708"/>
                    <a:pt x="14972" y="399809"/>
                    <a:pt x="46708" y="406441"/>
                  </a:cubicBezTo>
                  <a:lnTo>
                    <a:pt x="528729" y="507168"/>
                  </a:lnTo>
                  <a:cubicBezTo>
                    <a:pt x="560465" y="513799"/>
                    <a:pt x="591566" y="493448"/>
                    <a:pt x="598197" y="461713"/>
                  </a:cubicBezTo>
                  <a:lnTo>
                    <a:pt x="658853" y="171448"/>
                  </a:lnTo>
                  <a:cubicBezTo>
                    <a:pt x="665485" y="139716"/>
                    <a:pt x="645134" y="108612"/>
                    <a:pt x="613398" y="101980"/>
                  </a:cubicBezTo>
                  <a:close/>
                </a:path>
              </a:pathLst>
            </a:custGeom>
            <a:solidFill>
              <a:srgbClr val="717282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 rot="-149239">
              <a:off x="3353649" y="5655588"/>
              <a:ext cx="273734" cy="273734"/>
            </a:xfrm>
            <a:custGeom>
              <a:avLst/>
              <a:gdLst>
                <a:gd name="connsiteX0" fmla="*/ 273735 w 273734"/>
                <a:gd name="connsiteY0" fmla="*/ 136868 h 273734"/>
                <a:gd name="connsiteX1" fmla="*/ 136867 w 273734"/>
                <a:gd name="connsiteY1" fmla="*/ 273735 h 273734"/>
                <a:gd name="connsiteX2" fmla="*/ 0 w 273734"/>
                <a:gd name="connsiteY2" fmla="*/ 136868 h 273734"/>
                <a:gd name="connsiteX3" fmla="*/ 136867 w 273734"/>
                <a:gd name="connsiteY3" fmla="*/ 0 h 273734"/>
                <a:gd name="connsiteX4" fmla="*/ 273735 w 273734"/>
                <a:gd name="connsiteY4" fmla="*/ 136868 h 27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734" h="273734">
                  <a:moveTo>
                    <a:pt x="273735" y="136868"/>
                  </a:moveTo>
                  <a:cubicBezTo>
                    <a:pt x="273735" y="212457"/>
                    <a:pt x="212457" y="273735"/>
                    <a:pt x="136867" y="273735"/>
                  </a:cubicBezTo>
                  <a:cubicBezTo>
                    <a:pt x="61278" y="273735"/>
                    <a:pt x="0" y="212457"/>
                    <a:pt x="0" y="136868"/>
                  </a:cubicBezTo>
                  <a:cubicBezTo>
                    <a:pt x="0" y="61278"/>
                    <a:pt x="61278" y="0"/>
                    <a:pt x="136867" y="0"/>
                  </a:cubicBezTo>
                  <a:cubicBezTo>
                    <a:pt x="212457" y="0"/>
                    <a:pt x="273735" y="61278"/>
                    <a:pt x="273735" y="136868"/>
                  </a:cubicBezTo>
                  <a:close/>
                </a:path>
              </a:pathLst>
            </a:custGeom>
            <a:solidFill>
              <a:srgbClr val="A1A3AF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3422519" y="5724075"/>
              <a:ext cx="136218" cy="136219"/>
            </a:xfrm>
            <a:custGeom>
              <a:avLst/>
              <a:gdLst>
                <a:gd name="connsiteX0" fmla="*/ 82038 w 136218"/>
                <a:gd name="connsiteY0" fmla="*/ 1453 h 136219"/>
                <a:gd name="connsiteX1" fmla="*/ 1453 w 136218"/>
                <a:gd name="connsiteY1" fmla="*/ 54181 h 136219"/>
                <a:gd name="connsiteX2" fmla="*/ 54181 w 136218"/>
                <a:gd name="connsiteY2" fmla="*/ 134766 h 136219"/>
                <a:gd name="connsiteX3" fmla="*/ 134766 w 136218"/>
                <a:gd name="connsiteY3" fmla="*/ 82038 h 136219"/>
                <a:gd name="connsiteX4" fmla="*/ 82038 w 136218"/>
                <a:gd name="connsiteY4" fmla="*/ 1453 h 136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18" h="136219">
                  <a:moveTo>
                    <a:pt x="82038" y="1453"/>
                  </a:moveTo>
                  <a:cubicBezTo>
                    <a:pt x="45224" y="-6238"/>
                    <a:pt x="9148" y="17367"/>
                    <a:pt x="1453" y="54181"/>
                  </a:cubicBezTo>
                  <a:cubicBezTo>
                    <a:pt x="-6238" y="90994"/>
                    <a:pt x="17367" y="127074"/>
                    <a:pt x="54181" y="134766"/>
                  </a:cubicBezTo>
                  <a:cubicBezTo>
                    <a:pt x="90995" y="142460"/>
                    <a:pt x="127071" y="118852"/>
                    <a:pt x="134766" y="82038"/>
                  </a:cubicBezTo>
                  <a:cubicBezTo>
                    <a:pt x="142457" y="45224"/>
                    <a:pt x="118848" y="9144"/>
                    <a:pt x="82038" y="1453"/>
                  </a:cubicBezTo>
                  <a:close/>
                </a:path>
              </a:pathLst>
            </a:custGeom>
            <a:solidFill>
              <a:srgbClr val="5D5F6D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3422507" y="5724087"/>
              <a:ext cx="124980" cy="132466"/>
            </a:xfrm>
            <a:custGeom>
              <a:avLst/>
              <a:gdLst>
                <a:gd name="connsiteX0" fmla="*/ 36180 w 124980"/>
                <a:gd name="connsiteY0" fmla="*/ 81097 h 132466"/>
                <a:gd name="connsiteX1" fmla="*/ 45973 w 124980"/>
                <a:gd name="connsiteY1" fmla="*/ 132466 h 132466"/>
                <a:gd name="connsiteX2" fmla="*/ 1454 w 124980"/>
                <a:gd name="connsiteY2" fmla="*/ 54151 h 132466"/>
                <a:gd name="connsiteX3" fmla="*/ 82036 w 124980"/>
                <a:gd name="connsiteY3" fmla="*/ 1454 h 132466"/>
                <a:gd name="connsiteX4" fmla="*/ 124981 w 124980"/>
                <a:gd name="connsiteY4" fmla="*/ 30642 h 132466"/>
                <a:gd name="connsiteX5" fmla="*/ 116768 w 124980"/>
                <a:gd name="connsiteY5" fmla="*/ 28365 h 132466"/>
                <a:gd name="connsiteX6" fmla="*/ 36180 w 124980"/>
                <a:gd name="connsiteY6" fmla="*/ 81097 h 132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980" h="132466">
                  <a:moveTo>
                    <a:pt x="36180" y="81097"/>
                  </a:moveTo>
                  <a:cubicBezTo>
                    <a:pt x="32322" y="99558"/>
                    <a:pt x="36341" y="117876"/>
                    <a:pt x="45973" y="132466"/>
                  </a:cubicBezTo>
                  <a:cubicBezTo>
                    <a:pt x="13929" y="121531"/>
                    <a:pt x="-5651" y="88153"/>
                    <a:pt x="1454" y="54151"/>
                  </a:cubicBezTo>
                  <a:cubicBezTo>
                    <a:pt x="9142" y="17365"/>
                    <a:pt x="45215" y="-6240"/>
                    <a:pt x="82036" y="1454"/>
                  </a:cubicBezTo>
                  <a:cubicBezTo>
                    <a:pt x="100395" y="5291"/>
                    <a:pt x="115434" y="16141"/>
                    <a:pt x="124981" y="30642"/>
                  </a:cubicBezTo>
                  <a:cubicBezTo>
                    <a:pt x="122340" y="29706"/>
                    <a:pt x="119587" y="28955"/>
                    <a:pt x="116768" y="28365"/>
                  </a:cubicBezTo>
                  <a:cubicBezTo>
                    <a:pt x="79951" y="20670"/>
                    <a:pt x="43868" y="44310"/>
                    <a:pt x="36180" y="81097"/>
                  </a:cubicBez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3502258" y="5771327"/>
              <a:ext cx="32882" cy="32880"/>
            </a:xfrm>
            <a:custGeom>
              <a:avLst/>
              <a:gdLst>
                <a:gd name="connsiteX0" fmla="*/ 19804 w 32882"/>
                <a:gd name="connsiteY0" fmla="*/ 351 h 32880"/>
                <a:gd name="connsiteX1" fmla="*/ 351 w 32882"/>
                <a:gd name="connsiteY1" fmla="*/ 13080 h 32880"/>
                <a:gd name="connsiteX2" fmla="*/ 13080 w 32882"/>
                <a:gd name="connsiteY2" fmla="*/ 32529 h 32880"/>
                <a:gd name="connsiteX3" fmla="*/ 32533 w 32882"/>
                <a:gd name="connsiteY3" fmla="*/ 19801 h 32880"/>
                <a:gd name="connsiteX4" fmla="*/ 19804 w 32882"/>
                <a:gd name="connsiteY4" fmla="*/ 351 h 3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82" h="32880">
                  <a:moveTo>
                    <a:pt x="19804" y="351"/>
                  </a:moveTo>
                  <a:cubicBezTo>
                    <a:pt x="10920" y="-1507"/>
                    <a:pt x="2210" y="4192"/>
                    <a:pt x="351" y="13080"/>
                  </a:cubicBezTo>
                  <a:cubicBezTo>
                    <a:pt x="-1507" y="21964"/>
                    <a:pt x="4192" y="30674"/>
                    <a:pt x="13080" y="32529"/>
                  </a:cubicBezTo>
                  <a:cubicBezTo>
                    <a:pt x="21968" y="34387"/>
                    <a:pt x="30674" y="28688"/>
                    <a:pt x="32533" y="19801"/>
                  </a:cubicBezTo>
                  <a:cubicBezTo>
                    <a:pt x="34388" y="10919"/>
                    <a:pt x="28689" y="2210"/>
                    <a:pt x="19804" y="351"/>
                  </a:cubicBezTo>
                  <a:close/>
                </a:path>
              </a:pathLst>
            </a:custGeom>
            <a:solidFill>
              <a:srgbClr val="A1A3AF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3147167" y="5595535"/>
              <a:ext cx="184464" cy="184464"/>
            </a:xfrm>
            <a:custGeom>
              <a:avLst/>
              <a:gdLst>
                <a:gd name="connsiteX0" fmla="*/ 172989 w 184464"/>
                <a:gd name="connsiteY0" fmla="*/ 27205 h 184464"/>
                <a:gd name="connsiteX1" fmla="*/ 44274 w 184464"/>
                <a:gd name="connsiteY1" fmla="*/ 308 h 184464"/>
                <a:gd name="connsiteX2" fmla="*/ 27205 w 184464"/>
                <a:gd name="connsiteY2" fmla="*/ 11476 h 184464"/>
                <a:gd name="connsiteX3" fmla="*/ 308 w 184464"/>
                <a:gd name="connsiteY3" fmla="*/ 140191 h 184464"/>
                <a:gd name="connsiteX4" fmla="*/ 11476 w 184464"/>
                <a:gd name="connsiteY4" fmla="*/ 157260 h 184464"/>
                <a:gd name="connsiteX5" fmla="*/ 140190 w 184464"/>
                <a:gd name="connsiteY5" fmla="*/ 184157 h 184464"/>
                <a:gd name="connsiteX6" fmla="*/ 157260 w 184464"/>
                <a:gd name="connsiteY6" fmla="*/ 172989 h 184464"/>
                <a:gd name="connsiteX7" fmla="*/ 184157 w 184464"/>
                <a:gd name="connsiteY7" fmla="*/ 44274 h 184464"/>
                <a:gd name="connsiteX8" fmla="*/ 172989 w 184464"/>
                <a:gd name="connsiteY8" fmla="*/ 27205 h 184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464" h="184464">
                  <a:moveTo>
                    <a:pt x="172989" y="27205"/>
                  </a:moveTo>
                  <a:lnTo>
                    <a:pt x="44274" y="308"/>
                  </a:lnTo>
                  <a:cubicBezTo>
                    <a:pt x="36477" y="-1321"/>
                    <a:pt x="28834" y="3678"/>
                    <a:pt x="27205" y="11476"/>
                  </a:cubicBezTo>
                  <a:lnTo>
                    <a:pt x="308" y="140191"/>
                  </a:lnTo>
                  <a:cubicBezTo>
                    <a:pt x="-1321" y="147988"/>
                    <a:pt x="3678" y="155631"/>
                    <a:pt x="11476" y="157260"/>
                  </a:cubicBezTo>
                  <a:lnTo>
                    <a:pt x="140190" y="184157"/>
                  </a:lnTo>
                  <a:cubicBezTo>
                    <a:pt x="147988" y="185786"/>
                    <a:pt x="155631" y="180786"/>
                    <a:pt x="157260" y="172989"/>
                  </a:cubicBezTo>
                  <a:lnTo>
                    <a:pt x="184157" y="44274"/>
                  </a:lnTo>
                  <a:cubicBezTo>
                    <a:pt x="185786" y="36477"/>
                    <a:pt x="180786" y="28833"/>
                    <a:pt x="172989" y="27205"/>
                  </a:cubicBezTo>
                  <a:close/>
                </a:path>
              </a:pathLst>
            </a:custGeom>
            <a:solidFill>
              <a:srgbClr val="A1A3AF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3231083" y="5821761"/>
              <a:ext cx="58422" cy="58421"/>
            </a:xfrm>
            <a:custGeom>
              <a:avLst/>
              <a:gdLst>
                <a:gd name="connsiteX0" fmla="*/ 49948 w 58422"/>
                <a:gd name="connsiteY0" fmla="*/ 6643 h 58421"/>
                <a:gd name="connsiteX1" fmla="*/ 19248 w 58422"/>
                <a:gd name="connsiteY1" fmla="*/ 228 h 58421"/>
                <a:gd name="connsiteX2" fmla="*/ 6643 w 58422"/>
                <a:gd name="connsiteY2" fmla="*/ 8474 h 58421"/>
                <a:gd name="connsiteX3" fmla="*/ 227 w 58422"/>
                <a:gd name="connsiteY3" fmla="*/ 39174 h 58421"/>
                <a:gd name="connsiteX4" fmla="*/ 8474 w 58422"/>
                <a:gd name="connsiteY4" fmla="*/ 51779 h 58421"/>
                <a:gd name="connsiteX5" fmla="*/ 39174 w 58422"/>
                <a:gd name="connsiteY5" fmla="*/ 58194 h 58421"/>
                <a:gd name="connsiteX6" fmla="*/ 51779 w 58422"/>
                <a:gd name="connsiteY6" fmla="*/ 49948 h 58421"/>
                <a:gd name="connsiteX7" fmla="*/ 58195 w 58422"/>
                <a:gd name="connsiteY7" fmla="*/ 19248 h 58421"/>
                <a:gd name="connsiteX8" fmla="*/ 49948 w 58422"/>
                <a:gd name="connsiteY8" fmla="*/ 6643 h 5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422" h="58421">
                  <a:moveTo>
                    <a:pt x="49948" y="6643"/>
                  </a:moveTo>
                  <a:lnTo>
                    <a:pt x="19248" y="228"/>
                  </a:lnTo>
                  <a:cubicBezTo>
                    <a:pt x="13491" y="-976"/>
                    <a:pt x="7847" y="2717"/>
                    <a:pt x="6643" y="8474"/>
                  </a:cubicBezTo>
                  <a:lnTo>
                    <a:pt x="227" y="39174"/>
                  </a:lnTo>
                  <a:cubicBezTo>
                    <a:pt x="-976" y="44931"/>
                    <a:pt x="2717" y="50575"/>
                    <a:pt x="8474" y="51779"/>
                  </a:cubicBezTo>
                  <a:lnTo>
                    <a:pt x="39174" y="58194"/>
                  </a:lnTo>
                  <a:cubicBezTo>
                    <a:pt x="44931" y="59398"/>
                    <a:pt x="50575" y="55705"/>
                    <a:pt x="51779" y="49948"/>
                  </a:cubicBezTo>
                  <a:lnTo>
                    <a:pt x="58195" y="19248"/>
                  </a:lnTo>
                  <a:cubicBezTo>
                    <a:pt x="59398" y="13487"/>
                    <a:pt x="55709" y="7843"/>
                    <a:pt x="49948" y="6643"/>
                  </a:cubicBezTo>
                  <a:close/>
                </a:path>
              </a:pathLst>
            </a:custGeom>
            <a:solidFill>
              <a:srgbClr val="A1A3AF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3667842" y="5720254"/>
              <a:ext cx="72481" cy="231443"/>
            </a:xfrm>
            <a:custGeom>
              <a:avLst/>
              <a:gdLst>
                <a:gd name="connsiteX0" fmla="*/ 47619 w 72481"/>
                <a:gd name="connsiteY0" fmla="*/ 0 h 231443"/>
                <a:gd name="connsiteX1" fmla="*/ 0 w 72481"/>
                <a:gd name="connsiteY1" fmla="*/ 227878 h 231443"/>
                <a:gd name="connsiteX2" fmla="*/ 15924 w 72481"/>
                <a:gd name="connsiteY2" fmla="*/ 231204 h 231443"/>
                <a:gd name="connsiteX3" fmla="*/ 29222 w 72481"/>
                <a:gd name="connsiteY3" fmla="*/ 222505 h 231443"/>
                <a:gd name="connsiteX4" fmla="*/ 72242 w 72481"/>
                <a:gd name="connsiteY4" fmla="*/ 16627 h 231443"/>
                <a:gd name="connsiteX5" fmla="*/ 63539 w 72481"/>
                <a:gd name="connsiteY5" fmla="*/ 3330 h 231443"/>
                <a:gd name="connsiteX6" fmla="*/ 47619 w 72481"/>
                <a:gd name="connsiteY6" fmla="*/ 0 h 23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481" h="231443">
                  <a:moveTo>
                    <a:pt x="47619" y="0"/>
                  </a:moveTo>
                  <a:lnTo>
                    <a:pt x="0" y="227878"/>
                  </a:lnTo>
                  <a:lnTo>
                    <a:pt x="15924" y="231204"/>
                  </a:lnTo>
                  <a:cubicBezTo>
                    <a:pt x="22000" y="232473"/>
                    <a:pt x="27953" y="228577"/>
                    <a:pt x="29222" y="222505"/>
                  </a:cubicBezTo>
                  <a:lnTo>
                    <a:pt x="72242" y="16627"/>
                  </a:lnTo>
                  <a:cubicBezTo>
                    <a:pt x="73511" y="10551"/>
                    <a:pt x="69616" y="4599"/>
                    <a:pt x="63539" y="3330"/>
                  </a:cubicBezTo>
                  <a:lnTo>
                    <a:pt x="47619" y="0"/>
                  </a:ln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3159673" y="5936356"/>
              <a:ext cx="373296" cy="131911"/>
            </a:xfrm>
            <a:custGeom>
              <a:avLst/>
              <a:gdLst>
                <a:gd name="connsiteX0" fmla="*/ 9044 w 373296"/>
                <a:gd name="connsiteY0" fmla="*/ 0 h 131911"/>
                <a:gd name="connsiteX1" fmla="*/ 385 w 373296"/>
                <a:gd name="connsiteY1" fmla="*/ 41426 h 131911"/>
                <a:gd name="connsiteX2" fmla="*/ 14369 w 373296"/>
                <a:gd name="connsiteY2" fmla="*/ 62796 h 131911"/>
                <a:gd name="connsiteX3" fmla="*/ 343268 w 373296"/>
                <a:gd name="connsiteY3" fmla="*/ 131526 h 131911"/>
                <a:gd name="connsiteX4" fmla="*/ 364638 w 373296"/>
                <a:gd name="connsiteY4" fmla="*/ 117543 h 131911"/>
                <a:gd name="connsiteX5" fmla="*/ 373296 w 373296"/>
                <a:gd name="connsiteY5" fmla="*/ 76117 h 131911"/>
                <a:gd name="connsiteX6" fmla="*/ 9044 w 373296"/>
                <a:gd name="connsiteY6" fmla="*/ 0 h 131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96" h="131911">
                  <a:moveTo>
                    <a:pt x="9044" y="0"/>
                  </a:moveTo>
                  <a:lnTo>
                    <a:pt x="385" y="41426"/>
                  </a:lnTo>
                  <a:cubicBezTo>
                    <a:pt x="-1655" y="51188"/>
                    <a:pt x="4607" y="60755"/>
                    <a:pt x="14369" y="62796"/>
                  </a:cubicBezTo>
                  <a:lnTo>
                    <a:pt x="343268" y="131526"/>
                  </a:lnTo>
                  <a:cubicBezTo>
                    <a:pt x="353031" y="133567"/>
                    <a:pt x="362598" y="127305"/>
                    <a:pt x="364638" y="117543"/>
                  </a:cubicBezTo>
                  <a:lnTo>
                    <a:pt x="373296" y="76117"/>
                  </a:lnTo>
                  <a:lnTo>
                    <a:pt x="9044" y="0"/>
                  </a:ln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3289247" y="6026930"/>
              <a:ext cx="80765" cy="110896"/>
            </a:xfrm>
            <a:custGeom>
              <a:avLst/>
              <a:gdLst>
                <a:gd name="connsiteX0" fmla="*/ 17724 w 80765"/>
                <a:gd name="connsiteY0" fmla="*/ 0 h 110896"/>
                <a:gd name="connsiteX1" fmla="*/ 397 w 80765"/>
                <a:gd name="connsiteY1" fmla="*/ 82910 h 110896"/>
                <a:gd name="connsiteX2" fmla="*/ 14813 w 80765"/>
                <a:gd name="connsiteY2" fmla="*/ 104941 h 110896"/>
                <a:gd name="connsiteX3" fmla="*/ 41408 w 80765"/>
                <a:gd name="connsiteY3" fmla="*/ 110499 h 110896"/>
                <a:gd name="connsiteX4" fmla="*/ 63439 w 80765"/>
                <a:gd name="connsiteY4" fmla="*/ 96084 h 110896"/>
                <a:gd name="connsiteX5" fmla="*/ 80766 w 80765"/>
                <a:gd name="connsiteY5" fmla="*/ 13174 h 110896"/>
                <a:gd name="connsiteX6" fmla="*/ 17724 w 80765"/>
                <a:gd name="connsiteY6" fmla="*/ 0 h 11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65" h="110896">
                  <a:moveTo>
                    <a:pt x="17724" y="0"/>
                  </a:moveTo>
                  <a:lnTo>
                    <a:pt x="397" y="82910"/>
                  </a:lnTo>
                  <a:cubicBezTo>
                    <a:pt x="-1705" y="92974"/>
                    <a:pt x="4748" y="102839"/>
                    <a:pt x="14813" y="104941"/>
                  </a:cubicBezTo>
                  <a:lnTo>
                    <a:pt x="41408" y="110499"/>
                  </a:lnTo>
                  <a:cubicBezTo>
                    <a:pt x="51472" y="112602"/>
                    <a:pt x="61337" y="106148"/>
                    <a:pt x="63439" y="96084"/>
                  </a:cubicBezTo>
                  <a:lnTo>
                    <a:pt x="80766" y="13174"/>
                  </a:lnTo>
                  <a:lnTo>
                    <a:pt x="17724" y="0"/>
                  </a:lnTo>
                  <a:close/>
                </a:path>
              </a:pathLst>
            </a:custGeom>
            <a:solidFill>
              <a:srgbClr val="717282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0" name="图形 45"/>
          <p:cNvGrpSpPr/>
          <p:nvPr/>
        </p:nvGrpSpPr>
        <p:grpSpPr>
          <a:xfrm>
            <a:off x="421888" y="219965"/>
            <a:ext cx="1380977" cy="1380965"/>
            <a:chOff x="8786571" y="4992349"/>
            <a:chExt cx="332204" cy="332201"/>
          </a:xfrm>
          <a:solidFill>
            <a:srgbClr val="EFA014"/>
          </a:solidFill>
        </p:grpSpPr>
        <p:sp>
          <p:nvSpPr>
            <p:cNvPr id="71" name="任意多边形: 形状 70"/>
            <p:cNvSpPr/>
            <p:nvPr/>
          </p:nvSpPr>
          <p:spPr>
            <a:xfrm>
              <a:off x="8848012" y="5053787"/>
              <a:ext cx="209326" cy="209326"/>
            </a:xfrm>
            <a:custGeom>
              <a:avLst/>
              <a:gdLst>
                <a:gd name="connsiteX0" fmla="*/ 209327 w 209326"/>
                <a:gd name="connsiteY0" fmla="*/ 104663 h 209326"/>
                <a:gd name="connsiteX1" fmla="*/ 104663 w 209326"/>
                <a:gd name="connsiteY1" fmla="*/ 209327 h 209326"/>
                <a:gd name="connsiteX2" fmla="*/ 0 w 209326"/>
                <a:gd name="connsiteY2" fmla="*/ 104663 h 209326"/>
                <a:gd name="connsiteX3" fmla="*/ 104663 w 209326"/>
                <a:gd name="connsiteY3" fmla="*/ 0 h 209326"/>
                <a:gd name="connsiteX4" fmla="*/ 209327 w 209326"/>
                <a:gd name="connsiteY4" fmla="*/ 104663 h 20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326" h="209326">
                  <a:moveTo>
                    <a:pt x="209327" y="104663"/>
                  </a:moveTo>
                  <a:cubicBezTo>
                    <a:pt x="209327" y="162467"/>
                    <a:pt x="162467" y="209327"/>
                    <a:pt x="104663" y="209327"/>
                  </a:cubicBezTo>
                  <a:cubicBezTo>
                    <a:pt x="46859" y="209327"/>
                    <a:pt x="0" y="162467"/>
                    <a:pt x="0" y="104663"/>
                  </a:cubicBezTo>
                  <a:cubicBezTo>
                    <a:pt x="0" y="46859"/>
                    <a:pt x="46860" y="0"/>
                    <a:pt x="104663" y="0"/>
                  </a:cubicBezTo>
                  <a:cubicBezTo>
                    <a:pt x="162468" y="0"/>
                    <a:pt x="209327" y="46860"/>
                    <a:pt x="209327" y="104663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8945090" y="4992349"/>
              <a:ext cx="15166" cy="42955"/>
            </a:xfrm>
            <a:custGeom>
              <a:avLst/>
              <a:gdLst>
                <a:gd name="connsiteX0" fmla="*/ 7585 w 15166"/>
                <a:gd name="connsiteY0" fmla="*/ 42955 h 42955"/>
                <a:gd name="connsiteX1" fmla="*/ 15166 w 15166"/>
                <a:gd name="connsiteY1" fmla="*/ 35370 h 42955"/>
                <a:gd name="connsiteX2" fmla="*/ 15166 w 15166"/>
                <a:gd name="connsiteY2" fmla="*/ 7585 h 42955"/>
                <a:gd name="connsiteX3" fmla="*/ 7585 w 15166"/>
                <a:gd name="connsiteY3" fmla="*/ 0 h 42955"/>
                <a:gd name="connsiteX4" fmla="*/ 0 w 15166"/>
                <a:gd name="connsiteY4" fmla="*/ 7585 h 42955"/>
                <a:gd name="connsiteX5" fmla="*/ 0 w 15166"/>
                <a:gd name="connsiteY5" fmla="*/ 35370 h 42955"/>
                <a:gd name="connsiteX6" fmla="*/ 7585 w 15166"/>
                <a:gd name="connsiteY6" fmla="*/ 42955 h 42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166" h="42955">
                  <a:moveTo>
                    <a:pt x="7585" y="42955"/>
                  </a:moveTo>
                  <a:cubicBezTo>
                    <a:pt x="11772" y="42955"/>
                    <a:pt x="15166" y="39560"/>
                    <a:pt x="15166" y="35370"/>
                  </a:cubicBezTo>
                  <a:lnTo>
                    <a:pt x="15166" y="7585"/>
                  </a:lnTo>
                  <a:cubicBezTo>
                    <a:pt x="15166" y="3395"/>
                    <a:pt x="11772" y="0"/>
                    <a:pt x="7585" y="0"/>
                  </a:cubicBezTo>
                  <a:cubicBezTo>
                    <a:pt x="3395" y="0"/>
                    <a:pt x="0" y="3395"/>
                    <a:pt x="0" y="7585"/>
                  </a:cubicBezTo>
                  <a:lnTo>
                    <a:pt x="0" y="35370"/>
                  </a:lnTo>
                  <a:cubicBezTo>
                    <a:pt x="0" y="39560"/>
                    <a:pt x="3395" y="42955"/>
                    <a:pt x="7585" y="42955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8945090" y="5281595"/>
              <a:ext cx="15166" cy="42955"/>
            </a:xfrm>
            <a:custGeom>
              <a:avLst/>
              <a:gdLst>
                <a:gd name="connsiteX0" fmla="*/ 7585 w 15166"/>
                <a:gd name="connsiteY0" fmla="*/ 0 h 42955"/>
                <a:gd name="connsiteX1" fmla="*/ 0 w 15166"/>
                <a:gd name="connsiteY1" fmla="*/ 7582 h 42955"/>
                <a:gd name="connsiteX2" fmla="*/ 0 w 15166"/>
                <a:gd name="connsiteY2" fmla="*/ 35370 h 42955"/>
                <a:gd name="connsiteX3" fmla="*/ 7585 w 15166"/>
                <a:gd name="connsiteY3" fmla="*/ 42955 h 42955"/>
                <a:gd name="connsiteX4" fmla="*/ 15166 w 15166"/>
                <a:gd name="connsiteY4" fmla="*/ 35370 h 42955"/>
                <a:gd name="connsiteX5" fmla="*/ 15166 w 15166"/>
                <a:gd name="connsiteY5" fmla="*/ 7582 h 42955"/>
                <a:gd name="connsiteX6" fmla="*/ 7585 w 15166"/>
                <a:gd name="connsiteY6" fmla="*/ 0 h 42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166" h="42955">
                  <a:moveTo>
                    <a:pt x="7585" y="0"/>
                  </a:moveTo>
                  <a:cubicBezTo>
                    <a:pt x="3395" y="0"/>
                    <a:pt x="0" y="3395"/>
                    <a:pt x="0" y="7582"/>
                  </a:cubicBezTo>
                  <a:lnTo>
                    <a:pt x="0" y="35370"/>
                  </a:lnTo>
                  <a:cubicBezTo>
                    <a:pt x="0" y="39561"/>
                    <a:pt x="3395" y="42955"/>
                    <a:pt x="7585" y="42955"/>
                  </a:cubicBezTo>
                  <a:cubicBezTo>
                    <a:pt x="11772" y="42955"/>
                    <a:pt x="15166" y="39561"/>
                    <a:pt x="15166" y="35370"/>
                  </a:cubicBezTo>
                  <a:lnTo>
                    <a:pt x="15166" y="7582"/>
                  </a:lnTo>
                  <a:cubicBezTo>
                    <a:pt x="15166" y="3395"/>
                    <a:pt x="11772" y="0"/>
                    <a:pt x="7585" y="0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9075821" y="5150869"/>
              <a:ext cx="42955" cy="15163"/>
            </a:xfrm>
            <a:custGeom>
              <a:avLst/>
              <a:gdLst>
                <a:gd name="connsiteX0" fmla="*/ 35370 w 42955"/>
                <a:gd name="connsiteY0" fmla="*/ 0 h 15163"/>
                <a:gd name="connsiteX1" fmla="*/ 7582 w 42955"/>
                <a:gd name="connsiteY1" fmla="*/ 0 h 15163"/>
                <a:gd name="connsiteX2" fmla="*/ 0 w 42955"/>
                <a:gd name="connsiteY2" fmla="*/ 7581 h 15163"/>
                <a:gd name="connsiteX3" fmla="*/ 7582 w 42955"/>
                <a:gd name="connsiteY3" fmla="*/ 15163 h 15163"/>
                <a:gd name="connsiteX4" fmla="*/ 35370 w 42955"/>
                <a:gd name="connsiteY4" fmla="*/ 15163 h 15163"/>
                <a:gd name="connsiteX5" fmla="*/ 42955 w 42955"/>
                <a:gd name="connsiteY5" fmla="*/ 7581 h 15163"/>
                <a:gd name="connsiteX6" fmla="*/ 35370 w 42955"/>
                <a:gd name="connsiteY6" fmla="*/ 0 h 1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955" h="15163">
                  <a:moveTo>
                    <a:pt x="35370" y="0"/>
                  </a:moveTo>
                  <a:lnTo>
                    <a:pt x="7582" y="0"/>
                  </a:lnTo>
                  <a:cubicBezTo>
                    <a:pt x="3395" y="0"/>
                    <a:pt x="0" y="3395"/>
                    <a:pt x="0" y="7581"/>
                  </a:cubicBezTo>
                  <a:cubicBezTo>
                    <a:pt x="0" y="11768"/>
                    <a:pt x="3395" y="15163"/>
                    <a:pt x="7582" y="15163"/>
                  </a:cubicBezTo>
                  <a:lnTo>
                    <a:pt x="35370" y="15163"/>
                  </a:lnTo>
                  <a:cubicBezTo>
                    <a:pt x="39560" y="15163"/>
                    <a:pt x="42955" y="11768"/>
                    <a:pt x="42955" y="7581"/>
                  </a:cubicBezTo>
                  <a:cubicBezTo>
                    <a:pt x="42955" y="3395"/>
                    <a:pt x="39557" y="0"/>
                    <a:pt x="35370" y="0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8786571" y="5150869"/>
              <a:ext cx="42955" cy="15163"/>
            </a:xfrm>
            <a:custGeom>
              <a:avLst/>
              <a:gdLst>
                <a:gd name="connsiteX0" fmla="*/ 35374 w 42955"/>
                <a:gd name="connsiteY0" fmla="*/ 0 h 15163"/>
                <a:gd name="connsiteX1" fmla="*/ 7585 w 42955"/>
                <a:gd name="connsiteY1" fmla="*/ 0 h 15163"/>
                <a:gd name="connsiteX2" fmla="*/ 0 w 42955"/>
                <a:gd name="connsiteY2" fmla="*/ 7581 h 15163"/>
                <a:gd name="connsiteX3" fmla="*/ 7585 w 42955"/>
                <a:gd name="connsiteY3" fmla="*/ 15163 h 15163"/>
                <a:gd name="connsiteX4" fmla="*/ 35374 w 42955"/>
                <a:gd name="connsiteY4" fmla="*/ 15163 h 15163"/>
                <a:gd name="connsiteX5" fmla="*/ 42955 w 42955"/>
                <a:gd name="connsiteY5" fmla="*/ 7581 h 15163"/>
                <a:gd name="connsiteX6" fmla="*/ 35374 w 42955"/>
                <a:gd name="connsiteY6" fmla="*/ 0 h 1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955" h="15163">
                  <a:moveTo>
                    <a:pt x="35374" y="0"/>
                  </a:moveTo>
                  <a:lnTo>
                    <a:pt x="7585" y="0"/>
                  </a:lnTo>
                  <a:cubicBezTo>
                    <a:pt x="3395" y="0"/>
                    <a:pt x="0" y="3395"/>
                    <a:pt x="0" y="7581"/>
                  </a:cubicBezTo>
                  <a:cubicBezTo>
                    <a:pt x="0" y="11768"/>
                    <a:pt x="3395" y="15163"/>
                    <a:pt x="7585" y="15163"/>
                  </a:cubicBezTo>
                  <a:lnTo>
                    <a:pt x="35374" y="15163"/>
                  </a:lnTo>
                  <a:cubicBezTo>
                    <a:pt x="39560" y="15163"/>
                    <a:pt x="42955" y="11768"/>
                    <a:pt x="42955" y="7581"/>
                  </a:cubicBezTo>
                  <a:cubicBezTo>
                    <a:pt x="42955" y="3395"/>
                    <a:pt x="39564" y="0"/>
                    <a:pt x="35374" y="0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9037530" y="5038781"/>
              <a:ext cx="34817" cy="34814"/>
            </a:xfrm>
            <a:custGeom>
              <a:avLst/>
              <a:gdLst>
                <a:gd name="connsiteX0" fmla="*/ 21870 w 34817"/>
                <a:gd name="connsiteY0" fmla="*/ 2222 h 34814"/>
                <a:gd name="connsiteX1" fmla="*/ 2222 w 34817"/>
                <a:gd name="connsiteY1" fmla="*/ 21870 h 34814"/>
                <a:gd name="connsiteX2" fmla="*/ 2222 w 34817"/>
                <a:gd name="connsiteY2" fmla="*/ 32592 h 34814"/>
                <a:gd name="connsiteX3" fmla="*/ 7585 w 34817"/>
                <a:gd name="connsiteY3" fmla="*/ 34815 h 34814"/>
                <a:gd name="connsiteX4" fmla="*/ 12948 w 34817"/>
                <a:gd name="connsiteY4" fmla="*/ 32592 h 34814"/>
                <a:gd name="connsiteX5" fmla="*/ 32596 w 34817"/>
                <a:gd name="connsiteY5" fmla="*/ 12944 h 34814"/>
                <a:gd name="connsiteX6" fmla="*/ 32596 w 34817"/>
                <a:gd name="connsiteY6" fmla="*/ 2222 h 34814"/>
                <a:gd name="connsiteX7" fmla="*/ 21870 w 34817"/>
                <a:gd name="connsiteY7" fmla="*/ 2222 h 3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17" h="34814">
                  <a:moveTo>
                    <a:pt x="21870" y="2222"/>
                  </a:moveTo>
                  <a:lnTo>
                    <a:pt x="2222" y="21870"/>
                  </a:lnTo>
                  <a:cubicBezTo>
                    <a:pt x="-741" y="24829"/>
                    <a:pt x="-741" y="29634"/>
                    <a:pt x="2222" y="32592"/>
                  </a:cubicBezTo>
                  <a:cubicBezTo>
                    <a:pt x="3703" y="34074"/>
                    <a:pt x="5644" y="34815"/>
                    <a:pt x="7585" y="34815"/>
                  </a:cubicBezTo>
                  <a:cubicBezTo>
                    <a:pt x="9525" y="34815"/>
                    <a:pt x="11466" y="34074"/>
                    <a:pt x="12948" y="32592"/>
                  </a:cubicBezTo>
                  <a:lnTo>
                    <a:pt x="32596" y="12944"/>
                  </a:lnTo>
                  <a:cubicBezTo>
                    <a:pt x="35559" y="9982"/>
                    <a:pt x="35559" y="5181"/>
                    <a:pt x="32596" y="2222"/>
                  </a:cubicBezTo>
                  <a:cubicBezTo>
                    <a:pt x="29633" y="-741"/>
                    <a:pt x="24829" y="-741"/>
                    <a:pt x="21870" y="2222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8833003" y="5243307"/>
              <a:ext cx="34817" cy="34814"/>
            </a:xfrm>
            <a:custGeom>
              <a:avLst/>
              <a:gdLst>
                <a:gd name="connsiteX0" fmla="*/ 21870 w 34817"/>
                <a:gd name="connsiteY0" fmla="*/ 2222 h 34814"/>
                <a:gd name="connsiteX1" fmla="*/ 2222 w 34817"/>
                <a:gd name="connsiteY1" fmla="*/ 21870 h 34814"/>
                <a:gd name="connsiteX2" fmla="*/ 2222 w 34817"/>
                <a:gd name="connsiteY2" fmla="*/ 32593 h 34814"/>
                <a:gd name="connsiteX3" fmla="*/ 7585 w 34817"/>
                <a:gd name="connsiteY3" fmla="*/ 34815 h 34814"/>
                <a:gd name="connsiteX4" fmla="*/ 12948 w 34817"/>
                <a:gd name="connsiteY4" fmla="*/ 32593 h 34814"/>
                <a:gd name="connsiteX5" fmla="*/ 32596 w 34817"/>
                <a:gd name="connsiteY5" fmla="*/ 12944 h 34814"/>
                <a:gd name="connsiteX6" fmla="*/ 32596 w 34817"/>
                <a:gd name="connsiteY6" fmla="*/ 2222 h 34814"/>
                <a:gd name="connsiteX7" fmla="*/ 21870 w 34817"/>
                <a:gd name="connsiteY7" fmla="*/ 2222 h 3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17" h="34814">
                  <a:moveTo>
                    <a:pt x="21870" y="2222"/>
                  </a:moveTo>
                  <a:lnTo>
                    <a:pt x="2222" y="21870"/>
                  </a:lnTo>
                  <a:cubicBezTo>
                    <a:pt x="-741" y="24833"/>
                    <a:pt x="-741" y="29634"/>
                    <a:pt x="2222" y="32593"/>
                  </a:cubicBezTo>
                  <a:cubicBezTo>
                    <a:pt x="3703" y="34074"/>
                    <a:pt x="5644" y="34815"/>
                    <a:pt x="7585" y="34815"/>
                  </a:cubicBezTo>
                  <a:cubicBezTo>
                    <a:pt x="9526" y="34815"/>
                    <a:pt x="11466" y="34074"/>
                    <a:pt x="12948" y="32593"/>
                  </a:cubicBezTo>
                  <a:lnTo>
                    <a:pt x="32596" y="12944"/>
                  </a:lnTo>
                  <a:cubicBezTo>
                    <a:pt x="35559" y="9985"/>
                    <a:pt x="35559" y="5181"/>
                    <a:pt x="32596" y="2222"/>
                  </a:cubicBezTo>
                  <a:cubicBezTo>
                    <a:pt x="29633" y="-741"/>
                    <a:pt x="24829" y="-741"/>
                    <a:pt x="21870" y="2222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9037530" y="5243307"/>
              <a:ext cx="34817" cy="34814"/>
            </a:xfrm>
            <a:custGeom>
              <a:avLst/>
              <a:gdLst>
                <a:gd name="connsiteX0" fmla="*/ 12944 w 34817"/>
                <a:gd name="connsiteY0" fmla="*/ 2222 h 34814"/>
                <a:gd name="connsiteX1" fmla="*/ 2222 w 34817"/>
                <a:gd name="connsiteY1" fmla="*/ 2222 h 34814"/>
                <a:gd name="connsiteX2" fmla="*/ 2222 w 34817"/>
                <a:gd name="connsiteY2" fmla="*/ 12944 h 34814"/>
                <a:gd name="connsiteX3" fmla="*/ 21870 w 34817"/>
                <a:gd name="connsiteY3" fmla="*/ 32593 h 34814"/>
                <a:gd name="connsiteX4" fmla="*/ 27233 w 34817"/>
                <a:gd name="connsiteY4" fmla="*/ 34815 h 34814"/>
                <a:gd name="connsiteX5" fmla="*/ 32596 w 34817"/>
                <a:gd name="connsiteY5" fmla="*/ 32593 h 34814"/>
                <a:gd name="connsiteX6" fmla="*/ 32596 w 34817"/>
                <a:gd name="connsiteY6" fmla="*/ 21870 h 34814"/>
                <a:gd name="connsiteX7" fmla="*/ 12944 w 34817"/>
                <a:gd name="connsiteY7" fmla="*/ 2222 h 3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17" h="34814">
                  <a:moveTo>
                    <a:pt x="12944" y="2222"/>
                  </a:moveTo>
                  <a:cubicBezTo>
                    <a:pt x="9985" y="-741"/>
                    <a:pt x="5181" y="-741"/>
                    <a:pt x="2222" y="2222"/>
                  </a:cubicBezTo>
                  <a:cubicBezTo>
                    <a:pt x="-741" y="5185"/>
                    <a:pt x="-741" y="9985"/>
                    <a:pt x="2222" y="12944"/>
                  </a:cubicBezTo>
                  <a:lnTo>
                    <a:pt x="21870" y="32593"/>
                  </a:lnTo>
                  <a:cubicBezTo>
                    <a:pt x="23351" y="34074"/>
                    <a:pt x="25292" y="34815"/>
                    <a:pt x="27233" y="34815"/>
                  </a:cubicBezTo>
                  <a:cubicBezTo>
                    <a:pt x="29174" y="34815"/>
                    <a:pt x="31114" y="34074"/>
                    <a:pt x="32596" y="32593"/>
                  </a:cubicBezTo>
                  <a:cubicBezTo>
                    <a:pt x="35559" y="29634"/>
                    <a:pt x="35559" y="24829"/>
                    <a:pt x="32596" y="21870"/>
                  </a:cubicBezTo>
                  <a:lnTo>
                    <a:pt x="12944" y="2222"/>
                  </a:ln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8833007" y="5038781"/>
              <a:ext cx="34814" cy="34814"/>
            </a:xfrm>
            <a:custGeom>
              <a:avLst/>
              <a:gdLst>
                <a:gd name="connsiteX0" fmla="*/ 21867 w 34814"/>
                <a:gd name="connsiteY0" fmla="*/ 32592 h 34814"/>
                <a:gd name="connsiteX1" fmla="*/ 27230 w 34814"/>
                <a:gd name="connsiteY1" fmla="*/ 34815 h 34814"/>
                <a:gd name="connsiteX2" fmla="*/ 32592 w 34814"/>
                <a:gd name="connsiteY2" fmla="*/ 32592 h 34814"/>
                <a:gd name="connsiteX3" fmla="*/ 32592 w 34814"/>
                <a:gd name="connsiteY3" fmla="*/ 21870 h 34814"/>
                <a:gd name="connsiteX4" fmla="*/ 12944 w 34814"/>
                <a:gd name="connsiteY4" fmla="*/ 2222 h 34814"/>
                <a:gd name="connsiteX5" fmla="*/ 2222 w 34814"/>
                <a:gd name="connsiteY5" fmla="*/ 2222 h 34814"/>
                <a:gd name="connsiteX6" fmla="*/ 2222 w 34814"/>
                <a:gd name="connsiteY6" fmla="*/ 12944 h 34814"/>
                <a:gd name="connsiteX7" fmla="*/ 21867 w 34814"/>
                <a:gd name="connsiteY7" fmla="*/ 32592 h 3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14" h="34814">
                  <a:moveTo>
                    <a:pt x="21867" y="32592"/>
                  </a:moveTo>
                  <a:cubicBezTo>
                    <a:pt x="23348" y="34074"/>
                    <a:pt x="25289" y="34815"/>
                    <a:pt x="27230" y="34815"/>
                  </a:cubicBezTo>
                  <a:cubicBezTo>
                    <a:pt x="29171" y="34815"/>
                    <a:pt x="31111" y="34074"/>
                    <a:pt x="32592" y="32592"/>
                  </a:cubicBezTo>
                  <a:cubicBezTo>
                    <a:pt x="35555" y="29630"/>
                    <a:pt x="35555" y="24829"/>
                    <a:pt x="32592" y="21870"/>
                  </a:cubicBezTo>
                  <a:lnTo>
                    <a:pt x="12944" y="2222"/>
                  </a:lnTo>
                  <a:cubicBezTo>
                    <a:pt x="9985" y="-741"/>
                    <a:pt x="5181" y="-741"/>
                    <a:pt x="2222" y="2222"/>
                  </a:cubicBezTo>
                  <a:cubicBezTo>
                    <a:pt x="-741" y="5181"/>
                    <a:pt x="-741" y="9985"/>
                    <a:pt x="2222" y="12944"/>
                  </a:cubicBezTo>
                  <a:lnTo>
                    <a:pt x="21867" y="32592"/>
                  </a:ln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92" name="图形 45"/>
          <p:cNvGrpSpPr/>
          <p:nvPr/>
        </p:nvGrpSpPr>
        <p:grpSpPr>
          <a:xfrm>
            <a:off x="3075867" y="6167397"/>
            <a:ext cx="324560" cy="468492"/>
            <a:chOff x="5245752" y="2774950"/>
            <a:chExt cx="274770" cy="396622"/>
          </a:xfrm>
        </p:grpSpPr>
        <p:sp>
          <p:nvSpPr>
            <p:cNvPr id="93" name="任意多边形: 形状 92"/>
            <p:cNvSpPr/>
            <p:nvPr/>
          </p:nvSpPr>
          <p:spPr>
            <a:xfrm>
              <a:off x="5245752" y="2774950"/>
              <a:ext cx="274770" cy="396622"/>
            </a:xfrm>
            <a:custGeom>
              <a:avLst/>
              <a:gdLst>
                <a:gd name="connsiteX0" fmla="*/ 109289 w 274770"/>
                <a:gd name="connsiteY0" fmla="*/ 2979 h 396622"/>
                <a:gd name="connsiteX1" fmla="*/ 2980 w 274770"/>
                <a:gd name="connsiteY1" fmla="*/ 165980 h 396622"/>
                <a:gd name="connsiteX2" fmla="*/ 192110 w 274770"/>
                <a:gd name="connsiteY2" fmla="*/ 396402 h 396622"/>
                <a:gd name="connsiteX3" fmla="*/ 272293 w 274770"/>
                <a:gd name="connsiteY3" fmla="*/ 109288 h 396622"/>
                <a:gd name="connsiteX4" fmla="*/ 109289 w 274770"/>
                <a:gd name="connsiteY4" fmla="*/ 2979 h 39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770" h="396622">
                  <a:moveTo>
                    <a:pt x="109289" y="2979"/>
                  </a:moveTo>
                  <a:cubicBezTo>
                    <a:pt x="34921" y="18632"/>
                    <a:pt x="-12677" y="91612"/>
                    <a:pt x="2980" y="165980"/>
                  </a:cubicBezTo>
                  <a:cubicBezTo>
                    <a:pt x="18633" y="240348"/>
                    <a:pt x="158646" y="403445"/>
                    <a:pt x="192110" y="396402"/>
                  </a:cubicBezTo>
                  <a:cubicBezTo>
                    <a:pt x="225570" y="389358"/>
                    <a:pt x="287950" y="183656"/>
                    <a:pt x="272293" y="109288"/>
                  </a:cubicBezTo>
                  <a:cubicBezTo>
                    <a:pt x="256637" y="34920"/>
                    <a:pt x="183657" y="-12675"/>
                    <a:pt x="109289" y="2979"/>
                  </a:cubicBezTo>
                  <a:close/>
                </a:path>
              </a:pathLst>
            </a:custGeom>
            <a:solidFill>
              <a:srgbClr val="FFDAC3"/>
            </a:solidFill>
            <a:ln w="17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/>
          </p:nvSpPr>
          <p:spPr>
            <a:xfrm rot="-3286003">
              <a:off x="5311033" y="2840407"/>
              <a:ext cx="144654" cy="144654"/>
            </a:xfrm>
            <a:custGeom>
              <a:avLst/>
              <a:gdLst>
                <a:gd name="connsiteX0" fmla="*/ 144654 w 144654"/>
                <a:gd name="connsiteY0" fmla="*/ 72327 h 144654"/>
                <a:gd name="connsiteX1" fmla="*/ 72327 w 144654"/>
                <a:gd name="connsiteY1" fmla="*/ 144654 h 144654"/>
                <a:gd name="connsiteX2" fmla="*/ 0 w 144654"/>
                <a:gd name="connsiteY2" fmla="*/ 72327 h 144654"/>
                <a:gd name="connsiteX3" fmla="*/ 72327 w 144654"/>
                <a:gd name="connsiteY3" fmla="*/ 0 h 144654"/>
                <a:gd name="connsiteX4" fmla="*/ 144654 w 144654"/>
                <a:gd name="connsiteY4" fmla="*/ 72327 h 14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654" h="144654">
                  <a:moveTo>
                    <a:pt x="144654" y="72327"/>
                  </a:moveTo>
                  <a:cubicBezTo>
                    <a:pt x="144654" y="112272"/>
                    <a:pt x="112272" y="144654"/>
                    <a:pt x="72327" y="144654"/>
                  </a:cubicBezTo>
                  <a:cubicBezTo>
                    <a:pt x="32382" y="144654"/>
                    <a:pt x="0" y="112272"/>
                    <a:pt x="0" y="72327"/>
                  </a:cubicBezTo>
                  <a:cubicBezTo>
                    <a:pt x="0" y="32382"/>
                    <a:pt x="32382" y="0"/>
                    <a:pt x="72327" y="0"/>
                  </a:cubicBezTo>
                  <a:cubicBezTo>
                    <a:pt x="112272" y="0"/>
                    <a:pt x="144654" y="32382"/>
                    <a:pt x="144654" y="72327"/>
                  </a:cubicBezTo>
                  <a:close/>
                </a:path>
              </a:pathLst>
            </a:custGeom>
            <a:solidFill>
              <a:srgbClr val="FC7643"/>
            </a:solidFill>
            <a:ln w="17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144" name="组合 143"/>
          <p:cNvGrpSpPr/>
          <p:nvPr/>
        </p:nvGrpSpPr>
        <p:grpSpPr>
          <a:xfrm rot="18862211">
            <a:off x="9496776" y="309928"/>
            <a:ext cx="398518" cy="519132"/>
            <a:chOff x="9402916" y="-44797"/>
            <a:chExt cx="523535" cy="681986"/>
          </a:xfrm>
        </p:grpSpPr>
        <p:sp>
          <p:nvSpPr>
            <p:cNvPr id="134" name="矩形: 圆角 133"/>
            <p:cNvSpPr/>
            <p:nvPr/>
          </p:nvSpPr>
          <p:spPr>
            <a:xfrm rot="1517586">
              <a:off x="9402916" y="-44797"/>
              <a:ext cx="523535" cy="681986"/>
            </a:xfrm>
            <a:prstGeom prst="roundRect">
              <a:avLst>
                <a:gd name="adj" fmla="val 0"/>
              </a:avLst>
            </a:prstGeom>
            <a:solidFill>
              <a:srgbClr val="FFDAC3"/>
            </a:solidFill>
            <a:ln w="17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Rounded Rectangle 133+"/>
            <p:cNvSpPr/>
            <p:nvPr/>
          </p:nvSpPr>
          <p:spPr>
            <a:xfrm rot="1517586">
              <a:off x="9456232" y="4829"/>
              <a:ext cx="418984" cy="582696"/>
            </a:xfrm>
            <a:prstGeom prst="roundRect">
              <a:avLst>
                <a:gd name="adj" fmla="val 0"/>
              </a:avLst>
            </a:prstGeom>
            <a:solidFill>
              <a:srgbClr val="FC7643"/>
            </a:solidFill>
            <a:ln w="17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42" name="组合 141"/>
            <p:cNvGrpSpPr/>
            <p:nvPr/>
          </p:nvGrpSpPr>
          <p:grpSpPr>
            <a:xfrm rot="1532823">
              <a:off x="9452186" y="197647"/>
              <a:ext cx="345423" cy="383251"/>
              <a:chOff x="9419575" y="-117848"/>
              <a:chExt cx="609600" cy="676358"/>
            </a:xfrm>
            <a:solidFill>
              <a:srgbClr val="FFEBD2"/>
            </a:solidFill>
          </p:grpSpPr>
          <p:sp>
            <p:nvSpPr>
              <p:cNvPr id="139" name="任意多边形: 形状 138"/>
              <p:cNvSpPr/>
              <p:nvPr/>
            </p:nvSpPr>
            <p:spPr>
              <a:xfrm>
                <a:off x="9419575" y="253710"/>
                <a:ext cx="609600" cy="304800"/>
              </a:xfrm>
              <a:custGeom>
                <a:avLst/>
                <a:gdLst>
                  <a:gd name="connsiteX0" fmla="*/ 609600 w 609600"/>
                  <a:gd name="connsiteY0" fmla="*/ 152400 h 304800"/>
                  <a:gd name="connsiteX1" fmla="*/ 579120 w 609600"/>
                  <a:gd name="connsiteY1" fmla="*/ 91440 h 304800"/>
                  <a:gd name="connsiteX2" fmla="*/ 430530 w 609600"/>
                  <a:gd name="connsiteY2" fmla="*/ 19050 h 304800"/>
                  <a:gd name="connsiteX3" fmla="*/ 304800 w 609600"/>
                  <a:gd name="connsiteY3" fmla="*/ 0 h 304800"/>
                  <a:gd name="connsiteX4" fmla="*/ 179070 w 609600"/>
                  <a:gd name="connsiteY4" fmla="*/ 19050 h 304800"/>
                  <a:gd name="connsiteX5" fmla="*/ 30480 w 609600"/>
                  <a:gd name="connsiteY5" fmla="*/ 91440 h 304800"/>
                  <a:gd name="connsiteX6" fmla="*/ 0 w 609600"/>
                  <a:gd name="connsiteY6" fmla="*/ 152400 h 304800"/>
                  <a:gd name="connsiteX7" fmla="*/ 0 w 609600"/>
                  <a:gd name="connsiteY7" fmla="*/ 304800 h 304800"/>
                  <a:gd name="connsiteX8" fmla="*/ 609600 w 609600"/>
                  <a:gd name="connsiteY8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600" h="304800">
                    <a:moveTo>
                      <a:pt x="609600" y="152400"/>
                    </a:moveTo>
                    <a:cubicBezTo>
                      <a:pt x="609103" y="128536"/>
                      <a:pt x="597913" y="106157"/>
                      <a:pt x="579120" y="91440"/>
                    </a:cubicBezTo>
                    <a:cubicBezTo>
                      <a:pt x="537210" y="57150"/>
                      <a:pt x="483870" y="34290"/>
                      <a:pt x="430530" y="19050"/>
                    </a:cubicBezTo>
                    <a:cubicBezTo>
                      <a:pt x="389779" y="6575"/>
                      <a:pt x="347417" y="157"/>
                      <a:pt x="304800" y="0"/>
                    </a:cubicBezTo>
                    <a:cubicBezTo>
                      <a:pt x="262230" y="734"/>
                      <a:pt x="219947" y="7141"/>
                      <a:pt x="179070" y="19050"/>
                    </a:cubicBezTo>
                    <a:cubicBezTo>
                      <a:pt x="125800" y="34595"/>
                      <a:pt x="75555" y="59073"/>
                      <a:pt x="30480" y="91440"/>
                    </a:cubicBezTo>
                    <a:cubicBezTo>
                      <a:pt x="11687" y="106157"/>
                      <a:pt x="497" y="128536"/>
                      <a:pt x="0" y="152400"/>
                    </a:cubicBezTo>
                    <a:lnTo>
                      <a:pt x="0" y="304800"/>
                    </a:lnTo>
                    <a:lnTo>
                      <a:pt x="609600" y="304800"/>
                    </a:lnTo>
                    <a:close/>
                  </a:path>
                </a:pathLst>
              </a:custGeom>
              <a:solidFill>
                <a:srgbClr val="FFDAC3"/>
              </a:solidFill>
              <a:ln w="171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40" name="任意多边形: 形状 139"/>
              <p:cNvSpPr/>
              <p:nvPr/>
            </p:nvSpPr>
            <p:spPr>
              <a:xfrm>
                <a:off x="9554398" y="-117848"/>
                <a:ext cx="326044" cy="171533"/>
              </a:xfrm>
              <a:custGeom>
                <a:avLst/>
                <a:gdLst>
                  <a:gd name="connsiteX0" fmla="*/ 141402 w 326044"/>
                  <a:gd name="connsiteY0" fmla="*/ 140577 h 171533"/>
                  <a:gd name="connsiteX1" fmla="*/ 227127 w 326044"/>
                  <a:gd name="connsiteY1" fmla="*/ 78951 h 171533"/>
                  <a:gd name="connsiteX2" fmla="*/ 227127 w 326044"/>
                  <a:gd name="connsiteY2" fmla="*/ 78951 h 171533"/>
                  <a:gd name="connsiteX3" fmla="*/ 253416 w 326044"/>
                  <a:gd name="connsiteY3" fmla="*/ 89523 h 171533"/>
                  <a:gd name="connsiteX4" fmla="*/ 298945 w 326044"/>
                  <a:gd name="connsiteY4" fmla="*/ 137815 h 171533"/>
                  <a:gd name="connsiteX5" fmla="*/ 321329 w 326044"/>
                  <a:gd name="connsiteY5" fmla="*/ 170200 h 171533"/>
                  <a:gd name="connsiteX6" fmla="*/ 321329 w 326044"/>
                  <a:gd name="connsiteY6" fmla="*/ 170200 h 171533"/>
                  <a:gd name="connsiteX7" fmla="*/ 322377 w 326044"/>
                  <a:gd name="connsiteY7" fmla="*/ 171534 h 171533"/>
                  <a:gd name="connsiteX8" fmla="*/ 322377 w 326044"/>
                  <a:gd name="connsiteY8" fmla="*/ 171534 h 171533"/>
                  <a:gd name="connsiteX9" fmla="*/ 323615 w 326044"/>
                  <a:gd name="connsiteY9" fmla="*/ 111240 h 171533"/>
                  <a:gd name="connsiteX10" fmla="*/ 293802 w 326044"/>
                  <a:gd name="connsiteY10" fmla="*/ 50090 h 171533"/>
                  <a:gd name="connsiteX11" fmla="*/ 243795 w 326044"/>
                  <a:gd name="connsiteY11" fmla="*/ 33421 h 171533"/>
                  <a:gd name="connsiteX12" fmla="*/ 157880 w 326044"/>
                  <a:gd name="connsiteY12" fmla="*/ 84 h 171533"/>
                  <a:gd name="connsiteX13" fmla="*/ 36150 w 326044"/>
                  <a:gd name="connsiteY13" fmla="*/ 52376 h 171533"/>
                  <a:gd name="connsiteX14" fmla="*/ 6432 w 326044"/>
                  <a:gd name="connsiteY14" fmla="*/ 134958 h 171533"/>
                  <a:gd name="connsiteX15" fmla="*/ 2908 w 326044"/>
                  <a:gd name="connsiteY15" fmla="*/ 162866 h 171533"/>
                  <a:gd name="connsiteX16" fmla="*/ 18815 w 326044"/>
                  <a:gd name="connsiteY16" fmla="*/ 162866 h 171533"/>
                  <a:gd name="connsiteX17" fmla="*/ 18815 w 326044"/>
                  <a:gd name="connsiteY17" fmla="*/ 162866 h 171533"/>
                  <a:gd name="connsiteX18" fmla="*/ 141402 w 326044"/>
                  <a:gd name="connsiteY18" fmla="*/ 140577 h 171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6044" h="171533">
                    <a:moveTo>
                      <a:pt x="141402" y="140577"/>
                    </a:moveTo>
                    <a:cubicBezTo>
                      <a:pt x="166167" y="126004"/>
                      <a:pt x="227127" y="78951"/>
                      <a:pt x="227127" y="78951"/>
                    </a:cubicBezTo>
                    <a:lnTo>
                      <a:pt x="227127" y="78951"/>
                    </a:lnTo>
                    <a:cubicBezTo>
                      <a:pt x="236746" y="79784"/>
                      <a:pt x="245898" y="83465"/>
                      <a:pt x="253416" y="89523"/>
                    </a:cubicBezTo>
                    <a:cubicBezTo>
                      <a:pt x="271708" y="102368"/>
                      <a:pt x="287199" y="118799"/>
                      <a:pt x="298945" y="137815"/>
                    </a:cubicBezTo>
                    <a:cubicBezTo>
                      <a:pt x="309518" y="153627"/>
                      <a:pt x="318567" y="166390"/>
                      <a:pt x="321329" y="170200"/>
                    </a:cubicBezTo>
                    <a:lnTo>
                      <a:pt x="321329" y="170200"/>
                    </a:lnTo>
                    <a:lnTo>
                      <a:pt x="322377" y="171534"/>
                    </a:lnTo>
                    <a:lnTo>
                      <a:pt x="322377" y="171534"/>
                    </a:lnTo>
                    <a:cubicBezTo>
                      <a:pt x="327139" y="162009"/>
                      <a:pt x="326949" y="135434"/>
                      <a:pt x="323615" y="111240"/>
                    </a:cubicBezTo>
                    <a:cubicBezTo>
                      <a:pt x="318948" y="77903"/>
                      <a:pt x="315138" y="67997"/>
                      <a:pt x="293802" y="50090"/>
                    </a:cubicBezTo>
                    <a:cubicBezTo>
                      <a:pt x="280207" y="37769"/>
                      <a:pt x="262063" y="31721"/>
                      <a:pt x="243795" y="33421"/>
                    </a:cubicBezTo>
                    <a:cubicBezTo>
                      <a:pt x="219009" y="14187"/>
                      <a:pt x="189151" y="2602"/>
                      <a:pt x="157880" y="84"/>
                    </a:cubicBezTo>
                    <a:cubicBezTo>
                      <a:pt x="110255" y="-1631"/>
                      <a:pt x="58248" y="23229"/>
                      <a:pt x="36150" y="52376"/>
                    </a:cubicBezTo>
                    <a:cubicBezTo>
                      <a:pt x="2718" y="96191"/>
                      <a:pt x="6432" y="124766"/>
                      <a:pt x="6432" y="134958"/>
                    </a:cubicBezTo>
                    <a:cubicBezTo>
                      <a:pt x="6432" y="145149"/>
                      <a:pt x="-5283" y="162866"/>
                      <a:pt x="2908" y="162866"/>
                    </a:cubicBezTo>
                    <a:cubicBezTo>
                      <a:pt x="8242" y="162866"/>
                      <a:pt x="13481" y="162866"/>
                      <a:pt x="18815" y="162866"/>
                    </a:cubicBezTo>
                    <a:lnTo>
                      <a:pt x="18815" y="162866"/>
                    </a:lnTo>
                    <a:cubicBezTo>
                      <a:pt x="49009" y="162009"/>
                      <a:pt x="110636" y="158675"/>
                      <a:pt x="141402" y="1405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1" name="任意多边形: 形状 140"/>
              <p:cNvSpPr/>
              <p:nvPr/>
            </p:nvSpPr>
            <p:spPr>
              <a:xfrm>
                <a:off x="9572070" y="-18705"/>
                <a:ext cx="303276" cy="233186"/>
              </a:xfrm>
              <a:custGeom>
                <a:avLst/>
                <a:gdLst>
                  <a:gd name="connsiteX0" fmla="*/ 289655 w 303276"/>
                  <a:gd name="connsiteY0" fmla="*/ 83534 h 233186"/>
                  <a:gd name="connsiteX1" fmla="*/ 265938 w 303276"/>
                  <a:gd name="connsiteY1" fmla="*/ 49340 h 233186"/>
                  <a:gd name="connsiteX2" fmla="*/ 225076 w 303276"/>
                  <a:gd name="connsiteY2" fmla="*/ 5715 h 233186"/>
                  <a:gd name="connsiteX3" fmla="*/ 214694 w 303276"/>
                  <a:gd name="connsiteY3" fmla="*/ 0 h 233186"/>
                  <a:gd name="connsiteX4" fmla="*/ 133350 w 303276"/>
                  <a:gd name="connsiteY4" fmla="*/ 57721 h 233186"/>
                  <a:gd name="connsiteX5" fmla="*/ 0 w 303276"/>
                  <a:gd name="connsiteY5" fmla="*/ 82677 h 233186"/>
                  <a:gd name="connsiteX6" fmla="*/ 154278 w 303276"/>
                  <a:gd name="connsiteY6" fmla="*/ 233175 h 233186"/>
                  <a:gd name="connsiteX7" fmla="*/ 303276 w 303276"/>
                  <a:gd name="connsiteY7" fmla="*/ 102203 h 233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3276" h="233186">
                    <a:moveTo>
                      <a:pt x="289655" y="83534"/>
                    </a:moveTo>
                    <a:cubicBezTo>
                      <a:pt x="289179" y="82868"/>
                      <a:pt x="278702" y="68294"/>
                      <a:pt x="265938" y="49340"/>
                    </a:cubicBezTo>
                    <a:cubicBezTo>
                      <a:pt x="255456" y="32148"/>
                      <a:pt x="241546" y="17297"/>
                      <a:pt x="225076" y="5715"/>
                    </a:cubicBezTo>
                    <a:cubicBezTo>
                      <a:pt x="221870" y="3380"/>
                      <a:pt x="218382" y="1460"/>
                      <a:pt x="214694" y="0"/>
                    </a:cubicBezTo>
                    <a:cubicBezTo>
                      <a:pt x="197739" y="12859"/>
                      <a:pt x="154115" y="45625"/>
                      <a:pt x="133350" y="57721"/>
                    </a:cubicBezTo>
                    <a:cubicBezTo>
                      <a:pt x="100394" y="76771"/>
                      <a:pt x="40291" y="81820"/>
                      <a:pt x="0" y="82677"/>
                    </a:cubicBezTo>
                    <a:cubicBezTo>
                      <a:pt x="1044" y="166839"/>
                      <a:pt x="70116" y="234219"/>
                      <a:pt x="154278" y="233175"/>
                    </a:cubicBezTo>
                    <a:cubicBezTo>
                      <a:pt x="229450" y="232243"/>
                      <a:pt x="292712" y="176634"/>
                      <a:pt x="303276" y="102203"/>
                    </a:cubicBezTo>
                    <a:close/>
                  </a:path>
                </a:pathLst>
              </a:custGeom>
              <a:solidFill>
                <a:srgbClr val="FFDAC3"/>
              </a:solidFill>
              <a:ln w="171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" name="Text 3"/>
          <p:cNvSpPr/>
          <p:nvPr>
            <p:custDataLst>
              <p:tags r:id="rId3"/>
            </p:custDataLst>
          </p:nvPr>
        </p:nvSpPr>
        <p:spPr>
          <a:xfrm>
            <a:off x="4699001" y="1806917"/>
            <a:ext cx="469900" cy="444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4050"/>
              </a:lnSpc>
            </a:pPr>
            <a:r>
              <a:rPr lang="en-US" sz="2500" b="1" dirty="0">
                <a:solidFill>
                  <a:schemeClr val="bg1"/>
                </a:solidFill>
                <a:latin typeface="MiSans Normal" panose="00000500000000000000" pitchFamily="2" charset="-122"/>
                <a:ea typeface="MiSans Normal" panose="00000500000000000000" pitchFamily="2" charset="-122"/>
                <a:cs typeface="+mn-ea"/>
                <a:sym typeface="+mn-lt"/>
              </a:rPr>
              <a:t>01</a:t>
            </a:r>
            <a:endParaRPr lang="en-US" sz="2500" dirty="0">
              <a:solidFill>
                <a:schemeClr val="bg1"/>
              </a:solidFill>
              <a:latin typeface="MiSans Normal" panose="00000500000000000000" pitchFamily="2" charset="-122"/>
              <a:ea typeface="MiSans Normal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4" name="Text 4"/>
          <p:cNvSpPr/>
          <p:nvPr>
            <p:custDataLst>
              <p:tags r:id="rId4"/>
            </p:custDataLst>
          </p:nvPr>
        </p:nvSpPr>
        <p:spPr>
          <a:xfrm>
            <a:off x="5321301" y="1909786"/>
            <a:ext cx="2618739" cy="279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安全意识培养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任意多边形: 形状 20" descr="D:\51PPT模板网\51pptmoban.com\图片.jpg"/>
          <p:cNvSpPr/>
          <p:nvPr>
            <p:custDataLst>
              <p:tags r:id="rId5"/>
            </p:custDataLst>
          </p:nvPr>
        </p:nvSpPr>
        <p:spPr>
          <a:xfrm>
            <a:off x="3437730" y="3290471"/>
            <a:ext cx="5316539" cy="486610"/>
          </a:xfrm>
          <a:custGeom>
            <a:avLst/>
            <a:gdLst>
              <a:gd name="connsiteX0" fmla="*/ 0 w 5316539"/>
              <a:gd name="connsiteY0" fmla="*/ 0 h 486610"/>
              <a:gd name="connsiteX1" fmla="*/ 5311748 w 5316539"/>
              <a:gd name="connsiteY1" fmla="*/ 0 h 486610"/>
              <a:gd name="connsiteX2" fmla="*/ 5226051 w 5316539"/>
              <a:gd name="connsiteY2" fmla="*/ 64795 h 486610"/>
              <a:gd name="connsiteX3" fmla="*/ 5292726 w 5316539"/>
              <a:gd name="connsiteY3" fmla="*/ 145757 h 486610"/>
              <a:gd name="connsiteX4" fmla="*/ 5240339 w 5316539"/>
              <a:gd name="connsiteY4" fmla="*/ 174332 h 486610"/>
              <a:gd name="connsiteX5" fmla="*/ 5316539 w 5316539"/>
              <a:gd name="connsiteY5" fmla="*/ 241007 h 486610"/>
              <a:gd name="connsiteX6" fmla="*/ 5254626 w 5316539"/>
              <a:gd name="connsiteY6" fmla="*/ 264820 h 486610"/>
              <a:gd name="connsiteX7" fmla="*/ 5307014 w 5316539"/>
              <a:gd name="connsiteY7" fmla="*/ 302920 h 486610"/>
              <a:gd name="connsiteX8" fmla="*/ 5230814 w 5316539"/>
              <a:gd name="connsiteY8" fmla="*/ 364832 h 486610"/>
              <a:gd name="connsiteX9" fmla="*/ 5316539 w 5316539"/>
              <a:gd name="connsiteY9" fmla="*/ 421982 h 486610"/>
              <a:gd name="connsiteX10" fmla="*/ 5291919 w 5316539"/>
              <a:gd name="connsiteY10" fmla="*/ 486610 h 486610"/>
              <a:gd name="connsiteX11" fmla="*/ 52995 w 5316539"/>
              <a:gd name="connsiteY11" fmla="*/ 486610 h 486610"/>
              <a:gd name="connsiteX12" fmla="*/ 82551 w 5316539"/>
              <a:gd name="connsiteY12" fmla="*/ 445795 h 486610"/>
              <a:gd name="connsiteX13" fmla="*/ 30164 w 5316539"/>
              <a:gd name="connsiteY13" fmla="*/ 379120 h 486610"/>
              <a:gd name="connsiteX14" fmla="*/ 53976 w 5316539"/>
              <a:gd name="connsiteY14" fmla="*/ 336257 h 486610"/>
              <a:gd name="connsiteX15" fmla="*/ 15876 w 5316539"/>
              <a:gd name="connsiteY15" fmla="*/ 241007 h 486610"/>
              <a:gd name="connsiteX16" fmla="*/ 120651 w 5316539"/>
              <a:gd name="connsiteY16" fmla="*/ 202907 h 486610"/>
              <a:gd name="connsiteX17" fmla="*/ 25401 w 5316539"/>
              <a:gd name="connsiteY17" fmla="*/ 112420 h 486610"/>
              <a:gd name="connsiteX18" fmla="*/ 68264 w 5316539"/>
              <a:gd name="connsiteY18" fmla="*/ 55270 h 486610"/>
              <a:gd name="connsiteX19" fmla="*/ 0 w 5316539"/>
              <a:gd name="connsiteY19" fmla="*/ 2176 h 486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16539" h="486610">
                <a:moveTo>
                  <a:pt x="0" y="0"/>
                </a:moveTo>
                <a:lnTo>
                  <a:pt x="5311748" y="0"/>
                </a:lnTo>
                <a:lnTo>
                  <a:pt x="5226051" y="64795"/>
                </a:lnTo>
                <a:lnTo>
                  <a:pt x="5292726" y="145757"/>
                </a:lnTo>
                <a:lnTo>
                  <a:pt x="5240339" y="174332"/>
                </a:lnTo>
                <a:lnTo>
                  <a:pt x="5316539" y="241007"/>
                </a:lnTo>
                <a:lnTo>
                  <a:pt x="5254626" y="264820"/>
                </a:lnTo>
                <a:lnTo>
                  <a:pt x="5307014" y="302920"/>
                </a:lnTo>
                <a:lnTo>
                  <a:pt x="5230814" y="364832"/>
                </a:lnTo>
                <a:lnTo>
                  <a:pt x="5316539" y="421982"/>
                </a:lnTo>
                <a:lnTo>
                  <a:pt x="5291919" y="486610"/>
                </a:lnTo>
                <a:lnTo>
                  <a:pt x="52995" y="486610"/>
                </a:lnTo>
                <a:lnTo>
                  <a:pt x="82551" y="445795"/>
                </a:lnTo>
                <a:lnTo>
                  <a:pt x="30164" y="379120"/>
                </a:lnTo>
                <a:lnTo>
                  <a:pt x="53976" y="336257"/>
                </a:lnTo>
                <a:lnTo>
                  <a:pt x="15876" y="241007"/>
                </a:lnTo>
                <a:lnTo>
                  <a:pt x="120651" y="202907"/>
                </a:lnTo>
                <a:lnTo>
                  <a:pt x="25401" y="112420"/>
                </a:lnTo>
                <a:lnTo>
                  <a:pt x="68264" y="55270"/>
                </a:lnTo>
                <a:lnTo>
                  <a:pt x="0" y="2176"/>
                </a:lnTo>
                <a:close/>
              </a:path>
            </a:pathLst>
          </a:custGeom>
          <a:solidFill>
            <a:srgbClr val="FC7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2" name="任意多边形: 形状 21"/>
          <p:cNvSpPr/>
          <p:nvPr>
            <p:custDataLst>
              <p:tags r:id="rId6"/>
            </p:custDataLst>
          </p:nvPr>
        </p:nvSpPr>
        <p:spPr>
          <a:xfrm>
            <a:off x="3437730" y="4772552"/>
            <a:ext cx="5316539" cy="486610"/>
          </a:xfrm>
          <a:custGeom>
            <a:avLst/>
            <a:gdLst>
              <a:gd name="connsiteX0" fmla="*/ 0 w 5316539"/>
              <a:gd name="connsiteY0" fmla="*/ 0 h 486610"/>
              <a:gd name="connsiteX1" fmla="*/ 5311748 w 5316539"/>
              <a:gd name="connsiteY1" fmla="*/ 0 h 486610"/>
              <a:gd name="connsiteX2" fmla="*/ 5226051 w 5316539"/>
              <a:gd name="connsiteY2" fmla="*/ 64795 h 486610"/>
              <a:gd name="connsiteX3" fmla="*/ 5292726 w 5316539"/>
              <a:gd name="connsiteY3" fmla="*/ 145757 h 486610"/>
              <a:gd name="connsiteX4" fmla="*/ 5240339 w 5316539"/>
              <a:gd name="connsiteY4" fmla="*/ 174332 h 486610"/>
              <a:gd name="connsiteX5" fmla="*/ 5316539 w 5316539"/>
              <a:gd name="connsiteY5" fmla="*/ 241007 h 486610"/>
              <a:gd name="connsiteX6" fmla="*/ 5254626 w 5316539"/>
              <a:gd name="connsiteY6" fmla="*/ 264820 h 486610"/>
              <a:gd name="connsiteX7" fmla="*/ 5307014 w 5316539"/>
              <a:gd name="connsiteY7" fmla="*/ 302920 h 486610"/>
              <a:gd name="connsiteX8" fmla="*/ 5230814 w 5316539"/>
              <a:gd name="connsiteY8" fmla="*/ 364832 h 486610"/>
              <a:gd name="connsiteX9" fmla="*/ 5316539 w 5316539"/>
              <a:gd name="connsiteY9" fmla="*/ 421982 h 486610"/>
              <a:gd name="connsiteX10" fmla="*/ 5291919 w 5316539"/>
              <a:gd name="connsiteY10" fmla="*/ 486610 h 486610"/>
              <a:gd name="connsiteX11" fmla="*/ 52995 w 5316539"/>
              <a:gd name="connsiteY11" fmla="*/ 486610 h 486610"/>
              <a:gd name="connsiteX12" fmla="*/ 82551 w 5316539"/>
              <a:gd name="connsiteY12" fmla="*/ 445795 h 486610"/>
              <a:gd name="connsiteX13" fmla="*/ 30164 w 5316539"/>
              <a:gd name="connsiteY13" fmla="*/ 379120 h 486610"/>
              <a:gd name="connsiteX14" fmla="*/ 53976 w 5316539"/>
              <a:gd name="connsiteY14" fmla="*/ 336257 h 486610"/>
              <a:gd name="connsiteX15" fmla="*/ 15876 w 5316539"/>
              <a:gd name="connsiteY15" fmla="*/ 241007 h 486610"/>
              <a:gd name="connsiteX16" fmla="*/ 120651 w 5316539"/>
              <a:gd name="connsiteY16" fmla="*/ 202907 h 486610"/>
              <a:gd name="connsiteX17" fmla="*/ 25401 w 5316539"/>
              <a:gd name="connsiteY17" fmla="*/ 112420 h 486610"/>
              <a:gd name="connsiteX18" fmla="*/ 68264 w 5316539"/>
              <a:gd name="connsiteY18" fmla="*/ 55270 h 486610"/>
              <a:gd name="connsiteX19" fmla="*/ 0 w 5316539"/>
              <a:gd name="connsiteY19" fmla="*/ 2176 h 486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16539" h="486610">
                <a:moveTo>
                  <a:pt x="0" y="0"/>
                </a:moveTo>
                <a:lnTo>
                  <a:pt x="5311748" y="0"/>
                </a:lnTo>
                <a:lnTo>
                  <a:pt x="5226051" y="64795"/>
                </a:lnTo>
                <a:lnTo>
                  <a:pt x="5292726" y="145757"/>
                </a:lnTo>
                <a:lnTo>
                  <a:pt x="5240339" y="174332"/>
                </a:lnTo>
                <a:lnTo>
                  <a:pt x="5316539" y="241007"/>
                </a:lnTo>
                <a:lnTo>
                  <a:pt x="5254626" y="264820"/>
                </a:lnTo>
                <a:lnTo>
                  <a:pt x="5307014" y="302920"/>
                </a:lnTo>
                <a:lnTo>
                  <a:pt x="5230814" y="364832"/>
                </a:lnTo>
                <a:lnTo>
                  <a:pt x="5316539" y="421982"/>
                </a:lnTo>
                <a:lnTo>
                  <a:pt x="5291919" y="486610"/>
                </a:lnTo>
                <a:lnTo>
                  <a:pt x="52995" y="486610"/>
                </a:lnTo>
                <a:lnTo>
                  <a:pt x="82551" y="445795"/>
                </a:lnTo>
                <a:lnTo>
                  <a:pt x="30164" y="379120"/>
                </a:lnTo>
                <a:lnTo>
                  <a:pt x="53976" y="336257"/>
                </a:lnTo>
                <a:lnTo>
                  <a:pt x="15876" y="241007"/>
                </a:lnTo>
                <a:lnTo>
                  <a:pt x="120651" y="202907"/>
                </a:lnTo>
                <a:lnTo>
                  <a:pt x="25401" y="112420"/>
                </a:lnTo>
                <a:lnTo>
                  <a:pt x="68264" y="55270"/>
                </a:lnTo>
                <a:lnTo>
                  <a:pt x="0" y="2176"/>
                </a:lnTo>
                <a:close/>
              </a:path>
            </a:pathLst>
          </a:custGeom>
          <a:solidFill>
            <a:srgbClr val="FC7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5" name="Text 6"/>
          <p:cNvSpPr/>
          <p:nvPr>
            <p:custDataLst>
              <p:tags r:id="rId7"/>
            </p:custDataLst>
          </p:nvPr>
        </p:nvSpPr>
        <p:spPr>
          <a:xfrm>
            <a:off x="4699001" y="3278356"/>
            <a:ext cx="469900" cy="444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4050"/>
              </a:lnSpc>
            </a:pPr>
            <a:r>
              <a:rPr lang="en-US" sz="2500" b="1" dirty="0">
                <a:solidFill>
                  <a:schemeClr val="bg1"/>
                </a:solidFill>
                <a:latin typeface="MiSans Normal" panose="00000500000000000000" pitchFamily="2" charset="-122"/>
                <a:ea typeface="MiSans Normal" panose="00000500000000000000" pitchFamily="2" charset="-122"/>
                <a:cs typeface="+mn-ea"/>
                <a:sym typeface="+mn-lt"/>
              </a:rPr>
              <a:t>02</a:t>
            </a:r>
            <a:endParaRPr lang="en-US" sz="2500" dirty="0">
              <a:solidFill>
                <a:schemeClr val="bg1"/>
              </a:solidFill>
              <a:latin typeface="MiSans Normal" panose="00000500000000000000" pitchFamily="2" charset="-122"/>
              <a:ea typeface="MiSans Normal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6" name="Text 7"/>
          <p:cNvSpPr/>
          <p:nvPr>
            <p:custDataLst>
              <p:tags r:id="rId8"/>
            </p:custDataLst>
          </p:nvPr>
        </p:nvSpPr>
        <p:spPr>
          <a:xfrm>
            <a:off x="5321301" y="3381225"/>
            <a:ext cx="1864359" cy="279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日常活动安全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Text 9"/>
          <p:cNvSpPr/>
          <p:nvPr>
            <p:custDataLst>
              <p:tags r:id="rId9"/>
            </p:custDataLst>
          </p:nvPr>
        </p:nvSpPr>
        <p:spPr>
          <a:xfrm>
            <a:off x="4699001" y="4767961"/>
            <a:ext cx="469900" cy="444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4050"/>
              </a:lnSpc>
            </a:pPr>
            <a:r>
              <a:rPr lang="en-US" sz="2500" b="1" dirty="0">
                <a:solidFill>
                  <a:schemeClr val="bg1"/>
                </a:solidFill>
                <a:latin typeface="MiSans Normal" panose="00000500000000000000" pitchFamily="2" charset="-122"/>
                <a:ea typeface="MiSans Normal" panose="00000500000000000000" pitchFamily="2" charset="-122"/>
                <a:cs typeface="+mn-ea"/>
                <a:sym typeface="+mn-lt"/>
              </a:rPr>
              <a:t>03</a:t>
            </a:r>
            <a:endParaRPr lang="en-US" sz="2500" dirty="0">
              <a:solidFill>
                <a:schemeClr val="bg1"/>
              </a:solidFill>
              <a:latin typeface="MiSans Normal" panose="00000500000000000000" pitchFamily="2" charset="-122"/>
              <a:ea typeface="MiSans Normal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8" name="Text 10"/>
          <p:cNvSpPr/>
          <p:nvPr>
            <p:custDataLst>
              <p:tags r:id="rId10"/>
            </p:custDataLst>
          </p:nvPr>
        </p:nvSpPr>
        <p:spPr>
          <a:xfrm>
            <a:off x="5321301" y="4863210"/>
            <a:ext cx="2392196" cy="279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网络安全与隐私保护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任意多边形: 形状 40"/>
          <p:cNvSpPr/>
          <p:nvPr/>
        </p:nvSpPr>
        <p:spPr>
          <a:xfrm>
            <a:off x="3923098" y="1847207"/>
            <a:ext cx="4345804" cy="3166150"/>
          </a:xfrm>
          <a:custGeom>
            <a:avLst/>
            <a:gdLst>
              <a:gd name="connsiteX0" fmla="*/ 2869597 w 2974887"/>
              <a:gd name="connsiteY0" fmla="*/ 53734 h 2167364"/>
              <a:gd name="connsiteX1" fmla="*/ 2876986 w 2974887"/>
              <a:gd name="connsiteY1" fmla="*/ 46033 h 2167364"/>
              <a:gd name="connsiteX2" fmla="*/ 2914299 w 2974887"/>
              <a:gd name="connsiteY2" fmla="*/ 45157 h 2167364"/>
              <a:gd name="connsiteX3" fmla="*/ 2913531 w 2974887"/>
              <a:gd name="connsiteY3" fmla="*/ 7947 h 2167364"/>
              <a:gd name="connsiteX4" fmla="*/ 2921153 w 2974887"/>
              <a:gd name="connsiteY4" fmla="*/ 0 h 2167364"/>
              <a:gd name="connsiteX5" fmla="*/ 2928853 w 2974887"/>
              <a:gd name="connsiteY5" fmla="*/ 7386 h 2167364"/>
              <a:gd name="connsiteX6" fmla="*/ 2929626 w 2974887"/>
              <a:gd name="connsiteY6" fmla="*/ 44812 h 2167364"/>
              <a:gd name="connsiteX7" fmla="*/ 2966943 w 2974887"/>
              <a:gd name="connsiteY7" fmla="*/ 43932 h 2167364"/>
              <a:gd name="connsiteX8" fmla="*/ 2974887 w 2974887"/>
              <a:gd name="connsiteY8" fmla="*/ 51555 h 2167364"/>
              <a:gd name="connsiteX9" fmla="*/ 2967263 w 2974887"/>
              <a:gd name="connsiteY9" fmla="*/ 59500 h 2167364"/>
              <a:gd name="connsiteX10" fmla="*/ 2929947 w 2974887"/>
              <a:gd name="connsiteY10" fmla="*/ 60299 h 2167364"/>
              <a:gd name="connsiteX11" fmla="*/ 2930718 w 2974887"/>
              <a:gd name="connsiteY11" fmla="*/ 97588 h 2167364"/>
              <a:gd name="connsiteX12" fmla="*/ 2923329 w 2974887"/>
              <a:gd name="connsiteY12" fmla="*/ 105287 h 2167364"/>
              <a:gd name="connsiteX13" fmla="*/ 2915384 w 2974887"/>
              <a:gd name="connsiteY13" fmla="*/ 97665 h 2167364"/>
              <a:gd name="connsiteX14" fmla="*/ 2914629 w 2974887"/>
              <a:gd name="connsiteY14" fmla="*/ 60601 h 2167364"/>
              <a:gd name="connsiteX15" fmla="*/ 2877540 w 2974887"/>
              <a:gd name="connsiteY15" fmla="*/ 61357 h 2167364"/>
              <a:gd name="connsiteX16" fmla="*/ 2869597 w 2974887"/>
              <a:gd name="connsiteY16" fmla="*/ 53734 h 2167364"/>
              <a:gd name="connsiteX17" fmla="*/ 2869597 w 2974887"/>
              <a:gd name="connsiteY17" fmla="*/ 53734 h 2167364"/>
              <a:gd name="connsiteX18" fmla="*/ 0 w 2974887"/>
              <a:gd name="connsiteY18" fmla="*/ 2115808 h 2167364"/>
              <a:gd name="connsiteX19" fmla="*/ 7390 w 2974887"/>
              <a:gd name="connsiteY19" fmla="*/ 2108104 h 2167364"/>
              <a:gd name="connsiteX20" fmla="*/ 44702 w 2974887"/>
              <a:gd name="connsiteY20" fmla="*/ 2107228 h 2167364"/>
              <a:gd name="connsiteX21" fmla="*/ 43932 w 2974887"/>
              <a:gd name="connsiteY21" fmla="*/ 2070017 h 2167364"/>
              <a:gd name="connsiteX22" fmla="*/ 51557 w 2974887"/>
              <a:gd name="connsiteY22" fmla="*/ 2062072 h 2167364"/>
              <a:gd name="connsiteX23" fmla="*/ 59260 w 2974887"/>
              <a:gd name="connsiteY23" fmla="*/ 2069462 h 2167364"/>
              <a:gd name="connsiteX24" fmla="*/ 60032 w 2974887"/>
              <a:gd name="connsiteY24" fmla="*/ 2106884 h 2167364"/>
              <a:gd name="connsiteX25" fmla="*/ 97348 w 2974887"/>
              <a:gd name="connsiteY25" fmla="*/ 2106006 h 2167364"/>
              <a:gd name="connsiteX26" fmla="*/ 105294 w 2974887"/>
              <a:gd name="connsiteY26" fmla="*/ 2113631 h 2167364"/>
              <a:gd name="connsiteX27" fmla="*/ 97672 w 2974887"/>
              <a:gd name="connsiteY27" fmla="*/ 2121576 h 2167364"/>
              <a:gd name="connsiteX28" fmla="*/ 60356 w 2974887"/>
              <a:gd name="connsiteY28" fmla="*/ 2122374 h 2167364"/>
              <a:gd name="connsiteX29" fmla="*/ 61127 w 2974887"/>
              <a:gd name="connsiteY29" fmla="*/ 2159663 h 2167364"/>
              <a:gd name="connsiteX30" fmla="*/ 53738 w 2974887"/>
              <a:gd name="connsiteY30" fmla="*/ 2167365 h 2167364"/>
              <a:gd name="connsiteX31" fmla="*/ 45791 w 2974887"/>
              <a:gd name="connsiteY31" fmla="*/ 2159740 h 2167364"/>
              <a:gd name="connsiteX32" fmla="*/ 45040 w 2974887"/>
              <a:gd name="connsiteY32" fmla="*/ 2122676 h 2167364"/>
              <a:gd name="connsiteX33" fmla="*/ 7948 w 2974887"/>
              <a:gd name="connsiteY33" fmla="*/ 2123432 h 2167364"/>
              <a:gd name="connsiteX34" fmla="*/ 0 w 2974887"/>
              <a:gd name="connsiteY34" fmla="*/ 2115808 h 2167364"/>
              <a:gd name="connsiteX35" fmla="*/ 0 w 2974887"/>
              <a:gd name="connsiteY35" fmla="*/ 2115808 h 2167364"/>
              <a:gd name="connsiteX36" fmla="*/ 0 w 2974887"/>
              <a:gd name="connsiteY36" fmla="*/ 1703392 h 2167364"/>
              <a:gd name="connsiteX37" fmla="*/ 7390 w 2974887"/>
              <a:gd name="connsiteY37" fmla="*/ 1695692 h 2167364"/>
              <a:gd name="connsiteX38" fmla="*/ 44702 w 2974887"/>
              <a:gd name="connsiteY38" fmla="*/ 1694814 h 2167364"/>
              <a:gd name="connsiteX39" fmla="*/ 43932 w 2974887"/>
              <a:gd name="connsiteY39" fmla="*/ 1657603 h 2167364"/>
              <a:gd name="connsiteX40" fmla="*/ 51557 w 2974887"/>
              <a:gd name="connsiteY40" fmla="*/ 1649658 h 2167364"/>
              <a:gd name="connsiteX41" fmla="*/ 59260 w 2974887"/>
              <a:gd name="connsiteY41" fmla="*/ 1657045 h 2167364"/>
              <a:gd name="connsiteX42" fmla="*/ 60032 w 2974887"/>
              <a:gd name="connsiteY42" fmla="*/ 1694468 h 2167364"/>
              <a:gd name="connsiteX43" fmla="*/ 97348 w 2974887"/>
              <a:gd name="connsiteY43" fmla="*/ 1693590 h 2167364"/>
              <a:gd name="connsiteX44" fmla="*/ 105294 w 2974887"/>
              <a:gd name="connsiteY44" fmla="*/ 1701214 h 2167364"/>
              <a:gd name="connsiteX45" fmla="*/ 97672 w 2974887"/>
              <a:gd name="connsiteY45" fmla="*/ 1709159 h 2167364"/>
              <a:gd name="connsiteX46" fmla="*/ 60356 w 2974887"/>
              <a:gd name="connsiteY46" fmla="*/ 1709958 h 2167364"/>
              <a:gd name="connsiteX47" fmla="*/ 61127 w 2974887"/>
              <a:gd name="connsiteY47" fmla="*/ 1747247 h 2167364"/>
              <a:gd name="connsiteX48" fmla="*/ 53738 w 2974887"/>
              <a:gd name="connsiteY48" fmla="*/ 1754948 h 2167364"/>
              <a:gd name="connsiteX49" fmla="*/ 45791 w 2974887"/>
              <a:gd name="connsiteY49" fmla="*/ 1747324 h 2167364"/>
              <a:gd name="connsiteX50" fmla="*/ 45040 w 2974887"/>
              <a:gd name="connsiteY50" fmla="*/ 1710260 h 2167364"/>
              <a:gd name="connsiteX51" fmla="*/ 7948 w 2974887"/>
              <a:gd name="connsiteY51" fmla="*/ 1711014 h 2167364"/>
              <a:gd name="connsiteX52" fmla="*/ 0 w 2974887"/>
              <a:gd name="connsiteY52" fmla="*/ 1703392 h 2167364"/>
              <a:gd name="connsiteX53" fmla="*/ 0 w 2974887"/>
              <a:gd name="connsiteY53" fmla="*/ 1703392 h 2167364"/>
              <a:gd name="connsiteX54" fmla="*/ 0 w 2974887"/>
              <a:gd name="connsiteY54" fmla="*/ 1290977 h 2167364"/>
              <a:gd name="connsiteX55" fmla="*/ 7390 w 2974887"/>
              <a:gd name="connsiteY55" fmla="*/ 1283278 h 2167364"/>
              <a:gd name="connsiteX56" fmla="*/ 44702 w 2974887"/>
              <a:gd name="connsiteY56" fmla="*/ 1282400 h 2167364"/>
              <a:gd name="connsiteX57" fmla="*/ 43932 w 2974887"/>
              <a:gd name="connsiteY57" fmla="*/ 1245190 h 2167364"/>
              <a:gd name="connsiteX58" fmla="*/ 51557 w 2974887"/>
              <a:gd name="connsiteY58" fmla="*/ 1237243 h 2167364"/>
              <a:gd name="connsiteX59" fmla="*/ 59260 w 2974887"/>
              <a:gd name="connsiteY59" fmla="*/ 1244633 h 2167364"/>
              <a:gd name="connsiteX60" fmla="*/ 60032 w 2974887"/>
              <a:gd name="connsiteY60" fmla="*/ 1282055 h 2167364"/>
              <a:gd name="connsiteX61" fmla="*/ 97348 w 2974887"/>
              <a:gd name="connsiteY61" fmla="*/ 1281175 h 2167364"/>
              <a:gd name="connsiteX62" fmla="*/ 105294 w 2974887"/>
              <a:gd name="connsiteY62" fmla="*/ 1288800 h 2167364"/>
              <a:gd name="connsiteX63" fmla="*/ 97672 w 2974887"/>
              <a:gd name="connsiteY63" fmla="*/ 1296747 h 2167364"/>
              <a:gd name="connsiteX64" fmla="*/ 60356 w 2974887"/>
              <a:gd name="connsiteY64" fmla="*/ 1297546 h 2167364"/>
              <a:gd name="connsiteX65" fmla="*/ 61127 w 2974887"/>
              <a:gd name="connsiteY65" fmla="*/ 1334836 h 2167364"/>
              <a:gd name="connsiteX66" fmla="*/ 53738 w 2974887"/>
              <a:gd name="connsiteY66" fmla="*/ 1342536 h 2167364"/>
              <a:gd name="connsiteX67" fmla="*/ 45791 w 2974887"/>
              <a:gd name="connsiteY67" fmla="*/ 1334913 h 2167364"/>
              <a:gd name="connsiteX68" fmla="*/ 45040 w 2974887"/>
              <a:gd name="connsiteY68" fmla="*/ 1297849 h 2167364"/>
              <a:gd name="connsiteX69" fmla="*/ 7948 w 2974887"/>
              <a:gd name="connsiteY69" fmla="*/ 1298602 h 2167364"/>
              <a:gd name="connsiteX70" fmla="*/ 0 w 2974887"/>
              <a:gd name="connsiteY70" fmla="*/ 1290977 h 2167364"/>
              <a:gd name="connsiteX71" fmla="*/ 0 w 2974887"/>
              <a:gd name="connsiteY71" fmla="*/ 1290977 h 2167364"/>
              <a:gd name="connsiteX72" fmla="*/ 0 w 2974887"/>
              <a:gd name="connsiteY72" fmla="*/ 878561 h 2167364"/>
              <a:gd name="connsiteX73" fmla="*/ 7390 w 2974887"/>
              <a:gd name="connsiteY73" fmla="*/ 870861 h 2167364"/>
              <a:gd name="connsiteX74" fmla="*/ 44702 w 2974887"/>
              <a:gd name="connsiteY74" fmla="*/ 869982 h 2167364"/>
              <a:gd name="connsiteX75" fmla="*/ 43932 w 2974887"/>
              <a:gd name="connsiteY75" fmla="*/ 832770 h 2167364"/>
              <a:gd name="connsiteX76" fmla="*/ 51557 w 2974887"/>
              <a:gd name="connsiteY76" fmla="*/ 824825 h 2167364"/>
              <a:gd name="connsiteX77" fmla="*/ 59260 w 2974887"/>
              <a:gd name="connsiteY77" fmla="*/ 832215 h 2167364"/>
              <a:gd name="connsiteX78" fmla="*/ 60032 w 2974887"/>
              <a:gd name="connsiteY78" fmla="*/ 869639 h 2167364"/>
              <a:gd name="connsiteX79" fmla="*/ 97348 w 2974887"/>
              <a:gd name="connsiteY79" fmla="*/ 868759 h 2167364"/>
              <a:gd name="connsiteX80" fmla="*/ 105294 w 2974887"/>
              <a:gd name="connsiteY80" fmla="*/ 876382 h 2167364"/>
              <a:gd name="connsiteX81" fmla="*/ 97672 w 2974887"/>
              <a:gd name="connsiteY81" fmla="*/ 884327 h 2167364"/>
              <a:gd name="connsiteX82" fmla="*/ 60356 w 2974887"/>
              <a:gd name="connsiteY82" fmla="*/ 885128 h 2167364"/>
              <a:gd name="connsiteX83" fmla="*/ 61127 w 2974887"/>
              <a:gd name="connsiteY83" fmla="*/ 922416 h 2167364"/>
              <a:gd name="connsiteX84" fmla="*/ 53738 w 2974887"/>
              <a:gd name="connsiteY84" fmla="*/ 930116 h 2167364"/>
              <a:gd name="connsiteX85" fmla="*/ 45791 w 2974887"/>
              <a:gd name="connsiteY85" fmla="*/ 922492 h 2167364"/>
              <a:gd name="connsiteX86" fmla="*/ 45040 w 2974887"/>
              <a:gd name="connsiteY86" fmla="*/ 885429 h 2167364"/>
              <a:gd name="connsiteX87" fmla="*/ 7948 w 2974887"/>
              <a:gd name="connsiteY87" fmla="*/ 886182 h 2167364"/>
              <a:gd name="connsiteX88" fmla="*/ 0 w 2974887"/>
              <a:gd name="connsiteY88" fmla="*/ 878561 h 2167364"/>
              <a:gd name="connsiteX89" fmla="*/ 0 w 2974887"/>
              <a:gd name="connsiteY89" fmla="*/ 878561 h 2167364"/>
              <a:gd name="connsiteX90" fmla="*/ 0 w 2974887"/>
              <a:gd name="connsiteY90" fmla="*/ 466147 h 2167364"/>
              <a:gd name="connsiteX91" fmla="*/ 7390 w 2974887"/>
              <a:gd name="connsiteY91" fmla="*/ 458447 h 2167364"/>
              <a:gd name="connsiteX92" fmla="*/ 44702 w 2974887"/>
              <a:gd name="connsiteY92" fmla="*/ 457567 h 2167364"/>
              <a:gd name="connsiteX93" fmla="*/ 43932 w 2974887"/>
              <a:gd name="connsiteY93" fmla="*/ 420359 h 2167364"/>
              <a:gd name="connsiteX94" fmla="*/ 51557 w 2974887"/>
              <a:gd name="connsiteY94" fmla="*/ 412411 h 2167364"/>
              <a:gd name="connsiteX95" fmla="*/ 59260 w 2974887"/>
              <a:gd name="connsiteY95" fmla="*/ 419799 h 2167364"/>
              <a:gd name="connsiteX96" fmla="*/ 60032 w 2974887"/>
              <a:gd name="connsiteY96" fmla="*/ 457225 h 2167364"/>
              <a:gd name="connsiteX97" fmla="*/ 97348 w 2974887"/>
              <a:gd name="connsiteY97" fmla="*/ 456343 h 2167364"/>
              <a:gd name="connsiteX98" fmla="*/ 105294 w 2974887"/>
              <a:gd name="connsiteY98" fmla="*/ 463968 h 2167364"/>
              <a:gd name="connsiteX99" fmla="*/ 97672 w 2974887"/>
              <a:gd name="connsiteY99" fmla="*/ 471916 h 2167364"/>
              <a:gd name="connsiteX100" fmla="*/ 60356 w 2974887"/>
              <a:gd name="connsiteY100" fmla="*/ 472715 h 2167364"/>
              <a:gd name="connsiteX101" fmla="*/ 61127 w 2974887"/>
              <a:gd name="connsiteY101" fmla="*/ 510004 h 2167364"/>
              <a:gd name="connsiteX102" fmla="*/ 53738 w 2974887"/>
              <a:gd name="connsiteY102" fmla="*/ 517703 h 2167364"/>
              <a:gd name="connsiteX103" fmla="*/ 45791 w 2974887"/>
              <a:gd name="connsiteY103" fmla="*/ 510081 h 2167364"/>
              <a:gd name="connsiteX104" fmla="*/ 45040 w 2974887"/>
              <a:gd name="connsiteY104" fmla="*/ 473017 h 2167364"/>
              <a:gd name="connsiteX105" fmla="*/ 7948 w 2974887"/>
              <a:gd name="connsiteY105" fmla="*/ 473771 h 2167364"/>
              <a:gd name="connsiteX106" fmla="*/ 0 w 2974887"/>
              <a:gd name="connsiteY106" fmla="*/ 466147 h 2167364"/>
              <a:gd name="connsiteX107" fmla="*/ 0 w 2974887"/>
              <a:gd name="connsiteY107" fmla="*/ 466147 h 2167364"/>
              <a:gd name="connsiteX108" fmla="*/ 0 w 2974887"/>
              <a:gd name="connsiteY108" fmla="*/ 53734 h 2167364"/>
              <a:gd name="connsiteX109" fmla="*/ 7390 w 2974887"/>
              <a:gd name="connsiteY109" fmla="*/ 46033 h 2167364"/>
              <a:gd name="connsiteX110" fmla="*/ 44702 w 2974887"/>
              <a:gd name="connsiteY110" fmla="*/ 45157 h 2167364"/>
              <a:gd name="connsiteX111" fmla="*/ 43932 w 2974887"/>
              <a:gd name="connsiteY111" fmla="*/ 7947 h 2167364"/>
              <a:gd name="connsiteX112" fmla="*/ 51557 w 2974887"/>
              <a:gd name="connsiteY112" fmla="*/ 0 h 2167364"/>
              <a:gd name="connsiteX113" fmla="*/ 59260 w 2974887"/>
              <a:gd name="connsiteY113" fmla="*/ 7386 h 2167364"/>
              <a:gd name="connsiteX114" fmla="*/ 60032 w 2974887"/>
              <a:gd name="connsiteY114" fmla="*/ 44812 h 2167364"/>
              <a:gd name="connsiteX115" fmla="*/ 97348 w 2974887"/>
              <a:gd name="connsiteY115" fmla="*/ 43932 h 2167364"/>
              <a:gd name="connsiteX116" fmla="*/ 105294 w 2974887"/>
              <a:gd name="connsiteY116" fmla="*/ 51555 h 2167364"/>
              <a:gd name="connsiteX117" fmla="*/ 97672 w 2974887"/>
              <a:gd name="connsiteY117" fmla="*/ 59500 h 2167364"/>
              <a:gd name="connsiteX118" fmla="*/ 60356 w 2974887"/>
              <a:gd name="connsiteY118" fmla="*/ 60299 h 2167364"/>
              <a:gd name="connsiteX119" fmla="*/ 61127 w 2974887"/>
              <a:gd name="connsiteY119" fmla="*/ 97588 h 2167364"/>
              <a:gd name="connsiteX120" fmla="*/ 53738 w 2974887"/>
              <a:gd name="connsiteY120" fmla="*/ 105287 h 2167364"/>
              <a:gd name="connsiteX121" fmla="*/ 45791 w 2974887"/>
              <a:gd name="connsiteY121" fmla="*/ 97665 h 2167364"/>
              <a:gd name="connsiteX122" fmla="*/ 45040 w 2974887"/>
              <a:gd name="connsiteY122" fmla="*/ 60601 h 2167364"/>
              <a:gd name="connsiteX123" fmla="*/ 7948 w 2974887"/>
              <a:gd name="connsiteY123" fmla="*/ 61357 h 2167364"/>
              <a:gd name="connsiteX124" fmla="*/ 0 w 2974887"/>
              <a:gd name="connsiteY124" fmla="*/ 53734 h 2167364"/>
              <a:gd name="connsiteX125" fmla="*/ 0 w 2974887"/>
              <a:gd name="connsiteY125" fmla="*/ 53734 h 2167364"/>
              <a:gd name="connsiteX126" fmla="*/ 409944 w 2974887"/>
              <a:gd name="connsiteY126" fmla="*/ 2115808 h 2167364"/>
              <a:gd name="connsiteX127" fmla="*/ 417330 w 2974887"/>
              <a:gd name="connsiteY127" fmla="*/ 2108104 h 2167364"/>
              <a:gd name="connsiteX128" fmla="*/ 454646 w 2974887"/>
              <a:gd name="connsiteY128" fmla="*/ 2107228 h 2167364"/>
              <a:gd name="connsiteX129" fmla="*/ 453875 w 2974887"/>
              <a:gd name="connsiteY129" fmla="*/ 2070017 h 2167364"/>
              <a:gd name="connsiteX130" fmla="*/ 461497 w 2974887"/>
              <a:gd name="connsiteY130" fmla="*/ 2062072 h 2167364"/>
              <a:gd name="connsiteX131" fmla="*/ 469200 w 2974887"/>
              <a:gd name="connsiteY131" fmla="*/ 2069462 h 2167364"/>
              <a:gd name="connsiteX132" fmla="*/ 469972 w 2974887"/>
              <a:gd name="connsiteY132" fmla="*/ 2106884 h 2167364"/>
              <a:gd name="connsiteX133" fmla="*/ 507288 w 2974887"/>
              <a:gd name="connsiteY133" fmla="*/ 2106006 h 2167364"/>
              <a:gd name="connsiteX134" fmla="*/ 515233 w 2974887"/>
              <a:gd name="connsiteY134" fmla="*/ 2113631 h 2167364"/>
              <a:gd name="connsiteX135" fmla="*/ 507609 w 2974887"/>
              <a:gd name="connsiteY135" fmla="*/ 2121576 h 2167364"/>
              <a:gd name="connsiteX136" fmla="*/ 470292 w 2974887"/>
              <a:gd name="connsiteY136" fmla="*/ 2122374 h 2167364"/>
              <a:gd name="connsiteX137" fmla="*/ 471064 w 2974887"/>
              <a:gd name="connsiteY137" fmla="*/ 2159663 h 2167364"/>
              <a:gd name="connsiteX138" fmla="*/ 463675 w 2974887"/>
              <a:gd name="connsiteY138" fmla="*/ 2167365 h 2167364"/>
              <a:gd name="connsiteX139" fmla="*/ 455729 w 2974887"/>
              <a:gd name="connsiteY139" fmla="*/ 2159740 h 2167364"/>
              <a:gd name="connsiteX140" fmla="*/ 454979 w 2974887"/>
              <a:gd name="connsiteY140" fmla="*/ 2122676 h 2167364"/>
              <a:gd name="connsiteX141" fmla="*/ 417889 w 2974887"/>
              <a:gd name="connsiteY141" fmla="*/ 2123432 h 2167364"/>
              <a:gd name="connsiteX142" fmla="*/ 409944 w 2974887"/>
              <a:gd name="connsiteY142" fmla="*/ 2115808 h 2167364"/>
              <a:gd name="connsiteX143" fmla="*/ 409944 w 2974887"/>
              <a:gd name="connsiteY143" fmla="*/ 2115808 h 2167364"/>
              <a:gd name="connsiteX144" fmla="*/ 409944 w 2974887"/>
              <a:gd name="connsiteY144" fmla="*/ 1703392 h 2167364"/>
              <a:gd name="connsiteX145" fmla="*/ 417330 w 2974887"/>
              <a:gd name="connsiteY145" fmla="*/ 1695692 h 2167364"/>
              <a:gd name="connsiteX146" fmla="*/ 454646 w 2974887"/>
              <a:gd name="connsiteY146" fmla="*/ 1694814 h 2167364"/>
              <a:gd name="connsiteX147" fmla="*/ 453875 w 2974887"/>
              <a:gd name="connsiteY147" fmla="*/ 1657603 h 2167364"/>
              <a:gd name="connsiteX148" fmla="*/ 461497 w 2974887"/>
              <a:gd name="connsiteY148" fmla="*/ 1649658 h 2167364"/>
              <a:gd name="connsiteX149" fmla="*/ 469200 w 2974887"/>
              <a:gd name="connsiteY149" fmla="*/ 1657045 h 2167364"/>
              <a:gd name="connsiteX150" fmla="*/ 469972 w 2974887"/>
              <a:gd name="connsiteY150" fmla="*/ 1694468 h 2167364"/>
              <a:gd name="connsiteX151" fmla="*/ 507288 w 2974887"/>
              <a:gd name="connsiteY151" fmla="*/ 1693590 h 2167364"/>
              <a:gd name="connsiteX152" fmla="*/ 515233 w 2974887"/>
              <a:gd name="connsiteY152" fmla="*/ 1701214 h 2167364"/>
              <a:gd name="connsiteX153" fmla="*/ 507609 w 2974887"/>
              <a:gd name="connsiteY153" fmla="*/ 1709159 h 2167364"/>
              <a:gd name="connsiteX154" fmla="*/ 470292 w 2974887"/>
              <a:gd name="connsiteY154" fmla="*/ 1709958 h 2167364"/>
              <a:gd name="connsiteX155" fmla="*/ 471064 w 2974887"/>
              <a:gd name="connsiteY155" fmla="*/ 1747247 h 2167364"/>
              <a:gd name="connsiteX156" fmla="*/ 463675 w 2974887"/>
              <a:gd name="connsiteY156" fmla="*/ 1754948 h 2167364"/>
              <a:gd name="connsiteX157" fmla="*/ 455729 w 2974887"/>
              <a:gd name="connsiteY157" fmla="*/ 1747324 h 2167364"/>
              <a:gd name="connsiteX158" fmla="*/ 454979 w 2974887"/>
              <a:gd name="connsiteY158" fmla="*/ 1710260 h 2167364"/>
              <a:gd name="connsiteX159" fmla="*/ 417889 w 2974887"/>
              <a:gd name="connsiteY159" fmla="*/ 1711014 h 2167364"/>
              <a:gd name="connsiteX160" fmla="*/ 409944 w 2974887"/>
              <a:gd name="connsiteY160" fmla="*/ 1703392 h 2167364"/>
              <a:gd name="connsiteX161" fmla="*/ 409944 w 2974887"/>
              <a:gd name="connsiteY161" fmla="*/ 1703392 h 2167364"/>
              <a:gd name="connsiteX162" fmla="*/ 409944 w 2974887"/>
              <a:gd name="connsiteY162" fmla="*/ 1290977 h 2167364"/>
              <a:gd name="connsiteX163" fmla="*/ 417330 w 2974887"/>
              <a:gd name="connsiteY163" fmla="*/ 1283278 h 2167364"/>
              <a:gd name="connsiteX164" fmla="*/ 454646 w 2974887"/>
              <a:gd name="connsiteY164" fmla="*/ 1282400 h 2167364"/>
              <a:gd name="connsiteX165" fmla="*/ 453875 w 2974887"/>
              <a:gd name="connsiteY165" fmla="*/ 1245190 h 2167364"/>
              <a:gd name="connsiteX166" fmla="*/ 461497 w 2974887"/>
              <a:gd name="connsiteY166" fmla="*/ 1237243 h 2167364"/>
              <a:gd name="connsiteX167" fmla="*/ 469200 w 2974887"/>
              <a:gd name="connsiteY167" fmla="*/ 1244633 h 2167364"/>
              <a:gd name="connsiteX168" fmla="*/ 469972 w 2974887"/>
              <a:gd name="connsiteY168" fmla="*/ 1282055 h 2167364"/>
              <a:gd name="connsiteX169" fmla="*/ 507288 w 2974887"/>
              <a:gd name="connsiteY169" fmla="*/ 1281175 h 2167364"/>
              <a:gd name="connsiteX170" fmla="*/ 515233 w 2974887"/>
              <a:gd name="connsiteY170" fmla="*/ 1288800 h 2167364"/>
              <a:gd name="connsiteX171" fmla="*/ 507609 w 2974887"/>
              <a:gd name="connsiteY171" fmla="*/ 1296747 h 2167364"/>
              <a:gd name="connsiteX172" fmla="*/ 470292 w 2974887"/>
              <a:gd name="connsiteY172" fmla="*/ 1297546 h 2167364"/>
              <a:gd name="connsiteX173" fmla="*/ 471064 w 2974887"/>
              <a:gd name="connsiteY173" fmla="*/ 1334836 h 2167364"/>
              <a:gd name="connsiteX174" fmla="*/ 463675 w 2974887"/>
              <a:gd name="connsiteY174" fmla="*/ 1342536 h 2167364"/>
              <a:gd name="connsiteX175" fmla="*/ 455729 w 2974887"/>
              <a:gd name="connsiteY175" fmla="*/ 1334913 h 2167364"/>
              <a:gd name="connsiteX176" fmla="*/ 454979 w 2974887"/>
              <a:gd name="connsiteY176" fmla="*/ 1297849 h 2167364"/>
              <a:gd name="connsiteX177" fmla="*/ 417889 w 2974887"/>
              <a:gd name="connsiteY177" fmla="*/ 1298602 h 2167364"/>
              <a:gd name="connsiteX178" fmla="*/ 409944 w 2974887"/>
              <a:gd name="connsiteY178" fmla="*/ 1290977 h 2167364"/>
              <a:gd name="connsiteX179" fmla="*/ 409944 w 2974887"/>
              <a:gd name="connsiteY179" fmla="*/ 1290977 h 2167364"/>
              <a:gd name="connsiteX180" fmla="*/ 409944 w 2974887"/>
              <a:gd name="connsiteY180" fmla="*/ 878561 h 2167364"/>
              <a:gd name="connsiteX181" fmla="*/ 417330 w 2974887"/>
              <a:gd name="connsiteY181" fmla="*/ 870861 h 2167364"/>
              <a:gd name="connsiteX182" fmla="*/ 454646 w 2974887"/>
              <a:gd name="connsiteY182" fmla="*/ 869982 h 2167364"/>
              <a:gd name="connsiteX183" fmla="*/ 453875 w 2974887"/>
              <a:gd name="connsiteY183" fmla="*/ 832770 h 2167364"/>
              <a:gd name="connsiteX184" fmla="*/ 461497 w 2974887"/>
              <a:gd name="connsiteY184" fmla="*/ 824825 h 2167364"/>
              <a:gd name="connsiteX185" fmla="*/ 469200 w 2974887"/>
              <a:gd name="connsiteY185" fmla="*/ 832215 h 2167364"/>
              <a:gd name="connsiteX186" fmla="*/ 469972 w 2974887"/>
              <a:gd name="connsiteY186" fmla="*/ 869639 h 2167364"/>
              <a:gd name="connsiteX187" fmla="*/ 507288 w 2974887"/>
              <a:gd name="connsiteY187" fmla="*/ 868759 h 2167364"/>
              <a:gd name="connsiteX188" fmla="*/ 515233 w 2974887"/>
              <a:gd name="connsiteY188" fmla="*/ 876382 h 2167364"/>
              <a:gd name="connsiteX189" fmla="*/ 507609 w 2974887"/>
              <a:gd name="connsiteY189" fmla="*/ 884327 h 2167364"/>
              <a:gd name="connsiteX190" fmla="*/ 470292 w 2974887"/>
              <a:gd name="connsiteY190" fmla="*/ 885128 h 2167364"/>
              <a:gd name="connsiteX191" fmla="*/ 471064 w 2974887"/>
              <a:gd name="connsiteY191" fmla="*/ 922416 h 2167364"/>
              <a:gd name="connsiteX192" fmla="*/ 463675 w 2974887"/>
              <a:gd name="connsiteY192" fmla="*/ 930116 h 2167364"/>
              <a:gd name="connsiteX193" fmla="*/ 455729 w 2974887"/>
              <a:gd name="connsiteY193" fmla="*/ 922492 h 2167364"/>
              <a:gd name="connsiteX194" fmla="*/ 454979 w 2974887"/>
              <a:gd name="connsiteY194" fmla="*/ 885429 h 2167364"/>
              <a:gd name="connsiteX195" fmla="*/ 417889 w 2974887"/>
              <a:gd name="connsiteY195" fmla="*/ 886182 h 2167364"/>
              <a:gd name="connsiteX196" fmla="*/ 409944 w 2974887"/>
              <a:gd name="connsiteY196" fmla="*/ 878561 h 2167364"/>
              <a:gd name="connsiteX197" fmla="*/ 409944 w 2974887"/>
              <a:gd name="connsiteY197" fmla="*/ 878561 h 2167364"/>
              <a:gd name="connsiteX198" fmla="*/ 409944 w 2974887"/>
              <a:gd name="connsiteY198" fmla="*/ 466147 h 2167364"/>
              <a:gd name="connsiteX199" fmla="*/ 417330 w 2974887"/>
              <a:gd name="connsiteY199" fmla="*/ 458447 h 2167364"/>
              <a:gd name="connsiteX200" fmla="*/ 454646 w 2974887"/>
              <a:gd name="connsiteY200" fmla="*/ 457567 h 2167364"/>
              <a:gd name="connsiteX201" fmla="*/ 453875 w 2974887"/>
              <a:gd name="connsiteY201" fmla="*/ 420359 h 2167364"/>
              <a:gd name="connsiteX202" fmla="*/ 461497 w 2974887"/>
              <a:gd name="connsiteY202" fmla="*/ 412411 h 2167364"/>
              <a:gd name="connsiteX203" fmla="*/ 469200 w 2974887"/>
              <a:gd name="connsiteY203" fmla="*/ 419799 h 2167364"/>
              <a:gd name="connsiteX204" fmla="*/ 469972 w 2974887"/>
              <a:gd name="connsiteY204" fmla="*/ 457225 h 2167364"/>
              <a:gd name="connsiteX205" fmla="*/ 507288 w 2974887"/>
              <a:gd name="connsiteY205" fmla="*/ 456343 h 2167364"/>
              <a:gd name="connsiteX206" fmla="*/ 515233 w 2974887"/>
              <a:gd name="connsiteY206" fmla="*/ 463968 h 2167364"/>
              <a:gd name="connsiteX207" fmla="*/ 507609 w 2974887"/>
              <a:gd name="connsiteY207" fmla="*/ 471916 h 2167364"/>
              <a:gd name="connsiteX208" fmla="*/ 470292 w 2974887"/>
              <a:gd name="connsiteY208" fmla="*/ 472715 h 2167364"/>
              <a:gd name="connsiteX209" fmla="*/ 471064 w 2974887"/>
              <a:gd name="connsiteY209" fmla="*/ 510004 h 2167364"/>
              <a:gd name="connsiteX210" fmla="*/ 463675 w 2974887"/>
              <a:gd name="connsiteY210" fmla="*/ 517703 h 2167364"/>
              <a:gd name="connsiteX211" fmla="*/ 455729 w 2974887"/>
              <a:gd name="connsiteY211" fmla="*/ 510081 h 2167364"/>
              <a:gd name="connsiteX212" fmla="*/ 454979 w 2974887"/>
              <a:gd name="connsiteY212" fmla="*/ 473017 h 2167364"/>
              <a:gd name="connsiteX213" fmla="*/ 417889 w 2974887"/>
              <a:gd name="connsiteY213" fmla="*/ 473771 h 2167364"/>
              <a:gd name="connsiteX214" fmla="*/ 409944 w 2974887"/>
              <a:gd name="connsiteY214" fmla="*/ 466147 h 2167364"/>
              <a:gd name="connsiteX215" fmla="*/ 409944 w 2974887"/>
              <a:gd name="connsiteY215" fmla="*/ 466147 h 2167364"/>
              <a:gd name="connsiteX216" fmla="*/ 409944 w 2974887"/>
              <a:gd name="connsiteY216" fmla="*/ 53734 h 2167364"/>
              <a:gd name="connsiteX217" fmla="*/ 417330 w 2974887"/>
              <a:gd name="connsiteY217" fmla="*/ 46033 h 2167364"/>
              <a:gd name="connsiteX218" fmla="*/ 454646 w 2974887"/>
              <a:gd name="connsiteY218" fmla="*/ 45157 h 2167364"/>
              <a:gd name="connsiteX219" fmla="*/ 453875 w 2974887"/>
              <a:gd name="connsiteY219" fmla="*/ 7947 h 2167364"/>
              <a:gd name="connsiteX220" fmla="*/ 461497 w 2974887"/>
              <a:gd name="connsiteY220" fmla="*/ 0 h 2167364"/>
              <a:gd name="connsiteX221" fmla="*/ 469200 w 2974887"/>
              <a:gd name="connsiteY221" fmla="*/ 7386 h 2167364"/>
              <a:gd name="connsiteX222" fmla="*/ 469972 w 2974887"/>
              <a:gd name="connsiteY222" fmla="*/ 44812 h 2167364"/>
              <a:gd name="connsiteX223" fmla="*/ 507288 w 2974887"/>
              <a:gd name="connsiteY223" fmla="*/ 43932 h 2167364"/>
              <a:gd name="connsiteX224" fmla="*/ 515233 w 2974887"/>
              <a:gd name="connsiteY224" fmla="*/ 51555 h 2167364"/>
              <a:gd name="connsiteX225" fmla="*/ 507609 w 2974887"/>
              <a:gd name="connsiteY225" fmla="*/ 59500 h 2167364"/>
              <a:gd name="connsiteX226" fmla="*/ 470292 w 2974887"/>
              <a:gd name="connsiteY226" fmla="*/ 60299 h 2167364"/>
              <a:gd name="connsiteX227" fmla="*/ 471064 w 2974887"/>
              <a:gd name="connsiteY227" fmla="*/ 97588 h 2167364"/>
              <a:gd name="connsiteX228" fmla="*/ 463675 w 2974887"/>
              <a:gd name="connsiteY228" fmla="*/ 105287 h 2167364"/>
              <a:gd name="connsiteX229" fmla="*/ 455729 w 2974887"/>
              <a:gd name="connsiteY229" fmla="*/ 97665 h 2167364"/>
              <a:gd name="connsiteX230" fmla="*/ 454979 w 2974887"/>
              <a:gd name="connsiteY230" fmla="*/ 60601 h 2167364"/>
              <a:gd name="connsiteX231" fmla="*/ 417889 w 2974887"/>
              <a:gd name="connsiteY231" fmla="*/ 61357 h 2167364"/>
              <a:gd name="connsiteX232" fmla="*/ 409944 w 2974887"/>
              <a:gd name="connsiteY232" fmla="*/ 53734 h 2167364"/>
              <a:gd name="connsiteX233" fmla="*/ 409944 w 2974887"/>
              <a:gd name="connsiteY233" fmla="*/ 53734 h 2167364"/>
              <a:gd name="connsiteX234" fmla="*/ 819884 w 2974887"/>
              <a:gd name="connsiteY234" fmla="*/ 2115808 h 2167364"/>
              <a:gd name="connsiteX235" fmla="*/ 827274 w 2974887"/>
              <a:gd name="connsiteY235" fmla="*/ 2108104 h 2167364"/>
              <a:gd name="connsiteX236" fmla="*/ 864586 w 2974887"/>
              <a:gd name="connsiteY236" fmla="*/ 2107228 h 2167364"/>
              <a:gd name="connsiteX237" fmla="*/ 863816 w 2974887"/>
              <a:gd name="connsiteY237" fmla="*/ 2070017 h 2167364"/>
              <a:gd name="connsiteX238" fmla="*/ 871439 w 2974887"/>
              <a:gd name="connsiteY238" fmla="*/ 2062072 h 2167364"/>
              <a:gd name="connsiteX239" fmla="*/ 879139 w 2974887"/>
              <a:gd name="connsiteY239" fmla="*/ 2069462 h 2167364"/>
              <a:gd name="connsiteX240" fmla="*/ 879912 w 2974887"/>
              <a:gd name="connsiteY240" fmla="*/ 2106884 h 2167364"/>
              <a:gd name="connsiteX241" fmla="*/ 917228 w 2974887"/>
              <a:gd name="connsiteY241" fmla="*/ 2106006 h 2167364"/>
              <a:gd name="connsiteX242" fmla="*/ 925173 w 2974887"/>
              <a:gd name="connsiteY242" fmla="*/ 2113631 h 2167364"/>
              <a:gd name="connsiteX243" fmla="*/ 917549 w 2974887"/>
              <a:gd name="connsiteY243" fmla="*/ 2121576 h 2167364"/>
              <a:gd name="connsiteX244" fmla="*/ 880233 w 2974887"/>
              <a:gd name="connsiteY244" fmla="*/ 2122374 h 2167364"/>
              <a:gd name="connsiteX245" fmla="*/ 881003 w 2974887"/>
              <a:gd name="connsiteY245" fmla="*/ 2159663 h 2167364"/>
              <a:gd name="connsiteX246" fmla="*/ 873617 w 2974887"/>
              <a:gd name="connsiteY246" fmla="*/ 2167365 h 2167364"/>
              <a:gd name="connsiteX247" fmla="*/ 865672 w 2974887"/>
              <a:gd name="connsiteY247" fmla="*/ 2159740 h 2167364"/>
              <a:gd name="connsiteX248" fmla="*/ 864917 w 2974887"/>
              <a:gd name="connsiteY248" fmla="*/ 2122676 h 2167364"/>
              <a:gd name="connsiteX249" fmla="*/ 827827 w 2974887"/>
              <a:gd name="connsiteY249" fmla="*/ 2123432 h 2167364"/>
              <a:gd name="connsiteX250" fmla="*/ 819884 w 2974887"/>
              <a:gd name="connsiteY250" fmla="*/ 2115808 h 2167364"/>
              <a:gd name="connsiteX251" fmla="*/ 819884 w 2974887"/>
              <a:gd name="connsiteY251" fmla="*/ 2115808 h 2167364"/>
              <a:gd name="connsiteX252" fmla="*/ 819884 w 2974887"/>
              <a:gd name="connsiteY252" fmla="*/ 1703392 h 2167364"/>
              <a:gd name="connsiteX253" fmla="*/ 827274 w 2974887"/>
              <a:gd name="connsiteY253" fmla="*/ 1695692 h 2167364"/>
              <a:gd name="connsiteX254" fmla="*/ 864586 w 2974887"/>
              <a:gd name="connsiteY254" fmla="*/ 1694814 h 2167364"/>
              <a:gd name="connsiteX255" fmla="*/ 863816 w 2974887"/>
              <a:gd name="connsiteY255" fmla="*/ 1657603 h 2167364"/>
              <a:gd name="connsiteX256" fmla="*/ 871439 w 2974887"/>
              <a:gd name="connsiteY256" fmla="*/ 1649658 h 2167364"/>
              <a:gd name="connsiteX257" fmla="*/ 879139 w 2974887"/>
              <a:gd name="connsiteY257" fmla="*/ 1657045 h 2167364"/>
              <a:gd name="connsiteX258" fmla="*/ 879912 w 2974887"/>
              <a:gd name="connsiteY258" fmla="*/ 1694468 h 2167364"/>
              <a:gd name="connsiteX259" fmla="*/ 917228 w 2974887"/>
              <a:gd name="connsiteY259" fmla="*/ 1693590 h 2167364"/>
              <a:gd name="connsiteX260" fmla="*/ 925173 w 2974887"/>
              <a:gd name="connsiteY260" fmla="*/ 1701214 h 2167364"/>
              <a:gd name="connsiteX261" fmla="*/ 917549 w 2974887"/>
              <a:gd name="connsiteY261" fmla="*/ 1709159 h 2167364"/>
              <a:gd name="connsiteX262" fmla="*/ 880233 w 2974887"/>
              <a:gd name="connsiteY262" fmla="*/ 1709958 h 2167364"/>
              <a:gd name="connsiteX263" fmla="*/ 881003 w 2974887"/>
              <a:gd name="connsiteY263" fmla="*/ 1747247 h 2167364"/>
              <a:gd name="connsiteX264" fmla="*/ 873617 w 2974887"/>
              <a:gd name="connsiteY264" fmla="*/ 1754948 h 2167364"/>
              <a:gd name="connsiteX265" fmla="*/ 865672 w 2974887"/>
              <a:gd name="connsiteY265" fmla="*/ 1747324 h 2167364"/>
              <a:gd name="connsiteX266" fmla="*/ 864917 w 2974887"/>
              <a:gd name="connsiteY266" fmla="*/ 1710260 h 2167364"/>
              <a:gd name="connsiteX267" fmla="*/ 827827 w 2974887"/>
              <a:gd name="connsiteY267" fmla="*/ 1711014 h 2167364"/>
              <a:gd name="connsiteX268" fmla="*/ 819884 w 2974887"/>
              <a:gd name="connsiteY268" fmla="*/ 1703392 h 2167364"/>
              <a:gd name="connsiteX269" fmla="*/ 819884 w 2974887"/>
              <a:gd name="connsiteY269" fmla="*/ 1703392 h 2167364"/>
              <a:gd name="connsiteX270" fmla="*/ 819884 w 2974887"/>
              <a:gd name="connsiteY270" fmla="*/ 1290977 h 2167364"/>
              <a:gd name="connsiteX271" fmla="*/ 827274 w 2974887"/>
              <a:gd name="connsiteY271" fmla="*/ 1283278 h 2167364"/>
              <a:gd name="connsiteX272" fmla="*/ 864586 w 2974887"/>
              <a:gd name="connsiteY272" fmla="*/ 1282400 h 2167364"/>
              <a:gd name="connsiteX273" fmla="*/ 863816 w 2974887"/>
              <a:gd name="connsiteY273" fmla="*/ 1245190 h 2167364"/>
              <a:gd name="connsiteX274" fmla="*/ 871439 w 2974887"/>
              <a:gd name="connsiteY274" fmla="*/ 1237243 h 2167364"/>
              <a:gd name="connsiteX275" fmla="*/ 879139 w 2974887"/>
              <a:gd name="connsiteY275" fmla="*/ 1244633 h 2167364"/>
              <a:gd name="connsiteX276" fmla="*/ 879912 w 2974887"/>
              <a:gd name="connsiteY276" fmla="*/ 1282055 h 2167364"/>
              <a:gd name="connsiteX277" fmla="*/ 917228 w 2974887"/>
              <a:gd name="connsiteY277" fmla="*/ 1281175 h 2167364"/>
              <a:gd name="connsiteX278" fmla="*/ 925173 w 2974887"/>
              <a:gd name="connsiteY278" fmla="*/ 1288800 h 2167364"/>
              <a:gd name="connsiteX279" fmla="*/ 917549 w 2974887"/>
              <a:gd name="connsiteY279" fmla="*/ 1296747 h 2167364"/>
              <a:gd name="connsiteX280" fmla="*/ 880233 w 2974887"/>
              <a:gd name="connsiteY280" fmla="*/ 1297546 h 2167364"/>
              <a:gd name="connsiteX281" fmla="*/ 881003 w 2974887"/>
              <a:gd name="connsiteY281" fmla="*/ 1334836 h 2167364"/>
              <a:gd name="connsiteX282" fmla="*/ 873617 w 2974887"/>
              <a:gd name="connsiteY282" fmla="*/ 1342536 h 2167364"/>
              <a:gd name="connsiteX283" fmla="*/ 865672 w 2974887"/>
              <a:gd name="connsiteY283" fmla="*/ 1334913 h 2167364"/>
              <a:gd name="connsiteX284" fmla="*/ 864917 w 2974887"/>
              <a:gd name="connsiteY284" fmla="*/ 1297849 h 2167364"/>
              <a:gd name="connsiteX285" fmla="*/ 827827 w 2974887"/>
              <a:gd name="connsiteY285" fmla="*/ 1298602 h 2167364"/>
              <a:gd name="connsiteX286" fmla="*/ 819884 w 2974887"/>
              <a:gd name="connsiteY286" fmla="*/ 1290977 h 2167364"/>
              <a:gd name="connsiteX287" fmla="*/ 819884 w 2974887"/>
              <a:gd name="connsiteY287" fmla="*/ 1290977 h 2167364"/>
              <a:gd name="connsiteX288" fmla="*/ 819884 w 2974887"/>
              <a:gd name="connsiteY288" fmla="*/ 878561 h 2167364"/>
              <a:gd name="connsiteX289" fmla="*/ 827274 w 2974887"/>
              <a:gd name="connsiteY289" fmla="*/ 870861 h 2167364"/>
              <a:gd name="connsiteX290" fmla="*/ 864586 w 2974887"/>
              <a:gd name="connsiteY290" fmla="*/ 869982 h 2167364"/>
              <a:gd name="connsiteX291" fmla="*/ 863816 w 2974887"/>
              <a:gd name="connsiteY291" fmla="*/ 832770 h 2167364"/>
              <a:gd name="connsiteX292" fmla="*/ 871439 w 2974887"/>
              <a:gd name="connsiteY292" fmla="*/ 824825 h 2167364"/>
              <a:gd name="connsiteX293" fmla="*/ 879139 w 2974887"/>
              <a:gd name="connsiteY293" fmla="*/ 832215 h 2167364"/>
              <a:gd name="connsiteX294" fmla="*/ 879912 w 2974887"/>
              <a:gd name="connsiteY294" fmla="*/ 869639 h 2167364"/>
              <a:gd name="connsiteX295" fmla="*/ 917228 w 2974887"/>
              <a:gd name="connsiteY295" fmla="*/ 868759 h 2167364"/>
              <a:gd name="connsiteX296" fmla="*/ 925173 w 2974887"/>
              <a:gd name="connsiteY296" fmla="*/ 876382 h 2167364"/>
              <a:gd name="connsiteX297" fmla="*/ 917549 w 2974887"/>
              <a:gd name="connsiteY297" fmla="*/ 884327 h 2167364"/>
              <a:gd name="connsiteX298" fmla="*/ 880233 w 2974887"/>
              <a:gd name="connsiteY298" fmla="*/ 885128 h 2167364"/>
              <a:gd name="connsiteX299" fmla="*/ 881003 w 2974887"/>
              <a:gd name="connsiteY299" fmla="*/ 922416 h 2167364"/>
              <a:gd name="connsiteX300" fmla="*/ 873617 w 2974887"/>
              <a:gd name="connsiteY300" fmla="*/ 930116 h 2167364"/>
              <a:gd name="connsiteX301" fmla="*/ 865672 w 2974887"/>
              <a:gd name="connsiteY301" fmla="*/ 922492 h 2167364"/>
              <a:gd name="connsiteX302" fmla="*/ 864917 w 2974887"/>
              <a:gd name="connsiteY302" fmla="*/ 885429 h 2167364"/>
              <a:gd name="connsiteX303" fmla="*/ 827827 w 2974887"/>
              <a:gd name="connsiteY303" fmla="*/ 886182 h 2167364"/>
              <a:gd name="connsiteX304" fmla="*/ 819884 w 2974887"/>
              <a:gd name="connsiteY304" fmla="*/ 878561 h 2167364"/>
              <a:gd name="connsiteX305" fmla="*/ 819884 w 2974887"/>
              <a:gd name="connsiteY305" fmla="*/ 878561 h 2167364"/>
              <a:gd name="connsiteX306" fmla="*/ 819884 w 2974887"/>
              <a:gd name="connsiteY306" fmla="*/ 466147 h 2167364"/>
              <a:gd name="connsiteX307" fmla="*/ 827274 w 2974887"/>
              <a:gd name="connsiteY307" fmla="*/ 458447 h 2167364"/>
              <a:gd name="connsiteX308" fmla="*/ 864586 w 2974887"/>
              <a:gd name="connsiteY308" fmla="*/ 457567 h 2167364"/>
              <a:gd name="connsiteX309" fmla="*/ 863816 w 2974887"/>
              <a:gd name="connsiteY309" fmla="*/ 420359 h 2167364"/>
              <a:gd name="connsiteX310" fmla="*/ 871439 w 2974887"/>
              <a:gd name="connsiteY310" fmla="*/ 412411 h 2167364"/>
              <a:gd name="connsiteX311" fmla="*/ 879139 w 2974887"/>
              <a:gd name="connsiteY311" fmla="*/ 419799 h 2167364"/>
              <a:gd name="connsiteX312" fmla="*/ 879912 w 2974887"/>
              <a:gd name="connsiteY312" fmla="*/ 457225 h 2167364"/>
              <a:gd name="connsiteX313" fmla="*/ 917228 w 2974887"/>
              <a:gd name="connsiteY313" fmla="*/ 456343 h 2167364"/>
              <a:gd name="connsiteX314" fmla="*/ 925173 w 2974887"/>
              <a:gd name="connsiteY314" fmla="*/ 463968 h 2167364"/>
              <a:gd name="connsiteX315" fmla="*/ 917549 w 2974887"/>
              <a:gd name="connsiteY315" fmla="*/ 471916 h 2167364"/>
              <a:gd name="connsiteX316" fmla="*/ 880233 w 2974887"/>
              <a:gd name="connsiteY316" fmla="*/ 472715 h 2167364"/>
              <a:gd name="connsiteX317" fmla="*/ 881003 w 2974887"/>
              <a:gd name="connsiteY317" fmla="*/ 510004 h 2167364"/>
              <a:gd name="connsiteX318" fmla="*/ 873617 w 2974887"/>
              <a:gd name="connsiteY318" fmla="*/ 517703 h 2167364"/>
              <a:gd name="connsiteX319" fmla="*/ 865672 w 2974887"/>
              <a:gd name="connsiteY319" fmla="*/ 510081 h 2167364"/>
              <a:gd name="connsiteX320" fmla="*/ 864917 w 2974887"/>
              <a:gd name="connsiteY320" fmla="*/ 473017 h 2167364"/>
              <a:gd name="connsiteX321" fmla="*/ 827827 w 2974887"/>
              <a:gd name="connsiteY321" fmla="*/ 473771 h 2167364"/>
              <a:gd name="connsiteX322" fmla="*/ 819884 w 2974887"/>
              <a:gd name="connsiteY322" fmla="*/ 466147 h 2167364"/>
              <a:gd name="connsiteX323" fmla="*/ 819884 w 2974887"/>
              <a:gd name="connsiteY323" fmla="*/ 466147 h 2167364"/>
              <a:gd name="connsiteX324" fmla="*/ 819884 w 2974887"/>
              <a:gd name="connsiteY324" fmla="*/ 53734 h 2167364"/>
              <a:gd name="connsiteX325" fmla="*/ 827274 w 2974887"/>
              <a:gd name="connsiteY325" fmla="*/ 46033 h 2167364"/>
              <a:gd name="connsiteX326" fmla="*/ 864586 w 2974887"/>
              <a:gd name="connsiteY326" fmla="*/ 45157 h 2167364"/>
              <a:gd name="connsiteX327" fmla="*/ 863816 w 2974887"/>
              <a:gd name="connsiteY327" fmla="*/ 7947 h 2167364"/>
              <a:gd name="connsiteX328" fmla="*/ 871439 w 2974887"/>
              <a:gd name="connsiteY328" fmla="*/ 0 h 2167364"/>
              <a:gd name="connsiteX329" fmla="*/ 879139 w 2974887"/>
              <a:gd name="connsiteY329" fmla="*/ 7386 h 2167364"/>
              <a:gd name="connsiteX330" fmla="*/ 879912 w 2974887"/>
              <a:gd name="connsiteY330" fmla="*/ 44812 h 2167364"/>
              <a:gd name="connsiteX331" fmla="*/ 917228 w 2974887"/>
              <a:gd name="connsiteY331" fmla="*/ 43932 h 2167364"/>
              <a:gd name="connsiteX332" fmla="*/ 925173 w 2974887"/>
              <a:gd name="connsiteY332" fmla="*/ 51555 h 2167364"/>
              <a:gd name="connsiteX333" fmla="*/ 917549 w 2974887"/>
              <a:gd name="connsiteY333" fmla="*/ 59500 h 2167364"/>
              <a:gd name="connsiteX334" fmla="*/ 880233 w 2974887"/>
              <a:gd name="connsiteY334" fmla="*/ 60299 h 2167364"/>
              <a:gd name="connsiteX335" fmla="*/ 881003 w 2974887"/>
              <a:gd name="connsiteY335" fmla="*/ 97588 h 2167364"/>
              <a:gd name="connsiteX336" fmla="*/ 873617 w 2974887"/>
              <a:gd name="connsiteY336" fmla="*/ 105287 h 2167364"/>
              <a:gd name="connsiteX337" fmla="*/ 865672 w 2974887"/>
              <a:gd name="connsiteY337" fmla="*/ 97665 h 2167364"/>
              <a:gd name="connsiteX338" fmla="*/ 864917 w 2974887"/>
              <a:gd name="connsiteY338" fmla="*/ 60601 h 2167364"/>
              <a:gd name="connsiteX339" fmla="*/ 827827 w 2974887"/>
              <a:gd name="connsiteY339" fmla="*/ 61357 h 2167364"/>
              <a:gd name="connsiteX340" fmla="*/ 819884 w 2974887"/>
              <a:gd name="connsiteY340" fmla="*/ 53734 h 2167364"/>
              <a:gd name="connsiteX341" fmla="*/ 819884 w 2974887"/>
              <a:gd name="connsiteY341" fmla="*/ 53734 h 2167364"/>
              <a:gd name="connsiteX342" fmla="*/ 1229828 w 2974887"/>
              <a:gd name="connsiteY342" fmla="*/ 2115808 h 2167364"/>
              <a:gd name="connsiteX343" fmla="*/ 1237216 w 2974887"/>
              <a:gd name="connsiteY343" fmla="*/ 2108104 h 2167364"/>
              <a:gd name="connsiteX344" fmla="*/ 1274530 w 2974887"/>
              <a:gd name="connsiteY344" fmla="*/ 2107228 h 2167364"/>
              <a:gd name="connsiteX345" fmla="*/ 1273760 w 2974887"/>
              <a:gd name="connsiteY345" fmla="*/ 2070017 h 2167364"/>
              <a:gd name="connsiteX346" fmla="*/ 1281385 w 2974887"/>
              <a:gd name="connsiteY346" fmla="*/ 2062072 h 2167364"/>
              <a:gd name="connsiteX347" fmla="*/ 1289085 w 2974887"/>
              <a:gd name="connsiteY347" fmla="*/ 2069462 h 2167364"/>
              <a:gd name="connsiteX348" fmla="*/ 1289858 w 2974887"/>
              <a:gd name="connsiteY348" fmla="*/ 2106884 h 2167364"/>
              <a:gd name="connsiteX349" fmla="*/ 1327174 w 2974887"/>
              <a:gd name="connsiteY349" fmla="*/ 2106006 h 2167364"/>
              <a:gd name="connsiteX350" fmla="*/ 1335119 w 2974887"/>
              <a:gd name="connsiteY350" fmla="*/ 2113631 h 2167364"/>
              <a:gd name="connsiteX351" fmla="*/ 1327495 w 2974887"/>
              <a:gd name="connsiteY351" fmla="*/ 2121576 h 2167364"/>
              <a:gd name="connsiteX352" fmla="*/ 1290178 w 2974887"/>
              <a:gd name="connsiteY352" fmla="*/ 2122374 h 2167364"/>
              <a:gd name="connsiteX353" fmla="*/ 1290950 w 2974887"/>
              <a:gd name="connsiteY353" fmla="*/ 2159663 h 2167364"/>
              <a:gd name="connsiteX354" fmla="*/ 1283561 w 2974887"/>
              <a:gd name="connsiteY354" fmla="*/ 2167365 h 2167364"/>
              <a:gd name="connsiteX355" fmla="*/ 1275615 w 2974887"/>
              <a:gd name="connsiteY355" fmla="*/ 2159740 h 2167364"/>
              <a:gd name="connsiteX356" fmla="*/ 1274863 w 2974887"/>
              <a:gd name="connsiteY356" fmla="*/ 2122676 h 2167364"/>
              <a:gd name="connsiteX357" fmla="*/ 1237773 w 2974887"/>
              <a:gd name="connsiteY357" fmla="*/ 2123432 h 2167364"/>
              <a:gd name="connsiteX358" fmla="*/ 1229828 w 2974887"/>
              <a:gd name="connsiteY358" fmla="*/ 2115808 h 2167364"/>
              <a:gd name="connsiteX359" fmla="*/ 1229828 w 2974887"/>
              <a:gd name="connsiteY359" fmla="*/ 2115808 h 2167364"/>
              <a:gd name="connsiteX360" fmla="*/ 1229828 w 2974887"/>
              <a:gd name="connsiteY360" fmla="*/ 1703392 h 2167364"/>
              <a:gd name="connsiteX361" fmla="*/ 1237216 w 2974887"/>
              <a:gd name="connsiteY361" fmla="*/ 1695692 h 2167364"/>
              <a:gd name="connsiteX362" fmla="*/ 1274530 w 2974887"/>
              <a:gd name="connsiteY362" fmla="*/ 1694814 h 2167364"/>
              <a:gd name="connsiteX363" fmla="*/ 1273760 w 2974887"/>
              <a:gd name="connsiteY363" fmla="*/ 1657603 h 2167364"/>
              <a:gd name="connsiteX364" fmla="*/ 1281385 w 2974887"/>
              <a:gd name="connsiteY364" fmla="*/ 1649658 h 2167364"/>
              <a:gd name="connsiteX365" fmla="*/ 1289085 w 2974887"/>
              <a:gd name="connsiteY365" fmla="*/ 1657045 h 2167364"/>
              <a:gd name="connsiteX366" fmla="*/ 1289858 w 2974887"/>
              <a:gd name="connsiteY366" fmla="*/ 1694468 h 2167364"/>
              <a:gd name="connsiteX367" fmla="*/ 1327174 w 2974887"/>
              <a:gd name="connsiteY367" fmla="*/ 1693590 h 2167364"/>
              <a:gd name="connsiteX368" fmla="*/ 1335119 w 2974887"/>
              <a:gd name="connsiteY368" fmla="*/ 1701214 h 2167364"/>
              <a:gd name="connsiteX369" fmla="*/ 1327495 w 2974887"/>
              <a:gd name="connsiteY369" fmla="*/ 1709159 h 2167364"/>
              <a:gd name="connsiteX370" fmla="*/ 1290178 w 2974887"/>
              <a:gd name="connsiteY370" fmla="*/ 1709958 h 2167364"/>
              <a:gd name="connsiteX371" fmla="*/ 1290950 w 2974887"/>
              <a:gd name="connsiteY371" fmla="*/ 1747247 h 2167364"/>
              <a:gd name="connsiteX372" fmla="*/ 1283561 w 2974887"/>
              <a:gd name="connsiteY372" fmla="*/ 1754948 h 2167364"/>
              <a:gd name="connsiteX373" fmla="*/ 1275615 w 2974887"/>
              <a:gd name="connsiteY373" fmla="*/ 1747324 h 2167364"/>
              <a:gd name="connsiteX374" fmla="*/ 1274863 w 2974887"/>
              <a:gd name="connsiteY374" fmla="*/ 1710260 h 2167364"/>
              <a:gd name="connsiteX375" fmla="*/ 1237773 w 2974887"/>
              <a:gd name="connsiteY375" fmla="*/ 1711014 h 2167364"/>
              <a:gd name="connsiteX376" fmla="*/ 1229828 w 2974887"/>
              <a:gd name="connsiteY376" fmla="*/ 1703392 h 2167364"/>
              <a:gd name="connsiteX377" fmla="*/ 1229828 w 2974887"/>
              <a:gd name="connsiteY377" fmla="*/ 1703392 h 2167364"/>
              <a:gd name="connsiteX378" fmla="*/ 1229828 w 2974887"/>
              <a:gd name="connsiteY378" fmla="*/ 1290977 h 2167364"/>
              <a:gd name="connsiteX379" fmla="*/ 1237216 w 2974887"/>
              <a:gd name="connsiteY379" fmla="*/ 1283278 h 2167364"/>
              <a:gd name="connsiteX380" fmla="*/ 1274530 w 2974887"/>
              <a:gd name="connsiteY380" fmla="*/ 1282400 h 2167364"/>
              <a:gd name="connsiteX381" fmla="*/ 1273760 w 2974887"/>
              <a:gd name="connsiteY381" fmla="*/ 1245190 h 2167364"/>
              <a:gd name="connsiteX382" fmla="*/ 1281385 w 2974887"/>
              <a:gd name="connsiteY382" fmla="*/ 1237243 h 2167364"/>
              <a:gd name="connsiteX383" fmla="*/ 1289085 w 2974887"/>
              <a:gd name="connsiteY383" fmla="*/ 1244633 h 2167364"/>
              <a:gd name="connsiteX384" fmla="*/ 1289858 w 2974887"/>
              <a:gd name="connsiteY384" fmla="*/ 1282055 h 2167364"/>
              <a:gd name="connsiteX385" fmla="*/ 1327174 w 2974887"/>
              <a:gd name="connsiteY385" fmla="*/ 1281175 h 2167364"/>
              <a:gd name="connsiteX386" fmla="*/ 1335119 w 2974887"/>
              <a:gd name="connsiteY386" fmla="*/ 1288800 h 2167364"/>
              <a:gd name="connsiteX387" fmla="*/ 1327495 w 2974887"/>
              <a:gd name="connsiteY387" fmla="*/ 1296747 h 2167364"/>
              <a:gd name="connsiteX388" fmla="*/ 1290178 w 2974887"/>
              <a:gd name="connsiteY388" fmla="*/ 1297546 h 2167364"/>
              <a:gd name="connsiteX389" fmla="*/ 1290950 w 2974887"/>
              <a:gd name="connsiteY389" fmla="*/ 1334836 h 2167364"/>
              <a:gd name="connsiteX390" fmla="*/ 1283561 w 2974887"/>
              <a:gd name="connsiteY390" fmla="*/ 1342536 h 2167364"/>
              <a:gd name="connsiteX391" fmla="*/ 1275615 w 2974887"/>
              <a:gd name="connsiteY391" fmla="*/ 1334913 h 2167364"/>
              <a:gd name="connsiteX392" fmla="*/ 1274863 w 2974887"/>
              <a:gd name="connsiteY392" fmla="*/ 1297849 h 2167364"/>
              <a:gd name="connsiteX393" fmla="*/ 1237773 w 2974887"/>
              <a:gd name="connsiteY393" fmla="*/ 1298602 h 2167364"/>
              <a:gd name="connsiteX394" fmla="*/ 1229828 w 2974887"/>
              <a:gd name="connsiteY394" fmla="*/ 1290977 h 2167364"/>
              <a:gd name="connsiteX395" fmla="*/ 1229828 w 2974887"/>
              <a:gd name="connsiteY395" fmla="*/ 1290977 h 2167364"/>
              <a:gd name="connsiteX396" fmla="*/ 1229828 w 2974887"/>
              <a:gd name="connsiteY396" fmla="*/ 878561 h 2167364"/>
              <a:gd name="connsiteX397" fmla="*/ 1237216 w 2974887"/>
              <a:gd name="connsiteY397" fmla="*/ 870861 h 2167364"/>
              <a:gd name="connsiteX398" fmla="*/ 1274530 w 2974887"/>
              <a:gd name="connsiteY398" fmla="*/ 869982 h 2167364"/>
              <a:gd name="connsiteX399" fmla="*/ 1273760 w 2974887"/>
              <a:gd name="connsiteY399" fmla="*/ 832770 h 2167364"/>
              <a:gd name="connsiteX400" fmla="*/ 1281385 w 2974887"/>
              <a:gd name="connsiteY400" fmla="*/ 824825 h 2167364"/>
              <a:gd name="connsiteX401" fmla="*/ 1289085 w 2974887"/>
              <a:gd name="connsiteY401" fmla="*/ 832215 h 2167364"/>
              <a:gd name="connsiteX402" fmla="*/ 1289858 w 2974887"/>
              <a:gd name="connsiteY402" fmla="*/ 869639 h 2167364"/>
              <a:gd name="connsiteX403" fmla="*/ 1327174 w 2974887"/>
              <a:gd name="connsiteY403" fmla="*/ 868759 h 2167364"/>
              <a:gd name="connsiteX404" fmla="*/ 1335119 w 2974887"/>
              <a:gd name="connsiteY404" fmla="*/ 876382 h 2167364"/>
              <a:gd name="connsiteX405" fmla="*/ 1327495 w 2974887"/>
              <a:gd name="connsiteY405" fmla="*/ 884327 h 2167364"/>
              <a:gd name="connsiteX406" fmla="*/ 1290178 w 2974887"/>
              <a:gd name="connsiteY406" fmla="*/ 885128 h 2167364"/>
              <a:gd name="connsiteX407" fmla="*/ 1290950 w 2974887"/>
              <a:gd name="connsiteY407" fmla="*/ 922416 h 2167364"/>
              <a:gd name="connsiteX408" fmla="*/ 1283561 w 2974887"/>
              <a:gd name="connsiteY408" fmla="*/ 930116 h 2167364"/>
              <a:gd name="connsiteX409" fmla="*/ 1275615 w 2974887"/>
              <a:gd name="connsiteY409" fmla="*/ 922492 h 2167364"/>
              <a:gd name="connsiteX410" fmla="*/ 1274863 w 2974887"/>
              <a:gd name="connsiteY410" fmla="*/ 885429 h 2167364"/>
              <a:gd name="connsiteX411" fmla="*/ 1237773 w 2974887"/>
              <a:gd name="connsiteY411" fmla="*/ 886182 h 2167364"/>
              <a:gd name="connsiteX412" fmla="*/ 1229828 w 2974887"/>
              <a:gd name="connsiteY412" fmla="*/ 878561 h 2167364"/>
              <a:gd name="connsiteX413" fmla="*/ 1229828 w 2974887"/>
              <a:gd name="connsiteY413" fmla="*/ 878561 h 2167364"/>
              <a:gd name="connsiteX414" fmla="*/ 1229828 w 2974887"/>
              <a:gd name="connsiteY414" fmla="*/ 466147 h 2167364"/>
              <a:gd name="connsiteX415" fmla="*/ 1237216 w 2974887"/>
              <a:gd name="connsiteY415" fmla="*/ 458447 h 2167364"/>
              <a:gd name="connsiteX416" fmla="*/ 1274530 w 2974887"/>
              <a:gd name="connsiteY416" fmla="*/ 457567 h 2167364"/>
              <a:gd name="connsiteX417" fmla="*/ 1273760 w 2974887"/>
              <a:gd name="connsiteY417" fmla="*/ 420359 h 2167364"/>
              <a:gd name="connsiteX418" fmla="*/ 1281385 w 2974887"/>
              <a:gd name="connsiteY418" fmla="*/ 412411 h 2167364"/>
              <a:gd name="connsiteX419" fmla="*/ 1289085 w 2974887"/>
              <a:gd name="connsiteY419" fmla="*/ 419799 h 2167364"/>
              <a:gd name="connsiteX420" fmla="*/ 1289858 w 2974887"/>
              <a:gd name="connsiteY420" fmla="*/ 457225 h 2167364"/>
              <a:gd name="connsiteX421" fmla="*/ 1327174 w 2974887"/>
              <a:gd name="connsiteY421" fmla="*/ 456343 h 2167364"/>
              <a:gd name="connsiteX422" fmla="*/ 1335119 w 2974887"/>
              <a:gd name="connsiteY422" fmla="*/ 463968 h 2167364"/>
              <a:gd name="connsiteX423" fmla="*/ 1327495 w 2974887"/>
              <a:gd name="connsiteY423" fmla="*/ 471916 h 2167364"/>
              <a:gd name="connsiteX424" fmla="*/ 1290178 w 2974887"/>
              <a:gd name="connsiteY424" fmla="*/ 472715 h 2167364"/>
              <a:gd name="connsiteX425" fmla="*/ 1290950 w 2974887"/>
              <a:gd name="connsiteY425" fmla="*/ 510004 h 2167364"/>
              <a:gd name="connsiteX426" fmla="*/ 1283561 w 2974887"/>
              <a:gd name="connsiteY426" fmla="*/ 517703 h 2167364"/>
              <a:gd name="connsiteX427" fmla="*/ 1275615 w 2974887"/>
              <a:gd name="connsiteY427" fmla="*/ 510081 h 2167364"/>
              <a:gd name="connsiteX428" fmla="*/ 1274863 w 2974887"/>
              <a:gd name="connsiteY428" fmla="*/ 473017 h 2167364"/>
              <a:gd name="connsiteX429" fmla="*/ 1237773 w 2974887"/>
              <a:gd name="connsiteY429" fmla="*/ 473771 h 2167364"/>
              <a:gd name="connsiteX430" fmla="*/ 1229828 w 2974887"/>
              <a:gd name="connsiteY430" fmla="*/ 466147 h 2167364"/>
              <a:gd name="connsiteX431" fmla="*/ 1229828 w 2974887"/>
              <a:gd name="connsiteY431" fmla="*/ 466147 h 2167364"/>
              <a:gd name="connsiteX432" fmla="*/ 1229828 w 2974887"/>
              <a:gd name="connsiteY432" fmla="*/ 53734 h 2167364"/>
              <a:gd name="connsiteX433" fmla="*/ 1237216 w 2974887"/>
              <a:gd name="connsiteY433" fmla="*/ 46033 h 2167364"/>
              <a:gd name="connsiteX434" fmla="*/ 1274530 w 2974887"/>
              <a:gd name="connsiteY434" fmla="*/ 45157 h 2167364"/>
              <a:gd name="connsiteX435" fmla="*/ 1273760 w 2974887"/>
              <a:gd name="connsiteY435" fmla="*/ 7947 h 2167364"/>
              <a:gd name="connsiteX436" fmla="*/ 1281385 w 2974887"/>
              <a:gd name="connsiteY436" fmla="*/ 0 h 2167364"/>
              <a:gd name="connsiteX437" fmla="*/ 1289085 w 2974887"/>
              <a:gd name="connsiteY437" fmla="*/ 7386 h 2167364"/>
              <a:gd name="connsiteX438" fmla="*/ 1289858 w 2974887"/>
              <a:gd name="connsiteY438" fmla="*/ 44812 h 2167364"/>
              <a:gd name="connsiteX439" fmla="*/ 1327174 w 2974887"/>
              <a:gd name="connsiteY439" fmla="*/ 43932 h 2167364"/>
              <a:gd name="connsiteX440" fmla="*/ 1335119 w 2974887"/>
              <a:gd name="connsiteY440" fmla="*/ 51555 h 2167364"/>
              <a:gd name="connsiteX441" fmla="*/ 1327495 w 2974887"/>
              <a:gd name="connsiteY441" fmla="*/ 59500 h 2167364"/>
              <a:gd name="connsiteX442" fmla="*/ 1290178 w 2974887"/>
              <a:gd name="connsiteY442" fmla="*/ 60299 h 2167364"/>
              <a:gd name="connsiteX443" fmla="*/ 1290950 w 2974887"/>
              <a:gd name="connsiteY443" fmla="*/ 97588 h 2167364"/>
              <a:gd name="connsiteX444" fmla="*/ 1283561 w 2974887"/>
              <a:gd name="connsiteY444" fmla="*/ 105287 h 2167364"/>
              <a:gd name="connsiteX445" fmla="*/ 1275615 w 2974887"/>
              <a:gd name="connsiteY445" fmla="*/ 97665 h 2167364"/>
              <a:gd name="connsiteX446" fmla="*/ 1274863 w 2974887"/>
              <a:gd name="connsiteY446" fmla="*/ 60601 h 2167364"/>
              <a:gd name="connsiteX447" fmla="*/ 1237773 w 2974887"/>
              <a:gd name="connsiteY447" fmla="*/ 61357 h 2167364"/>
              <a:gd name="connsiteX448" fmla="*/ 1229828 w 2974887"/>
              <a:gd name="connsiteY448" fmla="*/ 53734 h 2167364"/>
              <a:gd name="connsiteX449" fmla="*/ 1229828 w 2974887"/>
              <a:gd name="connsiteY449" fmla="*/ 53734 h 2167364"/>
              <a:gd name="connsiteX450" fmla="*/ 1639768 w 2974887"/>
              <a:gd name="connsiteY450" fmla="*/ 2115808 h 2167364"/>
              <a:gd name="connsiteX451" fmla="*/ 1647156 w 2974887"/>
              <a:gd name="connsiteY451" fmla="*/ 2108104 h 2167364"/>
              <a:gd name="connsiteX452" fmla="*/ 1684471 w 2974887"/>
              <a:gd name="connsiteY452" fmla="*/ 2107228 h 2167364"/>
              <a:gd name="connsiteX453" fmla="*/ 1683701 w 2974887"/>
              <a:gd name="connsiteY453" fmla="*/ 2070017 h 2167364"/>
              <a:gd name="connsiteX454" fmla="*/ 1691325 w 2974887"/>
              <a:gd name="connsiteY454" fmla="*/ 2062072 h 2167364"/>
              <a:gd name="connsiteX455" fmla="*/ 1699027 w 2974887"/>
              <a:gd name="connsiteY455" fmla="*/ 2069462 h 2167364"/>
              <a:gd name="connsiteX456" fmla="*/ 1699798 w 2974887"/>
              <a:gd name="connsiteY456" fmla="*/ 2106884 h 2167364"/>
              <a:gd name="connsiteX457" fmla="*/ 1737114 w 2974887"/>
              <a:gd name="connsiteY457" fmla="*/ 2106006 h 2167364"/>
              <a:gd name="connsiteX458" fmla="*/ 1745061 w 2974887"/>
              <a:gd name="connsiteY458" fmla="*/ 2113631 h 2167364"/>
              <a:gd name="connsiteX459" fmla="*/ 1737437 w 2974887"/>
              <a:gd name="connsiteY459" fmla="*/ 2121576 h 2167364"/>
              <a:gd name="connsiteX460" fmla="*/ 1700120 w 2974887"/>
              <a:gd name="connsiteY460" fmla="*/ 2122374 h 2167364"/>
              <a:gd name="connsiteX461" fmla="*/ 1700892 w 2974887"/>
              <a:gd name="connsiteY461" fmla="*/ 2159663 h 2167364"/>
              <a:gd name="connsiteX462" fmla="*/ 1693504 w 2974887"/>
              <a:gd name="connsiteY462" fmla="*/ 2167365 h 2167364"/>
              <a:gd name="connsiteX463" fmla="*/ 1685558 w 2974887"/>
              <a:gd name="connsiteY463" fmla="*/ 2159740 h 2167364"/>
              <a:gd name="connsiteX464" fmla="*/ 1684807 w 2974887"/>
              <a:gd name="connsiteY464" fmla="*/ 2122676 h 2167364"/>
              <a:gd name="connsiteX465" fmla="*/ 1647713 w 2974887"/>
              <a:gd name="connsiteY465" fmla="*/ 2123432 h 2167364"/>
              <a:gd name="connsiteX466" fmla="*/ 1639768 w 2974887"/>
              <a:gd name="connsiteY466" fmla="*/ 2115808 h 2167364"/>
              <a:gd name="connsiteX467" fmla="*/ 1639768 w 2974887"/>
              <a:gd name="connsiteY467" fmla="*/ 2115808 h 2167364"/>
              <a:gd name="connsiteX468" fmla="*/ 1639768 w 2974887"/>
              <a:gd name="connsiteY468" fmla="*/ 1703392 h 2167364"/>
              <a:gd name="connsiteX469" fmla="*/ 1647156 w 2974887"/>
              <a:gd name="connsiteY469" fmla="*/ 1695692 h 2167364"/>
              <a:gd name="connsiteX470" fmla="*/ 1684471 w 2974887"/>
              <a:gd name="connsiteY470" fmla="*/ 1694814 h 2167364"/>
              <a:gd name="connsiteX471" fmla="*/ 1683701 w 2974887"/>
              <a:gd name="connsiteY471" fmla="*/ 1657603 h 2167364"/>
              <a:gd name="connsiteX472" fmla="*/ 1691325 w 2974887"/>
              <a:gd name="connsiteY472" fmla="*/ 1649658 h 2167364"/>
              <a:gd name="connsiteX473" fmla="*/ 1699027 w 2974887"/>
              <a:gd name="connsiteY473" fmla="*/ 1657045 h 2167364"/>
              <a:gd name="connsiteX474" fmla="*/ 1699798 w 2974887"/>
              <a:gd name="connsiteY474" fmla="*/ 1694468 h 2167364"/>
              <a:gd name="connsiteX475" fmla="*/ 1737114 w 2974887"/>
              <a:gd name="connsiteY475" fmla="*/ 1693590 h 2167364"/>
              <a:gd name="connsiteX476" fmla="*/ 1745061 w 2974887"/>
              <a:gd name="connsiteY476" fmla="*/ 1701214 h 2167364"/>
              <a:gd name="connsiteX477" fmla="*/ 1737437 w 2974887"/>
              <a:gd name="connsiteY477" fmla="*/ 1709159 h 2167364"/>
              <a:gd name="connsiteX478" fmla="*/ 1700120 w 2974887"/>
              <a:gd name="connsiteY478" fmla="*/ 1709958 h 2167364"/>
              <a:gd name="connsiteX479" fmla="*/ 1700892 w 2974887"/>
              <a:gd name="connsiteY479" fmla="*/ 1747247 h 2167364"/>
              <a:gd name="connsiteX480" fmla="*/ 1693504 w 2974887"/>
              <a:gd name="connsiteY480" fmla="*/ 1754948 h 2167364"/>
              <a:gd name="connsiteX481" fmla="*/ 1685558 w 2974887"/>
              <a:gd name="connsiteY481" fmla="*/ 1747324 h 2167364"/>
              <a:gd name="connsiteX482" fmla="*/ 1684807 w 2974887"/>
              <a:gd name="connsiteY482" fmla="*/ 1710260 h 2167364"/>
              <a:gd name="connsiteX483" fmla="*/ 1647713 w 2974887"/>
              <a:gd name="connsiteY483" fmla="*/ 1711014 h 2167364"/>
              <a:gd name="connsiteX484" fmla="*/ 1639768 w 2974887"/>
              <a:gd name="connsiteY484" fmla="*/ 1703392 h 2167364"/>
              <a:gd name="connsiteX485" fmla="*/ 1639768 w 2974887"/>
              <a:gd name="connsiteY485" fmla="*/ 1703392 h 2167364"/>
              <a:gd name="connsiteX486" fmla="*/ 1639768 w 2974887"/>
              <a:gd name="connsiteY486" fmla="*/ 1290977 h 2167364"/>
              <a:gd name="connsiteX487" fmla="*/ 1647156 w 2974887"/>
              <a:gd name="connsiteY487" fmla="*/ 1283278 h 2167364"/>
              <a:gd name="connsiteX488" fmla="*/ 1684471 w 2974887"/>
              <a:gd name="connsiteY488" fmla="*/ 1282400 h 2167364"/>
              <a:gd name="connsiteX489" fmla="*/ 1683701 w 2974887"/>
              <a:gd name="connsiteY489" fmla="*/ 1245190 h 2167364"/>
              <a:gd name="connsiteX490" fmla="*/ 1691325 w 2974887"/>
              <a:gd name="connsiteY490" fmla="*/ 1237243 h 2167364"/>
              <a:gd name="connsiteX491" fmla="*/ 1699027 w 2974887"/>
              <a:gd name="connsiteY491" fmla="*/ 1244633 h 2167364"/>
              <a:gd name="connsiteX492" fmla="*/ 1699798 w 2974887"/>
              <a:gd name="connsiteY492" fmla="*/ 1282055 h 2167364"/>
              <a:gd name="connsiteX493" fmla="*/ 1737114 w 2974887"/>
              <a:gd name="connsiteY493" fmla="*/ 1281175 h 2167364"/>
              <a:gd name="connsiteX494" fmla="*/ 1745061 w 2974887"/>
              <a:gd name="connsiteY494" fmla="*/ 1288800 h 2167364"/>
              <a:gd name="connsiteX495" fmla="*/ 1737437 w 2974887"/>
              <a:gd name="connsiteY495" fmla="*/ 1296747 h 2167364"/>
              <a:gd name="connsiteX496" fmla="*/ 1700120 w 2974887"/>
              <a:gd name="connsiteY496" fmla="*/ 1297546 h 2167364"/>
              <a:gd name="connsiteX497" fmla="*/ 1700892 w 2974887"/>
              <a:gd name="connsiteY497" fmla="*/ 1334836 h 2167364"/>
              <a:gd name="connsiteX498" fmla="*/ 1693504 w 2974887"/>
              <a:gd name="connsiteY498" fmla="*/ 1342536 h 2167364"/>
              <a:gd name="connsiteX499" fmla="*/ 1685558 w 2974887"/>
              <a:gd name="connsiteY499" fmla="*/ 1334913 h 2167364"/>
              <a:gd name="connsiteX500" fmla="*/ 1684807 w 2974887"/>
              <a:gd name="connsiteY500" fmla="*/ 1297849 h 2167364"/>
              <a:gd name="connsiteX501" fmla="*/ 1647713 w 2974887"/>
              <a:gd name="connsiteY501" fmla="*/ 1298602 h 2167364"/>
              <a:gd name="connsiteX502" fmla="*/ 1639768 w 2974887"/>
              <a:gd name="connsiteY502" fmla="*/ 1290977 h 2167364"/>
              <a:gd name="connsiteX503" fmla="*/ 1639768 w 2974887"/>
              <a:gd name="connsiteY503" fmla="*/ 1290977 h 2167364"/>
              <a:gd name="connsiteX504" fmla="*/ 1639768 w 2974887"/>
              <a:gd name="connsiteY504" fmla="*/ 878561 h 2167364"/>
              <a:gd name="connsiteX505" fmla="*/ 1647156 w 2974887"/>
              <a:gd name="connsiteY505" fmla="*/ 870861 h 2167364"/>
              <a:gd name="connsiteX506" fmla="*/ 1684471 w 2974887"/>
              <a:gd name="connsiteY506" fmla="*/ 869982 h 2167364"/>
              <a:gd name="connsiteX507" fmla="*/ 1683701 w 2974887"/>
              <a:gd name="connsiteY507" fmla="*/ 832770 h 2167364"/>
              <a:gd name="connsiteX508" fmla="*/ 1691325 w 2974887"/>
              <a:gd name="connsiteY508" fmla="*/ 824825 h 2167364"/>
              <a:gd name="connsiteX509" fmla="*/ 1699027 w 2974887"/>
              <a:gd name="connsiteY509" fmla="*/ 832215 h 2167364"/>
              <a:gd name="connsiteX510" fmla="*/ 1699798 w 2974887"/>
              <a:gd name="connsiteY510" fmla="*/ 869639 h 2167364"/>
              <a:gd name="connsiteX511" fmla="*/ 1737114 w 2974887"/>
              <a:gd name="connsiteY511" fmla="*/ 868759 h 2167364"/>
              <a:gd name="connsiteX512" fmla="*/ 1745061 w 2974887"/>
              <a:gd name="connsiteY512" fmla="*/ 876382 h 2167364"/>
              <a:gd name="connsiteX513" fmla="*/ 1737437 w 2974887"/>
              <a:gd name="connsiteY513" fmla="*/ 884327 h 2167364"/>
              <a:gd name="connsiteX514" fmla="*/ 1700120 w 2974887"/>
              <a:gd name="connsiteY514" fmla="*/ 885128 h 2167364"/>
              <a:gd name="connsiteX515" fmla="*/ 1700892 w 2974887"/>
              <a:gd name="connsiteY515" fmla="*/ 922416 h 2167364"/>
              <a:gd name="connsiteX516" fmla="*/ 1693504 w 2974887"/>
              <a:gd name="connsiteY516" fmla="*/ 930116 h 2167364"/>
              <a:gd name="connsiteX517" fmla="*/ 1685558 w 2974887"/>
              <a:gd name="connsiteY517" fmla="*/ 922492 h 2167364"/>
              <a:gd name="connsiteX518" fmla="*/ 1684807 w 2974887"/>
              <a:gd name="connsiteY518" fmla="*/ 885429 h 2167364"/>
              <a:gd name="connsiteX519" fmla="*/ 1647713 w 2974887"/>
              <a:gd name="connsiteY519" fmla="*/ 886182 h 2167364"/>
              <a:gd name="connsiteX520" fmla="*/ 1639768 w 2974887"/>
              <a:gd name="connsiteY520" fmla="*/ 878561 h 2167364"/>
              <a:gd name="connsiteX521" fmla="*/ 1639768 w 2974887"/>
              <a:gd name="connsiteY521" fmla="*/ 878561 h 2167364"/>
              <a:gd name="connsiteX522" fmla="*/ 1639768 w 2974887"/>
              <a:gd name="connsiteY522" fmla="*/ 466147 h 2167364"/>
              <a:gd name="connsiteX523" fmla="*/ 1647156 w 2974887"/>
              <a:gd name="connsiteY523" fmla="*/ 458447 h 2167364"/>
              <a:gd name="connsiteX524" fmla="*/ 1684471 w 2974887"/>
              <a:gd name="connsiteY524" fmla="*/ 457567 h 2167364"/>
              <a:gd name="connsiteX525" fmla="*/ 1683701 w 2974887"/>
              <a:gd name="connsiteY525" fmla="*/ 420359 h 2167364"/>
              <a:gd name="connsiteX526" fmla="*/ 1691325 w 2974887"/>
              <a:gd name="connsiteY526" fmla="*/ 412411 h 2167364"/>
              <a:gd name="connsiteX527" fmla="*/ 1699027 w 2974887"/>
              <a:gd name="connsiteY527" fmla="*/ 419799 h 2167364"/>
              <a:gd name="connsiteX528" fmla="*/ 1699798 w 2974887"/>
              <a:gd name="connsiteY528" fmla="*/ 457225 h 2167364"/>
              <a:gd name="connsiteX529" fmla="*/ 1737114 w 2974887"/>
              <a:gd name="connsiteY529" fmla="*/ 456343 h 2167364"/>
              <a:gd name="connsiteX530" fmla="*/ 1745061 w 2974887"/>
              <a:gd name="connsiteY530" fmla="*/ 463968 h 2167364"/>
              <a:gd name="connsiteX531" fmla="*/ 1737437 w 2974887"/>
              <a:gd name="connsiteY531" fmla="*/ 471916 h 2167364"/>
              <a:gd name="connsiteX532" fmla="*/ 1700120 w 2974887"/>
              <a:gd name="connsiteY532" fmla="*/ 472715 h 2167364"/>
              <a:gd name="connsiteX533" fmla="*/ 1700892 w 2974887"/>
              <a:gd name="connsiteY533" fmla="*/ 510004 h 2167364"/>
              <a:gd name="connsiteX534" fmla="*/ 1693504 w 2974887"/>
              <a:gd name="connsiteY534" fmla="*/ 517703 h 2167364"/>
              <a:gd name="connsiteX535" fmla="*/ 1685558 w 2974887"/>
              <a:gd name="connsiteY535" fmla="*/ 510081 h 2167364"/>
              <a:gd name="connsiteX536" fmla="*/ 1684807 w 2974887"/>
              <a:gd name="connsiteY536" fmla="*/ 473017 h 2167364"/>
              <a:gd name="connsiteX537" fmla="*/ 1647713 w 2974887"/>
              <a:gd name="connsiteY537" fmla="*/ 473771 h 2167364"/>
              <a:gd name="connsiteX538" fmla="*/ 1639768 w 2974887"/>
              <a:gd name="connsiteY538" fmla="*/ 466147 h 2167364"/>
              <a:gd name="connsiteX539" fmla="*/ 1639768 w 2974887"/>
              <a:gd name="connsiteY539" fmla="*/ 466147 h 2167364"/>
              <a:gd name="connsiteX540" fmla="*/ 1639768 w 2974887"/>
              <a:gd name="connsiteY540" fmla="*/ 53734 h 2167364"/>
              <a:gd name="connsiteX541" fmla="*/ 1647156 w 2974887"/>
              <a:gd name="connsiteY541" fmla="*/ 46033 h 2167364"/>
              <a:gd name="connsiteX542" fmla="*/ 1684471 w 2974887"/>
              <a:gd name="connsiteY542" fmla="*/ 45157 h 2167364"/>
              <a:gd name="connsiteX543" fmla="*/ 1683701 w 2974887"/>
              <a:gd name="connsiteY543" fmla="*/ 7947 h 2167364"/>
              <a:gd name="connsiteX544" fmla="*/ 1691325 w 2974887"/>
              <a:gd name="connsiteY544" fmla="*/ 0 h 2167364"/>
              <a:gd name="connsiteX545" fmla="*/ 1699027 w 2974887"/>
              <a:gd name="connsiteY545" fmla="*/ 7386 h 2167364"/>
              <a:gd name="connsiteX546" fmla="*/ 1699798 w 2974887"/>
              <a:gd name="connsiteY546" fmla="*/ 44812 h 2167364"/>
              <a:gd name="connsiteX547" fmla="*/ 1737114 w 2974887"/>
              <a:gd name="connsiteY547" fmla="*/ 43932 h 2167364"/>
              <a:gd name="connsiteX548" fmla="*/ 1745061 w 2974887"/>
              <a:gd name="connsiteY548" fmla="*/ 51555 h 2167364"/>
              <a:gd name="connsiteX549" fmla="*/ 1737437 w 2974887"/>
              <a:gd name="connsiteY549" fmla="*/ 59500 h 2167364"/>
              <a:gd name="connsiteX550" fmla="*/ 1700120 w 2974887"/>
              <a:gd name="connsiteY550" fmla="*/ 60299 h 2167364"/>
              <a:gd name="connsiteX551" fmla="*/ 1700892 w 2974887"/>
              <a:gd name="connsiteY551" fmla="*/ 97588 h 2167364"/>
              <a:gd name="connsiteX552" fmla="*/ 1693504 w 2974887"/>
              <a:gd name="connsiteY552" fmla="*/ 105287 h 2167364"/>
              <a:gd name="connsiteX553" fmla="*/ 1685558 w 2974887"/>
              <a:gd name="connsiteY553" fmla="*/ 97665 h 2167364"/>
              <a:gd name="connsiteX554" fmla="*/ 1684807 w 2974887"/>
              <a:gd name="connsiteY554" fmla="*/ 60601 h 2167364"/>
              <a:gd name="connsiteX555" fmla="*/ 1647713 w 2974887"/>
              <a:gd name="connsiteY555" fmla="*/ 61357 h 2167364"/>
              <a:gd name="connsiteX556" fmla="*/ 1639768 w 2974887"/>
              <a:gd name="connsiteY556" fmla="*/ 53734 h 2167364"/>
              <a:gd name="connsiteX557" fmla="*/ 1639768 w 2974887"/>
              <a:gd name="connsiteY557" fmla="*/ 53734 h 2167364"/>
              <a:gd name="connsiteX558" fmla="*/ 2049712 w 2974887"/>
              <a:gd name="connsiteY558" fmla="*/ 2115808 h 2167364"/>
              <a:gd name="connsiteX559" fmla="*/ 2057100 w 2974887"/>
              <a:gd name="connsiteY559" fmla="*/ 2108104 h 2167364"/>
              <a:gd name="connsiteX560" fmla="*/ 2094416 w 2974887"/>
              <a:gd name="connsiteY560" fmla="*/ 2107228 h 2167364"/>
              <a:gd name="connsiteX561" fmla="*/ 2093645 w 2974887"/>
              <a:gd name="connsiteY561" fmla="*/ 2070017 h 2167364"/>
              <a:gd name="connsiteX562" fmla="*/ 2101269 w 2974887"/>
              <a:gd name="connsiteY562" fmla="*/ 2062072 h 2167364"/>
              <a:gd name="connsiteX563" fmla="*/ 2108971 w 2974887"/>
              <a:gd name="connsiteY563" fmla="*/ 2069462 h 2167364"/>
              <a:gd name="connsiteX564" fmla="*/ 2109742 w 2974887"/>
              <a:gd name="connsiteY564" fmla="*/ 2106884 h 2167364"/>
              <a:gd name="connsiteX565" fmla="*/ 2147058 w 2974887"/>
              <a:gd name="connsiteY565" fmla="*/ 2106006 h 2167364"/>
              <a:gd name="connsiteX566" fmla="*/ 2155005 w 2974887"/>
              <a:gd name="connsiteY566" fmla="*/ 2113631 h 2167364"/>
              <a:gd name="connsiteX567" fmla="*/ 2147381 w 2974887"/>
              <a:gd name="connsiteY567" fmla="*/ 2121576 h 2167364"/>
              <a:gd name="connsiteX568" fmla="*/ 2110064 w 2974887"/>
              <a:gd name="connsiteY568" fmla="*/ 2122374 h 2167364"/>
              <a:gd name="connsiteX569" fmla="*/ 2110836 w 2974887"/>
              <a:gd name="connsiteY569" fmla="*/ 2159663 h 2167364"/>
              <a:gd name="connsiteX570" fmla="*/ 2103447 w 2974887"/>
              <a:gd name="connsiteY570" fmla="*/ 2167365 h 2167364"/>
              <a:gd name="connsiteX571" fmla="*/ 2095500 w 2974887"/>
              <a:gd name="connsiteY571" fmla="*/ 2159740 h 2167364"/>
              <a:gd name="connsiteX572" fmla="*/ 2094749 w 2974887"/>
              <a:gd name="connsiteY572" fmla="*/ 2122676 h 2167364"/>
              <a:gd name="connsiteX573" fmla="*/ 2057659 w 2974887"/>
              <a:gd name="connsiteY573" fmla="*/ 2123432 h 2167364"/>
              <a:gd name="connsiteX574" fmla="*/ 2049712 w 2974887"/>
              <a:gd name="connsiteY574" fmla="*/ 2115808 h 2167364"/>
              <a:gd name="connsiteX575" fmla="*/ 2049712 w 2974887"/>
              <a:gd name="connsiteY575" fmla="*/ 2115808 h 2167364"/>
              <a:gd name="connsiteX576" fmla="*/ 2049712 w 2974887"/>
              <a:gd name="connsiteY576" fmla="*/ 1703392 h 2167364"/>
              <a:gd name="connsiteX577" fmla="*/ 2057100 w 2974887"/>
              <a:gd name="connsiteY577" fmla="*/ 1695692 h 2167364"/>
              <a:gd name="connsiteX578" fmla="*/ 2094416 w 2974887"/>
              <a:gd name="connsiteY578" fmla="*/ 1694814 h 2167364"/>
              <a:gd name="connsiteX579" fmla="*/ 2093645 w 2974887"/>
              <a:gd name="connsiteY579" fmla="*/ 1657603 h 2167364"/>
              <a:gd name="connsiteX580" fmla="*/ 2101269 w 2974887"/>
              <a:gd name="connsiteY580" fmla="*/ 1649658 h 2167364"/>
              <a:gd name="connsiteX581" fmla="*/ 2108971 w 2974887"/>
              <a:gd name="connsiteY581" fmla="*/ 1657045 h 2167364"/>
              <a:gd name="connsiteX582" fmla="*/ 2109742 w 2974887"/>
              <a:gd name="connsiteY582" fmla="*/ 1694468 h 2167364"/>
              <a:gd name="connsiteX583" fmla="*/ 2147058 w 2974887"/>
              <a:gd name="connsiteY583" fmla="*/ 1693590 h 2167364"/>
              <a:gd name="connsiteX584" fmla="*/ 2155005 w 2974887"/>
              <a:gd name="connsiteY584" fmla="*/ 1701214 h 2167364"/>
              <a:gd name="connsiteX585" fmla="*/ 2147381 w 2974887"/>
              <a:gd name="connsiteY585" fmla="*/ 1709159 h 2167364"/>
              <a:gd name="connsiteX586" fmla="*/ 2110064 w 2974887"/>
              <a:gd name="connsiteY586" fmla="*/ 1709958 h 2167364"/>
              <a:gd name="connsiteX587" fmla="*/ 2110836 w 2974887"/>
              <a:gd name="connsiteY587" fmla="*/ 1747247 h 2167364"/>
              <a:gd name="connsiteX588" fmla="*/ 2103447 w 2974887"/>
              <a:gd name="connsiteY588" fmla="*/ 1754948 h 2167364"/>
              <a:gd name="connsiteX589" fmla="*/ 2095500 w 2974887"/>
              <a:gd name="connsiteY589" fmla="*/ 1747324 h 2167364"/>
              <a:gd name="connsiteX590" fmla="*/ 2094749 w 2974887"/>
              <a:gd name="connsiteY590" fmla="*/ 1710260 h 2167364"/>
              <a:gd name="connsiteX591" fmla="*/ 2057659 w 2974887"/>
              <a:gd name="connsiteY591" fmla="*/ 1711014 h 2167364"/>
              <a:gd name="connsiteX592" fmla="*/ 2049712 w 2974887"/>
              <a:gd name="connsiteY592" fmla="*/ 1703392 h 2167364"/>
              <a:gd name="connsiteX593" fmla="*/ 2049712 w 2974887"/>
              <a:gd name="connsiteY593" fmla="*/ 1703392 h 2167364"/>
              <a:gd name="connsiteX594" fmla="*/ 2049712 w 2974887"/>
              <a:gd name="connsiteY594" fmla="*/ 1290977 h 2167364"/>
              <a:gd name="connsiteX595" fmla="*/ 2057100 w 2974887"/>
              <a:gd name="connsiteY595" fmla="*/ 1283278 h 2167364"/>
              <a:gd name="connsiteX596" fmla="*/ 2094416 w 2974887"/>
              <a:gd name="connsiteY596" fmla="*/ 1282400 h 2167364"/>
              <a:gd name="connsiteX597" fmla="*/ 2093645 w 2974887"/>
              <a:gd name="connsiteY597" fmla="*/ 1245190 h 2167364"/>
              <a:gd name="connsiteX598" fmla="*/ 2101269 w 2974887"/>
              <a:gd name="connsiteY598" fmla="*/ 1237243 h 2167364"/>
              <a:gd name="connsiteX599" fmla="*/ 2108971 w 2974887"/>
              <a:gd name="connsiteY599" fmla="*/ 1244633 h 2167364"/>
              <a:gd name="connsiteX600" fmla="*/ 2109742 w 2974887"/>
              <a:gd name="connsiteY600" fmla="*/ 1282055 h 2167364"/>
              <a:gd name="connsiteX601" fmla="*/ 2147058 w 2974887"/>
              <a:gd name="connsiteY601" fmla="*/ 1281175 h 2167364"/>
              <a:gd name="connsiteX602" fmla="*/ 2155005 w 2974887"/>
              <a:gd name="connsiteY602" fmla="*/ 1288800 h 2167364"/>
              <a:gd name="connsiteX603" fmla="*/ 2147381 w 2974887"/>
              <a:gd name="connsiteY603" fmla="*/ 1296747 h 2167364"/>
              <a:gd name="connsiteX604" fmla="*/ 2110064 w 2974887"/>
              <a:gd name="connsiteY604" fmla="*/ 1297546 h 2167364"/>
              <a:gd name="connsiteX605" fmla="*/ 2110836 w 2974887"/>
              <a:gd name="connsiteY605" fmla="*/ 1334836 h 2167364"/>
              <a:gd name="connsiteX606" fmla="*/ 2103447 w 2974887"/>
              <a:gd name="connsiteY606" fmla="*/ 1342536 h 2167364"/>
              <a:gd name="connsiteX607" fmla="*/ 2095500 w 2974887"/>
              <a:gd name="connsiteY607" fmla="*/ 1334913 h 2167364"/>
              <a:gd name="connsiteX608" fmla="*/ 2094749 w 2974887"/>
              <a:gd name="connsiteY608" fmla="*/ 1297849 h 2167364"/>
              <a:gd name="connsiteX609" fmla="*/ 2057659 w 2974887"/>
              <a:gd name="connsiteY609" fmla="*/ 1298602 h 2167364"/>
              <a:gd name="connsiteX610" fmla="*/ 2049712 w 2974887"/>
              <a:gd name="connsiteY610" fmla="*/ 1290977 h 2167364"/>
              <a:gd name="connsiteX611" fmla="*/ 2049712 w 2974887"/>
              <a:gd name="connsiteY611" fmla="*/ 1290977 h 2167364"/>
              <a:gd name="connsiteX612" fmla="*/ 2049712 w 2974887"/>
              <a:gd name="connsiteY612" fmla="*/ 878561 h 2167364"/>
              <a:gd name="connsiteX613" fmla="*/ 2057100 w 2974887"/>
              <a:gd name="connsiteY613" fmla="*/ 870861 h 2167364"/>
              <a:gd name="connsiteX614" fmla="*/ 2094416 w 2974887"/>
              <a:gd name="connsiteY614" fmla="*/ 869982 h 2167364"/>
              <a:gd name="connsiteX615" fmla="*/ 2093645 w 2974887"/>
              <a:gd name="connsiteY615" fmla="*/ 832770 h 2167364"/>
              <a:gd name="connsiteX616" fmla="*/ 2101269 w 2974887"/>
              <a:gd name="connsiteY616" fmla="*/ 824825 h 2167364"/>
              <a:gd name="connsiteX617" fmla="*/ 2108971 w 2974887"/>
              <a:gd name="connsiteY617" fmla="*/ 832215 h 2167364"/>
              <a:gd name="connsiteX618" fmla="*/ 2109742 w 2974887"/>
              <a:gd name="connsiteY618" fmla="*/ 869639 h 2167364"/>
              <a:gd name="connsiteX619" fmla="*/ 2147058 w 2974887"/>
              <a:gd name="connsiteY619" fmla="*/ 868759 h 2167364"/>
              <a:gd name="connsiteX620" fmla="*/ 2155005 w 2974887"/>
              <a:gd name="connsiteY620" fmla="*/ 876382 h 2167364"/>
              <a:gd name="connsiteX621" fmla="*/ 2147381 w 2974887"/>
              <a:gd name="connsiteY621" fmla="*/ 884327 h 2167364"/>
              <a:gd name="connsiteX622" fmla="*/ 2110064 w 2974887"/>
              <a:gd name="connsiteY622" fmla="*/ 885128 h 2167364"/>
              <a:gd name="connsiteX623" fmla="*/ 2110836 w 2974887"/>
              <a:gd name="connsiteY623" fmla="*/ 922416 h 2167364"/>
              <a:gd name="connsiteX624" fmla="*/ 2103447 w 2974887"/>
              <a:gd name="connsiteY624" fmla="*/ 930116 h 2167364"/>
              <a:gd name="connsiteX625" fmla="*/ 2095500 w 2974887"/>
              <a:gd name="connsiteY625" fmla="*/ 922492 h 2167364"/>
              <a:gd name="connsiteX626" fmla="*/ 2094749 w 2974887"/>
              <a:gd name="connsiteY626" fmla="*/ 885429 h 2167364"/>
              <a:gd name="connsiteX627" fmla="*/ 2057659 w 2974887"/>
              <a:gd name="connsiteY627" fmla="*/ 886182 h 2167364"/>
              <a:gd name="connsiteX628" fmla="*/ 2049712 w 2974887"/>
              <a:gd name="connsiteY628" fmla="*/ 878561 h 2167364"/>
              <a:gd name="connsiteX629" fmla="*/ 2049712 w 2974887"/>
              <a:gd name="connsiteY629" fmla="*/ 878561 h 2167364"/>
              <a:gd name="connsiteX630" fmla="*/ 2049712 w 2974887"/>
              <a:gd name="connsiteY630" fmla="*/ 466147 h 2167364"/>
              <a:gd name="connsiteX631" fmla="*/ 2057100 w 2974887"/>
              <a:gd name="connsiteY631" fmla="*/ 458447 h 2167364"/>
              <a:gd name="connsiteX632" fmla="*/ 2094416 w 2974887"/>
              <a:gd name="connsiteY632" fmla="*/ 457567 h 2167364"/>
              <a:gd name="connsiteX633" fmla="*/ 2093645 w 2974887"/>
              <a:gd name="connsiteY633" fmla="*/ 420359 h 2167364"/>
              <a:gd name="connsiteX634" fmla="*/ 2101269 w 2974887"/>
              <a:gd name="connsiteY634" fmla="*/ 412411 h 2167364"/>
              <a:gd name="connsiteX635" fmla="*/ 2108971 w 2974887"/>
              <a:gd name="connsiteY635" fmla="*/ 419799 h 2167364"/>
              <a:gd name="connsiteX636" fmla="*/ 2109742 w 2974887"/>
              <a:gd name="connsiteY636" fmla="*/ 457225 h 2167364"/>
              <a:gd name="connsiteX637" fmla="*/ 2147058 w 2974887"/>
              <a:gd name="connsiteY637" fmla="*/ 456343 h 2167364"/>
              <a:gd name="connsiteX638" fmla="*/ 2155005 w 2974887"/>
              <a:gd name="connsiteY638" fmla="*/ 463968 h 2167364"/>
              <a:gd name="connsiteX639" fmla="*/ 2147381 w 2974887"/>
              <a:gd name="connsiteY639" fmla="*/ 471916 h 2167364"/>
              <a:gd name="connsiteX640" fmla="*/ 2110064 w 2974887"/>
              <a:gd name="connsiteY640" fmla="*/ 472715 h 2167364"/>
              <a:gd name="connsiteX641" fmla="*/ 2110836 w 2974887"/>
              <a:gd name="connsiteY641" fmla="*/ 510004 h 2167364"/>
              <a:gd name="connsiteX642" fmla="*/ 2103447 w 2974887"/>
              <a:gd name="connsiteY642" fmla="*/ 517703 h 2167364"/>
              <a:gd name="connsiteX643" fmla="*/ 2095500 w 2974887"/>
              <a:gd name="connsiteY643" fmla="*/ 510081 h 2167364"/>
              <a:gd name="connsiteX644" fmla="*/ 2094749 w 2974887"/>
              <a:gd name="connsiteY644" fmla="*/ 473017 h 2167364"/>
              <a:gd name="connsiteX645" fmla="*/ 2057659 w 2974887"/>
              <a:gd name="connsiteY645" fmla="*/ 473771 h 2167364"/>
              <a:gd name="connsiteX646" fmla="*/ 2049712 w 2974887"/>
              <a:gd name="connsiteY646" fmla="*/ 466147 h 2167364"/>
              <a:gd name="connsiteX647" fmla="*/ 2049712 w 2974887"/>
              <a:gd name="connsiteY647" fmla="*/ 466147 h 2167364"/>
              <a:gd name="connsiteX648" fmla="*/ 2049712 w 2974887"/>
              <a:gd name="connsiteY648" fmla="*/ 53734 h 2167364"/>
              <a:gd name="connsiteX649" fmla="*/ 2057100 w 2974887"/>
              <a:gd name="connsiteY649" fmla="*/ 46033 h 2167364"/>
              <a:gd name="connsiteX650" fmla="*/ 2094416 w 2974887"/>
              <a:gd name="connsiteY650" fmla="*/ 45157 h 2167364"/>
              <a:gd name="connsiteX651" fmla="*/ 2093645 w 2974887"/>
              <a:gd name="connsiteY651" fmla="*/ 7947 h 2167364"/>
              <a:gd name="connsiteX652" fmla="*/ 2101269 w 2974887"/>
              <a:gd name="connsiteY652" fmla="*/ 0 h 2167364"/>
              <a:gd name="connsiteX653" fmla="*/ 2108971 w 2974887"/>
              <a:gd name="connsiteY653" fmla="*/ 7386 h 2167364"/>
              <a:gd name="connsiteX654" fmla="*/ 2109742 w 2974887"/>
              <a:gd name="connsiteY654" fmla="*/ 44812 h 2167364"/>
              <a:gd name="connsiteX655" fmla="*/ 2147058 w 2974887"/>
              <a:gd name="connsiteY655" fmla="*/ 43932 h 2167364"/>
              <a:gd name="connsiteX656" fmla="*/ 2155005 w 2974887"/>
              <a:gd name="connsiteY656" fmla="*/ 51555 h 2167364"/>
              <a:gd name="connsiteX657" fmla="*/ 2147381 w 2974887"/>
              <a:gd name="connsiteY657" fmla="*/ 59500 h 2167364"/>
              <a:gd name="connsiteX658" fmla="*/ 2110064 w 2974887"/>
              <a:gd name="connsiteY658" fmla="*/ 60299 h 2167364"/>
              <a:gd name="connsiteX659" fmla="*/ 2110836 w 2974887"/>
              <a:gd name="connsiteY659" fmla="*/ 97588 h 2167364"/>
              <a:gd name="connsiteX660" fmla="*/ 2103447 w 2974887"/>
              <a:gd name="connsiteY660" fmla="*/ 105287 h 2167364"/>
              <a:gd name="connsiteX661" fmla="*/ 2095500 w 2974887"/>
              <a:gd name="connsiteY661" fmla="*/ 97665 h 2167364"/>
              <a:gd name="connsiteX662" fmla="*/ 2094749 w 2974887"/>
              <a:gd name="connsiteY662" fmla="*/ 60601 h 2167364"/>
              <a:gd name="connsiteX663" fmla="*/ 2057659 w 2974887"/>
              <a:gd name="connsiteY663" fmla="*/ 61357 h 2167364"/>
              <a:gd name="connsiteX664" fmla="*/ 2049712 w 2974887"/>
              <a:gd name="connsiteY664" fmla="*/ 53734 h 2167364"/>
              <a:gd name="connsiteX665" fmla="*/ 2049712 w 2974887"/>
              <a:gd name="connsiteY665" fmla="*/ 53734 h 2167364"/>
              <a:gd name="connsiteX666" fmla="*/ 2459654 w 2974887"/>
              <a:gd name="connsiteY666" fmla="*/ 2115808 h 2167364"/>
              <a:gd name="connsiteX667" fmla="*/ 2467044 w 2974887"/>
              <a:gd name="connsiteY667" fmla="*/ 2108104 h 2167364"/>
              <a:gd name="connsiteX668" fmla="*/ 2504357 w 2974887"/>
              <a:gd name="connsiteY668" fmla="*/ 2107228 h 2167364"/>
              <a:gd name="connsiteX669" fmla="*/ 2503587 w 2974887"/>
              <a:gd name="connsiteY669" fmla="*/ 2070017 h 2167364"/>
              <a:gd name="connsiteX670" fmla="*/ 2511211 w 2974887"/>
              <a:gd name="connsiteY670" fmla="*/ 2062072 h 2167364"/>
              <a:gd name="connsiteX671" fmla="*/ 2518911 w 2974887"/>
              <a:gd name="connsiteY671" fmla="*/ 2069462 h 2167364"/>
              <a:gd name="connsiteX672" fmla="*/ 2519684 w 2974887"/>
              <a:gd name="connsiteY672" fmla="*/ 2106884 h 2167364"/>
              <a:gd name="connsiteX673" fmla="*/ 2557000 w 2974887"/>
              <a:gd name="connsiteY673" fmla="*/ 2106006 h 2167364"/>
              <a:gd name="connsiteX674" fmla="*/ 2564947 w 2974887"/>
              <a:gd name="connsiteY674" fmla="*/ 2113631 h 2167364"/>
              <a:gd name="connsiteX675" fmla="*/ 2557324 w 2974887"/>
              <a:gd name="connsiteY675" fmla="*/ 2121576 h 2167364"/>
              <a:gd name="connsiteX676" fmla="*/ 2520008 w 2974887"/>
              <a:gd name="connsiteY676" fmla="*/ 2122374 h 2167364"/>
              <a:gd name="connsiteX677" fmla="*/ 2520776 w 2974887"/>
              <a:gd name="connsiteY677" fmla="*/ 2159663 h 2167364"/>
              <a:gd name="connsiteX678" fmla="*/ 2513390 w 2974887"/>
              <a:gd name="connsiteY678" fmla="*/ 2167365 h 2167364"/>
              <a:gd name="connsiteX679" fmla="*/ 2505444 w 2974887"/>
              <a:gd name="connsiteY679" fmla="*/ 2159740 h 2167364"/>
              <a:gd name="connsiteX680" fmla="*/ 2504691 w 2974887"/>
              <a:gd name="connsiteY680" fmla="*/ 2122676 h 2167364"/>
              <a:gd name="connsiteX681" fmla="*/ 2467601 w 2974887"/>
              <a:gd name="connsiteY681" fmla="*/ 2123432 h 2167364"/>
              <a:gd name="connsiteX682" fmla="*/ 2459654 w 2974887"/>
              <a:gd name="connsiteY682" fmla="*/ 2115808 h 2167364"/>
              <a:gd name="connsiteX683" fmla="*/ 2459654 w 2974887"/>
              <a:gd name="connsiteY683" fmla="*/ 2115808 h 2167364"/>
              <a:gd name="connsiteX684" fmla="*/ 2459654 w 2974887"/>
              <a:gd name="connsiteY684" fmla="*/ 1703392 h 2167364"/>
              <a:gd name="connsiteX685" fmla="*/ 2467044 w 2974887"/>
              <a:gd name="connsiteY685" fmla="*/ 1695692 h 2167364"/>
              <a:gd name="connsiteX686" fmla="*/ 2504357 w 2974887"/>
              <a:gd name="connsiteY686" fmla="*/ 1694814 h 2167364"/>
              <a:gd name="connsiteX687" fmla="*/ 2503587 w 2974887"/>
              <a:gd name="connsiteY687" fmla="*/ 1657603 h 2167364"/>
              <a:gd name="connsiteX688" fmla="*/ 2511211 w 2974887"/>
              <a:gd name="connsiteY688" fmla="*/ 1649658 h 2167364"/>
              <a:gd name="connsiteX689" fmla="*/ 2518911 w 2974887"/>
              <a:gd name="connsiteY689" fmla="*/ 1657045 h 2167364"/>
              <a:gd name="connsiteX690" fmla="*/ 2519684 w 2974887"/>
              <a:gd name="connsiteY690" fmla="*/ 1694468 h 2167364"/>
              <a:gd name="connsiteX691" fmla="*/ 2557000 w 2974887"/>
              <a:gd name="connsiteY691" fmla="*/ 1693590 h 2167364"/>
              <a:gd name="connsiteX692" fmla="*/ 2564947 w 2974887"/>
              <a:gd name="connsiteY692" fmla="*/ 1701214 h 2167364"/>
              <a:gd name="connsiteX693" fmla="*/ 2557324 w 2974887"/>
              <a:gd name="connsiteY693" fmla="*/ 1709159 h 2167364"/>
              <a:gd name="connsiteX694" fmla="*/ 2520008 w 2974887"/>
              <a:gd name="connsiteY694" fmla="*/ 1709958 h 2167364"/>
              <a:gd name="connsiteX695" fmla="*/ 2520776 w 2974887"/>
              <a:gd name="connsiteY695" fmla="*/ 1747247 h 2167364"/>
              <a:gd name="connsiteX696" fmla="*/ 2513390 w 2974887"/>
              <a:gd name="connsiteY696" fmla="*/ 1754948 h 2167364"/>
              <a:gd name="connsiteX697" fmla="*/ 2505444 w 2974887"/>
              <a:gd name="connsiteY697" fmla="*/ 1747324 h 2167364"/>
              <a:gd name="connsiteX698" fmla="*/ 2504691 w 2974887"/>
              <a:gd name="connsiteY698" fmla="*/ 1710260 h 2167364"/>
              <a:gd name="connsiteX699" fmla="*/ 2467601 w 2974887"/>
              <a:gd name="connsiteY699" fmla="*/ 1711014 h 2167364"/>
              <a:gd name="connsiteX700" fmla="*/ 2459654 w 2974887"/>
              <a:gd name="connsiteY700" fmla="*/ 1703392 h 2167364"/>
              <a:gd name="connsiteX701" fmla="*/ 2459654 w 2974887"/>
              <a:gd name="connsiteY701" fmla="*/ 1703392 h 2167364"/>
              <a:gd name="connsiteX702" fmla="*/ 2459654 w 2974887"/>
              <a:gd name="connsiteY702" fmla="*/ 1290977 h 2167364"/>
              <a:gd name="connsiteX703" fmla="*/ 2467044 w 2974887"/>
              <a:gd name="connsiteY703" fmla="*/ 1283278 h 2167364"/>
              <a:gd name="connsiteX704" fmla="*/ 2504357 w 2974887"/>
              <a:gd name="connsiteY704" fmla="*/ 1282400 h 2167364"/>
              <a:gd name="connsiteX705" fmla="*/ 2503587 w 2974887"/>
              <a:gd name="connsiteY705" fmla="*/ 1245190 h 2167364"/>
              <a:gd name="connsiteX706" fmla="*/ 2511211 w 2974887"/>
              <a:gd name="connsiteY706" fmla="*/ 1237243 h 2167364"/>
              <a:gd name="connsiteX707" fmla="*/ 2518911 w 2974887"/>
              <a:gd name="connsiteY707" fmla="*/ 1244633 h 2167364"/>
              <a:gd name="connsiteX708" fmla="*/ 2519684 w 2974887"/>
              <a:gd name="connsiteY708" fmla="*/ 1282055 h 2167364"/>
              <a:gd name="connsiteX709" fmla="*/ 2557000 w 2974887"/>
              <a:gd name="connsiteY709" fmla="*/ 1281175 h 2167364"/>
              <a:gd name="connsiteX710" fmla="*/ 2564947 w 2974887"/>
              <a:gd name="connsiteY710" fmla="*/ 1288800 h 2167364"/>
              <a:gd name="connsiteX711" fmla="*/ 2557324 w 2974887"/>
              <a:gd name="connsiteY711" fmla="*/ 1296747 h 2167364"/>
              <a:gd name="connsiteX712" fmla="*/ 2520008 w 2974887"/>
              <a:gd name="connsiteY712" fmla="*/ 1297546 h 2167364"/>
              <a:gd name="connsiteX713" fmla="*/ 2520776 w 2974887"/>
              <a:gd name="connsiteY713" fmla="*/ 1334836 h 2167364"/>
              <a:gd name="connsiteX714" fmla="*/ 2513390 w 2974887"/>
              <a:gd name="connsiteY714" fmla="*/ 1342536 h 2167364"/>
              <a:gd name="connsiteX715" fmla="*/ 2505444 w 2974887"/>
              <a:gd name="connsiteY715" fmla="*/ 1334913 h 2167364"/>
              <a:gd name="connsiteX716" fmla="*/ 2504691 w 2974887"/>
              <a:gd name="connsiteY716" fmla="*/ 1297849 h 2167364"/>
              <a:gd name="connsiteX717" fmla="*/ 2467601 w 2974887"/>
              <a:gd name="connsiteY717" fmla="*/ 1298602 h 2167364"/>
              <a:gd name="connsiteX718" fmla="*/ 2459654 w 2974887"/>
              <a:gd name="connsiteY718" fmla="*/ 1290977 h 2167364"/>
              <a:gd name="connsiteX719" fmla="*/ 2459654 w 2974887"/>
              <a:gd name="connsiteY719" fmla="*/ 1290977 h 2167364"/>
              <a:gd name="connsiteX720" fmla="*/ 2459654 w 2974887"/>
              <a:gd name="connsiteY720" fmla="*/ 878561 h 2167364"/>
              <a:gd name="connsiteX721" fmla="*/ 2467044 w 2974887"/>
              <a:gd name="connsiteY721" fmla="*/ 870861 h 2167364"/>
              <a:gd name="connsiteX722" fmla="*/ 2504357 w 2974887"/>
              <a:gd name="connsiteY722" fmla="*/ 869982 h 2167364"/>
              <a:gd name="connsiteX723" fmla="*/ 2503587 w 2974887"/>
              <a:gd name="connsiteY723" fmla="*/ 832770 h 2167364"/>
              <a:gd name="connsiteX724" fmla="*/ 2511211 w 2974887"/>
              <a:gd name="connsiteY724" fmla="*/ 824825 h 2167364"/>
              <a:gd name="connsiteX725" fmla="*/ 2518911 w 2974887"/>
              <a:gd name="connsiteY725" fmla="*/ 832215 h 2167364"/>
              <a:gd name="connsiteX726" fmla="*/ 2519684 w 2974887"/>
              <a:gd name="connsiteY726" fmla="*/ 869639 h 2167364"/>
              <a:gd name="connsiteX727" fmla="*/ 2557000 w 2974887"/>
              <a:gd name="connsiteY727" fmla="*/ 868759 h 2167364"/>
              <a:gd name="connsiteX728" fmla="*/ 2564947 w 2974887"/>
              <a:gd name="connsiteY728" fmla="*/ 876382 h 2167364"/>
              <a:gd name="connsiteX729" fmla="*/ 2557324 w 2974887"/>
              <a:gd name="connsiteY729" fmla="*/ 884327 h 2167364"/>
              <a:gd name="connsiteX730" fmla="*/ 2520008 w 2974887"/>
              <a:gd name="connsiteY730" fmla="*/ 885128 h 2167364"/>
              <a:gd name="connsiteX731" fmla="*/ 2520776 w 2974887"/>
              <a:gd name="connsiteY731" fmla="*/ 922416 h 2167364"/>
              <a:gd name="connsiteX732" fmla="*/ 2513390 w 2974887"/>
              <a:gd name="connsiteY732" fmla="*/ 930116 h 2167364"/>
              <a:gd name="connsiteX733" fmla="*/ 2505444 w 2974887"/>
              <a:gd name="connsiteY733" fmla="*/ 922492 h 2167364"/>
              <a:gd name="connsiteX734" fmla="*/ 2504691 w 2974887"/>
              <a:gd name="connsiteY734" fmla="*/ 885429 h 2167364"/>
              <a:gd name="connsiteX735" fmla="*/ 2467601 w 2974887"/>
              <a:gd name="connsiteY735" fmla="*/ 886182 h 2167364"/>
              <a:gd name="connsiteX736" fmla="*/ 2459654 w 2974887"/>
              <a:gd name="connsiteY736" fmla="*/ 878561 h 2167364"/>
              <a:gd name="connsiteX737" fmla="*/ 2459654 w 2974887"/>
              <a:gd name="connsiteY737" fmla="*/ 878561 h 2167364"/>
              <a:gd name="connsiteX738" fmla="*/ 2459654 w 2974887"/>
              <a:gd name="connsiteY738" fmla="*/ 466147 h 2167364"/>
              <a:gd name="connsiteX739" fmla="*/ 2467044 w 2974887"/>
              <a:gd name="connsiteY739" fmla="*/ 458447 h 2167364"/>
              <a:gd name="connsiteX740" fmla="*/ 2504357 w 2974887"/>
              <a:gd name="connsiteY740" fmla="*/ 457567 h 2167364"/>
              <a:gd name="connsiteX741" fmla="*/ 2503587 w 2974887"/>
              <a:gd name="connsiteY741" fmla="*/ 420359 h 2167364"/>
              <a:gd name="connsiteX742" fmla="*/ 2511211 w 2974887"/>
              <a:gd name="connsiteY742" fmla="*/ 412411 h 2167364"/>
              <a:gd name="connsiteX743" fmla="*/ 2518911 w 2974887"/>
              <a:gd name="connsiteY743" fmla="*/ 419799 h 2167364"/>
              <a:gd name="connsiteX744" fmla="*/ 2519684 w 2974887"/>
              <a:gd name="connsiteY744" fmla="*/ 457225 h 2167364"/>
              <a:gd name="connsiteX745" fmla="*/ 2557000 w 2974887"/>
              <a:gd name="connsiteY745" fmla="*/ 456343 h 2167364"/>
              <a:gd name="connsiteX746" fmla="*/ 2564947 w 2974887"/>
              <a:gd name="connsiteY746" fmla="*/ 463968 h 2167364"/>
              <a:gd name="connsiteX747" fmla="*/ 2557324 w 2974887"/>
              <a:gd name="connsiteY747" fmla="*/ 471916 h 2167364"/>
              <a:gd name="connsiteX748" fmla="*/ 2520008 w 2974887"/>
              <a:gd name="connsiteY748" fmla="*/ 472715 h 2167364"/>
              <a:gd name="connsiteX749" fmla="*/ 2520776 w 2974887"/>
              <a:gd name="connsiteY749" fmla="*/ 510004 h 2167364"/>
              <a:gd name="connsiteX750" fmla="*/ 2513390 w 2974887"/>
              <a:gd name="connsiteY750" fmla="*/ 517703 h 2167364"/>
              <a:gd name="connsiteX751" fmla="*/ 2505444 w 2974887"/>
              <a:gd name="connsiteY751" fmla="*/ 510081 h 2167364"/>
              <a:gd name="connsiteX752" fmla="*/ 2504691 w 2974887"/>
              <a:gd name="connsiteY752" fmla="*/ 473017 h 2167364"/>
              <a:gd name="connsiteX753" fmla="*/ 2467601 w 2974887"/>
              <a:gd name="connsiteY753" fmla="*/ 473771 h 2167364"/>
              <a:gd name="connsiteX754" fmla="*/ 2459654 w 2974887"/>
              <a:gd name="connsiteY754" fmla="*/ 466147 h 2167364"/>
              <a:gd name="connsiteX755" fmla="*/ 2459654 w 2974887"/>
              <a:gd name="connsiteY755" fmla="*/ 466147 h 2167364"/>
              <a:gd name="connsiteX756" fmla="*/ 2459654 w 2974887"/>
              <a:gd name="connsiteY756" fmla="*/ 53734 h 2167364"/>
              <a:gd name="connsiteX757" fmla="*/ 2467044 w 2974887"/>
              <a:gd name="connsiteY757" fmla="*/ 46033 h 2167364"/>
              <a:gd name="connsiteX758" fmla="*/ 2504357 w 2974887"/>
              <a:gd name="connsiteY758" fmla="*/ 45157 h 2167364"/>
              <a:gd name="connsiteX759" fmla="*/ 2503587 w 2974887"/>
              <a:gd name="connsiteY759" fmla="*/ 7947 h 2167364"/>
              <a:gd name="connsiteX760" fmla="*/ 2511211 w 2974887"/>
              <a:gd name="connsiteY760" fmla="*/ 0 h 2167364"/>
              <a:gd name="connsiteX761" fmla="*/ 2518911 w 2974887"/>
              <a:gd name="connsiteY761" fmla="*/ 7386 h 2167364"/>
              <a:gd name="connsiteX762" fmla="*/ 2519684 w 2974887"/>
              <a:gd name="connsiteY762" fmla="*/ 44812 h 2167364"/>
              <a:gd name="connsiteX763" fmla="*/ 2557000 w 2974887"/>
              <a:gd name="connsiteY763" fmla="*/ 43932 h 2167364"/>
              <a:gd name="connsiteX764" fmla="*/ 2564947 w 2974887"/>
              <a:gd name="connsiteY764" fmla="*/ 51555 h 2167364"/>
              <a:gd name="connsiteX765" fmla="*/ 2557324 w 2974887"/>
              <a:gd name="connsiteY765" fmla="*/ 59500 h 2167364"/>
              <a:gd name="connsiteX766" fmla="*/ 2520008 w 2974887"/>
              <a:gd name="connsiteY766" fmla="*/ 60299 h 2167364"/>
              <a:gd name="connsiteX767" fmla="*/ 2520776 w 2974887"/>
              <a:gd name="connsiteY767" fmla="*/ 97588 h 2167364"/>
              <a:gd name="connsiteX768" fmla="*/ 2513390 w 2974887"/>
              <a:gd name="connsiteY768" fmla="*/ 105287 h 2167364"/>
              <a:gd name="connsiteX769" fmla="*/ 2505444 w 2974887"/>
              <a:gd name="connsiteY769" fmla="*/ 97665 h 2167364"/>
              <a:gd name="connsiteX770" fmla="*/ 2504691 w 2974887"/>
              <a:gd name="connsiteY770" fmla="*/ 60601 h 2167364"/>
              <a:gd name="connsiteX771" fmla="*/ 2467601 w 2974887"/>
              <a:gd name="connsiteY771" fmla="*/ 61357 h 2167364"/>
              <a:gd name="connsiteX772" fmla="*/ 2459654 w 2974887"/>
              <a:gd name="connsiteY772" fmla="*/ 53734 h 2167364"/>
              <a:gd name="connsiteX773" fmla="*/ 2459654 w 2974887"/>
              <a:gd name="connsiteY773" fmla="*/ 53734 h 2167364"/>
              <a:gd name="connsiteX774" fmla="*/ 2869597 w 2974887"/>
              <a:gd name="connsiteY774" fmla="*/ 2115808 h 2167364"/>
              <a:gd name="connsiteX775" fmla="*/ 2876986 w 2974887"/>
              <a:gd name="connsiteY775" fmla="*/ 2108104 h 2167364"/>
              <a:gd name="connsiteX776" fmla="*/ 2914299 w 2974887"/>
              <a:gd name="connsiteY776" fmla="*/ 2107228 h 2167364"/>
              <a:gd name="connsiteX777" fmla="*/ 2913531 w 2974887"/>
              <a:gd name="connsiteY777" fmla="*/ 2070017 h 2167364"/>
              <a:gd name="connsiteX778" fmla="*/ 2921153 w 2974887"/>
              <a:gd name="connsiteY778" fmla="*/ 2062072 h 2167364"/>
              <a:gd name="connsiteX779" fmla="*/ 2928853 w 2974887"/>
              <a:gd name="connsiteY779" fmla="*/ 2069462 h 2167364"/>
              <a:gd name="connsiteX780" fmla="*/ 2929626 w 2974887"/>
              <a:gd name="connsiteY780" fmla="*/ 2106884 h 2167364"/>
              <a:gd name="connsiteX781" fmla="*/ 2966943 w 2974887"/>
              <a:gd name="connsiteY781" fmla="*/ 2106006 h 2167364"/>
              <a:gd name="connsiteX782" fmla="*/ 2974887 w 2974887"/>
              <a:gd name="connsiteY782" fmla="*/ 2113631 h 2167364"/>
              <a:gd name="connsiteX783" fmla="*/ 2967263 w 2974887"/>
              <a:gd name="connsiteY783" fmla="*/ 2121576 h 2167364"/>
              <a:gd name="connsiteX784" fmla="*/ 2929947 w 2974887"/>
              <a:gd name="connsiteY784" fmla="*/ 2122374 h 2167364"/>
              <a:gd name="connsiteX785" fmla="*/ 2930718 w 2974887"/>
              <a:gd name="connsiteY785" fmla="*/ 2159663 h 2167364"/>
              <a:gd name="connsiteX786" fmla="*/ 2923329 w 2974887"/>
              <a:gd name="connsiteY786" fmla="*/ 2167365 h 2167364"/>
              <a:gd name="connsiteX787" fmla="*/ 2915384 w 2974887"/>
              <a:gd name="connsiteY787" fmla="*/ 2159740 h 2167364"/>
              <a:gd name="connsiteX788" fmla="*/ 2914629 w 2974887"/>
              <a:gd name="connsiteY788" fmla="*/ 2122676 h 2167364"/>
              <a:gd name="connsiteX789" fmla="*/ 2877540 w 2974887"/>
              <a:gd name="connsiteY789" fmla="*/ 2123432 h 2167364"/>
              <a:gd name="connsiteX790" fmla="*/ 2869597 w 2974887"/>
              <a:gd name="connsiteY790" fmla="*/ 2115808 h 2167364"/>
              <a:gd name="connsiteX791" fmla="*/ 2869597 w 2974887"/>
              <a:gd name="connsiteY791" fmla="*/ 2115808 h 2167364"/>
              <a:gd name="connsiteX792" fmla="*/ 2869597 w 2974887"/>
              <a:gd name="connsiteY792" fmla="*/ 1703392 h 2167364"/>
              <a:gd name="connsiteX793" fmla="*/ 2876986 w 2974887"/>
              <a:gd name="connsiteY793" fmla="*/ 1695692 h 2167364"/>
              <a:gd name="connsiteX794" fmla="*/ 2914299 w 2974887"/>
              <a:gd name="connsiteY794" fmla="*/ 1694814 h 2167364"/>
              <a:gd name="connsiteX795" fmla="*/ 2913531 w 2974887"/>
              <a:gd name="connsiteY795" fmla="*/ 1657603 h 2167364"/>
              <a:gd name="connsiteX796" fmla="*/ 2921153 w 2974887"/>
              <a:gd name="connsiteY796" fmla="*/ 1649658 h 2167364"/>
              <a:gd name="connsiteX797" fmla="*/ 2928853 w 2974887"/>
              <a:gd name="connsiteY797" fmla="*/ 1657045 h 2167364"/>
              <a:gd name="connsiteX798" fmla="*/ 2929626 w 2974887"/>
              <a:gd name="connsiteY798" fmla="*/ 1694468 h 2167364"/>
              <a:gd name="connsiteX799" fmla="*/ 2966943 w 2974887"/>
              <a:gd name="connsiteY799" fmla="*/ 1693590 h 2167364"/>
              <a:gd name="connsiteX800" fmla="*/ 2974887 w 2974887"/>
              <a:gd name="connsiteY800" fmla="*/ 1701214 h 2167364"/>
              <a:gd name="connsiteX801" fmla="*/ 2967263 w 2974887"/>
              <a:gd name="connsiteY801" fmla="*/ 1709159 h 2167364"/>
              <a:gd name="connsiteX802" fmla="*/ 2929947 w 2974887"/>
              <a:gd name="connsiteY802" fmla="*/ 1709958 h 2167364"/>
              <a:gd name="connsiteX803" fmla="*/ 2930718 w 2974887"/>
              <a:gd name="connsiteY803" fmla="*/ 1747247 h 2167364"/>
              <a:gd name="connsiteX804" fmla="*/ 2923329 w 2974887"/>
              <a:gd name="connsiteY804" fmla="*/ 1754948 h 2167364"/>
              <a:gd name="connsiteX805" fmla="*/ 2915384 w 2974887"/>
              <a:gd name="connsiteY805" fmla="*/ 1747324 h 2167364"/>
              <a:gd name="connsiteX806" fmla="*/ 2914629 w 2974887"/>
              <a:gd name="connsiteY806" fmla="*/ 1710260 h 2167364"/>
              <a:gd name="connsiteX807" fmla="*/ 2877540 w 2974887"/>
              <a:gd name="connsiteY807" fmla="*/ 1711014 h 2167364"/>
              <a:gd name="connsiteX808" fmla="*/ 2869597 w 2974887"/>
              <a:gd name="connsiteY808" fmla="*/ 1703392 h 2167364"/>
              <a:gd name="connsiteX809" fmla="*/ 2869597 w 2974887"/>
              <a:gd name="connsiteY809" fmla="*/ 1703392 h 2167364"/>
              <a:gd name="connsiteX810" fmla="*/ 2869597 w 2974887"/>
              <a:gd name="connsiteY810" fmla="*/ 1290977 h 2167364"/>
              <a:gd name="connsiteX811" fmla="*/ 2876986 w 2974887"/>
              <a:gd name="connsiteY811" fmla="*/ 1283278 h 2167364"/>
              <a:gd name="connsiteX812" fmla="*/ 2914299 w 2974887"/>
              <a:gd name="connsiteY812" fmla="*/ 1282400 h 2167364"/>
              <a:gd name="connsiteX813" fmla="*/ 2913531 w 2974887"/>
              <a:gd name="connsiteY813" fmla="*/ 1245190 h 2167364"/>
              <a:gd name="connsiteX814" fmla="*/ 2921153 w 2974887"/>
              <a:gd name="connsiteY814" fmla="*/ 1237243 h 2167364"/>
              <a:gd name="connsiteX815" fmla="*/ 2928853 w 2974887"/>
              <a:gd name="connsiteY815" fmla="*/ 1244633 h 2167364"/>
              <a:gd name="connsiteX816" fmla="*/ 2929626 w 2974887"/>
              <a:gd name="connsiteY816" fmla="*/ 1282055 h 2167364"/>
              <a:gd name="connsiteX817" fmla="*/ 2966943 w 2974887"/>
              <a:gd name="connsiteY817" fmla="*/ 1281175 h 2167364"/>
              <a:gd name="connsiteX818" fmla="*/ 2974887 w 2974887"/>
              <a:gd name="connsiteY818" fmla="*/ 1288800 h 2167364"/>
              <a:gd name="connsiteX819" fmla="*/ 2967263 w 2974887"/>
              <a:gd name="connsiteY819" fmla="*/ 1296747 h 2167364"/>
              <a:gd name="connsiteX820" fmla="*/ 2929947 w 2974887"/>
              <a:gd name="connsiteY820" fmla="*/ 1297546 h 2167364"/>
              <a:gd name="connsiteX821" fmla="*/ 2930718 w 2974887"/>
              <a:gd name="connsiteY821" fmla="*/ 1334836 h 2167364"/>
              <a:gd name="connsiteX822" fmla="*/ 2923329 w 2974887"/>
              <a:gd name="connsiteY822" fmla="*/ 1342536 h 2167364"/>
              <a:gd name="connsiteX823" fmla="*/ 2915384 w 2974887"/>
              <a:gd name="connsiteY823" fmla="*/ 1334913 h 2167364"/>
              <a:gd name="connsiteX824" fmla="*/ 2914629 w 2974887"/>
              <a:gd name="connsiteY824" fmla="*/ 1297849 h 2167364"/>
              <a:gd name="connsiteX825" fmla="*/ 2877540 w 2974887"/>
              <a:gd name="connsiteY825" fmla="*/ 1298602 h 2167364"/>
              <a:gd name="connsiteX826" fmla="*/ 2869597 w 2974887"/>
              <a:gd name="connsiteY826" fmla="*/ 1290977 h 2167364"/>
              <a:gd name="connsiteX827" fmla="*/ 2869597 w 2974887"/>
              <a:gd name="connsiteY827" fmla="*/ 1290977 h 2167364"/>
              <a:gd name="connsiteX828" fmla="*/ 2869597 w 2974887"/>
              <a:gd name="connsiteY828" fmla="*/ 878561 h 2167364"/>
              <a:gd name="connsiteX829" fmla="*/ 2876986 w 2974887"/>
              <a:gd name="connsiteY829" fmla="*/ 870861 h 2167364"/>
              <a:gd name="connsiteX830" fmla="*/ 2914299 w 2974887"/>
              <a:gd name="connsiteY830" fmla="*/ 869982 h 2167364"/>
              <a:gd name="connsiteX831" fmla="*/ 2913531 w 2974887"/>
              <a:gd name="connsiteY831" fmla="*/ 832770 h 2167364"/>
              <a:gd name="connsiteX832" fmla="*/ 2921153 w 2974887"/>
              <a:gd name="connsiteY832" fmla="*/ 824825 h 2167364"/>
              <a:gd name="connsiteX833" fmla="*/ 2928853 w 2974887"/>
              <a:gd name="connsiteY833" fmla="*/ 832215 h 2167364"/>
              <a:gd name="connsiteX834" fmla="*/ 2929626 w 2974887"/>
              <a:gd name="connsiteY834" fmla="*/ 869639 h 2167364"/>
              <a:gd name="connsiteX835" fmla="*/ 2966943 w 2974887"/>
              <a:gd name="connsiteY835" fmla="*/ 868759 h 2167364"/>
              <a:gd name="connsiteX836" fmla="*/ 2974887 w 2974887"/>
              <a:gd name="connsiteY836" fmla="*/ 876382 h 2167364"/>
              <a:gd name="connsiteX837" fmla="*/ 2967263 w 2974887"/>
              <a:gd name="connsiteY837" fmla="*/ 884327 h 2167364"/>
              <a:gd name="connsiteX838" fmla="*/ 2929947 w 2974887"/>
              <a:gd name="connsiteY838" fmla="*/ 885128 h 2167364"/>
              <a:gd name="connsiteX839" fmla="*/ 2930718 w 2974887"/>
              <a:gd name="connsiteY839" fmla="*/ 922416 h 2167364"/>
              <a:gd name="connsiteX840" fmla="*/ 2923329 w 2974887"/>
              <a:gd name="connsiteY840" fmla="*/ 930116 h 2167364"/>
              <a:gd name="connsiteX841" fmla="*/ 2915384 w 2974887"/>
              <a:gd name="connsiteY841" fmla="*/ 922492 h 2167364"/>
              <a:gd name="connsiteX842" fmla="*/ 2914629 w 2974887"/>
              <a:gd name="connsiteY842" fmla="*/ 885429 h 2167364"/>
              <a:gd name="connsiteX843" fmla="*/ 2877540 w 2974887"/>
              <a:gd name="connsiteY843" fmla="*/ 886182 h 2167364"/>
              <a:gd name="connsiteX844" fmla="*/ 2869597 w 2974887"/>
              <a:gd name="connsiteY844" fmla="*/ 878561 h 2167364"/>
              <a:gd name="connsiteX845" fmla="*/ 2869597 w 2974887"/>
              <a:gd name="connsiteY845" fmla="*/ 878561 h 2167364"/>
              <a:gd name="connsiteX846" fmla="*/ 2869597 w 2974887"/>
              <a:gd name="connsiteY846" fmla="*/ 466147 h 2167364"/>
              <a:gd name="connsiteX847" fmla="*/ 2876986 w 2974887"/>
              <a:gd name="connsiteY847" fmla="*/ 458447 h 2167364"/>
              <a:gd name="connsiteX848" fmla="*/ 2914299 w 2974887"/>
              <a:gd name="connsiteY848" fmla="*/ 457567 h 2167364"/>
              <a:gd name="connsiteX849" fmla="*/ 2913531 w 2974887"/>
              <a:gd name="connsiteY849" fmla="*/ 420359 h 2167364"/>
              <a:gd name="connsiteX850" fmla="*/ 2921153 w 2974887"/>
              <a:gd name="connsiteY850" fmla="*/ 412411 h 2167364"/>
              <a:gd name="connsiteX851" fmla="*/ 2928853 w 2974887"/>
              <a:gd name="connsiteY851" fmla="*/ 419799 h 2167364"/>
              <a:gd name="connsiteX852" fmla="*/ 2929626 w 2974887"/>
              <a:gd name="connsiteY852" fmla="*/ 457225 h 2167364"/>
              <a:gd name="connsiteX853" fmla="*/ 2966943 w 2974887"/>
              <a:gd name="connsiteY853" fmla="*/ 456343 h 2167364"/>
              <a:gd name="connsiteX854" fmla="*/ 2974887 w 2974887"/>
              <a:gd name="connsiteY854" fmla="*/ 463968 h 2167364"/>
              <a:gd name="connsiteX855" fmla="*/ 2967263 w 2974887"/>
              <a:gd name="connsiteY855" fmla="*/ 471916 h 2167364"/>
              <a:gd name="connsiteX856" fmla="*/ 2929947 w 2974887"/>
              <a:gd name="connsiteY856" fmla="*/ 472715 h 2167364"/>
              <a:gd name="connsiteX857" fmla="*/ 2930718 w 2974887"/>
              <a:gd name="connsiteY857" fmla="*/ 510004 h 2167364"/>
              <a:gd name="connsiteX858" fmla="*/ 2923329 w 2974887"/>
              <a:gd name="connsiteY858" fmla="*/ 517703 h 2167364"/>
              <a:gd name="connsiteX859" fmla="*/ 2915384 w 2974887"/>
              <a:gd name="connsiteY859" fmla="*/ 510081 h 2167364"/>
              <a:gd name="connsiteX860" fmla="*/ 2914629 w 2974887"/>
              <a:gd name="connsiteY860" fmla="*/ 473017 h 2167364"/>
              <a:gd name="connsiteX861" fmla="*/ 2877540 w 2974887"/>
              <a:gd name="connsiteY861" fmla="*/ 473771 h 2167364"/>
              <a:gd name="connsiteX862" fmla="*/ 2869597 w 2974887"/>
              <a:gd name="connsiteY862" fmla="*/ 466147 h 2167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</a:cxnLst>
            <a:rect l="l" t="t" r="r" b="b"/>
            <a:pathLst>
              <a:path w="2974887" h="2167364">
                <a:moveTo>
                  <a:pt x="2869597" y="53734"/>
                </a:moveTo>
                <a:lnTo>
                  <a:pt x="2876986" y="46033"/>
                </a:lnTo>
                <a:lnTo>
                  <a:pt x="2914299" y="45157"/>
                </a:lnTo>
                <a:lnTo>
                  <a:pt x="2913531" y="7947"/>
                </a:lnTo>
                <a:lnTo>
                  <a:pt x="2921153" y="0"/>
                </a:lnTo>
                <a:lnTo>
                  <a:pt x="2928853" y="7386"/>
                </a:lnTo>
                <a:lnTo>
                  <a:pt x="2929626" y="44812"/>
                </a:lnTo>
                <a:lnTo>
                  <a:pt x="2966943" y="43932"/>
                </a:lnTo>
                <a:lnTo>
                  <a:pt x="2974887" y="51555"/>
                </a:lnTo>
                <a:lnTo>
                  <a:pt x="2967263" y="59500"/>
                </a:lnTo>
                <a:lnTo>
                  <a:pt x="2929947" y="60299"/>
                </a:lnTo>
                <a:lnTo>
                  <a:pt x="2930718" y="97588"/>
                </a:lnTo>
                <a:lnTo>
                  <a:pt x="2923329" y="105287"/>
                </a:lnTo>
                <a:lnTo>
                  <a:pt x="2915384" y="97665"/>
                </a:lnTo>
                <a:lnTo>
                  <a:pt x="2914629" y="60601"/>
                </a:lnTo>
                <a:lnTo>
                  <a:pt x="2877540" y="61357"/>
                </a:lnTo>
                <a:lnTo>
                  <a:pt x="2869597" y="53734"/>
                </a:lnTo>
                <a:lnTo>
                  <a:pt x="2869597" y="53734"/>
                </a:lnTo>
                <a:close/>
                <a:moveTo>
                  <a:pt x="0" y="2115808"/>
                </a:moveTo>
                <a:lnTo>
                  <a:pt x="7390" y="2108104"/>
                </a:lnTo>
                <a:lnTo>
                  <a:pt x="44702" y="2107228"/>
                </a:lnTo>
                <a:lnTo>
                  <a:pt x="43932" y="2070017"/>
                </a:lnTo>
                <a:lnTo>
                  <a:pt x="51557" y="2062072"/>
                </a:lnTo>
                <a:lnTo>
                  <a:pt x="59260" y="2069462"/>
                </a:lnTo>
                <a:lnTo>
                  <a:pt x="60032" y="2106884"/>
                </a:lnTo>
                <a:lnTo>
                  <a:pt x="97348" y="2106006"/>
                </a:lnTo>
                <a:lnTo>
                  <a:pt x="105294" y="2113631"/>
                </a:lnTo>
                <a:lnTo>
                  <a:pt x="97672" y="2121576"/>
                </a:lnTo>
                <a:lnTo>
                  <a:pt x="60356" y="2122374"/>
                </a:lnTo>
                <a:lnTo>
                  <a:pt x="61127" y="2159663"/>
                </a:lnTo>
                <a:lnTo>
                  <a:pt x="53738" y="2167365"/>
                </a:lnTo>
                <a:lnTo>
                  <a:pt x="45791" y="2159740"/>
                </a:lnTo>
                <a:lnTo>
                  <a:pt x="45040" y="2122676"/>
                </a:lnTo>
                <a:lnTo>
                  <a:pt x="7948" y="2123432"/>
                </a:lnTo>
                <a:lnTo>
                  <a:pt x="0" y="2115808"/>
                </a:lnTo>
                <a:lnTo>
                  <a:pt x="0" y="2115808"/>
                </a:lnTo>
                <a:close/>
                <a:moveTo>
                  <a:pt x="0" y="1703392"/>
                </a:moveTo>
                <a:lnTo>
                  <a:pt x="7390" y="1695692"/>
                </a:lnTo>
                <a:lnTo>
                  <a:pt x="44702" y="1694814"/>
                </a:lnTo>
                <a:lnTo>
                  <a:pt x="43932" y="1657603"/>
                </a:lnTo>
                <a:lnTo>
                  <a:pt x="51557" y="1649658"/>
                </a:lnTo>
                <a:lnTo>
                  <a:pt x="59260" y="1657045"/>
                </a:lnTo>
                <a:lnTo>
                  <a:pt x="60032" y="1694468"/>
                </a:lnTo>
                <a:lnTo>
                  <a:pt x="97348" y="1693590"/>
                </a:lnTo>
                <a:lnTo>
                  <a:pt x="105294" y="1701214"/>
                </a:lnTo>
                <a:lnTo>
                  <a:pt x="97672" y="1709159"/>
                </a:lnTo>
                <a:lnTo>
                  <a:pt x="60356" y="1709958"/>
                </a:lnTo>
                <a:lnTo>
                  <a:pt x="61127" y="1747247"/>
                </a:lnTo>
                <a:lnTo>
                  <a:pt x="53738" y="1754948"/>
                </a:lnTo>
                <a:lnTo>
                  <a:pt x="45791" y="1747324"/>
                </a:lnTo>
                <a:lnTo>
                  <a:pt x="45040" y="1710260"/>
                </a:lnTo>
                <a:lnTo>
                  <a:pt x="7948" y="1711014"/>
                </a:lnTo>
                <a:lnTo>
                  <a:pt x="0" y="1703392"/>
                </a:lnTo>
                <a:lnTo>
                  <a:pt x="0" y="1703392"/>
                </a:lnTo>
                <a:close/>
                <a:moveTo>
                  <a:pt x="0" y="1290977"/>
                </a:moveTo>
                <a:lnTo>
                  <a:pt x="7390" y="1283278"/>
                </a:lnTo>
                <a:lnTo>
                  <a:pt x="44702" y="1282400"/>
                </a:lnTo>
                <a:lnTo>
                  <a:pt x="43932" y="1245190"/>
                </a:lnTo>
                <a:lnTo>
                  <a:pt x="51557" y="1237243"/>
                </a:lnTo>
                <a:lnTo>
                  <a:pt x="59260" y="1244633"/>
                </a:lnTo>
                <a:lnTo>
                  <a:pt x="60032" y="1282055"/>
                </a:lnTo>
                <a:lnTo>
                  <a:pt x="97348" y="1281175"/>
                </a:lnTo>
                <a:lnTo>
                  <a:pt x="105294" y="1288800"/>
                </a:lnTo>
                <a:lnTo>
                  <a:pt x="97672" y="1296747"/>
                </a:lnTo>
                <a:lnTo>
                  <a:pt x="60356" y="1297546"/>
                </a:lnTo>
                <a:lnTo>
                  <a:pt x="61127" y="1334836"/>
                </a:lnTo>
                <a:lnTo>
                  <a:pt x="53738" y="1342536"/>
                </a:lnTo>
                <a:lnTo>
                  <a:pt x="45791" y="1334913"/>
                </a:lnTo>
                <a:lnTo>
                  <a:pt x="45040" y="1297849"/>
                </a:lnTo>
                <a:lnTo>
                  <a:pt x="7948" y="1298602"/>
                </a:lnTo>
                <a:lnTo>
                  <a:pt x="0" y="1290977"/>
                </a:lnTo>
                <a:lnTo>
                  <a:pt x="0" y="1290977"/>
                </a:lnTo>
                <a:close/>
                <a:moveTo>
                  <a:pt x="0" y="878561"/>
                </a:moveTo>
                <a:lnTo>
                  <a:pt x="7390" y="870861"/>
                </a:lnTo>
                <a:lnTo>
                  <a:pt x="44702" y="869982"/>
                </a:lnTo>
                <a:lnTo>
                  <a:pt x="43932" y="832770"/>
                </a:lnTo>
                <a:lnTo>
                  <a:pt x="51557" y="824825"/>
                </a:lnTo>
                <a:lnTo>
                  <a:pt x="59260" y="832215"/>
                </a:lnTo>
                <a:lnTo>
                  <a:pt x="60032" y="869639"/>
                </a:lnTo>
                <a:lnTo>
                  <a:pt x="97348" y="868759"/>
                </a:lnTo>
                <a:lnTo>
                  <a:pt x="105294" y="876382"/>
                </a:lnTo>
                <a:lnTo>
                  <a:pt x="97672" y="884327"/>
                </a:lnTo>
                <a:lnTo>
                  <a:pt x="60356" y="885128"/>
                </a:lnTo>
                <a:lnTo>
                  <a:pt x="61127" y="922416"/>
                </a:lnTo>
                <a:lnTo>
                  <a:pt x="53738" y="930116"/>
                </a:lnTo>
                <a:lnTo>
                  <a:pt x="45791" y="922492"/>
                </a:lnTo>
                <a:lnTo>
                  <a:pt x="45040" y="885429"/>
                </a:lnTo>
                <a:lnTo>
                  <a:pt x="7948" y="886182"/>
                </a:lnTo>
                <a:lnTo>
                  <a:pt x="0" y="878561"/>
                </a:lnTo>
                <a:lnTo>
                  <a:pt x="0" y="878561"/>
                </a:lnTo>
                <a:close/>
                <a:moveTo>
                  <a:pt x="0" y="466147"/>
                </a:moveTo>
                <a:lnTo>
                  <a:pt x="7390" y="458447"/>
                </a:lnTo>
                <a:lnTo>
                  <a:pt x="44702" y="457567"/>
                </a:lnTo>
                <a:lnTo>
                  <a:pt x="43932" y="420359"/>
                </a:lnTo>
                <a:lnTo>
                  <a:pt x="51557" y="412411"/>
                </a:lnTo>
                <a:lnTo>
                  <a:pt x="59260" y="419799"/>
                </a:lnTo>
                <a:lnTo>
                  <a:pt x="60032" y="457225"/>
                </a:lnTo>
                <a:lnTo>
                  <a:pt x="97348" y="456343"/>
                </a:lnTo>
                <a:lnTo>
                  <a:pt x="105294" y="463968"/>
                </a:lnTo>
                <a:lnTo>
                  <a:pt x="97672" y="471916"/>
                </a:lnTo>
                <a:lnTo>
                  <a:pt x="60356" y="472715"/>
                </a:lnTo>
                <a:lnTo>
                  <a:pt x="61127" y="510004"/>
                </a:lnTo>
                <a:lnTo>
                  <a:pt x="53738" y="517703"/>
                </a:lnTo>
                <a:lnTo>
                  <a:pt x="45791" y="510081"/>
                </a:lnTo>
                <a:lnTo>
                  <a:pt x="45040" y="473017"/>
                </a:lnTo>
                <a:lnTo>
                  <a:pt x="7948" y="473771"/>
                </a:lnTo>
                <a:lnTo>
                  <a:pt x="0" y="466147"/>
                </a:lnTo>
                <a:lnTo>
                  <a:pt x="0" y="466147"/>
                </a:lnTo>
                <a:close/>
                <a:moveTo>
                  <a:pt x="0" y="53734"/>
                </a:moveTo>
                <a:lnTo>
                  <a:pt x="7390" y="46033"/>
                </a:lnTo>
                <a:lnTo>
                  <a:pt x="44702" y="45157"/>
                </a:lnTo>
                <a:lnTo>
                  <a:pt x="43932" y="7947"/>
                </a:lnTo>
                <a:lnTo>
                  <a:pt x="51557" y="0"/>
                </a:lnTo>
                <a:lnTo>
                  <a:pt x="59260" y="7386"/>
                </a:lnTo>
                <a:lnTo>
                  <a:pt x="60032" y="44812"/>
                </a:lnTo>
                <a:lnTo>
                  <a:pt x="97348" y="43932"/>
                </a:lnTo>
                <a:lnTo>
                  <a:pt x="105294" y="51555"/>
                </a:lnTo>
                <a:lnTo>
                  <a:pt x="97672" y="59500"/>
                </a:lnTo>
                <a:lnTo>
                  <a:pt x="60356" y="60299"/>
                </a:lnTo>
                <a:lnTo>
                  <a:pt x="61127" y="97588"/>
                </a:lnTo>
                <a:lnTo>
                  <a:pt x="53738" y="105287"/>
                </a:lnTo>
                <a:lnTo>
                  <a:pt x="45791" y="97665"/>
                </a:lnTo>
                <a:lnTo>
                  <a:pt x="45040" y="60601"/>
                </a:lnTo>
                <a:lnTo>
                  <a:pt x="7948" y="61357"/>
                </a:lnTo>
                <a:lnTo>
                  <a:pt x="0" y="53734"/>
                </a:lnTo>
                <a:lnTo>
                  <a:pt x="0" y="53734"/>
                </a:lnTo>
                <a:close/>
                <a:moveTo>
                  <a:pt x="409944" y="2115808"/>
                </a:moveTo>
                <a:lnTo>
                  <a:pt x="417330" y="2108104"/>
                </a:lnTo>
                <a:lnTo>
                  <a:pt x="454646" y="2107228"/>
                </a:lnTo>
                <a:lnTo>
                  <a:pt x="453875" y="2070017"/>
                </a:lnTo>
                <a:lnTo>
                  <a:pt x="461497" y="2062072"/>
                </a:lnTo>
                <a:lnTo>
                  <a:pt x="469200" y="2069462"/>
                </a:lnTo>
                <a:lnTo>
                  <a:pt x="469972" y="2106884"/>
                </a:lnTo>
                <a:lnTo>
                  <a:pt x="507288" y="2106006"/>
                </a:lnTo>
                <a:lnTo>
                  <a:pt x="515233" y="2113631"/>
                </a:lnTo>
                <a:lnTo>
                  <a:pt x="507609" y="2121576"/>
                </a:lnTo>
                <a:lnTo>
                  <a:pt x="470292" y="2122374"/>
                </a:lnTo>
                <a:lnTo>
                  <a:pt x="471064" y="2159663"/>
                </a:lnTo>
                <a:lnTo>
                  <a:pt x="463675" y="2167365"/>
                </a:lnTo>
                <a:lnTo>
                  <a:pt x="455729" y="2159740"/>
                </a:lnTo>
                <a:lnTo>
                  <a:pt x="454979" y="2122676"/>
                </a:lnTo>
                <a:lnTo>
                  <a:pt x="417889" y="2123432"/>
                </a:lnTo>
                <a:lnTo>
                  <a:pt x="409944" y="2115808"/>
                </a:lnTo>
                <a:lnTo>
                  <a:pt x="409944" y="2115808"/>
                </a:lnTo>
                <a:close/>
                <a:moveTo>
                  <a:pt x="409944" y="1703392"/>
                </a:moveTo>
                <a:lnTo>
                  <a:pt x="417330" y="1695692"/>
                </a:lnTo>
                <a:lnTo>
                  <a:pt x="454646" y="1694814"/>
                </a:lnTo>
                <a:lnTo>
                  <a:pt x="453875" y="1657603"/>
                </a:lnTo>
                <a:lnTo>
                  <a:pt x="461497" y="1649658"/>
                </a:lnTo>
                <a:lnTo>
                  <a:pt x="469200" y="1657045"/>
                </a:lnTo>
                <a:lnTo>
                  <a:pt x="469972" y="1694468"/>
                </a:lnTo>
                <a:lnTo>
                  <a:pt x="507288" y="1693590"/>
                </a:lnTo>
                <a:lnTo>
                  <a:pt x="515233" y="1701214"/>
                </a:lnTo>
                <a:lnTo>
                  <a:pt x="507609" y="1709159"/>
                </a:lnTo>
                <a:lnTo>
                  <a:pt x="470292" y="1709958"/>
                </a:lnTo>
                <a:lnTo>
                  <a:pt x="471064" y="1747247"/>
                </a:lnTo>
                <a:lnTo>
                  <a:pt x="463675" y="1754948"/>
                </a:lnTo>
                <a:lnTo>
                  <a:pt x="455729" y="1747324"/>
                </a:lnTo>
                <a:lnTo>
                  <a:pt x="454979" y="1710260"/>
                </a:lnTo>
                <a:lnTo>
                  <a:pt x="417889" y="1711014"/>
                </a:lnTo>
                <a:lnTo>
                  <a:pt x="409944" y="1703392"/>
                </a:lnTo>
                <a:lnTo>
                  <a:pt x="409944" y="1703392"/>
                </a:lnTo>
                <a:close/>
                <a:moveTo>
                  <a:pt x="409944" y="1290977"/>
                </a:moveTo>
                <a:lnTo>
                  <a:pt x="417330" y="1283278"/>
                </a:lnTo>
                <a:lnTo>
                  <a:pt x="454646" y="1282400"/>
                </a:lnTo>
                <a:lnTo>
                  <a:pt x="453875" y="1245190"/>
                </a:lnTo>
                <a:lnTo>
                  <a:pt x="461497" y="1237243"/>
                </a:lnTo>
                <a:lnTo>
                  <a:pt x="469200" y="1244633"/>
                </a:lnTo>
                <a:lnTo>
                  <a:pt x="469972" y="1282055"/>
                </a:lnTo>
                <a:lnTo>
                  <a:pt x="507288" y="1281175"/>
                </a:lnTo>
                <a:lnTo>
                  <a:pt x="515233" y="1288800"/>
                </a:lnTo>
                <a:lnTo>
                  <a:pt x="507609" y="1296747"/>
                </a:lnTo>
                <a:lnTo>
                  <a:pt x="470292" y="1297546"/>
                </a:lnTo>
                <a:lnTo>
                  <a:pt x="471064" y="1334836"/>
                </a:lnTo>
                <a:lnTo>
                  <a:pt x="463675" y="1342536"/>
                </a:lnTo>
                <a:lnTo>
                  <a:pt x="455729" y="1334913"/>
                </a:lnTo>
                <a:lnTo>
                  <a:pt x="454979" y="1297849"/>
                </a:lnTo>
                <a:lnTo>
                  <a:pt x="417889" y="1298602"/>
                </a:lnTo>
                <a:lnTo>
                  <a:pt x="409944" y="1290977"/>
                </a:lnTo>
                <a:lnTo>
                  <a:pt x="409944" y="1290977"/>
                </a:lnTo>
                <a:close/>
                <a:moveTo>
                  <a:pt x="409944" y="878561"/>
                </a:moveTo>
                <a:lnTo>
                  <a:pt x="417330" y="870861"/>
                </a:lnTo>
                <a:lnTo>
                  <a:pt x="454646" y="869982"/>
                </a:lnTo>
                <a:lnTo>
                  <a:pt x="453875" y="832770"/>
                </a:lnTo>
                <a:lnTo>
                  <a:pt x="461497" y="824825"/>
                </a:lnTo>
                <a:lnTo>
                  <a:pt x="469200" y="832215"/>
                </a:lnTo>
                <a:lnTo>
                  <a:pt x="469972" y="869639"/>
                </a:lnTo>
                <a:lnTo>
                  <a:pt x="507288" y="868759"/>
                </a:lnTo>
                <a:lnTo>
                  <a:pt x="515233" y="876382"/>
                </a:lnTo>
                <a:lnTo>
                  <a:pt x="507609" y="884327"/>
                </a:lnTo>
                <a:lnTo>
                  <a:pt x="470292" y="885128"/>
                </a:lnTo>
                <a:lnTo>
                  <a:pt x="471064" y="922416"/>
                </a:lnTo>
                <a:lnTo>
                  <a:pt x="463675" y="930116"/>
                </a:lnTo>
                <a:lnTo>
                  <a:pt x="455729" y="922492"/>
                </a:lnTo>
                <a:lnTo>
                  <a:pt x="454979" y="885429"/>
                </a:lnTo>
                <a:lnTo>
                  <a:pt x="417889" y="886182"/>
                </a:lnTo>
                <a:lnTo>
                  <a:pt x="409944" y="878561"/>
                </a:lnTo>
                <a:lnTo>
                  <a:pt x="409944" y="878561"/>
                </a:lnTo>
                <a:close/>
                <a:moveTo>
                  <a:pt x="409944" y="466147"/>
                </a:moveTo>
                <a:lnTo>
                  <a:pt x="417330" y="458447"/>
                </a:lnTo>
                <a:lnTo>
                  <a:pt x="454646" y="457567"/>
                </a:lnTo>
                <a:lnTo>
                  <a:pt x="453875" y="420359"/>
                </a:lnTo>
                <a:lnTo>
                  <a:pt x="461497" y="412411"/>
                </a:lnTo>
                <a:lnTo>
                  <a:pt x="469200" y="419799"/>
                </a:lnTo>
                <a:lnTo>
                  <a:pt x="469972" y="457225"/>
                </a:lnTo>
                <a:lnTo>
                  <a:pt x="507288" y="456343"/>
                </a:lnTo>
                <a:lnTo>
                  <a:pt x="515233" y="463968"/>
                </a:lnTo>
                <a:lnTo>
                  <a:pt x="507609" y="471916"/>
                </a:lnTo>
                <a:lnTo>
                  <a:pt x="470292" y="472715"/>
                </a:lnTo>
                <a:lnTo>
                  <a:pt x="471064" y="510004"/>
                </a:lnTo>
                <a:lnTo>
                  <a:pt x="463675" y="517703"/>
                </a:lnTo>
                <a:lnTo>
                  <a:pt x="455729" y="510081"/>
                </a:lnTo>
                <a:lnTo>
                  <a:pt x="454979" y="473017"/>
                </a:lnTo>
                <a:lnTo>
                  <a:pt x="417889" y="473771"/>
                </a:lnTo>
                <a:lnTo>
                  <a:pt x="409944" y="466147"/>
                </a:lnTo>
                <a:lnTo>
                  <a:pt x="409944" y="466147"/>
                </a:lnTo>
                <a:close/>
                <a:moveTo>
                  <a:pt x="409944" y="53734"/>
                </a:moveTo>
                <a:lnTo>
                  <a:pt x="417330" y="46033"/>
                </a:lnTo>
                <a:lnTo>
                  <a:pt x="454646" y="45157"/>
                </a:lnTo>
                <a:lnTo>
                  <a:pt x="453875" y="7947"/>
                </a:lnTo>
                <a:lnTo>
                  <a:pt x="461497" y="0"/>
                </a:lnTo>
                <a:lnTo>
                  <a:pt x="469200" y="7386"/>
                </a:lnTo>
                <a:lnTo>
                  <a:pt x="469972" y="44812"/>
                </a:lnTo>
                <a:lnTo>
                  <a:pt x="507288" y="43932"/>
                </a:lnTo>
                <a:lnTo>
                  <a:pt x="515233" y="51555"/>
                </a:lnTo>
                <a:lnTo>
                  <a:pt x="507609" y="59500"/>
                </a:lnTo>
                <a:lnTo>
                  <a:pt x="470292" y="60299"/>
                </a:lnTo>
                <a:lnTo>
                  <a:pt x="471064" y="97588"/>
                </a:lnTo>
                <a:lnTo>
                  <a:pt x="463675" y="105287"/>
                </a:lnTo>
                <a:lnTo>
                  <a:pt x="455729" y="97665"/>
                </a:lnTo>
                <a:lnTo>
                  <a:pt x="454979" y="60601"/>
                </a:lnTo>
                <a:lnTo>
                  <a:pt x="417889" y="61357"/>
                </a:lnTo>
                <a:lnTo>
                  <a:pt x="409944" y="53734"/>
                </a:lnTo>
                <a:lnTo>
                  <a:pt x="409944" y="53734"/>
                </a:lnTo>
                <a:close/>
                <a:moveTo>
                  <a:pt x="819884" y="2115808"/>
                </a:moveTo>
                <a:lnTo>
                  <a:pt x="827274" y="2108104"/>
                </a:lnTo>
                <a:lnTo>
                  <a:pt x="864586" y="2107228"/>
                </a:lnTo>
                <a:lnTo>
                  <a:pt x="863816" y="2070017"/>
                </a:lnTo>
                <a:lnTo>
                  <a:pt x="871439" y="2062072"/>
                </a:lnTo>
                <a:lnTo>
                  <a:pt x="879139" y="2069462"/>
                </a:lnTo>
                <a:lnTo>
                  <a:pt x="879912" y="2106884"/>
                </a:lnTo>
                <a:lnTo>
                  <a:pt x="917228" y="2106006"/>
                </a:lnTo>
                <a:lnTo>
                  <a:pt x="925173" y="2113631"/>
                </a:lnTo>
                <a:lnTo>
                  <a:pt x="917549" y="2121576"/>
                </a:lnTo>
                <a:lnTo>
                  <a:pt x="880233" y="2122374"/>
                </a:lnTo>
                <a:lnTo>
                  <a:pt x="881003" y="2159663"/>
                </a:lnTo>
                <a:lnTo>
                  <a:pt x="873617" y="2167365"/>
                </a:lnTo>
                <a:lnTo>
                  <a:pt x="865672" y="2159740"/>
                </a:lnTo>
                <a:lnTo>
                  <a:pt x="864917" y="2122676"/>
                </a:lnTo>
                <a:lnTo>
                  <a:pt x="827827" y="2123432"/>
                </a:lnTo>
                <a:lnTo>
                  <a:pt x="819884" y="2115808"/>
                </a:lnTo>
                <a:lnTo>
                  <a:pt x="819884" y="2115808"/>
                </a:lnTo>
                <a:close/>
                <a:moveTo>
                  <a:pt x="819884" y="1703392"/>
                </a:moveTo>
                <a:lnTo>
                  <a:pt x="827274" y="1695692"/>
                </a:lnTo>
                <a:lnTo>
                  <a:pt x="864586" y="1694814"/>
                </a:lnTo>
                <a:lnTo>
                  <a:pt x="863816" y="1657603"/>
                </a:lnTo>
                <a:lnTo>
                  <a:pt x="871439" y="1649658"/>
                </a:lnTo>
                <a:lnTo>
                  <a:pt x="879139" y="1657045"/>
                </a:lnTo>
                <a:lnTo>
                  <a:pt x="879912" y="1694468"/>
                </a:lnTo>
                <a:lnTo>
                  <a:pt x="917228" y="1693590"/>
                </a:lnTo>
                <a:lnTo>
                  <a:pt x="925173" y="1701214"/>
                </a:lnTo>
                <a:lnTo>
                  <a:pt x="917549" y="1709159"/>
                </a:lnTo>
                <a:lnTo>
                  <a:pt x="880233" y="1709958"/>
                </a:lnTo>
                <a:lnTo>
                  <a:pt x="881003" y="1747247"/>
                </a:lnTo>
                <a:lnTo>
                  <a:pt x="873617" y="1754948"/>
                </a:lnTo>
                <a:lnTo>
                  <a:pt x="865672" y="1747324"/>
                </a:lnTo>
                <a:lnTo>
                  <a:pt x="864917" y="1710260"/>
                </a:lnTo>
                <a:lnTo>
                  <a:pt x="827827" y="1711014"/>
                </a:lnTo>
                <a:lnTo>
                  <a:pt x="819884" y="1703392"/>
                </a:lnTo>
                <a:lnTo>
                  <a:pt x="819884" y="1703392"/>
                </a:lnTo>
                <a:close/>
                <a:moveTo>
                  <a:pt x="819884" y="1290977"/>
                </a:moveTo>
                <a:lnTo>
                  <a:pt x="827274" y="1283278"/>
                </a:lnTo>
                <a:lnTo>
                  <a:pt x="864586" y="1282400"/>
                </a:lnTo>
                <a:lnTo>
                  <a:pt x="863816" y="1245190"/>
                </a:lnTo>
                <a:lnTo>
                  <a:pt x="871439" y="1237243"/>
                </a:lnTo>
                <a:lnTo>
                  <a:pt x="879139" y="1244633"/>
                </a:lnTo>
                <a:lnTo>
                  <a:pt x="879912" y="1282055"/>
                </a:lnTo>
                <a:lnTo>
                  <a:pt x="917228" y="1281175"/>
                </a:lnTo>
                <a:lnTo>
                  <a:pt x="925173" y="1288800"/>
                </a:lnTo>
                <a:lnTo>
                  <a:pt x="917549" y="1296747"/>
                </a:lnTo>
                <a:lnTo>
                  <a:pt x="880233" y="1297546"/>
                </a:lnTo>
                <a:lnTo>
                  <a:pt x="881003" y="1334836"/>
                </a:lnTo>
                <a:lnTo>
                  <a:pt x="873617" y="1342536"/>
                </a:lnTo>
                <a:lnTo>
                  <a:pt x="865672" y="1334913"/>
                </a:lnTo>
                <a:lnTo>
                  <a:pt x="864917" y="1297849"/>
                </a:lnTo>
                <a:lnTo>
                  <a:pt x="827827" y="1298602"/>
                </a:lnTo>
                <a:lnTo>
                  <a:pt x="819884" y="1290977"/>
                </a:lnTo>
                <a:lnTo>
                  <a:pt x="819884" y="1290977"/>
                </a:lnTo>
                <a:close/>
                <a:moveTo>
                  <a:pt x="819884" y="878561"/>
                </a:moveTo>
                <a:lnTo>
                  <a:pt x="827274" y="870861"/>
                </a:lnTo>
                <a:lnTo>
                  <a:pt x="864586" y="869982"/>
                </a:lnTo>
                <a:lnTo>
                  <a:pt x="863816" y="832770"/>
                </a:lnTo>
                <a:lnTo>
                  <a:pt x="871439" y="824825"/>
                </a:lnTo>
                <a:lnTo>
                  <a:pt x="879139" y="832215"/>
                </a:lnTo>
                <a:lnTo>
                  <a:pt x="879912" y="869639"/>
                </a:lnTo>
                <a:lnTo>
                  <a:pt x="917228" y="868759"/>
                </a:lnTo>
                <a:lnTo>
                  <a:pt x="925173" y="876382"/>
                </a:lnTo>
                <a:lnTo>
                  <a:pt x="917549" y="884327"/>
                </a:lnTo>
                <a:lnTo>
                  <a:pt x="880233" y="885128"/>
                </a:lnTo>
                <a:lnTo>
                  <a:pt x="881003" y="922416"/>
                </a:lnTo>
                <a:lnTo>
                  <a:pt x="873617" y="930116"/>
                </a:lnTo>
                <a:lnTo>
                  <a:pt x="865672" y="922492"/>
                </a:lnTo>
                <a:lnTo>
                  <a:pt x="864917" y="885429"/>
                </a:lnTo>
                <a:lnTo>
                  <a:pt x="827827" y="886182"/>
                </a:lnTo>
                <a:lnTo>
                  <a:pt x="819884" y="878561"/>
                </a:lnTo>
                <a:lnTo>
                  <a:pt x="819884" y="878561"/>
                </a:lnTo>
                <a:close/>
                <a:moveTo>
                  <a:pt x="819884" y="466147"/>
                </a:moveTo>
                <a:lnTo>
                  <a:pt x="827274" y="458447"/>
                </a:lnTo>
                <a:lnTo>
                  <a:pt x="864586" y="457567"/>
                </a:lnTo>
                <a:lnTo>
                  <a:pt x="863816" y="420359"/>
                </a:lnTo>
                <a:lnTo>
                  <a:pt x="871439" y="412411"/>
                </a:lnTo>
                <a:lnTo>
                  <a:pt x="879139" y="419799"/>
                </a:lnTo>
                <a:lnTo>
                  <a:pt x="879912" y="457225"/>
                </a:lnTo>
                <a:lnTo>
                  <a:pt x="917228" y="456343"/>
                </a:lnTo>
                <a:lnTo>
                  <a:pt x="925173" y="463968"/>
                </a:lnTo>
                <a:lnTo>
                  <a:pt x="917549" y="471916"/>
                </a:lnTo>
                <a:lnTo>
                  <a:pt x="880233" y="472715"/>
                </a:lnTo>
                <a:lnTo>
                  <a:pt x="881003" y="510004"/>
                </a:lnTo>
                <a:lnTo>
                  <a:pt x="873617" y="517703"/>
                </a:lnTo>
                <a:lnTo>
                  <a:pt x="865672" y="510081"/>
                </a:lnTo>
                <a:lnTo>
                  <a:pt x="864917" y="473017"/>
                </a:lnTo>
                <a:lnTo>
                  <a:pt x="827827" y="473771"/>
                </a:lnTo>
                <a:lnTo>
                  <a:pt x="819884" y="466147"/>
                </a:lnTo>
                <a:lnTo>
                  <a:pt x="819884" y="466147"/>
                </a:lnTo>
                <a:close/>
                <a:moveTo>
                  <a:pt x="819884" y="53734"/>
                </a:moveTo>
                <a:lnTo>
                  <a:pt x="827274" y="46033"/>
                </a:lnTo>
                <a:lnTo>
                  <a:pt x="864586" y="45157"/>
                </a:lnTo>
                <a:lnTo>
                  <a:pt x="863816" y="7947"/>
                </a:lnTo>
                <a:lnTo>
                  <a:pt x="871439" y="0"/>
                </a:lnTo>
                <a:lnTo>
                  <a:pt x="879139" y="7386"/>
                </a:lnTo>
                <a:lnTo>
                  <a:pt x="879912" y="44812"/>
                </a:lnTo>
                <a:lnTo>
                  <a:pt x="917228" y="43932"/>
                </a:lnTo>
                <a:lnTo>
                  <a:pt x="925173" y="51555"/>
                </a:lnTo>
                <a:lnTo>
                  <a:pt x="917549" y="59500"/>
                </a:lnTo>
                <a:lnTo>
                  <a:pt x="880233" y="60299"/>
                </a:lnTo>
                <a:lnTo>
                  <a:pt x="881003" y="97588"/>
                </a:lnTo>
                <a:lnTo>
                  <a:pt x="873617" y="105287"/>
                </a:lnTo>
                <a:lnTo>
                  <a:pt x="865672" y="97665"/>
                </a:lnTo>
                <a:lnTo>
                  <a:pt x="864917" y="60601"/>
                </a:lnTo>
                <a:lnTo>
                  <a:pt x="827827" y="61357"/>
                </a:lnTo>
                <a:lnTo>
                  <a:pt x="819884" y="53734"/>
                </a:lnTo>
                <a:lnTo>
                  <a:pt x="819884" y="53734"/>
                </a:lnTo>
                <a:close/>
                <a:moveTo>
                  <a:pt x="1229828" y="2115808"/>
                </a:moveTo>
                <a:lnTo>
                  <a:pt x="1237216" y="2108104"/>
                </a:lnTo>
                <a:lnTo>
                  <a:pt x="1274530" y="2107228"/>
                </a:lnTo>
                <a:lnTo>
                  <a:pt x="1273760" y="2070017"/>
                </a:lnTo>
                <a:lnTo>
                  <a:pt x="1281385" y="2062072"/>
                </a:lnTo>
                <a:lnTo>
                  <a:pt x="1289085" y="2069462"/>
                </a:lnTo>
                <a:lnTo>
                  <a:pt x="1289858" y="2106884"/>
                </a:lnTo>
                <a:lnTo>
                  <a:pt x="1327174" y="2106006"/>
                </a:lnTo>
                <a:lnTo>
                  <a:pt x="1335119" y="2113631"/>
                </a:lnTo>
                <a:lnTo>
                  <a:pt x="1327495" y="2121576"/>
                </a:lnTo>
                <a:lnTo>
                  <a:pt x="1290178" y="2122374"/>
                </a:lnTo>
                <a:lnTo>
                  <a:pt x="1290950" y="2159663"/>
                </a:lnTo>
                <a:lnTo>
                  <a:pt x="1283561" y="2167365"/>
                </a:lnTo>
                <a:lnTo>
                  <a:pt x="1275615" y="2159740"/>
                </a:lnTo>
                <a:lnTo>
                  <a:pt x="1274863" y="2122676"/>
                </a:lnTo>
                <a:lnTo>
                  <a:pt x="1237773" y="2123432"/>
                </a:lnTo>
                <a:lnTo>
                  <a:pt x="1229828" y="2115808"/>
                </a:lnTo>
                <a:lnTo>
                  <a:pt x="1229828" y="2115808"/>
                </a:lnTo>
                <a:close/>
                <a:moveTo>
                  <a:pt x="1229828" y="1703392"/>
                </a:moveTo>
                <a:lnTo>
                  <a:pt x="1237216" y="1695692"/>
                </a:lnTo>
                <a:lnTo>
                  <a:pt x="1274530" y="1694814"/>
                </a:lnTo>
                <a:lnTo>
                  <a:pt x="1273760" y="1657603"/>
                </a:lnTo>
                <a:lnTo>
                  <a:pt x="1281385" y="1649658"/>
                </a:lnTo>
                <a:lnTo>
                  <a:pt x="1289085" y="1657045"/>
                </a:lnTo>
                <a:lnTo>
                  <a:pt x="1289858" y="1694468"/>
                </a:lnTo>
                <a:lnTo>
                  <a:pt x="1327174" y="1693590"/>
                </a:lnTo>
                <a:lnTo>
                  <a:pt x="1335119" y="1701214"/>
                </a:lnTo>
                <a:lnTo>
                  <a:pt x="1327495" y="1709159"/>
                </a:lnTo>
                <a:lnTo>
                  <a:pt x="1290178" y="1709958"/>
                </a:lnTo>
                <a:lnTo>
                  <a:pt x="1290950" y="1747247"/>
                </a:lnTo>
                <a:lnTo>
                  <a:pt x="1283561" y="1754948"/>
                </a:lnTo>
                <a:lnTo>
                  <a:pt x="1275615" y="1747324"/>
                </a:lnTo>
                <a:lnTo>
                  <a:pt x="1274863" y="1710260"/>
                </a:lnTo>
                <a:lnTo>
                  <a:pt x="1237773" y="1711014"/>
                </a:lnTo>
                <a:lnTo>
                  <a:pt x="1229828" y="1703392"/>
                </a:lnTo>
                <a:lnTo>
                  <a:pt x="1229828" y="1703392"/>
                </a:lnTo>
                <a:close/>
                <a:moveTo>
                  <a:pt x="1229828" y="1290977"/>
                </a:moveTo>
                <a:lnTo>
                  <a:pt x="1237216" y="1283278"/>
                </a:lnTo>
                <a:lnTo>
                  <a:pt x="1274530" y="1282400"/>
                </a:lnTo>
                <a:lnTo>
                  <a:pt x="1273760" y="1245190"/>
                </a:lnTo>
                <a:lnTo>
                  <a:pt x="1281385" y="1237243"/>
                </a:lnTo>
                <a:lnTo>
                  <a:pt x="1289085" y="1244633"/>
                </a:lnTo>
                <a:lnTo>
                  <a:pt x="1289858" y="1282055"/>
                </a:lnTo>
                <a:lnTo>
                  <a:pt x="1327174" y="1281175"/>
                </a:lnTo>
                <a:lnTo>
                  <a:pt x="1335119" y="1288800"/>
                </a:lnTo>
                <a:lnTo>
                  <a:pt x="1327495" y="1296747"/>
                </a:lnTo>
                <a:lnTo>
                  <a:pt x="1290178" y="1297546"/>
                </a:lnTo>
                <a:lnTo>
                  <a:pt x="1290950" y="1334836"/>
                </a:lnTo>
                <a:lnTo>
                  <a:pt x="1283561" y="1342536"/>
                </a:lnTo>
                <a:lnTo>
                  <a:pt x="1275615" y="1334913"/>
                </a:lnTo>
                <a:lnTo>
                  <a:pt x="1274863" y="1297849"/>
                </a:lnTo>
                <a:lnTo>
                  <a:pt x="1237773" y="1298602"/>
                </a:lnTo>
                <a:lnTo>
                  <a:pt x="1229828" y="1290977"/>
                </a:lnTo>
                <a:lnTo>
                  <a:pt x="1229828" y="1290977"/>
                </a:lnTo>
                <a:close/>
                <a:moveTo>
                  <a:pt x="1229828" y="878561"/>
                </a:moveTo>
                <a:lnTo>
                  <a:pt x="1237216" y="870861"/>
                </a:lnTo>
                <a:lnTo>
                  <a:pt x="1274530" y="869982"/>
                </a:lnTo>
                <a:lnTo>
                  <a:pt x="1273760" y="832770"/>
                </a:lnTo>
                <a:lnTo>
                  <a:pt x="1281385" y="824825"/>
                </a:lnTo>
                <a:lnTo>
                  <a:pt x="1289085" y="832215"/>
                </a:lnTo>
                <a:lnTo>
                  <a:pt x="1289858" y="869639"/>
                </a:lnTo>
                <a:lnTo>
                  <a:pt x="1327174" y="868759"/>
                </a:lnTo>
                <a:lnTo>
                  <a:pt x="1335119" y="876382"/>
                </a:lnTo>
                <a:lnTo>
                  <a:pt x="1327495" y="884327"/>
                </a:lnTo>
                <a:lnTo>
                  <a:pt x="1290178" y="885128"/>
                </a:lnTo>
                <a:lnTo>
                  <a:pt x="1290950" y="922416"/>
                </a:lnTo>
                <a:lnTo>
                  <a:pt x="1283561" y="930116"/>
                </a:lnTo>
                <a:lnTo>
                  <a:pt x="1275615" y="922492"/>
                </a:lnTo>
                <a:lnTo>
                  <a:pt x="1274863" y="885429"/>
                </a:lnTo>
                <a:lnTo>
                  <a:pt x="1237773" y="886182"/>
                </a:lnTo>
                <a:lnTo>
                  <a:pt x="1229828" y="878561"/>
                </a:lnTo>
                <a:lnTo>
                  <a:pt x="1229828" y="878561"/>
                </a:lnTo>
                <a:close/>
                <a:moveTo>
                  <a:pt x="1229828" y="466147"/>
                </a:moveTo>
                <a:lnTo>
                  <a:pt x="1237216" y="458447"/>
                </a:lnTo>
                <a:lnTo>
                  <a:pt x="1274530" y="457567"/>
                </a:lnTo>
                <a:lnTo>
                  <a:pt x="1273760" y="420359"/>
                </a:lnTo>
                <a:lnTo>
                  <a:pt x="1281385" y="412411"/>
                </a:lnTo>
                <a:lnTo>
                  <a:pt x="1289085" y="419799"/>
                </a:lnTo>
                <a:lnTo>
                  <a:pt x="1289858" y="457225"/>
                </a:lnTo>
                <a:lnTo>
                  <a:pt x="1327174" y="456343"/>
                </a:lnTo>
                <a:lnTo>
                  <a:pt x="1335119" y="463968"/>
                </a:lnTo>
                <a:lnTo>
                  <a:pt x="1327495" y="471916"/>
                </a:lnTo>
                <a:lnTo>
                  <a:pt x="1290178" y="472715"/>
                </a:lnTo>
                <a:lnTo>
                  <a:pt x="1290950" y="510004"/>
                </a:lnTo>
                <a:lnTo>
                  <a:pt x="1283561" y="517703"/>
                </a:lnTo>
                <a:lnTo>
                  <a:pt x="1275615" y="510081"/>
                </a:lnTo>
                <a:lnTo>
                  <a:pt x="1274863" y="473017"/>
                </a:lnTo>
                <a:lnTo>
                  <a:pt x="1237773" y="473771"/>
                </a:lnTo>
                <a:lnTo>
                  <a:pt x="1229828" y="466147"/>
                </a:lnTo>
                <a:lnTo>
                  <a:pt x="1229828" y="466147"/>
                </a:lnTo>
                <a:close/>
                <a:moveTo>
                  <a:pt x="1229828" y="53734"/>
                </a:moveTo>
                <a:lnTo>
                  <a:pt x="1237216" y="46033"/>
                </a:lnTo>
                <a:lnTo>
                  <a:pt x="1274530" y="45157"/>
                </a:lnTo>
                <a:lnTo>
                  <a:pt x="1273760" y="7947"/>
                </a:lnTo>
                <a:lnTo>
                  <a:pt x="1281385" y="0"/>
                </a:lnTo>
                <a:lnTo>
                  <a:pt x="1289085" y="7386"/>
                </a:lnTo>
                <a:lnTo>
                  <a:pt x="1289858" y="44812"/>
                </a:lnTo>
                <a:lnTo>
                  <a:pt x="1327174" y="43932"/>
                </a:lnTo>
                <a:lnTo>
                  <a:pt x="1335119" y="51555"/>
                </a:lnTo>
                <a:lnTo>
                  <a:pt x="1327495" y="59500"/>
                </a:lnTo>
                <a:lnTo>
                  <a:pt x="1290178" y="60299"/>
                </a:lnTo>
                <a:lnTo>
                  <a:pt x="1290950" y="97588"/>
                </a:lnTo>
                <a:lnTo>
                  <a:pt x="1283561" y="105287"/>
                </a:lnTo>
                <a:lnTo>
                  <a:pt x="1275615" y="97665"/>
                </a:lnTo>
                <a:lnTo>
                  <a:pt x="1274863" y="60601"/>
                </a:lnTo>
                <a:lnTo>
                  <a:pt x="1237773" y="61357"/>
                </a:lnTo>
                <a:lnTo>
                  <a:pt x="1229828" y="53734"/>
                </a:lnTo>
                <a:lnTo>
                  <a:pt x="1229828" y="53734"/>
                </a:lnTo>
                <a:close/>
                <a:moveTo>
                  <a:pt x="1639768" y="2115808"/>
                </a:moveTo>
                <a:lnTo>
                  <a:pt x="1647156" y="2108104"/>
                </a:lnTo>
                <a:lnTo>
                  <a:pt x="1684471" y="2107228"/>
                </a:lnTo>
                <a:lnTo>
                  <a:pt x="1683701" y="2070017"/>
                </a:lnTo>
                <a:lnTo>
                  <a:pt x="1691325" y="2062072"/>
                </a:lnTo>
                <a:lnTo>
                  <a:pt x="1699027" y="2069462"/>
                </a:lnTo>
                <a:lnTo>
                  <a:pt x="1699798" y="2106884"/>
                </a:lnTo>
                <a:lnTo>
                  <a:pt x="1737114" y="2106006"/>
                </a:lnTo>
                <a:lnTo>
                  <a:pt x="1745061" y="2113631"/>
                </a:lnTo>
                <a:lnTo>
                  <a:pt x="1737437" y="2121576"/>
                </a:lnTo>
                <a:lnTo>
                  <a:pt x="1700120" y="2122374"/>
                </a:lnTo>
                <a:lnTo>
                  <a:pt x="1700892" y="2159663"/>
                </a:lnTo>
                <a:lnTo>
                  <a:pt x="1693504" y="2167365"/>
                </a:lnTo>
                <a:lnTo>
                  <a:pt x="1685558" y="2159740"/>
                </a:lnTo>
                <a:lnTo>
                  <a:pt x="1684807" y="2122676"/>
                </a:lnTo>
                <a:lnTo>
                  <a:pt x="1647713" y="2123432"/>
                </a:lnTo>
                <a:lnTo>
                  <a:pt x="1639768" y="2115808"/>
                </a:lnTo>
                <a:lnTo>
                  <a:pt x="1639768" y="2115808"/>
                </a:lnTo>
                <a:close/>
                <a:moveTo>
                  <a:pt x="1639768" y="1703392"/>
                </a:moveTo>
                <a:lnTo>
                  <a:pt x="1647156" y="1695692"/>
                </a:lnTo>
                <a:lnTo>
                  <a:pt x="1684471" y="1694814"/>
                </a:lnTo>
                <a:lnTo>
                  <a:pt x="1683701" y="1657603"/>
                </a:lnTo>
                <a:lnTo>
                  <a:pt x="1691325" y="1649658"/>
                </a:lnTo>
                <a:lnTo>
                  <a:pt x="1699027" y="1657045"/>
                </a:lnTo>
                <a:lnTo>
                  <a:pt x="1699798" y="1694468"/>
                </a:lnTo>
                <a:lnTo>
                  <a:pt x="1737114" y="1693590"/>
                </a:lnTo>
                <a:lnTo>
                  <a:pt x="1745061" y="1701214"/>
                </a:lnTo>
                <a:lnTo>
                  <a:pt x="1737437" y="1709159"/>
                </a:lnTo>
                <a:lnTo>
                  <a:pt x="1700120" y="1709958"/>
                </a:lnTo>
                <a:lnTo>
                  <a:pt x="1700892" y="1747247"/>
                </a:lnTo>
                <a:lnTo>
                  <a:pt x="1693504" y="1754948"/>
                </a:lnTo>
                <a:lnTo>
                  <a:pt x="1685558" y="1747324"/>
                </a:lnTo>
                <a:lnTo>
                  <a:pt x="1684807" y="1710260"/>
                </a:lnTo>
                <a:lnTo>
                  <a:pt x="1647713" y="1711014"/>
                </a:lnTo>
                <a:lnTo>
                  <a:pt x="1639768" y="1703392"/>
                </a:lnTo>
                <a:lnTo>
                  <a:pt x="1639768" y="1703392"/>
                </a:lnTo>
                <a:close/>
                <a:moveTo>
                  <a:pt x="1639768" y="1290977"/>
                </a:moveTo>
                <a:lnTo>
                  <a:pt x="1647156" y="1283278"/>
                </a:lnTo>
                <a:lnTo>
                  <a:pt x="1684471" y="1282400"/>
                </a:lnTo>
                <a:lnTo>
                  <a:pt x="1683701" y="1245190"/>
                </a:lnTo>
                <a:lnTo>
                  <a:pt x="1691325" y="1237243"/>
                </a:lnTo>
                <a:lnTo>
                  <a:pt x="1699027" y="1244633"/>
                </a:lnTo>
                <a:lnTo>
                  <a:pt x="1699798" y="1282055"/>
                </a:lnTo>
                <a:lnTo>
                  <a:pt x="1737114" y="1281175"/>
                </a:lnTo>
                <a:lnTo>
                  <a:pt x="1745061" y="1288800"/>
                </a:lnTo>
                <a:lnTo>
                  <a:pt x="1737437" y="1296747"/>
                </a:lnTo>
                <a:lnTo>
                  <a:pt x="1700120" y="1297546"/>
                </a:lnTo>
                <a:lnTo>
                  <a:pt x="1700892" y="1334836"/>
                </a:lnTo>
                <a:lnTo>
                  <a:pt x="1693504" y="1342536"/>
                </a:lnTo>
                <a:lnTo>
                  <a:pt x="1685558" y="1334913"/>
                </a:lnTo>
                <a:lnTo>
                  <a:pt x="1684807" y="1297849"/>
                </a:lnTo>
                <a:lnTo>
                  <a:pt x="1647713" y="1298602"/>
                </a:lnTo>
                <a:lnTo>
                  <a:pt x="1639768" y="1290977"/>
                </a:lnTo>
                <a:lnTo>
                  <a:pt x="1639768" y="1290977"/>
                </a:lnTo>
                <a:close/>
                <a:moveTo>
                  <a:pt x="1639768" y="878561"/>
                </a:moveTo>
                <a:lnTo>
                  <a:pt x="1647156" y="870861"/>
                </a:lnTo>
                <a:lnTo>
                  <a:pt x="1684471" y="869982"/>
                </a:lnTo>
                <a:lnTo>
                  <a:pt x="1683701" y="832770"/>
                </a:lnTo>
                <a:lnTo>
                  <a:pt x="1691325" y="824825"/>
                </a:lnTo>
                <a:lnTo>
                  <a:pt x="1699027" y="832215"/>
                </a:lnTo>
                <a:lnTo>
                  <a:pt x="1699798" y="869639"/>
                </a:lnTo>
                <a:lnTo>
                  <a:pt x="1737114" y="868759"/>
                </a:lnTo>
                <a:lnTo>
                  <a:pt x="1745061" y="876382"/>
                </a:lnTo>
                <a:lnTo>
                  <a:pt x="1737437" y="884327"/>
                </a:lnTo>
                <a:lnTo>
                  <a:pt x="1700120" y="885128"/>
                </a:lnTo>
                <a:lnTo>
                  <a:pt x="1700892" y="922416"/>
                </a:lnTo>
                <a:lnTo>
                  <a:pt x="1693504" y="930116"/>
                </a:lnTo>
                <a:lnTo>
                  <a:pt x="1685558" y="922492"/>
                </a:lnTo>
                <a:lnTo>
                  <a:pt x="1684807" y="885429"/>
                </a:lnTo>
                <a:lnTo>
                  <a:pt x="1647713" y="886182"/>
                </a:lnTo>
                <a:lnTo>
                  <a:pt x="1639768" y="878561"/>
                </a:lnTo>
                <a:lnTo>
                  <a:pt x="1639768" y="878561"/>
                </a:lnTo>
                <a:close/>
                <a:moveTo>
                  <a:pt x="1639768" y="466147"/>
                </a:moveTo>
                <a:lnTo>
                  <a:pt x="1647156" y="458447"/>
                </a:lnTo>
                <a:lnTo>
                  <a:pt x="1684471" y="457567"/>
                </a:lnTo>
                <a:lnTo>
                  <a:pt x="1683701" y="420359"/>
                </a:lnTo>
                <a:lnTo>
                  <a:pt x="1691325" y="412411"/>
                </a:lnTo>
                <a:lnTo>
                  <a:pt x="1699027" y="419799"/>
                </a:lnTo>
                <a:lnTo>
                  <a:pt x="1699798" y="457225"/>
                </a:lnTo>
                <a:lnTo>
                  <a:pt x="1737114" y="456343"/>
                </a:lnTo>
                <a:lnTo>
                  <a:pt x="1745061" y="463968"/>
                </a:lnTo>
                <a:lnTo>
                  <a:pt x="1737437" y="471916"/>
                </a:lnTo>
                <a:lnTo>
                  <a:pt x="1700120" y="472715"/>
                </a:lnTo>
                <a:lnTo>
                  <a:pt x="1700892" y="510004"/>
                </a:lnTo>
                <a:lnTo>
                  <a:pt x="1693504" y="517703"/>
                </a:lnTo>
                <a:lnTo>
                  <a:pt x="1685558" y="510081"/>
                </a:lnTo>
                <a:lnTo>
                  <a:pt x="1684807" y="473017"/>
                </a:lnTo>
                <a:lnTo>
                  <a:pt x="1647713" y="473771"/>
                </a:lnTo>
                <a:lnTo>
                  <a:pt x="1639768" y="466147"/>
                </a:lnTo>
                <a:lnTo>
                  <a:pt x="1639768" y="466147"/>
                </a:lnTo>
                <a:close/>
                <a:moveTo>
                  <a:pt x="1639768" y="53734"/>
                </a:moveTo>
                <a:lnTo>
                  <a:pt x="1647156" y="46033"/>
                </a:lnTo>
                <a:lnTo>
                  <a:pt x="1684471" y="45157"/>
                </a:lnTo>
                <a:lnTo>
                  <a:pt x="1683701" y="7947"/>
                </a:lnTo>
                <a:lnTo>
                  <a:pt x="1691325" y="0"/>
                </a:lnTo>
                <a:lnTo>
                  <a:pt x="1699027" y="7386"/>
                </a:lnTo>
                <a:lnTo>
                  <a:pt x="1699798" y="44812"/>
                </a:lnTo>
                <a:lnTo>
                  <a:pt x="1737114" y="43932"/>
                </a:lnTo>
                <a:lnTo>
                  <a:pt x="1745061" y="51555"/>
                </a:lnTo>
                <a:lnTo>
                  <a:pt x="1737437" y="59500"/>
                </a:lnTo>
                <a:lnTo>
                  <a:pt x="1700120" y="60299"/>
                </a:lnTo>
                <a:lnTo>
                  <a:pt x="1700892" y="97588"/>
                </a:lnTo>
                <a:lnTo>
                  <a:pt x="1693504" y="105287"/>
                </a:lnTo>
                <a:lnTo>
                  <a:pt x="1685558" y="97665"/>
                </a:lnTo>
                <a:lnTo>
                  <a:pt x="1684807" y="60601"/>
                </a:lnTo>
                <a:lnTo>
                  <a:pt x="1647713" y="61357"/>
                </a:lnTo>
                <a:lnTo>
                  <a:pt x="1639768" y="53734"/>
                </a:lnTo>
                <a:lnTo>
                  <a:pt x="1639768" y="53734"/>
                </a:lnTo>
                <a:close/>
                <a:moveTo>
                  <a:pt x="2049712" y="2115808"/>
                </a:moveTo>
                <a:lnTo>
                  <a:pt x="2057100" y="2108104"/>
                </a:lnTo>
                <a:lnTo>
                  <a:pt x="2094416" y="2107228"/>
                </a:lnTo>
                <a:lnTo>
                  <a:pt x="2093645" y="2070017"/>
                </a:lnTo>
                <a:lnTo>
                  <a:pt x="2101269" y="2062072"/>
                </a:lnTo>
                <a:lnTo>
                  <a:pt x="2108971" y="2069462"/>
                </a:lnTo>
                <a:lnTo>
                  <a:pt x="2109742" y="2106884"/>
                </a:lnTo>
                <a:lnTo>
                  <a:pt x="2147058" y="2106006"/>
                </a:lnTo>
                <a:lnTo>
                  <a:pt x="2155005" y="2113631"/>
                </a:lnTo>
                <a:lnTo>
                  <a:pt x="2147381" y="2121576"/>
                </a:lnTo>
                <a:lnTo>
                  <a:pt x="2110064" y="2122374"/>
                </a:lnTo>
                <a:lnTo>
                  <a:pt x="2110836" y="2159663"/>
                </a:lnTo>
                <a:lnTo>
                  <a:pt x="2103447" y="2167365"/>
                </a:lnTo>
                <a:lnTo>
                  <a:pt x="2095500" y="2159740"/>
                </a:lnTo>
                <a:lnTo>
                  <a:pt x="2094749" y="2122676"/>
                </a:lnTo>
                <a:lnTo>
                  <a:pt x="2057659" y="2123432"/>
                </a:lnTo>
                <a:lnTo>
                  <a:pt x="2049712" y="2115808"/>
                </a:lnTo>
                <a:lnTo>
                  <a:pt x="2049712" y="2115808"/>
                </a:lnTo>
                <a:close/>
                <a:moveTo>
                  <a:pt x="2049712" y="1703392"/>
                </a:moveTo>
                <a:lnTo>
                  <a:pt x="2057100" y="1695692"/>
                </a:lnTo>
                <a:lnTo>
                  <a:pt x="2094416" y="1694814"/>
                </a:lnTo>
                <a:lnTo>
                  <a:pt x="2093645" y="1657603"/>
                </a:lnTo>
                <a:lnTo>
                  <a:pt x="2101269" y="1649658"/>
                </a:lnTo>
                <a:lnTo>
                  <a:pt x="2108971" y="1657045"/>
                </a:lnTo>
                <a:lnTo>
                  <a:pt x="2109742" y="1694468"/>
                </a:lnTo>
                <a:lnTo>
                  <a:pt x="2147058" y="1693590"/>
                </a:lnTo>
                <a:lnTo>
                  <a:pt x="2155005" y="1701214"/>
                </a:lnTo>
                <a:lnTo>
                  <a:pt x="2147381" y="1709159"/>
                </a:lnTo>
                <a:lnTo>
                  <a:pt x="2110064" y="1709958"/>
                </a:lnTo>
                <a:lnTo>
                  <a:pt x="2110836" y="1747247"/>
                </a:lnTo>
                <a:lnTo>
                  <a:pt x="2103447" y="1754948"/>
                </a:lnTo>
                <a:lnTo>
                  <a:pt x="2095500" y="1747324"/>
                </a:lnTo>
                <a:lnTo>
                  <a:pt x="2094749" y="1710260"/>
                </a:lnTo>
                <a:lnTo>
                  <a:pt x="2057659" y="1711014"/>
                </a:lnTo>
                <a:lnTo>
                  <a:pt x="2049712" y="1703392"/>
                </a:lnTo>
                <a:lnTo>
                  <a:pt x="2049712" y="1703392"/>
                </a:lnTo>
                <a:close/>
                <a:moveTo>
                  <a:pt x="2049712" y="1290977"/>
                </a:moveTo>
                <a:lnTo>
                  <a:pt x="2057100" y="1283278"/>
                </a:lnTo>
                <a:lnTo>
                  <a:pt x="2094416" y="1282400"/>
                </a:lnTo>
                <a:lnTo>
                  <a:pt x="2093645" y="1245190"/>
                </a:lnTo>
                <a:lnTo>
                  <a:pt x="2101269" y="1237243"/>
                </a:lnTo>
                <a:lnTo>
                  <a:pt x="2108971" y="1244633"/>
                </a:lnTo>
                <a:lnTo>
                  <a:pt x="2109742" y="1282055"/>
                </a:lnTo>
                <a:lnTo>
                  <a:pt x="2147058" y="1281175"/>
                </a:lnTo>
                <a:lnTo>
                  <a:pt x="2155005" y="1288800"/>
                </a:lnTo>
                <a:lnTo>
                  <a:pt x="2147381" y="1296747"/>
                </a:lnTo>
                <a:lnTo>
                  <a:pt x="2110064" y="1297546"/>
                </a:lnTo>
                <a:lnTo>
                  <a:pt x="2110836" y="1334836"/>
                </a:lnTo>
                <a:lnTo>
                  <a:pt x="2103447" y="1342536"/>
                </a:lnTo>
                <a:lnTo>
                  <a:pt x="2095500" y="1334913"/>
                </a:lnTo>
                <a:lnTo>
                  <a:pt x="2094749" y="1297849"/>
                </a:lnTo>
                <a:lnTo>
                  <a:pt x="2057659" y="1298602"/>
                </a:lnTo>
                <a:lnTo>
                  <a:pt x="2049712" y="1290977"/>
                </a:lnTo>
                <a:lnTo>
                  <a:pt x="2049712" y="1290977"/>
                </a:lnTo>
                <a:close/>
                <a:moveTo>
                  <a:pt x="2049712" y="878561"/>
                </a:moveTo>
                <a:lnTo>
                  <a:pt x="2057100" y="870861"/>
                </a:lnTo>
                <a:lnTo>
                  <a:pt x="2094416" y="869982"/>
                </a:lnTo>
                <a:lnTo>
                  <a:pt x="2093645" y="832770"/>
                </a:lnTo>
                <a:lnTo>
                  <a:pt x="2101269" y="824825"/>
                </a:lnTo>
                <a:lnTo>
                  <a:pt x="2108971" y="832215"/>
                </a:lnTo>
                <a:lnTo>
                  <a:pt x="2109742" y="869639"/>
                </a:lnTo>
                <a:lnTo>
                  <a:pt x="2147058" y="868759"/>
                </a:lnTo>
                <a:lnTo>
                  <a:pt x="2155005" y="876382"/>
                </a:lnTo>
                <a:lnTo>
                  <a:pt x="2147381" y="884327"/>
                </a:lnTo>
                <a:lnTo>
                  <a:pt x="2110064" y="885128"/>
                </a:lnTo>
                <a:lnTo>
                  <a:pt x="2110836" y="922416"/>
                </a:lnTo>
                <a:lnTo>
                  <a:pt x="2103447" y="930116"/>
                </a:lnTo>
                <a:lnTo>
                  <a:pt x="2095500" y="922492"/>
                </a:lnTo>
                <a:lnTo>
                  <a:pt x="2094749" y="885429"/>
                </a:lnTo>
                <a:lnTo>
                  <a:pt x="2057659" y="886182"/>
                </a:lnTo>
                <a:lnTo>
                  <a:pt x="2049712" y="878561"/>
                </a:lnTo>
                <a:lnTo>
                  <a:pt x="2049712" y="878561"/>
                </a:lnTo>
                <a:close/>
                <a:moveTo>
                  <a:pt x="2049712" y="466147"/>
                </a:moveTo>
                <a:lnTo>
                  <a:pt x="2057100" y="458447"/>
                </a:lnTo>
                <a:lnTo>
                  <a:pt x="2094416" y="457567"/>
                </a:lnTo>
                <a:lnTo>
                  <a:pt x="2093645" y="420359"/>
                </a:lnTo>
                <a:lnTo>
                  <a:pt x="2101269" y="412411"/>
                </a:lnTo>
                <a:lnTo>
                  <a:pt x="2108971" y="419799"/>
                </a:lnTo>
                <a:lnTo>
                  <a:pt x="2109742" y="457225"/>
                </a:lnTo>
                <a:lnTo>
                  <a:pt x="2147058" y="456343"/>
                </a:lnTo>
                <a:lnTo>
                  <a:pt x="2155005" y="463968"/>
                </a:lnTo>
                <a:lnTo>
                  <a:pt x="2147381" y="471916"/>
                </a:lnTo>
                <a:lnTo>
                  <a:pt x="2110064" y="472715"/>
                </a:lnTo>
                <a:lnTo>
                  <a:pt x="2110836" y="510004"/>
                </a:lnTo>
                <a:lnTo>
                  <a:pt x="2103447" y="517703"/>
                </a:lnTo>
                <a:lnTo>
                  <a:pt x="2095500" y="510081"/>
                </a:lnTo>
                <a:lnTo>
                  <a:pt x="2094749" y="473017"/>
                </a:lnTo>
                <a:lnTo>
                  <a:pt x="2057659" y="473771"/>
                </a:lnTo>
                <a:lnTo>
                  <a:pt x="2049712" y="466147"/>
                </a:lnTo>
                <a:lnTo>
                  <a:pt x="2049712" y="466147"/>
                </a:lnTo>
                <a:close/>
                <a:moveTo>
                  <a:pt x="2049712" y="53734"/>
                </a:moveTo>
                <a:lnTo>
                  <a:pt x="2057100" y="46033"/>
                </a:lnTo>
                <a:lnTo>
                  <a:pt x="2094416" y="45157"/>
                </a:lnTo>
                <a:lnTo>
                  <a:pt x="2093645" y="7947"/>
                </a:lnTo>
                <a:lnTo>
                  <a:pt x="2101269" y="0"/>
                </a:lnTo>
                <a:lnTo>
                  <a:pt x="2108971" y="7386"/>
                </a:lnTo>
                <a:lnTo>
                  <a:pt x="2109742" y="44812"/>
                </a:lnTo>
                <a:lnTo>
                  <a:pt x="2147058" y="43932"/>
                </a:lnTo>
                <a:lnTo>
                  <a:pt x="2155005" y="51555"/>
                </a:lnTo>
                <a:lnTo>
                  <a:pt x="2147381" y="59500"/>
                </a:lnTo>
                <a:lnTo>
                  <a:pt x="2110064" y="60299"/>
                </a:lnTo>
                <a:lnTo>
                  <a:pt x="2110836" y="97588"/>
                </a:lnTo>
                <a:lnTo>
                  <a:pt x="2103447" y="105287"/>
                </a:lnTo>
                <a:lnTo>
                  <a:pt x="2095500" y="97665"/>
                </a:lnTo>
                <a:lnTo>
                  <a:pt x="2094749" y="60601"/>
                </a:lnTo>
                <a:lnTo>
                  <a:pt x="2057659" y="61357"/>
                </a:lnTo>
                <a:lnTo>
                  <a:pt x="2049712" y="53734"/>
                </a:lnTo>
                <a:lnTo>
                  <a:pt x="2049712" y="53734"/>
                </a:lnTo>
                <a:close/>
                <a:moveTo>
                  <a:pt x="2459654" y="2115808"/>
                </a:moveTo>
                <a:lnTo>
                  <a:pt x="2467044" y="2108104"/>
                </a:lnTo>
                <a:lnTo>
                  <a:pt x="2504357" y="2107228"/>
                </a:lnTo>
                <a:lnTo>
                  <a:pt x="2503587" y="2070017"/>
                </a:lnTo>
                <a:lnTo>
                  <a:pt x="2511211" y="2062072"/>
                </a:lnTo>
                <a:lnTo>
                  <a:pt x="2518911" y="2069462"/>
                </a:lnTo>
                <a:lnTo>
                  <a:pt x="2519684" y="2106884"/>
                </a:lnTo>
                <a:lnTo>
                  <a:pt x="2557000" y="2106006"/>
                </a:lnTo>
                <a:lnTo>
                  <a:pt x="2564947" y="2113631"/>
                </a:lnTo>
                <a:lnTo>
                  <a:pt x="2557324" y="2121576"/>
                </a:lnTo>
                <a:lnTo>
                  <a:pt x="2520008" y="2122374"/>
                </a:lnTo>
                <a:lnTo>
                  <a:pt x="2520776" y="2159663"/>
                </a:lnTo>
                <a:lnTo>
                  <a:pt x="2513390" y="2167365"/>
                </a:lnTo>
                <a:lnTo>
                  <a:pt x="2505444" y="2159740"/>
                </a:lnTo>
                <a:lnTo>
                  <a:pt x="2504691" y="2122676"/>
                </a:lnTo>
                <a:lnTo>
                  <a:pt x="2467601" y="2123432"/>
                </a:lnTo>
                <a:lnTo>
                  <a:pt x="2459654" y="2115808"/>
                </a:lnTo>
                <a:lnTo>
                  <a:pt x="2459654" y="2115808"/>
                </a:lnTo>
                <a:close/>
                <a:moveTo>
                  <a:pt x="2459654" y="1703392"/>
                </a:moveTo>
                <a:lnTo>
                  <a:pt x="2467044" y="1695692"/>
                </a:lnTo>
                <a:lnTo>
                  <a:pt x="2504357" y="1694814"/>
                </a:lnTo>
                <a:lnTo>
                  <a:pt x="2503587" y="1657603"/>
                </a:lnTo>
                <a:lnTo>
                  <a:pt x="2511211" y="1649658"/>
                </a:lnTo>
                <a:lnTo>
                  <a:pt x="2518911" y="1657045"/>
                </a:lnTo>
                <a:lnTo>
                  <a:pt x="2519684" y="1694468"/>
                </a:lnTo>
                <a:lnTo>
                  <a:pt x="2557000" y="1693590"/>
                </a:lnTo>
                <a:lnTo>
                  <a:pt x="2564947" y="1701214"/>
                </a:lnTo>
                <a:lnTo>
                  <a:pt x="2557324" y="1709159"/>
                </a:lnTo>
                <a:lnTo>
                  <a:pt x="2520008" y="1709958"/>
                </a:lnTo>
                <a:lnTo>
                  <a:pt x="2520776" y="1747247"/>
                </a:lnTo>
                <a:lnTo>
                  <a:pt x="2513390" y="1754948"/>
                </a:lnTo>
                <a:lnTo>
                  <a:pt x="2505444" y="1747324"/>
                </a:lnTo>
                <a:lnTo>
                  <a:pt x="2504691" y="1710260"/>
                </a:lnTo>
                <a:lnTo>
                  <a:pt x="2467601" y="1711014"/>
                </a:lnTo>
                <a:lnTo>
                  <a:pt x="2459654" y="1703392"/>
                </a:lnTo>
                <a:lnTo>
                  <a:pt x="2459654" y="1703392"/>
                </a:lnTo>
                <a:close/>
                <a:moveTo>
                  <a:pt x="2459654" y="1290977"/>
                </a:moveTo>
                <a:lnTo>
                  <a:pt x="2467044" y="1283278"/>
                </a:lnTo>
                <a:lnTo>
                  <a:pt x="2504357" y="1282400"/>
                </a:lnTo>
                <a:lnTo>
                  <a:pt x="2503587" y="1245190"/>
                </a:lnTo>
                <a:lnTo>
                  <a:pt x="2511211" y="1237243"/>
                </a:lnTo>
                <a:lnTo>
                  <a:pt x="2518911" y="1244633"/>
                </a:lnTo>
                <a:lnTo>
                  <a:pt x="2519684" y="1282055"/>
                </a:lnTo>
                <a:lnTo>
                  <a:pt x="2557000" y="1281175"/>
                </a:lnTo>
                <a:lnTo>
                  <a:pt x="2564947" y="1288800"/>
                </a:lnTo>
                <a:lnTo>
                  <a:pt x="2557324" y="1296747"/>
                </a:lnTo>
                <a:lnTo>
                  <a:pt x="2520008" y="1297546"/>
                </a:lnTo>
                <a:lnTo>
                  <a:pt x="2520776" y="1334836"/>
                </a:lnTo>
                <a:lnTo>
                  <a:pt x="2513390" y="1342536"/>
                </a:lnTo>
                <a:lnTo>
                  <a:pt x="2505444" y="1334913"/>
                </a:lnTo>
                <a:lnTo>
                  <a:pt x="2504691" y="1297849"/>
                </a:lnTo>
                <a:lnTo>
                  <a:pt x="2467601" y="1298602"/>
                </a:lnTo>
                <a:lnTo>
                  <a:pt x="2459654" y="1290977"/>
                </a:lnTo>
                <a:lnTo>
                  <a:pt x="2459654" y="1290977"/>
                </a:lnTo>
                <a:close/>
                <a:moveTo>
                  <a:pt x="2459654" y="878561"/>
                </a:moveTo>
                <a:lnTo>
                  <a:pt x="2467044" y="870861"/>
                </a:lnTo>
                <a:lnTo>
                  <a:pt x="2504357" y="869982"/>
                </a:lnTo>
                <a:lnTo>
                  <a:pt x="2503587" y="832770"/>
                </a:lnTo>
                <a:lnTo>
                  <a:pt x="2511211" y="824825"/>
                </a:lnTo>
                <a:lnTo>
                  <a:pt x="2518911" y="832215"/>
                </a:lnTo>
                <a:lnTo>
                  <a:pt x="2519684" y="869639"/>
                </a:lnTo>
                <a:lnTo>
                  <a:pt x="2557000" y="868759"/>
                </a:lnTo>
                <a:lnTo>
                  <a:pt x="2564947" y="876382"/>
                </a:lnTo>
                <a:lnTo>
                  <a:pt x="2557324" y="884327"/>
                </a:lnTo>
                <a:lnTo>
                  <a:pt x="2520008" y="885128"/>
                </a:lnTo>
                <a:lnTo>
                  <a:pt x="2520776" y="922416"/>
                </a:lnTo>
                <a:lnTo>
                  <a:pt x="2513390" y="930116"/>
                </a:lnTo>
                <a:lnTo>
                  <a:pt x="2505444" y="922492"/>
                </a:lnTo>
                <a:lnTo>
                  <a:pt x="2504691" y="885429"/>
                </a:lnTo>
                <a:lnTo>
                  <a:pt x="2467601" y="886182"/>
                </a:lnTo>
                <a:lnTo>
                  <a:pt x="2459654" y="878561"/>
                </a:lnTo>
                <a:lnTo>
                  <a:pt x="2459654" y="878561"/>
                </a:lnTo>
                <a:close/>
                <a:moveTo>
                  <a:pt x="2459654" y="466147"/>
                </a:moveTo>
                <a:lnTo>
                  <a:pt x="2467044" y="458447"/>
                </a:lnTo>
                <a:lnTo>
                  <a:pt x="2504357" y="457567"/>
                </a:lnTo>
                <a:lnTo>
                  <a:pt x="2503587" y="420359"/>
                </a:lnTo>
                <a:lnTo>
                  <a:pt x="2511211" y="412411"/>
                </a:lnTo>
                <a:lnTo>
                  <a:pt x="2518911" y="419799"/>
                </a:lnTo>
                <a:lnTo>
                  <a:pt x="2519684" y="457225"/>
                </a:lnTo>
                <a:lnTo>
                  <a:pt x="2557000" y="456343"/>
                </a:lnTo>
                <a:lnTo>
                  <a:pt x="2564947" y="463968"/>
                </a:lnTo>
                <a:lnTo>
                  <a:pt x="2557324" y="471916"/>
                </a:lnTo>
                <a:lnTo>
                  <a:pt x="2520008" y="472715"/>
                </a:lnTo>
                <a:lnTo>
                  <a:pt x="2520776" y="510004"/>
                </a:lnTo>
                <a:lnTo>
                  <a:pt x="2513390" y="517703"/>
                </a:lnTo>
                <a:lnTo>
                  <a:pt x="2505444" y="510081"/>
                </a:lnTo>
                <a:lnTo>
                  <a:pt x="2504691" y="473017"/>
                </a:lnTo>
                <a:lnTo>
                  <a:pt x="2467601" y="473771"/>
                </a:lnTo>
                <a:lnTo>
                  <a:pt x="2459654" y="466147"/>
                </a:lnTo>
                <a:lnTo>
                  <a:pt x="2459654" y="466147"/>
                </a:lnTo>
                <a:close/>
                <a:moveTo>
                  <a:pt x="2459654" y="53734"/>
                </a:moveTo>
                <a:lnTo>
                  <a:pt x="2467044" y="46033"/>
                </a:lnTo>
                <a:lnTo>
                  <a:pt x="2504357" y="45157"/>
                </a:lnTo>
                <a:lnTo>
                  <a:pt x="2503587" y="7947"/>
                </a:lnTo>
                <a:lnTo>
                  <a:pt x="2511211" y="0"/>
                </a:lnTo>
                <a:lnTo>
                  <a:pt x="2518911" y="7386"/>
                </a:lnTo>
                <a:lnTo>
                  <a:pt x="2519684" y="44812"/>
                </a:lnTo>
                <a:lnTo>
                  <a:pt x="2557000" y="43932"/>
                </a:lnTo>
                <a:lnTo>
                  <a:pt x="2564947" y="51555"/>
                </a:lnTo>
                <a:lnTo>
                  <a:pt x="2557324" y="59500"/>
                </a:lnTo>
                <a:lnTo>
                  <a:pt x="2520008" y="60299"/>
                </a:lnTo>
                <a:lnTo>
                  <a:pt x="2520776" y="97588"/>
                </a:lnTo>
                <a:lnTo>
                  <a:pt x="2513390" y="105287"/>
                </a:lnTo>
                <a:lnTo>
                  <a:pt x="2505444" y="97665"/>
                </a:lnTo>
                <a:lnTo>
                  <a:pt x="2504691" y="60601"/>
                </a:lnTo>
                <a:lnTo>
                  <a:pt x="2467601" y="61357"/>
                </a:lnTo>
                <a:lnTo>
                  <a:pt x="2459654" y="53734"/>
                </a:lnTo>
                <a:lnTo>
                  <a:pt x="2459654" y="53734"/>
                </a:lnTo>
                <a:close/>
                <a:moveTo>
                  <a:pt x="2869597" y="2115808"/>
                </a:moveTo>
                <a:lnTo>
                  <a:pt x="2876986" y="2108104"/>
                </a:lnTo>
                <a:lnTo>
                  <a:pt x="2914299" y="2107228"/>
                </a:lnTo>
                <a:lnTo>
                  <a:pt x="2913531" y="2070017"/>
                </a:lnTo>
                <a:lnTo>
                  <a:pt x="2921153" y="2062072"/>
                </a:lnTo>
                <a:lnTo>
                  <a:pt x="2928853" y="2069462"/>
                </a:lnTo>
                <a:lnTo>
                  <a:pt x="2929626" y="2106884"/>
                </a:lnTo>
                <a:lnTo>
                  <a:pt x="2966943" y="2106006"/>
                </a:lnTo>
                <a:lnTo>
                  <a:pt x="2974887" y="2113631"/>
                </a:lnTo>
                <a:lnTo>
                  <a:pt x="2967263" y="2121576"/>
                </a:lnTo>
                <a:lnTo>
                  <a:pt x="2929947" y="2122374"/>
                </a:lnTo>
                <a:lnTo>
                  <a:pt x="2930718" y="2159663"/>
                </a:lnTo>
                <a:lnTo>
                  <a:pt x="2923329" y="2167365"/>
                </a:lnTo>
                <a:lnTo>
                  <a:pt x="2915384" y="2159740"/>
                </a:lnTo>
                <a:lnTo>
                  <a:pt x="2914629" y="2122676"/>
                </a:lnTo>
                <a:lnTo>
                  <a:pt x="2877540" y="2123432"/>
                </a:lnTo>
                <a:lnTo>
                  <a:pt x="2869597" y="2115808"/>
                </a:lnTo>
                <a:lnTo>
                  <a:pt x="2869597" y="2115808"/>
                </a:lnTo>
                <a:close/>
                <a:moveTo>
                  <a:pt x="2869597" y="1703392"/>
                </a:moveTo>
                <a:lnTo>
                  <a:pt x="2876986" y="1695692"/>
                </a:lnTo>
                <a:lnTo>
                  <a:pt x="2914299" y="1694814"/>
                </a:lnTo>
                <a:lnTo>
                  <a:pt x="2913531" y="1657603"/>
                </a:lnTo>
                <a:lnTo>
                  <a:pt x="2921153" y="1649658"/>
                </a:lnTo>
                <a:lnTo>
                  <a:pt x="2928853" y="1657045"/>
                </a:lnTo>
                <a:lnTo>
                  <a:pt x="2929626" y="1694468"/>
                </a:lnTo>
                <a:lnTo>
                  <a:pt x="2966943" y="1693590"/>
                </a:lnTo>
                <a:lnTo>
                  <a:pt x="2974887" y="1701214"/>
                </a:lnTo>
                <a:lnTo>
                  <a:pt x="2967263" y="1709159"/>
                </a:lnTo>
                <a:lnTo>
                  <a:pt x="2929947" y="1709958"/>
                </a:lnTo>
                <a:lnTo>
                  <a:pt x="2930718" y="1747247"/>
                </a:lnTo>
                <a:lnTo>
                  <a:pt x="2923329" y="1754948"/>
                </a:lnTo>
                <a:lnTo>
                  <a:pt x="2915384" y="1747324"/>
                </a:lnTo>
                <a:lnTo>
                  <a:pt x="2914629" y="1710260"/>
                </a:lnTo>
                <a:lnTo>
                  <a:pt x="2877540" y="1711014"/>
                </a:lnTo>
                <a:lnTo>
                  <a:pt x="2869597" y="1703392"/>
                </a:lnTo>
                <a:lnTo>
                  <a:pt x="2869597" y="1703392"/>
                </a:lnTo>
                <a:close/>
                <a:moveTo>
                  <a:pt x="2869597" y="1290977"/>
                </a:moveTo>
                <a:lnTo>
                  <a:pt x="2876986" y="1283278"/>
                </a:lnTo>
                <a:lnTo>
                  <a:pt x="2914299" y="1282400"/>
                </a:lnTo>
                <a:lnTo>
                  <a:pt x="2913531" y="1245190"/>
                </a:lnTo>
                <a:lnTo>
                  <a:pt x="2921153" y="1237243"/>
                </a:lnTo>
                <a:lnTo>
                  <a:pt x="2928853" y="1244633"/>
                </a:lnTo>
                <a:lnTo>
                  <a:pt x="2929626" y="1282055"/>
                </a:lnTo>
                <a:lnTo>
                  <a:pt x="2966943" y="1281175"/>
                </a:lnTo>
                <a:lnTo>
                  <a:pt x="2974887" y="1288800"/>
                </a:lnTo>
                <a:lnTo>
                  <a:pt x="2967263" y="1296747"/>
                </a:lnTo>
                <a:lnTo>
                  <a:pt x="2929947" y="1297546"/>
                </a:lnTo>
                <a:lnTo>
                  <a:pt x="2930718" y="1334836"/>
                </a:lnTo>
                <a:lnTo>
                  <a:pt x="2923329" y="1342536"/>
                </a:lnTo>
                <a:lnTo>
                  <a:pt x="2915384" y="1334913"/>
                </a:lnTo>
                <a:lnTo>
                  <a:pt x="2914629" y="1297849"/>
                </a:lnTo>
                <a:lnTo>
                  <a:pt x="2877540" y="1298602"/>
                </a:lnTo>
                <a:lnTo>
                  <a:pt x="2869597" y="1290977"/>
                </a:lnTo>
                <a:lnTo>
                  <a:pt x="2869597" y="1290977"/>
                </a:lnTo>
                <a:close/>
                <a:moveTo>
                  <a:pt x="2869597" y="878561"/>
                </a:moveTo>
                <a:lnTo>
                  <a:pt x="2876986" y="870861"/>
                </a:lnTo>
                <a:lnTo>
                  <a:pt x="2914299" y="869982"/>
                </a:lnTo>
                <a:lnTo>
                  <a:pt x="2913531" y="832770"/>
                </a:lnTo>
                <a:lnTo>
                  <a:pt x="2921153" y="824825"/>
                </a:lnTo>
                <a:lnTo>
                  <a:pt x="2928853" y="832215"/>
                </a:lnTo>
                <a:lnTo>
                  <a:pt x="2929626" y="869639"/>
                </a:lnTo>
                <a:lnTo>
                  <a:pt x="2966943" y="868759"/>
                </a:lnTo>
                <a:lnTo>
                  <a:pt x="2974887" y="876382"/>
                </a:lnTo>
                <a:lnTo>
                  <a:pt x="2967263" y="884327"/>
                </a:lnTo>
                <a:lnTo>
                  <a:pt x="2929947" y="885128"/>
                </a:lnTo>
                <a:lnTo>
                  <a:pt x="2930718" y="922416"/>
                </a:lnTo>
                <a:lnTo>
                  <a:pt x="2923329" y="930116"/>
                </a:lnTo>
                <a:lnTo>
                  <a:pt x="2915384" y="922492"/>
                </a:lnTo>
                <a:lnTo>
                  <a:pt x="2914629" y="885429"/>
                </a:lnTo>
                <a:lnTo>
                  <a:pt x="2877540" y="886182"/>
                </a:lnTo>
                <a:lnTo>
                  <a:pt x="2869597" y="878561"/>
                </a:lnTo>
                <a:lnTo>
                  <a:pt x="2869597" y="878561"/>
                </a:lnTo>
                <a:close/>
                <a:moveTo>
                  <a:pt x="2869597" y="466147"/>
                </a:moveTo>
                <a:lnTo>
                  <a:pt x="2876986" y="458447"/>
                </a:lnTo>
                <a:lnTo>
                  <a:pt x="2914299" y="457567"/>
                </a:lnTo>
                <a:lnTo>
                  <a:pt x="2913531" y="420359"/>
                </a:lnTo>
                <a:lnTo>
                  <a:pt x="2921153" y="412411"/>
                </a:lnTo>
                <a:lnTo>
                  <a:pt x="2928853" y="419799"/>
                </a:lnTo>
                <a:lnTo>
                  <a:pt x="2929626" y="457225"/>
                </a:lnTo>
                <a:lnTo>
                  <a:pt x="2966943" y="456343"/>
                </a:lnTo>
                <a:lnTo>
                  <a:pt x="2974887" y="463968"/>
                </a:lnTo>
                <a:lnTo>
                  <a:pt x="2967263" y="471916"/>
                </a:lnTo>
                <a:lnTo>
                  <a:pt x="2929947" y="472715"/>
                </a:lnTo>
                <a:lnTo>
                  <a:pt x="2930718" y="510004"/>
                </a:lnTo>
                <a:lnTo>
                  <a:pt x="2923329" y="517703"/>
                </a:lnTo>
                <a:lnTo>
                  <a:pt x="2915384" y="510081"/>
                </a:lnTo>
                <a:lnTo>
                  <a:pt x="2914629" y="473017"/>
                </a:lnTo>
                <a:lnTo>
                  <a:pt x="2877540" y="473771"/>
                </a:lnTo>
                <a:lnTo>
                  <a:pt x="2869597" y="466147"/>
                </a:lnTo>
                <a:close/>
              </a:path>
            </a:pathLst>
          </a:custGeom>
          <a:solidFill>
            <a:srgbClr val="FFA364">
              <a:alpha val="36000"/>
            </a:srgbClr>
          </a:solidFill>
          <a:ln w="17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2" name="任意多边形: 形状 101"/>
          <p:cNvSpPr/>
          <p:nvPr/>
        </p:nvSpPr>
        <p:spPr>
          <a:xfrm>
            <a:off x="3437730" y="2380533"/>
            <a:ext cx="5316539" cy="486610"/>
          </a:xfrm>
          <a:custGeom>
            <a:avLst/>
            <a:gdLst>
              <a:gd name="connsiteX0" fmla="*/ 0 w 5316539"/>
              <a:gd name="connsiteY0" fmla="*/ 0 h 486610"/>
              <a:gd name="connsiteX1" fmla="*/ 5311748 w 5316539"/>
              <a:gd name="connsiteY1" fmla="*/ 0 h 486610"/>
              <a:gd name="connsiteX2" fmla="*/ 5226051 w 5316539"/>
              <a:gd name="connsiteY2" fmla="*/ 64795 h 486610"/>
              <a:gd name="connsiteX3" fmla="*/ 5292726 w 5316539"/>
              <a:gd name="connsiteY3" fmla="*/ 145757 h 486610"/>
              <a:gd name="connsiteX4" fmla="*/ 5240339 w 5316539"/>
              <a:gd name="connsiteY4" fmla="*/ 174332 h 486610"/>
              <a:gd name="connsiteX5" fmla="*/ 5316539 w 5316539"/>
              <a:gd name="connsiteY5" fmla="*/ 241007 h 486610"/>
              <a:gd name="connsiteX6" fmla="*/ 5254626 w 5316539"/>
              <a:gd name="connsiteY6" fmla="*/ 264820 h 486610"/>
              <a:gd name="connsiteX7" fmla="*/ 5307014 w 5316539"/>
              <a:gd name="connsiteY7" fmla="*/ 302920 h 486610"/>
              <a:gd name="connsiteX8" fmla="*/ 5230814 w 5316539"/>
              <a:gd name="connsiteY8" fmla="*/ 364832 h 486610"/>
              <a:gd name="connsiteX9" fmla="*/ 5316539 w 5316539"/>
              <a:gd name="connsiteY9" fmla="*/ 421982 h 486610"/>
              <a:gd name="connsiteX10" fmla="*/ 5291919 w 5316539"/>
              <a:gd name="connsiteY10" fmla="*/ 486610 h 486610"/>
              <a:gd name="connsiteX11" fmla="*/ 52995 w 5316539"/>
              <a:gd name="connsiteY11" fmla="*/ 486610 h 486610"/>
              <a:gd name="connsiteX12" fmla="*/ 82551 w 5316539"/>
              <a:gd name="connsiteY12" fmla="*/ 445795 h 486610"/>
              <a:gd name="connsiteX13" fmla="*/ 30164 w 5316539"/>
              <a:gd name="connsiteY13" fmla="*/ 379120 h 486610"/>
              <a:gd name="connsiteX14" fmla="*/ 53976 w 5316539"/>
              <a:gd name="connsiteY14" fmla="*/ 336257 h 486610"/>
              <a:gd name="connsiteX15" fmla="*/ 15876 w 5316539"/>
              <a:gd name="connsiteY15" fmla="*/ 241007 h 486610"/>
              <a:gd name="connsiteX16" fmla="*/ 120651 w 5316539"/>
              <a:gd name="connsiteY16" fmla="*/ 202907 h 486610"/>
              <a:gd name="connsiteX17" fmla="*/ 25401 w 5316539"/>
              <a:gd name="connsiteY17" fmla="*/ 112420 h 486610"/>
              <a:gd name="connsiteX18" fmla="*/ 68264 w 5316539"/>
              <a:gd name="connsiteY18" fmla="*/ 55270 h 486610"/>
              <a:gd name="connsiteX19" fmla="*/ 0 w 5316539"/>
              <a:gd name="connsiteY19" fmla="*/ 2176 h 486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16539" h="486610">
                <a:moveTo>
                  <a:pt x="0" y="0"/>
                </a:moveTo>
                <a:lnTo>
                  <a:pt x="5311748" y="0"/>
                </a:lnTo>
                <a:lnTo>
                  <a:pt x="5226051" y="64795"/>
                </a:lnTo>
                <a:lnTo>
                  <a:pt x="5292726" y="145757"/>
                </a:lnTo>
                <a:lnTo>
                  <a:pt x="5240339" y="174332"/>
                </a:lnTo>
                <a:lnTo>
                  <a:pt x="5316539" y="241007"/>
                </a:lnTo>
                <a:lnTo>
                  <a:pt x="5254626" y="264820"/>
                </a:lnTo>
                <a:lnTo>
                  <a:pt x="5307014" y="302920"/>
                </a:lnTo>
                <a:lnTo>
                  <a:pt x="5230814" y="364832"/>
                </a:lnTo>
                <a:lnTo>
                  <a:pt x="5316539" y="421982"/>
                </a:lnTo>
                <a:lnTo>
                  <a:pt x="5291919" y="486610"/>
                </a:lnTo>
                <a:lnTo>
                  <a:pt x="52995" y="486610"/>
                </a:lnTo>
                <a:lnTo>
                  <a:pt x="82551" y="445795"/>
                </a:lnTo>
                <a:lnTo>
                  <a:pt x="30164" y="379120"/>
                </a:lnTo>
                <a:lnTo>
                  <a:pt x="53976" y="336257"/>
                </a:lnTo>
                <a:lnTo>
                  <a:pt x="15876" y="241007"/>
                </a:lnTo>
                <a:lnTo>
                  <a:pt x="120651" y="202907"/>
                </a:lnTo>
                <a:lnTo>
                  <a:pt x="25401" y="112420"/>
                </a:lnTo>
                <a:lnTo>
                  <a:pt x="68264" y="55270"/>
                </a:lnTo>
                <a:lnTo>
                  <a:pt x="0" y="2176"/>
                </a:lnTo>
                <a:close/>
              </a:path>
            </a:pathLst>
          </a:custGeom>
          <a:solidFill>
            <a:srgbClr val="FC7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7" name="任意多边形: 形状 66" descr="D:\51PPT模板网\51pptmoban.com\图片.jpg"/>
          <p:cNvSpPr/>
          <p:nvPr/>
        </p:nvSpPr>
        <p:spPr>
          <a:xfrm>
            <a:off x="0" y="4510380"/>
            <a:ext cx="4622044" cy="2347621"/>
          </a:xfrm>
          <a:custGeom>
            <a:avLst/>
            <a:gdLst>
              <a:gd name="connsiteX0" fmla="*/ 984035 w 4622044"/>
              <a:gd name="connsiteY0" fmla="*/ 239 h 2347621"/>
              <a:gd name="connsiteX1" fmla="*/ 1117600 w 4622044"/>
              <a:gd name="connsiteY1" fmla="*/ 3564 h 2347621"/>
              <a:gd name="connsiteX2" fmla="*/ 2264229 w 4622044"/>
              <a:gd name="connsiteY2" fmla="*/ 1150192 h 2347621"/>
              <a:gd name="connsiteX3" fmla="*/ 4354286 w 4622044"/>
              <a:gd name="connsiteY3" fmla="*/ 1222764 h 2347621"/>
              <a:gd name="connsiteX4" fmla="*/ 4617499 w 4622044"/>
              <a:gd name="connsiteY4" fmla="*/ 2113642 h 2347621"/>
              <a:gd name="connsiteX5" fmla="*/ 4597460 w 4622044"/>
              <a:gd name="connsiteY5" fmla="*/ 2347621 h 2347621"/>
              <a:gd name="connsiteX6" fmla="*/ 0 w 4622044"/>
              <a:gd name="connsiteY6" fmla="*/ 2347621 h 2347621"/>
              <a:gd name="connsiteX7" fmla="*/ 0 w 4622044"/>
              <a:gd name="connsiteY7" fmla="*/ 187086 h 2347621"/>
              <a:gd name="connsiteX8" fmla="*/ 180005 w 4622044"/>
              <a:gd name="connsiteY8" fmla="*/ 133980 h 2347621"/>
              <a:gd name="connsiteX9" fmla="*/ 984035 w 4622044"/>
              <a:gd name="connsiteY9" fmla="*/ 239 h 234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22044" h="2347621">
                <a:moveTo>
                  <a:pt x="984035" y="239"/>
                </a:moveTo>
                <a:cubicBezTo>
                  <a:pt x="1030255" y="-528"/>
                  <a:pt x="1074813" y="540"/>
                  <a:pt x="1117600" y="3564"/>
                </a:cubicBezTo>
                <a:cubicBezTo>
                  <a:pt x="1802191" y="51945"/>
                  <a:pt x="1724781" y="946992"/>
                  <a:pt x="2264229" y="1150192"/>
                </a:cubicBezTo>
                <a:cubicBezTo>
                  <a:pt x="2803677" y="1353392"/>
                  <a:pt x="3976915" y="939735"/>
                  <a:pt x="4354286" y="1222764"/>
                </a:cubicBezTo>
                <a:cubicBezTo>
                  <a:pt x="4590143" y="1399657"/>
                  <a:pt x="4638902" y="1728213"/>
                  <a:pt x="4617499" y="2113642"/>
                </a:cubicBezTo>
                <a:lnTo>
                  <a:pt x="4597460" y="2347621"/>
                </a:lnTo>
                <a:lnTo>
                  <a:pt x="0" y="2347621"/>
                </a:lnTo>
                <a:lnTo>
                  <a:pt x="0" y="187086"/>
                </a:lnTo>
                <a:lnTo>
                  <a:pt x="180005" y="133980"/>
                </a:lnTo>
                <a:cubicBezTo>
                  <a:pt x="480313" y="53743"/>
                  <a:pt x="752937" y="4069"/>
                  <a:pt x="984035" y="239"/>
                </a:cubicBezTo>
                <a:close/>
              </a:path>
            </a:pathLst>
          </a:custGeom>
          <a:solidFill>
            <a:srgbClr val="FC7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68"/>
          <p:cNvSpPr/>
          <p:nvPr/>
        </p:nvSpPr>
        <p:spPr>
          <a:xfrm>
            <a:off x="-1030514" y="5578083"/>
            <a:ext cx="5457371" cy="2114488"/>
          </a:xfrm>
          <a:custGeom>
            <a:avLst/>
            <a:gdLst>
              <a:gd name="connsiteX0" fmla="*/ 0 w 5457371"/>
              <a:gd name="connsiteY0" fmla="*/ 38946 h 2114488"/>
              <a:gd name="connsiteX1" fmla="*/ 2452914 w 5457371"/>
              <a:gd name="connsiteY1" fmla="*/ 126031 h 2114488"/>
              <a:gd name="connsiteX2" fmla="*/ 3730171 w 5457371"/>
              <a:gd name="connsiteY2" fmla="*/ 1083974 h 2114488"/>
              <a:gd name="connsiteX3" fmla="*/ 4978400 w 5457371"/>
              <a:gd name="connsiteY3" fmla="*/ 1083974 h 2114488"/>
              <a:gd name="connsiteX4" fmla="*/ 5457371 w 5457371"/>
              <a:gd name="connsiteY4" fmla="*/ 2114488 h 211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7371" h="2114488">
                <a:moveTo>
                  <a:pt x="0" y="38946"/>
                </a:moveTo>
                <a:cubicBezTo>
                  <a:pt x="915609" y="-4597"/>
                  <a:pt x="1831219" y="-48140"/>
                  <a:pt x="2452914" y="126031"/>
                </a:cubicBezTo>
                <a:cubicBezTo>
                  <a:pt x="3074609" y="300202"/>
                  <a:pt x="3309257" y="924317"/>
                  <a:pt x="3730171" y="1083974"/>
                </a:cubicBezTo>
                <a:cubicBezTo>
                  <a:pt x="4151085" y="1243631"/>
                  <a:pt x="4690533" y="912222"/>
                  <a:pt x="4978400" y="1083974"/>
                </a:cubicBezTo>
                <a:cubicBezTo>
                  <a:pt x="5266267" y="1255726"/>
                  <a:pt x="5361819" y="1685107"/>
                  <a:pt x="5457371" y="2114488"/>
                </a:cubicBez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: 形状 61"/>
          <p:cNvSpPr/>
          <p:nvPr/>
        </p:nvSpPr>
        <p:spPr>
          <a:xfrm>
            <a:off x="7418283" y="0"/>
            <a:ext cx="4773717" cy="1996773"/>
          </a:xfrm>
          <a:custGeom>
            <a:avLst/>
            <a:gdLst>
              <a:gd name="connsiteX0" fmla="*/ 0 w 4773717"/>
              <a:gd name="connsiteY0" fmla="*/ 0 h 1996773"/>
              <a:gd name="connsiteX1" fmla="*/ 4773717 w 4773717"/>
              <a:gd name="connsiteY1" fmla="*/ 0 h 1996773"/>
              <a:gd name="connsiteX2" fmla="*/ 4773717 w 4773717"/>
              <a:gd name="connsiteY2" fmla="*/ 1996773 h 1996773"/>
              <a:gd name="connsiteX3" fmla="*/ 4682740 w 4773717"/>
              <a:gd name="connsiteY3" fmla="*/ 1992816 h 1996773"/>
              <a:gd name="connsiteX4" fmla="*/ 4483431 w 4773717"/>
              <a:gd name="connsiteY4" fmla="*/ 1959429 h 1996773"/>
              <a:gd name="connsiteX5" fmla="*/ 3685146 w 4773717"/>
              <a:gd name="connsiteY5" fmla="*/ 1016000 h 1996773"/>
              <a:gd name="connsiteX6" fmla="*/ 2219203 w 4773717"/>
              <a:gd name="connsiteY6" fmla="*/ 1306286 h 1996773"/>
              <a:gd name="connsiteX7" fmla="*/ 1043546 w 4773717"/>
              <a:gd name="connsiteY7" fmla="*/ 333829 h 1996773"/>
              <a:gd name="connsiteX8" fmla="*/ 296514 w 4773717"/>
              <a:gd name="connsiteY8" fmla="*/ 65768 h 199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73717" h="1996773">
                <a:moveTo>
                  <a:pt x="0" y="0"/>
                </a:moveTo>
                <a:lnTo>
                  <a:pt x="4773717" y="0"/>
                </a:lnTo>
                <a:lnTo>
                  <a:pt x="4773717" y="1996773"/>
                </a:lnTo>
                <a:lnTo>
                  <a:pt x="4682740" y="1992816"/>
                </a:lnTo>
                <a:cubicBezTo>
                  <a:pt x="4611471" y="1985793"/>
                  <a:pt x="4544814" y="1974851"/>
                  <a:pt x="4483431" y="1959429"/>
                </a:cubicBezTo>
                <a:cubicBezTo>
                  <a:pt x="3992364" y="1836057"/>
                  <a:pt x="4062517" y="1124857"/>
                  <a:pt x="3685146" y="1016000"/>
                </a:cubicBezTo>
                <a:cubicBezTo>
                  <a:pt x="3307775" y="907143"/>
                  <a:pt x="2659470" y="1419981"/>
                  <a:pt x="2219203" y="1306286"/>
                </a:cubicBezTo>
                <a:cubicBezTo>
                  <a:pt x="1778936" y="1192591"/>
                  <a:pt x="1500746" y="568477"/>
                  <a:pt x="1043546" y="333829"/>
                </a:cubicBezTo>
                <a:cubicBezTo>
                  <a:pt x="814946" y="216505"/>
                  <a:pt x="561853" y="132745"/>
                  <a:pt x="296514" y="65768"/>
                </a:cubicBezTo>
                <a:close/>
              </a:path>
            </a:pathLst>
          </a:custGeom>
          <a:solidFill>
            <a:srgbClr val="FC7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任意多边形: 形状 103"/>
          <p:cNvSpPr/>
          <p:nvPr/>
        </p:nvSpPr>
        <p:spPr>
          <a:xfrm>
            <a:off x="154774" y="0"/>
            <a:ext cx="3801804" cy="1274024"/>
          </a:xfrm>
          <a:custGeom>
            <a:avLst/>
            <a:gdLst>
              <a:gd name="connsiteX0" fmla="*/ 0 w 3801804"/>
              <a:gd name="connsiteY0" fmla="*/ 0 h 1274024"/>
              <a:gd name="connsiteX1" fmla="*/ 3801804 w 3801804"/>
              <a:gd name="connsiteY1" fmla="*/ 0 h 1274024"/>
              <a:gd name="connsiteX2" fmla="*/ 3795030 w 3801804"/>
              <a:gd name="connsiteY2" fmla="*/ 18511 h 1274024"/>
              <a:gd name="connsiteX3" fmla="*/ 1900902 w 3801804"/>
              <a:gd name="connsiteY3" fmla="*/ 1274024 h 1274024"/>
              <a:gd name="connsiteX4" fmla="*/ 6774 w 3801804"/>
              <a:gd name="connsiteY4" fmla="*/ 18511 h 127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1804" h="1274024">
                <a:moveTo>
                  <a:pt x="0" y="0"/>
                </a:moveTo>
                <a:lnTo>
                  <a:pt x="3801804" y="0"/>
                </a:lnTo>
                <a:lnTo>
                  <a:pt x="3795030" y="18511"/>
                </a:lnTo>
                <a:cubicBezTo>
                  <a:pt x="3482961" y="756322"/>
                  <a:pt x="2752388" y="1274024"/>
                  <a:pt x="1900902" y="1274024"/>
                </a:cubicBezTo>
                <a:cubicBezTo>
                  <a:pt x="1049416" y="1274024"/>
                  <a:pt x="318843" y="756322"/>
                  <a:pt x="6774" y="18511"/>
                </a:cubicBezTo>
                <a:close/>
              </a:path>
            </a:pathLst>
          </a:custGeom>
          <a:solidFill>
            <a:srgbClr val="FFEB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任意多边形: 形状 105"/>
          <p:cNvSpPr/>
          <p:nvPr/>
        </p:nvSpPr>
        <p:spPr>
          <a:xfrm>
            <a:off x="8236355" y="5586542"/>
            <a:ext cx="3799928" cy="1271458"/>
          </a:xfrm>
          <a:custGeom>
            <a:avLst/>
            <a:gdLst>
              <a:gd name="connsiteX0" fmla="*/ 1899964 w 3799928"/>
              <a:gd name="connsiteY0" fmla="*/ 0 h 1271458"/>
              <a:gd name="connsiteX1" fmla="*/ 3794092 w 3799928"/>
              <a:gd name="connsiteY1" fmla="*/ 1255513 h 1271458"/>
              <a:gd name="connsiteX2" fmla="*/ 3799928 w 3799928"/>
              <a:gd name="connsiteY2" fmla="*/ 1271458 h 1271458"/>
              <a:gd name="connsiteX3" fmla="*/ 0 w 3799928"/>
              <a:gd name="connsiteY3" fmla="*/ 1271458 h 1271458"/>
              <a:gd name="connsiteX4" fmla="*/ 5836 w 3799928"/>
              <a:gd name="connsiteY4" fmla="*/ 1255513 h 1271458"/>
              <a:gd name="connsiteX5" fmla="*/ 1899964 w 3799928"/>
              <a:gd name="connsiteY5" fmla="*/ 0 h 127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9928" h="1271458">
                <a:moveTo>
                  <a:pt x="1899964" y="0"/>
                </a:moveTo>
                <a:cubicBezTo>
                  <a:pt x="2751450" y="0"/>
                  <a:pt x="3482023" y="517702"/>
                  <a:pt x="3794092" y="1255513"/>
                </a:cubicBezTo>
                <a:lnTo>
                  <a:pt x="3799928" y="1271458"/>
                </a:lnTo>
                <a:lnTo>
                  <a:pt x="0" y="1271458"/>
                </a:lnTo>
                <a:lnTo>
                  <a:pt x="5836" y="1255513"/>
                </a:lnTo>
                <a:cubicBezTo>
                  <a:pt x="317905" y="517702"/>
                  <a:pt x="1048478" y="0"/>
                  <a:pt x="1899964" y="0"/>
                </a:cubicBezTo>
                <a:close/>
              </a:path>
            </a:pathLst>
          </a:custGeom>
          <a:solidFill>
            <a:srgbClr val="FFEB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任意多边形: 形状 111" descr="D:\51PPT模板网\51pptmoban.com\图片.jpg"/>
          <p:cNvSpPr/>
          <p:nvPr/>
        </p:nvSpPr>
        <p:spPr>
          <a:xfrm rot="18900000">
            <a:off x="-245284" y="3449824"/>
            <a:ext cx="616881" cy="616881"/>
          </a:xfrm>
          <a:custGeom>
            <a:avLst/>
            <a:gdLst>
              <a:gd name="connsiteX0" fmla="*/ 527566 w 616881"/>
              <a:gd name="connsiteY0" fmla="*/ 0 h 616881"/>
              <a:gd name="connsiteX1" fmla="*/ 552636 w 616881"/>
              <a:gd name="connsiteY1" fmla="*/ 30385 h 616881"/>
              <a:gd name="connsiteX2" fmla="*/ 616881 w 616881"/>
              <a:gd name="connsiteY2" fmla="*/ 240707 h 616881"/>
              <a:gd name="connsiteX3" fmla="*/ 240707 w 616881"/>
              <a:gd name="connsiteY3" fmla="*/ 616881 h 616881"/>
              <a:gd name="connsiteX4" fmla="*/ 30385 w 616881"/>
              <a:gd name="connsiteY4" fmla="*/ 552636 h 616881"/>
              <a:gd name="connsiteX5" fmla="*/ 0 w 616881"/>
              <a:gd name="connsiteY5" fmla="*/ 527566 h 61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6881" h="616881">
                <a:moveTo>
                  <a:pt x="527566" y="0"/>
                </a:moveTo>
                <a:lnTo>
                  <a:pt x="552636" y="30385"/>
                </a:lnTo>
                <a:cubicBezTo>
                  <a:pt x="593197" y="90423"/>
                  <a:pt x="616880" y="162799"/>
                  <a:pt x="616881" y="240707"/>
                </a:cubicBezTo>
                <a:cubicBezTo>
                  <a:pt x="616881" y="448462"/>
                  <a:pt x="448462" y="616880"/>
                  <a:pt x="240707" y="616881"/>
                </a:cubicBezTo>
                <a:cubicBezTo>
                  <a:pt x="162799" y="616881"/>
                  <a:pt x="90422" y="593197"/>
                  <a:pt x="30385" y="552636"/>
                </a:cubicBezTo>
                <a:lnTo>
                  <a:pt x="0" y="527566"/>
                </a:lnTo>
                <a:close/>
              </a:path>
            </a:pathLst>
          </a:custGeom>
          <a:solidFill>
            <a:srgbClr val="FFDAC3"/>
          </a:solidFill>
          <a:ln w="17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4" name="任意多边形: 形状 113" descr="D:\51PPT模板网\51pptmoban.com\图片.jpg"/>
          <p:cNvSpPr/>
          <p:nvPr/>
        </p:nvSpPr>
        <p:spPr>
          <a:xfrm rot="18900000">
            <a:off x="11807732" y="2664661"/>
            <a:ext cx="628855" cy="629700"/>
          </a:xfrm>
          <a:custGeom>
            <a:avLst/>
            <a:gdLst>
              <a:gd name="connsiteX0" fmla="*/ 628855 w 628855"/>
              <a:gd name="connsiteY0" fmla="*/ 99194 h 629700"/>
              <a:gd name="connsiteX1" fmla="*/ 98348 w 628855"/>
              <a:gd name="connsiteY1" fmla="*/ 629700 h 629700"/>
              <a:gd name="connsiteX2" fmla="*/ 97723 w 628855"/>
              <a:gd name="connsiteY2" fmla="*/ 629105 h 629700"/>
              <a:gd name="connsiteX3" fmla="*/ 0 w 628855"/>
              <a:gd name="connsiteY3" fmla="*/ 376174 h 629700"/>
              <a:gd name="connsiteX4" fmla="*/ 376174 w 628855"/>
              <a:gd name="connsiteY4" fmla="*/ 0 h 629700"/>
              <a:gd name="connsiteX5" fmla="*/ 586496 w 628855"/>
              <a:gd name="connsiteY5" fmla="*/ 64245 h 6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855" h="629700">
                <a:moveTo>
                  <a:pt x="628855" y="99194"/>
                </a:moveTo>
                <a:lnTo>
                  <a:pt x="98348" y="629700"/>
                </a:lnTo>
                <a:lnTo>
                  <a:pt x="97723" y="629105"/>
                </a:lnTo>
                <a:cubicBezTo>
                  <a:pt x="37006" y="562301"/>
                  <a:pt x="0" y="473559"/>
                  <a:pt x="0" y="376174"/>
                </a:cubicBezTo>
                <a:cubicBezTo>
                  <a:pt x="0" y="168419"/>
                  <a:pt x="168419" y="0"/>
                  <a:pt x="376174" y="0"/>
                </a:cubicBezTo>
                <a:cubicBezTo>
                  <a:pt x="454082" y="0"/>
                  <a:pt x="526458" y="23684"/>
                  <a:pt x="586496" y="64245"/>
                </a:cubicBezTo>
                <a:close/>
              </a:path>
            </a:pathLst>
          </a:custGeom>
          <a:solidFill>
            <a:srgbClr val="FFDAC3"/>
          </a:solidFill>
          <a:ln w="17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>
            <a:off x="10813498" y="4365914"/>
            <a:ext cx="1378490" cy="2035729"/>
          </a:xfrm>
          <a:custGeom>
            <a:avLst/>
            <a:gdLst>
              <a:gd name="connsiteX0" fmla="*/ 25344 w 943635"/>
              <a:gd name="connsiteY0" fmla="*/ 883387 h 1393543"/>
              <a:gd name="connsiteX1" fmla="*/ 551310 w 943635"/>
              <a:gd name="connsiteY1" fmla="*/ 1378317 h 1393543"/>
              <a:gd name="connsiteX2" fmla="*/ 424312 w 943635"/>
              <a:gd name="connsiteY2" fmla="*/ 1338268 h 1393543"/>
              <a:gd name="connsiteX3" fmla="*/ 73031 w 943635"/>
              <a:gd name="connsiteY3" fmla="*/ 1007719 h 1393543"/>
              <a:gd name="connsiteX4" fmla="*/ 25344 w 943635"/>
              <a:gd name="connsiteY4" fmla="*/ 883387 h 1393543"/>
              <a:gd name="connsiteX5" fmla="*/ 25344 w 943635"/>
              <a:gd name="connsiteY5" fmla="*/ 883387 h 1393543"/>
              <a:gd name="connsiteX6" fmla="*/ 943636 w 943635"/>
              <a:gd name="connsiteY6" fmla="*/ 45000 h 1393543"/>
              <a:gd name="connsiteX7" fmla="*/ 943636 w 943635"/>
              <a:gd name="connsiteY7" fmla="*/ 96860 h 1393543"/>
              <a:gd name="connsiteX8" fmla="*/ 861568 w 943635"/>
              <a:gd name="connsiteY8" fmla="*/ 19634 h 1393543"/>
              <a:gd name="connsiteX9" fmla="*/ 943636 w 943635"/>
              <a:gd name="connsiteY9" fmla="*/ 45000 h 1393543"/>
              <a:gd name="connsiteX10" fmla="*/ 943636 w 943635"/>
              <a:gd name="connsiteY10" fmla="*/ 45000 h 1393543"/>
              <a:gd name="connsiteX11" fmla="*/ 943636 w 943635"/>
              <a:gd name="connsiteY11" fmla="*/ 209634 h 1393543"/>
              <a:gd name="connsiteX12" fmla="*/ 721308 w 943635"/>
              <a:gd name="connsiteY12" fmla="*/ 426 h 1393543"/>
              <a:gd name="connsiteX13" fmla="*/ 638959 w 943635"/>
              <a:gd name="connsiteY13" fmla="*/ 2393 h 1393543"/>
              <a:gd name="connsiteX14" fmla="*/ 943636 w 943635"/>
              <a:gd name="connsiteY14" fmla="*/ 289088 h 1393543"/>
              <a:gd name="connsiteX15" fmla="*/ 943636 w 943635"/>
              <a:gd name="connsiteY15" fmla="*/ 209634 h 1393543"/>
              <a:gd name="connsiteX16" fmla="*/ 943636 w 943635"/>
              <a:gd name="connsiteY16" fmla="*/ 209634 h 1393543"/>
              <a:gd name="connsiteX17" fmla="*/ 943636 w 943635"/>
              <a:gd name="connsiteY17" fmla="*/ 401864 h 1393543"/>
              <a:gd name="connsiteX18" fmla="*/ 536389 w 943635"/>
              <a:gd name="connsiteY18" fmla="*/ 18650 h 1393543"/>
              <a:gd name="connsiteX19" fmla="*/ 471696 w 943635"/>
              <a:gd name="connsiteY19" fmla="*/ 37230 h 1393543"/>
              <a:gd name="connsiteX20" fmla="*/ 943636 w 943635"/>
              <a:gd name="connsiteY20" fmla="*/ 481323 h 1393543"/>
              <a:gd name="connsiteX21" fmla="*/ 943636 w 943635"/>
              <a:gd name="connsiteY21" fmla="*/ 401864 h 1393543"/>
              <a:gd name="connsiteX22" fmla="*/ 943636 w 943635"/>
              <a:gd name="connsiteY22" fmla="*/ 401864 h 1393543"/>
              <a:gd name="connsiteX23" fmla="*/ 943636 w 943635"/>
              <a:gd name="connsiteY23" fmla="*/ 594096 h 1393543"/>
              <a:gd name="connsiteX24" fmla="*/ 388496 w 943635"/>
              <a:gd name="connsiteY24" fmla="*/ 71713 h 1393543"/>
              <a:gd name="connsiteX25" fmla="*/ 335170 w 943635"/>
              <a:gd name="connsiteY25" fmla="*/ 100994 h 1393543"/>
              <a:gd name="connsiteX26" fmla="*/ 943636 w 943635"/>
              <a:gd name="connsiteY26" fmla="*/ 673556 h 1393543"/>
              <a:gd name="connsiteX27" fmla="*/ 943636 w 943635"/>
              <a:gd name="connsiteY27" fmla="*/ 594096 h 1393543"/>
              <a:gd name="connsiteX28" fmla="*/ 943636 w 943635"/>
              <a:gd name="connsiteY28" fmla="*/ 594096 h 1393543"/>
              <a:gd name="connsiteX29" fmla="*/ 943636 w 943635"/>
              <a:gd name="connsiteY29" fmla="*/ 786331 h 1393543"/>
              <a:gd name="connsiteX30" fmla="*/ 943636 w 943635"/>
              <a:gd name="connsiteY30" fmla="*/ 865787 h 1393543"/>
              <a:gd name="connsiteX31" fmla="*/ 222039 w 943635"/>
              <a:gd name="connsiteY31" fmla="*/ 186770 h 1393543"/>
              <a:gd name="connsiteX32" fmla="*/ 266185 w 943635"/>
              <a:gd name="connsiteY32" fmla="*/ 148854 h 1393543"/>
              <a:gd name="connsiteX33" fmla="*/ 943636 w 943635"/>
              <a:gd name="connsiteY33" fmla="*/ 786331 h 1393543"/>
              <a:gd name="connsiteX34" fmla="*/ 943636 w 943635"/>
              <a:gd name="connsiteY34" fmla="*/ 786331 h 1393543"/>
              <a:gd name="connsiteX35" fmla="*/ 943636 w 943635"/>
              <a:gd name="connsiteY35" fmla="*/ 978562 h 1393543"/>
              <a:gd name="connsiteX36" fmla="*/ 165292 w 943635"/>
              <a:gd name="connsiteY36" fmla="*/ 246148 h 1393543"/>
              <a:gd name="connsiteX37" fmla="*/ 129574 w 943635"/>
              <a:gd name="connsiteY37" fmla="*/ 291994 h 1393543"/>
              <a:gd name="connsiteX38" fmla="*/ 943636 w 943635"/>
              <a:gd name="connsiteY38" fmla="*/ 1058019 h 1393543"/>
              <a:gd name="connsiteX39" fmla="*/ 943636 w 943635"/>
              <a:gd name="connsiteY39" fmla="*/ 978562 h 1393543"/>
              <a:gd name="connsiteX40" fmla="*/ 943636 w 943635"/>
              <a:gd name="connsiteY40" fmla="*/ 978562 h 1393543"/>
              <a:gd name="connsiteX41" fmla="*/ 943636 w 943635"/>
              <a:gd name="connsiteY41" fmla="*/ 1170790 h 1393543"/>
              <a:gd name="connsiteX42" fmla="*/ 85042 w 943635"/>
              <a:gd name="connsiteY42" fmla="*/ 362858 h 1393543"/>
              <a:gd name="connsiteX43" fmla="*/ 58369 w 943635"/>
              <a:gd name="connsiteY43" fmla="*/ 417221 h 1393543"/>
              <a:gd name="connsiteX44" fmla="*/ 943636 w 943635"/>
              <a:gd name="connsiteY44" fmla="*/ 1250251 h 1393543"/>
              <a:gd name="connsiteX45" fmla="*/ 943636 w 943635"/>
              <a:gd name="connsiteY45" fmla="*/ 1170790 h 1393543"/>
              <a:gd name="connsiteX46" fmla="*/ 943636 w 943635"/>
              <a:gd name="connsiteY46" fmla="*/ 1170790 h 1393543"/>
              <a:gd name="connsiteX47" fmla="*/ 27842 w 943635"/>
              <a:gd name="connsiteY47" fmla="*/ 501271 h 1393543"/>
              <a:gd name="connsiteX48" fmla="*/ 12290 w 943635"/>
              <a:gd name="connsiteY48" fmla="*/ 566091 h 1393543"/>
              <a:gd name="connsiteX49" fmla="*/ 868810 w 943635"/>
              <a:gd name="connsiteY49" fmla="*/ 1372073 h 1393543"/>
              <a:gd name="connsiteX50" fmla="*/ 932568 w 943635"/>
              <a:gd name="connsiteY50" fmla="*/ 1352611 h 1393543"/>
              <a:gd name="connsiteX51" fmla="*/ 27842 w 943635"/>
              <a:gd name="connsiteY51" fmla="*/ 501271 h 1393543"/>
              <a:gd name="connsiteX52" fmla="*/ 27842 w 943635"/>
              <a:gd name="connsiteY52" fmla="*/ 501271 h 1393543"/>
              <a:gd name="connsiteX53" fmla="*/ 584 w 943635"/>
              <a:gd name="connsiteY53" fmla="*/ 667850 h 1393543"/>
              <a:gd name="connsiteX54" fmla="*/ 1948 w 943635"/>
              <a:gd name="connsiteY54" fmla="*/ 748593 h 1393543"/>
              <a:gd name="connsiteX55" fmla="*/ 687277 w 943635"/>
              <a:gd name="connsiteY55" fmla="*/ 1393480 h 1393543"/>
              <a:gd name="connsiteX56" fmla="*/ 767951 w 943635"/>
              <a:gd name="connsiteY56" fmla="*/ 1389938 h 1393543"/>
              <a:gd name="connsiteX57" fmla="*/ 584 w 943635"/>
              <a:gd name="connsiteY57" fmla="*/ 667850 h 139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943635" h="1393543">
                <a:moveTo>
                  <a:pt x="25344" y="883387"/>
                </a:moveTo>
                <a:lnTo>
                  <a:pt x="551310" y="1378317"/>
                </a:lnTo>
                <a:cubicBezTo>
                  <a:pt x="508087" y="1369129"/>
                  <a:pt x="465547" y="1355780"/>
                  <a:pt x="424312" y="1338268"/>
                </a:cubicBezTo>
                <a:lnTo>
                  <a:pt x="73031" y="1007719"/>
                </a:lnTo>
                <a:cubicBezTo>
                  <a:pt x="53050" y="967618"/>
                  <a:pt x="37138" y="925968"/>
                  <a:pt x="25344" y="883387"/>
                </a:cubicBezTo>
                <a:lnTo>
                  <a:pt x="25344" y="883387"/>
                </a:lnTo>
                <a:close/>
                <a:moveTo>
                  <a:pt x="943636" y="45000"/>
                </a:moveTo>
                <a:lnTo>
                  <a:pt x="943636" y="96860"/>
                </a:lnTo>
                <a:lnTo>
                  <a:pt x="861568" y="19634"/>
                </a:lnTo>
                <a:cubicBezTo>
                  <a:pt x="889305" y="26355"/>
                  <a:pt x="916715" y="34812"/>
                  <a:pt x="943636" y="45000"/>
                </a:cubicBezTo>
                <a:lnTo>
                  <a:pt x="943636" y="45000"/>
                </a:lnTo>
                <a:close/>
                <a:moveTo>
                  <a:pt x="943636" y="209634"/>
                </a:moveTo>
                <a:lnTo>
                  <a:pt x="721308" y="426"/>
                </a:lnTo>
                <a:cubicBezTo>
                  <a:pt x="693843" y="-530"/>
                  <a:pt x="666341" y="123"/>
                  <a:pt x="638959" y="2393"/>
                </a:cubicBezTo>
                <a:lnTo>
                  <a:pt x="943636" y="289088"/>
                </a:lnTo>
                <a:lnTo>
                  <a:pt x="943636" y="209634"/>
                </a:lnTo>
                <a:lnTo>
                  <a:pt x="943636" y="209634"/>
                </a:lnTo>
                <a:close/>
                <a:moveTo>
                  <a:pt x="943636" y="401864"/>
                </a:moveTo>
                <a:lnTo>
                  <a:pt x="536389" y="18650"/>
                </a:lnTo>
                <a:cubicBezTo>
                  <a:pt x="514590" y="23784"/>
                  <a:pt x="492998" y="29981"/>
                  <a:pt x="471696" y="37230"/>
                </a:cubicBezTo>
                <a:lnTo>
                  <a:pt x="943636" y="481323"/>
                </a:lnTo>
                <a:lnTo>
                  <a:pt x="943636" y="401864"/>
                </a:lnTo>
                <a:lnTo>
                  <a:pt x="943636" y="401864"/>
                </a:lnTo>
                <a:close/>
                <a:moveTo>
                  <a:pt x="943636" y="594096"/>
                </a:moveTo>
                <a:lnTo>
                  <a:pt x="388496" y="71713"/>
                </a:lnTo>
                <a:cubicBezTo>
                  <a:pt x="370386" y="80643"/>
                  <a:pt x="352594" y="90410"/>
                  <a:pt x="335170" y="100994"/>
                </a:cubicBezTo>
                <a:lnTo>
                  <a:pt x="943636" y="673556"/>
                </a:lnTo>
                <a:lnTo>
                  <a:pt x="943636" y="594096"/>
                </a:lnTo>
                <a:lnTo>
                  <a:pt x="943636" y="594096"/>
                </a:lnTo>
                <a:close/>
                <a:moveTo>
                  <a:pt x="943636" y="786331"/>
                </a:moveTo>
                <a:lnTo>
                  <a:pt x="943636" y="865787"/>
                </a:lnTo>
                <a:lnTo>
                  <a:pt x="222039" y="186770"/>
                </a:lnTo>
                <a:cubicBezTo>
                  <a:pt x="236343" y="173437"/>
                  <a:pt x="251056" y="160771"/>
                  <a:pt x="266185" y="148854"/>
                </a:cubicBezTo>
                <a:lnTo>
                  <a:pt x="943636" y="786331"/>
                </a:lnTo>
                <a:lnTo>
                  <a:pt x="943636" y="786331"/>
                </a:lnTo>
                <a:close/>
                <a:moveTo>
                  <a:pt x="943636" y="978562"/>
                </a:moveTo>
                <a:lnTo>
                  <a:pt x="165292" y="246148"/>
                </a:lnTo>
                <a:cubicBezTo>
                  <a:pt x="152646" y="261044"/>
                  <a:pt x="140761" y="276351"/>
                  <a:pt x="129574" y="291994"/>
                </a:cubicBezTo>
                <a:lnTo>
                  <a:pt x="943636" y="1058019"/>
                </a:lnTo>
                <a:lnTo>
                  <a:pt x="943636" y="978562"/>
                </a:lnTo>
                <a:lnTo>
                  <a:pt x="943636" y="978562"/>
                </a:lnTo>
                <a:close/>
                <a:moveTo>
                  <a:pt x="943636" y="1170790"/>
                </a:moveTo>
                <a:lnTo>
                  <a:pt x="85042" y="362858"/>
                </a:lnTo>
                <a:cubicBezTo>
                  <a:pt x="75305" y="380670"/>
                  <a:pt x="66429" y="398814"/>
                  <a:pt x="58369" y="417221"/>
                </a:cubicBezTo>
                <a:lnTo>
                  <a:pt x="943636" y="1250251"/>
                </a:lnTo>
                <a:lnTo>
                  <a:pt x="943636" y="1170790"/>
                </a:lnTo>
                <a:lnTo>
                  <a:pt x="943636" y="1170790"/>
                </a:lnTo>
                <a:close/>
                <a:moveTo>
                  <a:pt x="27842" y="501271"/>
                </a:moveTo>
                <a:cubicBezTo>
                  <a:pt x="21607" y="522673"/>
                  <a:pt x="16427" y="544309"/>
                  <a:pt x="12290" y="566091"/>
                </a:cubicBezTo>
                <a:lnTo>
                  <a:pt x="868810" y="1372073"/>
                </a:lnTo>
                <a:cubicBezTo>
                  <a:pt x="890305" y="1366615"/>
                  <a:pt x="911583" y="1360134"/>
                  <a:pt x="932568" y="1352611"/>
                </a:cubicBezTo>
                <a:lnTo>
                  <a:pt x="27842" y="501271"/>
                </a:lnTo>
                <a:lnTo>
                  <a:pt x="27842" y="501271"/>
                </a:lnTo>
                <a:close/>
                <a:moveTo>
                  <a:pt x="584" y="667850"/>
                </a:moveTo>
                <a:cubicBezTo>
                  <a:pt x="-524" y="694771"/>
                  <a:pt x="-48" y="721733"/>
                  <a:pt x="1948" y="748593"/>
                </a:cubicBezTo>
                <a:lnTo>
                  <a:pt x="687277" y="1393480"/>
                </a:lnTo>
                <a:cubicBezTo>
                  <a:pt x="714210" y="1393840"/>
                  <a:pt x="741148" y="1392676"/>
                  <a:pt x="767951" y="1389938"/>
                </a:cubicBezTo>
                <a:lnTo>
                  <a:pt x="584" y="667850"/>
                </a:lnTo>
                <a:close/>
              </a:path>
            </a:pathLst>
          </a:custGeom>
          <a:solidFill>
            <a:srgbClr val="FFDAC3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3" name="任意多边形: 形状 42" descr="D:\51PPT模板网\51pptmoban.com\图片.jpg"/>
          <p:cNvSpPr/>
          <p:nvPr/>
        </p:nvSpPr>
        <p:spPr>
          <a:xfrm>
            <a:off x="0" y="524557"/>
            <a:ext cx="1378490" cy="2035731"/>
          </a:xfrm>
          <a:custGeom>
            <a:avLst/>
            <a:gdLst>
              <a:gd name="connsiteX0" fmla="*/ 918291 w 943635"/>
              <a:gd name="connsiteY0" fmla="*/ 883386 h 1393544"/>
              <a:gd name="connsiteX1" fmla="*/ 392326 w 943635"/>
              <a:gd name="connsiteY1" fmla="*/ 1378316 h 1393544"/>
              <a:gd name="connsiteX2" fmla="*/ 519324 w 943635"/>
              <a:gd name="connsiteY2" fmla="*/ 1338269 h 1393544"/>
              <a:gd name="connsiteX3" fmla="*/ 870604 w 943635"/>
              <a:gd name="connsiteY3" fmla="*/ 1007720 h 1393544"/>
              <a:gd name="connsiteX4" fmla="*/ 918291 w 943635"/>
              <a:gd name="connsiteY4" fmla="*/ 883386 h 1393544"/>
              <a:gd name="connsiteX5" fmla="*/ 918291 w 943635"/>
              <a:gd name="connsiteY5" fmla="*/ 883386 h 1393544"/>
              <a:gd name="connsiteX6" fmla="*/ 0 w 943635"/>
              <a:gd name="connsiteY6" fmla="*/ 45001 h 1393544"/>
              <a:gd name="connsiteX7" fmla="*/ 0 w 943635"/>
              <a:gd name="connsiteY7" fmla="*/ 96861 h 1393544"/>
              <a:gd name="connsiteX8" fmla="*/ 82068 w 943635"/>
              <a:gd name="connsiteY8" fmla="*/ 19635 h 1393544"/>
              <a:gd name="connsiteX9" fmla="*/ 0 w 943635"/>
              <a:gd name="connsiteY9" fmla="*/ 45001 h 1393544"/>
              <a:gd name="connsiteX10" fmla="*/ 0 w 943635"/>
              <a:gd name="connsiteY10" fmla="*/ 45001 h 1393544"/>
              <a:gd name="connsiteX11" fmla="*/ 0 w 943635"/>
              <a:gd name="connsiteY11" fmla="*/ 209636 h 1393544"/>
              <a:gd name="connsiteX12" fmla="*/ 222326 w 943635"/>
              <a:gd name="connsiteY12" fmla="*/ 427 h 1393544"/>
              <a:gd name="connsiteX13" fmla="*/ 304675 w 943635"/>
              <a:gd name="connsiteY13" fmla="*/ 2392 h 1393544"/>
              <a:gd name="connsiteX14" fmla="*/ 0 w 943635"/>
              <a:gd name="connsiteY14" fmla="*/ 289089 h 1393544"/>
              <a:gd name="connsiteX15" fmla="*/ 0 w 943635"/>
              <a:gd name="connsiteY15" fmla="*/ 209636 h 1393544"/>
              <a:gd name="connsiteX16" fmla="*/ 0 w 943635"/>
              <a:gd name="connsiteY16" fmla="*/ 209636 h 1393544"/>
              <a:gd name="connsiteX17" fmla="*/ 0 w 943635"/>
              <a:gd name="connsiteY17" fmla="*/ 401865 h 1393544"/>
              <a:gd name="connsiteX18" fmla="*/ 407247 w 943635"/>
              <a:gd name="connsiteY18" fmla="*/ 18651 h 1393544"/>
              <a:gd name="connsiteX19" fmla="*/ 471940 w 943635"/>
              <a:gd name="connsiteY19" fmla="*/ 37231 h 1393544"/>
              <a:gd name="connsiteX20" fmla="*/ 0 w 943635"/>
              <a:gd name="connsiteY20" fmla="*/ 481324 h 1393544"/>
              <a:gd name="connsiteX21" fmla="*/ 0 w 943635"/>
              <a:gd name="connsiteY21" fmla="*/ 401865 h 1393544"/>
              <a:gd name="connsiteX22" fmla="*/ 0 w 943635"/>
              <a:gd name="connsiteY22" fmla="*/ 401865 h 1393544"/>
              <a:gd name="connsiteX23" fmla="*/ 0 w 943635"/>
              <a:gd name="connsiteY23" fmla="*/ 594097 h 1393544"/>
              <a:gd name="connsiteX24" fmla="*/ 555140 w 943635"/>
              <a:gd name="connsiteY24" fmla="*/ 71716 h 1393544"/>
              <a:gd name="connsiteX25" fmla="*/ 608466 w 943635"/>
              <a:gd name="connsiteY25" fmla="*/ 100996 h 1393544"/>
              <a:gd name="connsiteX26" fmla="*/ 0 w 943635"/>
              <a:gd name="connsiteY26" fmla="*/ 673557 h 1393544"/>
              <a:gd name="connsiteX27" fmla="*/ 0 w 943635"/>
              <a:gd name="connsiteY27" fmla="*/ 594097 h 1393544"/>
              <a:gd name="connsiteX28" fmla="*/ 0 w 943635"/>
              <a:gd name="connsiteY28" fmla="*/ 594097 h 1393544"/>
              <a:gd name="connsiteX29" fmla="*/ 0 w 943635"/>
              <a:gd name="connsiteY29" fmla="*/ 786332 h 1393544"/>
              <a:gd name="connsiteX30" fmla="*/ 0 w 943635"/>
              <a:gd name="connsiteY30" fmla="*/ 865789 h 1393544"/>
              <a:gd name="connsiteX31" fmla="*/ 721597 w 943635"/>
              <a:gd name="connsiteY31" fmla="*/ 186771 h 1393544"/>
              <a:gd name="connsiteX32" fmla="*/ 677450 w 943635"/>
              <a:gd name="connsiteY32" fmla="*/ 148853 h 1393544"/>
              <a:gd name="connsiteX33" fmla="*/ 0 w 943635"/>
              <a:gd name="connsiteY33" fmla="*/ 786332 h 1393544"/>
              <a:gd name="connsiteX34" fmla="*/ 0 w 943635"/>
              <a:gd name="connsiteY34" fmla="*/ 786332 h 1393544"/>
              <a:gd name="connsiteX35" fmla="*/ 0 w 943635"/>
              <a:gd name="connsiteY35" fmla="*/ 978562 h 1393544"/>
              <a:gd name="connsiteX36" fmla="*/ 778344 w 943635"/>
              <a:gd name="connsiteY36" fmla="*/ 246149 h 1393544"/>
              <a:gd name="connsiteX37" fmla="*/ 814062 w 943635"/>
              <a:gd name="connsiteY37" fmla="*/ 291995 h 1393544"/>
              <a:gd name="connsiteX38" fmla="*/ 0 w 943635"/>
              <a:gd name="connsiteY38" fmla="*/ 1058020 h 1393544"/>
              <a:gd name="connsiteX39" fmla="*/ 0 w 943635"/>
              <a:gd name="connsiteY39" fmla="*/ 978562 h 1393544"/>
              <a:gd name="connsiteX40" fmla="*/ 0 w 943635"/>
              <a:gd name="connsiteY40" fmla="*/ 978562 h 1393544"/>
              <a:gd name="connsiteX41" fmla="*/ 0 w 943635"/>
              <a:gd name="connsiteY41" fmla="*/ 1170793 h 1393544"/>
              <a:gd name="connsiteX42" fmla="*/ 858594 w 943635"/>
              <a:gd name="connsiteY42" fmla="*/ 362861 h 1393544"/>
              <a:gd name="connsiteX43" fmla="*/ 885267 w 943635"/>
              <a:gd name="connsiteY43" fmla="*/ 417224 h 1393544"/>
              <a:gd name="connsiteX44" fmla="*/ 0 w 943635"/>
              <a:gd name="connsiteY44" fmla="*/ 1250253 h 1393544"/>
              <a:gd name="connsiteX45" fmla="*/ 0 w 943635"/>
              <a:gd name="connsiteY45" fmla="*/ 1170793 h 1393544"/>
              <a:gd name="connsiteX46" fmla="*/ 0 w 943635"/>
              <a:gd name="connsiteY46" fmla="*/ 1170793 h 1393544"/>
              <a:gd name="connsiteX47" fmla="*/ 915793 w 943635"/>
              <a:gd name="connsiteY47" fmla="*/ 501272 h 1393544"/>
              <a:gd name="connsiteX48" fmla="*/ 931346 w 943635"/>
              <a:gd name="connsiteY48" fmla="*/ 566094 h 1393544"/>
              <a:gd name="connsiteX49" fmla="*/ 74826 w 943635"/>
              <a:gd name="connsiteY49" fmla="*/ 1372074 h 1393544"/>
              <a:gd name="connsiteX50" fmla="*/ 11067 w 943635"/>
              <a:gd name="connsiteY50" fmla="*/ 1352612 h 1393544"/>
              <a:gd name="connsiteX51" fmla="*/ 915793 w 943635"/>
              <a:gd name="connsiteY51" fmla="*/ 501272 h 1393544"/>
              <a:gd name="connsiteX52" fmla="*/ 915793 w 943635"/>
              <a:gd name="connsiteY52" fmla="*/ 501272 h 1393544"/>
              <a:gd name="connsiteX53" fmla="*/ 943052 w 943635"/>
              <a:gd name="connsiteY53" fmla="*/ 667851 h 1393544"/>
              <a:gd name="connsiteX54" fmla="*/ 941687 w 943635"/>
              <a:gd name="connsiteY54" fmla="*/ 748594 h 1393544"/>
              <a:gd name="connsiteX55" fmla="*/ 256359 w 943635"/>
              <a:gd name="connsiteY55" fmla="*/ 1393481 h 1393544"/>
              <a:gd name="connsiteX56" fmla="*/ 175685 w 943635"/>
              <a:gd name="connsiteY56" fmla="*/ 1389939 h 1393544"/>
              <a:gd name="connsiteX57" fmla="*/ 943052 w 943635"/>
              <a:gd name="connsiteY57" fmla="*/ 667851 h 139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943635" h="1393544">
                <a:moveTo>
                  <a:pt x="918291" y="883386"/>
                </a:moveTo>
                <a:lnTo>
                  <a:pt x="392326" y="1378316"/>
                </a:lnTo>
                <a:cubicBezTo>
                  <a:pt x="435548" y="1369130"/>
                  <a:pt x="478088" y="1355781"/>
                  <a:pt x="519324" y="1338269"/>
                </a:cubicBezTo>
                <a:lnTo>
                  <a:pt x="870604" y="1007720"/>
                </a:lnTo>
                <a:cubicBezTo>
                  <a:pt x="890585" y="967620"/>
                  <a:pt x="906497" y="925969"/>
                  <a:pt x="918291" y="883386"/>
                </a:cubicBezTo>
                <a:lnTo>
                  <a:pt x="918291" y="883386"/>
                </a:lnTo>
                <a:close/>
                <a:moveTo>
                  <a:pt x="0" y="45001"/>
                </a:moveTo>
                <a:lnTo>
                  <a:pt x="0" y="96861"/>
                </a:lnTo>
                <a:lnTo>
                  <a:pt x="82068" y="19635"/>
                </a:lnTo>
                <a:cubicBezTo>
                  <a:pt x="54331" y="26356"/>
                  <a:pt x="26921" y="34813"/>
                  <a:pt x="0" y="45001"/>
                </a:cubicBezTo>
                <a:lnTo>
                  <a:pt x="0" y="45001"/>
                </a:lnTo>
                <a:close/>
                <a:moveTo>
                  <a:pt x="0" y="209636"/>
                </a:moveTo>
                <a:lnTo>
                  <a:pt x="222326" y="427"/>
                </a:lnTo>
                <a:cubicBezTo>
                  <a:pt x="249791" y="-531"/>
                  <a:pt x="277293" y="122"/>
                  <a:pt x="304675" y="2392"/>
                </a:cubicBezTo>
                <a:lnTo>
                  <a:pt x="0" y="289089"/>
                </a:lnTo>
                <a:lnTo>
                  <a:pt x="0" y="209636"/>
                </a:lnTo>
                <a:lnTo>
                  <a:pt x="0" y="209636"/>
                </a:lnTo>
                <a:close/>
                <a:moveTo>
                  <a:pt x="0" y="401865"/>
                </a:moveTo>
                <a:lnTo>
                  <a:pt x="407247" y="18651"/>
                </a:lnTo>
                <a:cubicBezTo>
                  <a:pt x="429045" y="23786"/>
                  <a:pt x="450637" y="29982"/>
                  <a:pt x="471940" y="37231"/>
                </a:cubicBezTo>
                <a:lnTo>
                  <a:pt x="0" y="481324"/>
                </a:lnTo>
                <a:lnTo>
                  <a:pt x="0" y="401865"/>
                </a:lnTo>
                <a:lnTo>
                  <a:pt x="0" y="401865"/>
                </a:lnTo>
                <a:close/>
                <a:moveTo>
                  <a:pt x="0" y="594097"/>
                </a:moveTo>
                <a:lnTo>
                  <a:pt x="555140" y="71716"/>
                </a:lnTo>
                <a:cubicBezTo>
                  <a:pt x="573250" y="80645"/>
                  <a:pt x="591043" y="90411"/>
                  <a:pt x="608466" y="100996"/>
                </a:cubicBezTo>
                <a:lnTo>
                  <a:pt x="0" y="673557"/>
                </a:lnTo>
                <a:lnTo>
                  <a:pt x="0" y="594097"/>
                </a:lnTo>
                <a:lnTo>
                  <a:pt x="0" y="594097"/>
                </a:lnTo>
                <a:close/>
                <a:moveTo>
                  <a:pt x="0" y="786332"/>
                </a:moveTo>
                <a:lnTo>
                  <a:pt x="0" y="865789"/>
                </a:lnTo>
                <a:lnTo>
                  <a:pt x="721597" y="186771"/>
                </a:lnTo>
                <a:cubicBezTo>
                  <a:pt x="707293" y="173438"/>
                  <a:pt x="692579" y="160774"/>
                  <a:pt x="677450" y="148853"/>
                </a:cubicBezTo>
                <a:lnTo>
                  <a:pt x="0" y="786332"/>
                </a:lnTo>
                <a:lnTo>
                  <a:pt x="0" y="786332"/>
                </a:lnTo>
                <a:close/>
                <a:moveTo>
                  <a:pt x="0" y="978562"/>
                </a:moveTo>
                <a:lnTo>
                  <a:pt x="778344" y="246149"/>
                </a:lnTo>
                <a:cubicBezTo>
                  <a:pt x="790990" y="261047"/>
                  <a:pt x="802875" y="276354"/>
                  <a:pt x="814062" y="291995"/>
                </a:cubicBezTo>
                <a:lnTo>
                  <a:pt x="0" y="1058020"/>
                </a:lnTo>
                <a:lnTo>
                  <a:pt x="0" y="978562"/>
                </a:lnTo>
                <a:lnTo>
                  <a:pt x="0" y="978562"/>
                </a:lnTo>
                <a:close/>
                <a:moveTo>
                  <a:pt x="0" y="1170793"/>
                </a:moveTo>
                <a:lnTo>
                  <a:pt x="858594" y="362861"/>
                </a:lnTo>
                <a:cubicBezTo>
                  <a:pt x="868331" y="380673"/>
                  <a:pt x="877209" y="398817"/>
                  <a:pt x="885267" y="417224"/>
                </a:cubicBezTo>
                <a:lnTo>
                  <a:pt x="0" y="1250253"/>
                </a:lnTo>
                <a:lnTo>
                  <a:pt x="0" y="1170793"/>
                </a:lnTo>
                <a:lnTo>
                  <a:pt x="0" y="1170793"/>
                </a:lnTo>
                <a:close/>
                <a:moveTo>
                  <a:pt x="915793" y="501272"/>
                </a:moveTo>
                <a:cubicBezTo>
                  <a:pt x="922029" y="522674"/>
                  <a:pt x="927209" y="544308"/>
                  <a:pt x="931346" y="566094"/>
                </a:cubicBezTo>
                <a:lnTo>
                  <a:pt x="74826" y="1372074"/>
                </a:lnTo>
                <a:cubicBezTo>
                  <a:pt x="53333" y="1366618"/>
                  <a:pt x="32054" y="1360136"/>
                  <a:pt x="11067" y="1352612"/>
                </a:cubicBezTo>
                <a:lnTo>
                  <a:pt x="915793" y="501272"/>
                </a:lnTo>
                <a:lnTo>
                  <a:pt x="915793" y="501272"/>
                </a:lnTo>
                <a:close/>
                <a:moveTo>
                  <a:pt x="943052" y="667851"/>
                </a:moveTo>
                <a:cubicBezTo>
                  <a:pt x="944160" y="694772"/>
                  <a:pt x="943683" y="721735"/>
                  <a:pt x="941687" y="748594"/>
                </a:cubicBezTo>
                <a:lnTo>
                  <a:pt x="256359" y="1393481"/>
                </a:lnTo>
                <a:cubicBezTo>
                  <a:pt x="229426" y="1393841"/>
                  <a:pt x="202488" y="1392679"/>
                  <a:pt x="175685" y="1389939"/>
                </a:cubicBezTo>
                <a:lnTo>
                  <a:pt x="943052" y="667851"/>
                </a:lnTo>
                <a:close/>
              </a:path>
            </a:pathLst>
          </a:custGeom>
          <a:solidFill>
            <a:srgbClr val="FFDAC3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83" name="图形 45"/>
          <p:cNvGrpSpPr/>
          <p:nvPr/>
        </p:nvGrpSpPr>
        <p:grpSpPr>
          <a:xfrm>
            <a:off x="413421" y="5586542"/>
            <a:ext cx="1737351" cy="1273304"/>
            <a:chOff x="3120968" y="2876756"/>
            <a:chExt cx="529068" cy="387754"/>
          </a:xfrm>
        </p:grpSpPr>
        <p:sp>
          <p:nvSpPr>
            <p:cNvPr id="84" name="任意多边形: 形状 83"/>
            <p:cNvSpPr/>
            <p:nvPr/>
          </p:nvSpPr>
          <p:spPr>
            <a:xfrm>
              <a:off x="3209587" y="2932300"/>
              <a:ext cx="440449" cy="332210"/>
            </a:xfrm>
            <a:custGeom>
              <a:avLst/>
              <a:gdLst>
                <a:gd name="connsiteX0" fmla="*/ 187001 w 440449"/>
                <a:gd name="connsiteY0" fmla="*/ 61864 h 332210"/>
                <a:gd name="connsiteX1" fmla="*/ 168556 w 440449"/>
                <a:gd name="connsiteY1" fmla="*/ 93418 h 332210"/>
                <a:gd name="connsiteX2" fmla="*/ 105044 w 440449"/>
                <a:gd name="connsiteY2" fmla="*/ 68818 h 332210"/>
                <a:gd name="connsiteX3" fmla="*/ 129788 w 440449"/>
                <a:gd name="connsiteY3" fmla="*/ 39284 h 332210"/>
                <a:gd name="connsiteX4" fmla="*/ 137201 w 440449"/>
                <a:gd name="connsiteY4" fmla="*/ 37134 h 332210"/>
                <a:gd name="connsiteX5" fmla="*/ 183122 w 440449"/>
                <a:gd name="connsiteY5" fmla="*/ 51769 h 332210"/>
                <a:gd name="connsiteX6" fmla="*/ 187001 w 440449"/>
                <a:gd name="connsiteY6" fmla="*/ 61864 h 332210"/>
                <a:gd name="connsiteX7" fmla="*/ 78078 w 440449"/>
                <a:gd name="connsiteY7" fmla="*/ 14962 h 332210"/>
                <a:gd name="connsiteX8" fmla="*/ 32157 w 440449"/>
                <a:gd name="connsiteY8" fmla="*/ 327 h 332210"/>
                <a:gd name="connsiteX9" fmla="*/ 24744 w 440449"/>
                <a:gd name="connsiteY9" fmla="*/ 2477 h 332210"/>
                <a:gd name="connsiteX10" fmla="*/ 0 w 440449"/>
                <a:gd name="connsiteY10" fmla="*/ 32011 h 332210"/>
                <a:gd name="connsiteX11" fmla="*/ 63512 w 440449"/>
                <a:gd name="connsiteY11" fmla="*/ 56611 h 332210"/>
                <a:gd name="connsiteX12" fmla="*/ 81957 w 440449"/>
                <a:gd name="connsiteY12" fmla="*/ 25057 h 332210"/>
                <a:gd name="connsiteX13" fmla="*/ 78078 w 440449"/>
                <a:gd name="connsiteY13" fmla="*/ 14962 h 332210"/>
                <a:gd name="connsiteX14" fmla="*/ 439821 w 440449"/>
                <a:gd name="connsiteY14" fmla="*/ 319317 h 332210"/>
                <a:gd name="connsiteX15" fmla="*/ 419692 w 440449"/>
                <a:gd name="connsiteY15" fmla="*/ 275529 h 332210"/>
                <a:gd name="connsiteX16" fmla="*/ 409200 w 440449"/>
                <a:gd name="connsiteY16" fmla="*/ 272888 h 332210"/>
                <a:gd name="connsiteX17" fmla="*/ 380122 w 440449"/>
                <a:gd name="connsiteY17" fmla="*/ 295040 h 332210"/>
                <a:gd name="connsiteX18" fmla="*/ 400044 w 440449"/>
                <a:gd name="connsiteY18" fmla="*/ 332210 h 332210"/>
                <a:gd name="connsiteX19" fmla="*/ 433649 w 440449"/>
                <a:gd name="connsiteY19" fmla="*/ 332210 h 332210"/>
                <a:gd name="connsiteX20" fmla="*/ 438586 w 440449"/>
                <a:gd name="connsiteY20" fmla="*/ 326929 h 332210"/>
                <a:gd name="connsiteX21" fmla="*/ 439821 w 440449"/>
                <a:gd name="connsiteY21" fmla="*/ 319317 h 332210"/>
                <a:gd name="connsiteX22" fmla="*/ 390512 w 440449"/>
                <a:gd name="connsiteY22" fmla="*/ 219533 h 332210"/>
                <a:gd name="connsiteX23" fmla="*/ 370383 w 440449"/>
                <a:gd name="connsiteY23" fmla="*/ 175745 h 332210"/>
                <a:gd name="connsiteX24" fmla="*/ 359891 w 440449"/>
                <a:gd name="connsiteY24" fmla="*/ 173104 h 332210"/>
                <a:gd name="connsiteX25" fmla="*/ 330813 w 440449"/>
                <a:gd name="connsiteY25" fmla="*/ 195256 h 332210"/>
                <a:gd name="connsiteX26" fmla="*/ 362977 w 440449"/>
                <a:gd name="connsiteY26" fmla="*/ 255298 h 332210"/>
                <a:gd name="connsiteX27" fmla="*/ 389277 w 440449"/>
                <a:gd name="connsiteY27" fmla="*/ 227146 h 332210"/>
                <a:gd name="connsiteX28" fmla="*/ 390512 w 440449"/>
                <a:gd name="connsiteY28" fmla="*/ 219533 h 332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40449" h="332210">
                  <a:moveTo>
                    <a:pt x="187001" y="61864"/>
                  </a:moveTo>
                  <a:lnTo>
                    <a:pt x="168556" y="93418"/>
                  </a:lnTo>
                  <a:lnTo>
                    <a:pt x="105044" y="68818"/>
                  </a:lnTo>
                  <a:lnTo>
                    <a:pt x="129788" y="39284"/>
                  </a:lnTo>
                  <a:cubicBezTo>
                    <a:pt x="131595" y="37131"/>
                    <a:pt x="134523" y="36281"/>
                    <a:pt x="137201" y="37134"/>
                  </a:cubicBezTo>
                  <a:lnTo>
                    <a:pt x="183122" y="51769"/>
                  </a:lnTo>
                  <a:cubicBezTo>
                    <a:pt x="187350" y="53117"/>
                    <a:pt x="189240" y="58034"/>
                    <a:pt x="187001" y="61864"/>
                  </a:cubicBezTo>
                  <a:close/>
                  <a:moveTo>
                    <a:pt x="78078" y="14962"/>
                  </a:moveTo>
                  <a:lnTo>
                    <a:pt x="32157" y="327"/>
                  </a:lnTo>
                  <a:cubicBezTo>
                    <a:pt x="29479" y="-526"/>
                    <a:pt x="26551" y="324"/>
                    <a:pt x="24744" y="2477"/>
                  </a:cubicBezTo>
                  <a:lnTo>
                    <a:pt x="0" y="32011"/>
                  </a:lnTo>
                  <a:lnTo>
                    <a:pt x="63512" y="56611"/>
                  </a:lnTo>
                  <a:lnTo>
                    <a:pt x="81957" y="25057"/>
                  </a:lnTo>
                  <a:cubicBezTo>
                    <a:pt x="84196" y="21231"/>
                    <a:pt x="82306" y="16310"/>
                    <a:pt x="78078" y="14962"/>
                  </a:cubicBezTo>
                  <a:close/>
                  <a:moveTo>
                    <a:pt x="439821" y="319317"/>
                  </a:moveTo>
                  <a:lnTo>
                    <a:pt x="419692" y="275529"/>
                  </a:lnTo>
                  <a:cubicBezTo>
                    <a:pt x="417841" y="271483"/>
                    <a:pt x="412732" y="270214"/>
                    <a:pt x="409200" y="272888"/>
                  </a:cubicBezTo>
                  <a:lnTo>
                    <a:pt x="380122" y="295040"/>
                  </a:lnTo>
                  <a:lnTo>
                    <a:pt x="400044" y="332210"/>
                  </a:lnTo>
                  <a:lnTo>
                    <a:pt x="433649" y="332210"/>
                  </a:lnTo>
                  <a:lnTo>
                    <a:pt x="438586" y="326929"/>
                  </a:lnTo>
                  <a:cubicBezTo>
                    <a:pt x="440507" y="324872"/>
                    <a:pt x="440987" y="321855"/>
                    <a:pt x="439821" y="319317"/>
                  </a:cubicBezTo>
                  <a:close/>
                  <a:moveTo>
                    <a:pt x="390512" y="219533"/>
                  </a:moveTo>
                  <a:lnTo>
                    <a:pt x="370383" y="175745"/>
                  </a:lnTo>
                  <a:cubicBezTo>
                    <a:pt x="368532" y="171698"/>
                    <a:pt x="363423" y="170430"/>
                    <a:pt x="359891" y="173104"/>
                  </a:cubicBezTo>
                  <a:lnTo>
                    <a:pt x="330813" y="195256"/>
                  </a:lnTo>
                  <a:lnTo>
                    <a:pt x="362977" y="255298"/>
                  </a:lnTo>
                  <a:lnTo>
                    <a:pt x="389277" y="227146"/>
                  </a:lnTo>
                  <a:cubicBezTo>
                    <a:pt x="391198" y="225088"/>
                    <a:pt x="391678" y="222070"/>
                    <a:pt x="390512" y="219533"/>
                  </a:cubicBez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5" name="任意多边形: 形状 84"/>
            <p:cNvSpPr/>
            <p:nvPr/>
          </p:nvSpPr>
          <p:spPr>
            <a:xfrm>
              <a:off x="3120972" y="2876756"/>
              <a:ext cx="507617" cy="387744"/>
            </a:xfrm>
            <a:custGeom>
              <a:avLst/>
              <a:gdLst>
                <a:gd name="connsiteX0" fmla="*/ 125155 w 507617"/>
                <a:gd name="connsiteY0" fmla="*/ 387744 h 387744"/>
                <a:gd name="connsiteX1" fmla="*/ 206635 w 507617"/>
                <a:gd name="connsiteY1" fmla="*/ 263460 h 387744"/>
                <a:gd name="connsiteX2" fmla="*/ 0 w 507617"/>
                <a:gd name="connsiteY2" fmla="*/ 77399 h 387744"/>
                <a:gd name="connsiteX3" fmla="*/ 5366 w 507617"/>
                <a:gd name="connsiteY3" fmla="*/ 45197 h 387744"/>
                <a:gd name="connsiteX4" fmla="*/ 287141 w 507617"/>
                <a:gd name="connsiteY4" fmla="*/ 149857 h 387744"/>
                <a:gd name="connsiteX5" fmla="*/ 407454 w 507617"/>
                <a:gd name="connsiteY5" fmla="*/ 18811 h 387744"/>
                <a:gd name="connsiteX6" fmla="*/ 493999 w 507617"/>
                <a:gd name="connsiteY6" fmla="*/ 5393 h 387744"/>
                <a:gd name="connsiteX7" fmla="*/ 502208 w 507617"/>
                <a:gd name="connsiteY7" fmla="*/ 90282 h 387744"/>
                <a:gd name="connsiteX8" fmla="*/ 410139 w 507617"/>
                <a:gd name="connsiteY8" fmla="*/ 222761 h 387744"/>
                <a:gd name="connsiteX9" fmla="*/ 498100 w 507617"/>
                <a:gd name="connsiteY9" fmla="*/ 387744 h 387744"/>
                <a:gd name="connsiteX10" fmla="*/ 363923 w 507617"/>
                <a:gd name="connsiteY10" fmla="*/ 387744 h 387744"/>
                <a:gd name="connsiteX11" fmla="*/ 337012 w 507617"/>
                <a:gd name="connsiteY11" fmla="*/ 352244 h 387744"/>
                <a:gd name="connsiteX12" fmla="*/ 309505 w 507617"/>
                <a:gd name="connsiteY12" fmla="*/ 387744 h 387744"/>
                <a:gd name="connsiteX13" fmla="*/ 125155 w 507617"/>
                <a:gd name="connsiteY13" fmla="*/ 387744 h 38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7617" h="387744">
                  <a:moveTo>
                    <a:pt x="125155" y="387744"/>
                  </a:moveTo>
                  <a:lnTo>
                    <a:pt x="206635" y="263460"/>
                  </a:lnTo>
                  <a:lnTo>
                    <a:pt x="0" y="77399"/>
                  </a:lnTo>
                  <a:lnTo>
                    <a:pt x="5366" y="45197"/>
                  </a:lnTo>
                  <a:lnTo>
                    <a:pt x="287141" y="149857"/>
                  </a:lnTo>
                  <a:cubicBezTo>
                    <a:pt x="287141" y="149857"/>
                    <a:pt x="384477" y="31728"/>
                    <a:pt x="407454" y="18811"/>
                  </a:cubicBezTo>
                  <a:cubicBezTo>
                    <a:pt x="437870" y="1711"/>
                    <a:pt x="474543" y="-6011"/>
                    <a:pt x="493999" y="5393"/>
                  </a:cubicBezTo>
                  <a:cubicBezTo>
                    <a:pt x="513455" y="16799"/>
                    <a:pt x="508044" y="76110"/>
                    <a:pt x="502208" y="90282"/>
                  </a:cubicBezTo>
                  <a:cubicBezTo>
                    <a:pt x="491249" y="116894"/>
                    <a:pt x="410139" y="222761"/>
                    <a:pt x="410139" y="222761"/>
                  </a:cubicBezTo>
                  <a:lnTo>
                    <a:pt x="498100" y="387744"/>
                  </a:lnTo>
                  <a:lnTo>
                    <a:pt x="363923" y="387744"/>
                  </a:lnTo>
                  <a:lnTo>
                    <a:pt x="337012" y="352244"/>
                  </a:lnTo>
                  <a:lnTo>
                    <a:pt x="309505" y="387744"/>
                  </a:lnTo>
                  <a:lnTo>
                    <a:pt x="125155" y="387744"/>
                  </a:lnTo>
                  <a:close/>
                </a:path>
              </a:pathLst>
            </a:custGeom>
            <a:solidFill>
              <a:srgbClr val="717282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>
              <a:off x="3120968" y="2921953"/>
              <a:ext cx="244107" cy="218266"/>
            </a:xfrm>
            <a:custGeom>
              <a:avLst/>
              <a:gdLst>
                <a:gd name="connsiteX0" fmla="*/ 206635 w 244107"/>
                <a:gd name="connsiteY0" fmla="*/ 218266 h 218266"/>
                <a:gd name="connsiteX1" fmla="*/ 244107 w 244107"/>
                <a:gd name="connsiteY1" fmla="*/ 210136 h 218266"/>
                <a:gd name="connsiteX2" fmla="*/ 5366 w 244107"/>
                <a:gd name="connsiteY2" fmla="*/ 0 h 218266"/>
                <a:gd name="connsiteX3" fmla="*/ 0 w 244107"/>
                <a:gd name="connsiteY3" fmla="*/ 32205 h 218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107" h="218266">
                  <a:moveTo>
                    <a:pt x="206635" y="218266"/>
                  </a:moveTo>
                  <a:lnTo>
                    <a:pt x="244107" y="210136"/>
                  </a:lnTo>
                  <a:lnTo>
                    <a:pt x="5366" y="0"/>
                  </a:lnTo>
                  <a:lnTo>
                    <a:pt x="0" y="32205"/>
                  </a:ln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7" name="任意多边形: 形状 86"/>
            <p:cNvSpPr/>
            <p:nvPr/>
          </p:nvSpPr>
          <p:spPr>
            <a:xfrm>
              <a:off x="3457981" y="3195690"/>
              <a:ext cx="66100" cy="68809"/>
            </a:xfrm>
            <a:custGeom>
              <a:avLst/>
              <a:gdLst>
                <a:gd name="connsiteX0" fmla="*/ 0 w 66100"/>
                <a:gd name="connsiteY0" fmla="*/ 33309 h 68809"/>
                <a:gd name="connsiteX1" fmla="*/ 9567 w 66100"/>
                <a:gd name="connsiteY1" fmla="*/ 0 h 68809"/>
                <a:gd name="connsiteX2" fmla="*/ 66101 w 66100"/>
                <a:gd name="connsiteY2" fmla="*/ 68810 h 68809"/>
                <a:gd name="connsiteX3" fmla="*/ 26911 w 66100"/>
                <a:gd name="connsiteY3" fmla="*/ 68810 h 6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100" h="68809">
                  <a:moveTo>
                    <a:pt x="0" y="33309"/>
                  </a:moveTo>
                  <a:lnTo>
                    <a:pt x="9567" y="0"/>
                  </a:lnTo>
                  <a:lnTo>
                    <a:pt x="66101" y="68810"/>
                  </a:lnTo>
                  <a:lnTo>
                    <a:pt x="26911" y="68810"/>
                  </a:ln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8" name="任意多边形: 形状 87"/>
            <p:cNvSpPr/>
            <p:nvPr/>
          </p:nvSpPr>
          <p:spPr>
            <a:xfrm>
              <a:off x="3405364" y="3050586"/>
              <a:ext cx="128599" cy="170069"/>
            </a:xfrm>
            <a:custGeom>
              <a:avLst/>
              <a:gdLst>
                <a:gd name="connsiteX0" fmla="*/ 113098 w 128599"/>
                <a:gd name="connsiteY0" fmla="*/ 3524 h 170069"/>
                <a:gd name="connsiteX1" fmla="*/ 1645 w 128599"/>
                <a:gd name="connsiteY1" fmla="*/ 156447 h 170069"/>
                <a:gd name="connsiteX2" fmla="*/ 3524 w 128599"/>
                <a:gd name="connsiteY2" fmla="*/ 168425 h 170069"/>
                <a:gd name="connsiteX3" fmla="*/ 3524 w 128599"/>
                <a:gd name="connsiteY3" fmla="*/ 168425 h 170069"/>
                <a:gd name="connsiteX4" fmla="*/ 15502 w 128599"/>
                <a:gd name="connsiteY4" fmla="*/ 166546 h 170069"/>
                <a:gd name="connsiteX5" fmla="*/ 126954 w 128599"/>
                <a:gd name="connsiteY5" fmla="*/ 13623 h 170069"/>
                <a:gd name="connsiteX6" fmla="*/ 125075 w 128599"/>
                <a:gd name="connsiteY6" fmla="*/ 1645 h 170069"/>
                <a:gd name="connsiteX7" fmla="*/ 125075 w 128599"/>
                <a:gd name="connsiteY7" fmla="*/ 1645 h 170069"/>
                <a:gd name="connsiteX8" fmla="*/ 113098 w 128599"/>
                <a:gd name="connsiteY8" fmla="*/ 3524 h 17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599" h="170069">
                  <a:moveTo>
                    <a:pt x="113098" y="3524"/>
                  </a:moveTo>
                  <a:lnTo>
                    <a:pt x="1645" y="156447"/>
                  </a:lnTo>
                  <a:cubicBezTo>
                    <a:pt x="-1143" y="160274"/>
                    <a:pt x="-303" y="165637"/>
                    <a:pt x="3524" y="168425"/>
                  </a:cubicBezTo>
                  <a:lnTo>
                    <a:pt x="3524" y="168425"/>
                  </a:lnTo>
                  <a:cubicBezTo>
                    <a:pt x="7351" y="171212"/>
                    <a:pt x="12714" y="170372"/>
                    <a:pt x="15502" y="166546"/>
                  </a:cubicBezTo>
                  <a:lnTo>
                    <a:pt x="126954" y="13623"/>
                  </a:lnTo>
                  <a:cubicBezTo>
                    <a:pt x="129742" y="9796"/>
                    <a:pt x="128902" y="4433"/>
                    <a:pt x="125075" y="1645"/>
                  </a:cubicBezTo>
                  <a:lnTo>
                    <a:pt x="125075" y="1645"/>
                  </a:lnTo>
                  <a:cubicBezTo>
                    <a:pt x="121252" y="-1143"/>
                    <a:pt x="115889" y="-303"/>
                    <a:pt x="113098" y="3524"/>
                  </a:cubicBezTo>
                  <a:close/>
                </a:path>
              </a:pathLst>
            </a:custGeom>
            <a:solidFill>
              <a:srgbClr val="A1A3AF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9" name="任意多边形: 形状 88"/>
            <p:cNvSpPr/>
            <p:nvPr/>
          </p:nvSpPr>
          <p:spPr>
            <a:xfrm>
              <a:off x="3522946" y="2918168"/>
              <a:ext cx="75087" cy="68525"/>
            </a:xfrm>
            <a:custGeom>
              <a:avLst/>
              <a:gdLst>
                <a:gd name="connsiteX0" fmla="*/ 74729 w 75087"/>
                <a:gd name="connsiteY0" fmla="*/ 42272 h 68525"/>
                <a:gd name="connsiteX1" fmla="*/ 22968 w 75087"/>
                <a:gd name="connsiteY1" fmla="*/ 51 h 68525"/>
                <a:gd name="connsiteX2" fmla="*/ 16274 w 75087"/>
                <a:gd name="connsiteY2" fmla="*/ 2626 h 68525"/>
                <a:gd name="connsiteX3" fmla="*/ 1129 w 75087"/>
                <a:gd name="connsiteY3" fmla="*/ 19675 h 68525"/>
                <a:gd name="connsiteX4" fmla="*/ 3621 w 75087"/>
                <a:gd name="connsiteY4" fmla="*/ 26958 h 68525"/>
                <a:gd name="connsiteX5" fmla="*/ 50390 w 75087"/>
                <a:gd name="connsiteY5" fmla="*/ 65651 h 68525"/>
                <a:gd name="connsiteX6" fmla="*/ 57903 w 75087"/>
                <a:gd name="connsiteY6" fmla="*/ 67012 h 68525"/>
                <a:gd name="connsiteX7" fmla="*/ 73127 w 75087"/>
                <a:gd name="connsiteY7" fmla="*/ 49871 h 68525"/>
                <a:gd name="connsiteX8" fmla="*/ 74729 w 75087"/>
                <a:gd name="connsiteY8" fmla="*/ 42272 h 6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087" h="68525">
                  <a:moveTo>
                    <a:pt x="74729" y="42272"/>
                  </a:moveTo>
                  <a:cubicBezTo>
                    <a:pt x="64243" y="7948"/>
                    <a:pt x="34044" y="1327"/>
                    <a:pt x="22968" y="51"/>
                  </a:cubicBezTo>
                  <a:cubicBezTo>
                    <a:pt x="20448" y="-240"/>
                    <a:pt x="17962" y="730"/>
                    <a:pt x="16274" y="2626"/>
                  </a:cubicBezTo>
                  <a:lnTo>
                    <a:pt x="1129" y="19675"/>
                  </a:lnTo>
                  <a:cubicBezTo>
                    <a:pt x="-1165" y="22257"/>
                    <a:pt x="223" y="26351"/>
                    <a:pt x="3621" y="26958"/>
                  </a:cubicBezTo>
                  <a:cubicBezTo>
                    <a:pt x="16305" y="29235"/>
                    <a:pt x="40329" y="37276"/>
                    <a:pt x="50390" y="65651"/>
                  </a:cubicBezTo>
                  <a:cubicBezTo>
                    <a:pt x="51507" y="68809"/>
                    <a:pt x="55681" y="69516"/>
                    <a:pt x="57903" y="67012"/>
                  </a:cubicBezTo>
                  <a:lnTo>
                    <a:pt x="73127" y="49871"/>
                  </a:lnTo>
                  <a:cubicBezTo>
                    <a:pt x="74969" y="47807"/>
                    <a:pt x="75538" y="44919"/>
                    <a:pt x="74729" y="42272"/>
                  </a:cubicBezTo>
                  <a:close/>
                </a:path>
              </a:pathLst>
            </a:custGeom>
            <a:solidFill>
              <a:srgbClr val="A1A3AF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64" name="任意多边形: 形状 63"/>
          <p:cNvSpPr/>
          <p:nvPr/>
        </p:nvSpPr>
        <p:spPr>
          <a:xfrm>
            <a:off x="9107885" y="-899101"/>
            <a:ext cx="4789714" cy="2002972"/>
          </a:xfrm>
          <a:custGeom>
            <a:avLst/>
            <a:gdLst>
              <a:gd name="connsiteX0" fmla="*/ 0 w 4789714"/>
              <a:gd name="connsiteY0" fmla="*/ 0 h 2002972"/>
              <a:gd name="connsiteX1" fmla="*/ 2119086 w 4789714"/>
              <a:gd name="connsiteY1" fmla="*/ 1291772 h 2002972"/>
              <a:gd name="connsiteX2" fmla="*/ 3599543 w 4789714"/>
              <a:gd name="connsiteY2" fmla="*/ 1277257 h 2002972"/>
              <a:gd name="connsiteX3" fmla="*/ 4789714 w 4789714"/>
              <a:gd name="connsiteY3" fmla="*/ 2002972 h 2002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9714" h="2002972">
                <a:moveTo>
                  <a:pt x="0" y="0"/>
                </a:moveTo>
                <a:cubicBezTo>
                  <a:pt x="759581" y="539448"/>
                  <a:pt x="1519162" y="1078896"/>
                  <a:pt x="2119086" y="1291772"/>
                </a:cubicBezTo>
                <a:cubicBezTo>
                  <a:pt x="2719010" y="1504648"/>
                  <a:pt x="3154438" y="1158724"/>
                  <a:pt x="3599543" y="1277257"/>
                </a:cubicBezTo>
                <a:cubicBezTo>
                  <a:pt x="4044648" y="1395790"/>
                  <a:pt x="4417181" y="1699381"/>
                  <a:pt x="4789714" y="2002972"/>
                </a:cubicBez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图形 45"/>
          <p:cNvGrpSpPr/>
          <p:nvPr/>
        </p:nvGrpSpPr>
        <p:grpSpPr>
          <a:xfrm rot="10800000">
            <a:off x="10121900" y="0"/>
            <a:ext cx="1518964" cy="1607546"/>
            <a:chOff x="3063126" y="5517609"/>
            <a:chExt cx="677197" cy="716689"/>
          </a:xfrm>
        </p:grpSpPr>
        <p:sp>
          <p:nvSpPr>
            <p:cNvPr id="48" name="任意多边形: 形状 47"/>
            <p:cNvSpPr/>
            <p:nvPr/>
          </p:nvSpPr>
          <p:spPr>
            <a:xfrm>
              <a:off x="3225618" y="6072765"/>
              <a:ext cx="167397" cy="161533"/>
            </a:xfrm>
            <a:custGeom>
              <a:avLst/>
              <a:gdLst>
                <a:gd name="connsiteX0" fmla="*/ 167061 w 167397"/>
                <a:gd name="connsiteY0" fmla="*/ 40970 h 161533"/>
                <a:gd name="connsiteX1" fmla="*/ 141858 w 167397"/>
                <a:gd name="connsiteY1" fmla="*/ 161534 h 161533"/>
                <a:gd name="connsiteX2" fmla="*/ 0 w 167397"/>
                <a:gd name="connsiteY2" fmla="*/ 161534 h 161533"/>
                <a:gd name="connsiteX3" fmla="*/ 31101 w 167397"/>
                <a:gd name="connsiteY3" fmla="*/ 12544 h 161533"/>
                <a:gd name="connsiteX4" fmla="*/ 49755 w 167397"/>
                <a:gd name="connsiteY4" fmla="*/ 336 h 161533"/>
                <a:gd name="connsiteX5" fmla="*/ 70775 w 167397"/>
                <a:gd name="connsiteY5" fmla="*/ 4726 h 161533"/>
                <a:gd name="connsiteX6" fmla="*/ 133834 w 167397"/>
                <a:gd name="connsiteY6" fmla="*/ 17893 h 161533"/>
                <a:gd name="connsiteX7" fmla="*/ 154854 w 167397"/>
                <a:gd name="connsiteY7" fmla="*/ 22282 h 161533"/>
                <a:gd name="connsiteX8" fmla="*/ 167061 w 167397"/>
                <a:gd name="connsiteY8" fmla="*/ 40970 h 16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397" h="161533">
                  <a:moveTo>
                    <a:pt x="167061" y="40970"/>
                  </a:moveTo>
                  <a:lnTo>
                    <a:pt x="141858" y="161534"/>
                  </a:lnTo>
                  <a:lnTo>
                    <a:pt x="0" y="161534"/>
                  </a:lnTo>
                  <a:lnTo>
                    <a:pt x="31101" y="12544"/>
                  </a:lnTo>
                  <a:cubicBezTo>
                    <a:pt x="32884" y="4040"/>
                    <a:pt x="41251" y="-1447"/>
                    <a:pt x="49755" y="336"/>
                  </a:cubicBezTo>
                  <a:lnTo>
                    <a:pt x="70775" y="4726"/>
                  </a:lnTo>
                  <a:lnTo>
                    <a:pt x="133834" y="17893"/>
                  </a:lnTo>
                  <a:lnTo>
                    <a:pt x="154854" y="22282"/>
                  </a:lnTo>
                  <a:cubicBezTo>
                    <a:pt x="163358" y="24065"/>
                    <a:pt x="168844" y="32432"/>
                    <a:pt x="167061" y="40970"/>
                  </a:cubicBez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3063126" y="5517609"/>
              <a:ext cx="660105" cy="508420"/>
            </a:xfrm>
            <a:custGeom>
              <a:avLst/>
              <a:gdLst>
                <a:gd name="connsiteX0" fmla="*/ 613398 w 660105"/>
                <a:gd name="connsiteY0" fmla="*/ 101980 h 508420"/>
                <a:gd name="connsiteX1" fmla="*/ 131377 w 660105"/>
                <a:gd name="connsiteY1" fmla="*/ 1253 h 508420"/>
                <a:gd name="connsiteX2" fmla="*/ 61909 w 660105"/>
                <a:gd name="connsiteY2" fmla="*/ 46708 h 508420"/>
                <a:gd name="connsiteX3" fmla="*/ 1253 w 660105"/>
                <a:gd name="connsiteY3" fmla="*/ 336973 h 508420"/>
                <a:gd name="connsiteX4" fmla="*/ 46708 w 660105"/>
                <a:gd name="connsiteY4" fmla="*/ 406441 h 508420"/>
                <a:gd name="connsiteX5" fmla="*/ 528729 w 660105"/>
                <a:gd name="connsiteY5" fmla="*/ 507168 h 508420"/>
                <a:gd name="connsiteX6" fmla="*/ 598197 w 660105"/>
                <a:gd name="connsiteY6" fmla="*/ 461713 h 508420"/>
                <a:gd name="connsiteX7" fmla="*/ 658853 w 660105"/>
                <a:gd name="connsiteY7" fmla="*/ 171448 h 508420"/>
                <a:gd name="connsiteX8" fmla="*/ 613398 w 660105"/>
                <a:gd name="connsiteY8" fmla="*/ 101980 h 50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0105" h="508420">
                  <a:moveTo>
                    <a:pt x="613398" y="101980"/>
                  </a:moveTo>
                  <a:lnTo>
                    <a:pt x="131377" y="1253"/>
                  </a:lnTo>
                  <a:cubicBezTo>
                    <a:pt x="99641" y="-5379"/>
                    <a:pt x="68540" y="14972"/>
                    <a:pt x="61909" y="46708"/>
                  </a:cubicBezTo>
                  <a:lnTo>
                    <a:pt x="1253" y="336973"/>
                  </a:lnTo>
                  <a:cubicBezTo>
                    <a:pt x="-5379" y="368708"/>
                    <a:pt x="14972" y="399809"/>
                    <a:pt x="46708" y="406441"/>
                  </a:cubicBezTo>
                  <a:lnTo>
                    <a:pt x="528729" y="507168"/>
                  </a:lnTo>
                  <a:cubicBezTo>
                    <a:pt x="560465" y="513799"/>
                    <a:pt x="591566" y="493448"/>
                    <a:pt x="598197" y="461713"/>
                  </a:cubicBezTo>
                  <a:lnTo>
                    <a:pt x="658853" y="171448"/>
                  </a:lnTo>
                  <a:cubicBezTo>
                    <a:pt x="665485" y="139716"/>
                    <a:pt x="645134" y="108612"/>
                    <a:pt x="613398" y="101980"/>
                  </a:cubicBezTo>
                  <a:close/>
                </a:path>
              </a:pathLst>
            </a:custGeom>
            <a:solidFill>
              <a:srgbClr val="717282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 rot="-149239">
              <a:off x="3353649" y="5655588"/>
              <a:ext cx="273734" cy="273734"/>
            </a:xfrm>
            <a:custGeom>
              <a:avLst/>
              <a:gdLst>
                <a:gd name="connsiteX0" fmla="*/ 273735 w 273734"/>
                <a:gd name="connsiteY0" fmla="*/ 136868 h 273734"/>
                <a:gd name="connsiteX1" fmla="*/ 136867 w 273734"/>
                <a:gd name="connsiteY1" fmla="*/ 273735 h 273734"/>
                <a:gd name="connsiteX2" fmla="*/ 0 w 273734"/>
                <a:gd name="connsiteY2" fmla="*/ 136868 h 273734"/>
                <a:gd name="connsiteX3" fmla="*/ 136867 w 273734"/>
                <a:gd name="connsiteY3" fmla="*/ 0 h 273734"/>
                <a:gd name="connsiteX4" fmla="*/ 273735 w 273734"/>
                <a:gd name="connsiteY4" fmla="*/ 136868 h 27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734" h="273734">
                  <a:moveTo>
                    <a:pt x="273735" y="136868"/>
                  </a:moveTo>
                  <a:cubicBezTo>
                    <a:pt x="273735" y="212457"/>
                    <a:pt x="212457" y="273735"/>
                    <a:pt x="136867" y="273735"/>
                  </a:cubicBezTo>
                  <a:cubicBezTo>
                    <a:pt x="61278" y="273735"/>
                    <a:pt x="0" y="212457"/>
                    <a:pt x="0" y="136868"/>
                  </a:cubicBezTo>
                  <a:cubicBezTo>
                    <a:pt x="0" y="61278"/>
                    <a:pt x="61278" y="0"/>
                    <a:pt x="136867" y="0"/>
                  </a:cubicBezTo>
                  <a:cubicBezTo>
                    <a:pt x="212457" y="0"/>
                    <a:pt x="273735" y="61278"/>
                    <a:pt x="273735" y="136868"/>
                  </a:cubicBezTo>
                  <a:close/>
                </a:path>
              </a:pathLst>
            </a:custGeom>
            <a:solidFill>
              <a:srgbClr val="A1A3AF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3422519" y="5724075"/>
              <a:ext cx="136218" cy="136219"/>
            </a:xfrm>
            <a:custGeom>
              <a:avLst/>
              <a:gdLst>
                <a:gd name="connsiteX0" fmla="*/ 82038 w 136218"/>
                <a:gd name="connsiteY0" fmla="*/ 1453 h 136219"/>
                <a:gd name="connsiteX1" fmla="*/ 1453 w 136218"/>
                <a:gd name="connsiteY1" fmla="*/ 54181 h 136219"/>
                <a:gd name="connsiteX2" fmla="*/ 54181 w 136218"/>
                <a:gd name="connsiteY2" fmla="*/ 134766 h 136219"/>
                <a:gd name="connsiteX3" fmla="*/ 134766 w 136218"/>
                <a:gd name="connsiteY3" fmla="*/ 82038 h 136219"/>
                <a:gd name="connsiteX4" fmla="*/ 82038 w 136218"/>
                <a:gd name="connsiteY4" fmla="*/ 1453 h 136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18" h="136219">
                  <a:moveTo>
                    <a:pt x="82038" y="1453"/>
                  </a:moveTo>
                  <a:cubicBezTo>
                    <a:pt x="45224" y="-6238"/>
                    <a:pt x="9148" y="17367"/>
                    <a:pt x="1453" y="54181"/>
                  </a:cubicBezTo>
                  <a:cubicBezTo>
                    <a:pt x="-6238" y="90994"/>
                    <a:pt x="17367" y="127074"/>
                    <a:pt x="54181" y="134766"/>
                  </a:cubicBezTo>
                  <a:cubicBezTo>
                    <a:pt x="90995" y="142460"/>
                    <a:pt x="127071" y="118852"/>
                    <a:pt x="134766" y="82038"/>
                  </a:cubicBezTo>
                  <a:cubicBezTo>
                    <a:pt x="142457" y="45224"/>
                    <a:pt x="118848" y="9144"/>
                    <a:pt x="82038" y="1453"/>
                  </a:cubicBezTo>
                  <a:close/>
                </a:path>
              </a:pathLst>
            </a:custGeom>
            <a:solidFill>
              <a:srgbClr val="5D5F6D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3422507" y="5724087"/>
              <a:ext cx="124980" cy="132466"/>
            </a:xfrm>
            <a:custGeom>
              <a:avLst/>
              <a:gdLst>
                <a:gd name="connsiteX0" fmla="*/ 36180 w 124980"/>
                <a:gd name="connsiteY0" fmla="*/ 81097 h 132466"/>
                <a:gd name="connsiteX1" fmla="*/ 45973 w 124980"/>
                <a:gd name="connsiteY1" fmla="*/ 132466 h 132466"/>
                <a:gd name="connsiteX2" fmla="*/ 1454 w 124980"/>
                <a:gd name="connsiteY2" fmla="*/ 54151 h 132466"/>
                <a:gd name="connsiteX3" fmla="*/ 82036 w 124980"/>
                <a:gd name="connsiteY3" fmla="*/ 1454 h 132466"/>
                <a:gd name="connsiteX4" fmla="*/ 124981 w 124980"/>
                <a:gd name="connsiteY4" fmla="*/ 30642 h 132466"/>
                <a:gd name="connsiteX5" fmla="*/ 116768 w 124980"/>
                <a:gd name="connsiteY5" fmla="*/ 28365 h 132466"/>
                <a:gd name="connsiteX6" fmla="*/ 36180 w 124980"/>
                <a:gd name="connsiteY6" fmla="*/ 81097 h 132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980" h="132466">
                  <a:moveTo>
                    <a:pt x="36180" y="81097"/>
                  </a:moveTo>
                  <a:cubicBezTo>
                    <a:pt x="32322" y="99558"/>
                    <a:pt x="36341" y="117876"/>
                    <a:pt x="45973" y="132466"/>
                  </a:cubicBezTo>
                  <a:cubicBezTo>
                    <a:pt x="13929" y="121531"/>
                    <a:pt x="-5651" y="88153"/>
                    <a:pt x="1454" y="54151"/>
                  </a:cubicBezTo>
                  <a:cubicBezTo>
                    <a:pt x="9142" y="17365"/>
                    <a:pt x="45215" y="-6240"/>
                    <a:pt x="82036" y="1454"/>
                  </a:cubicBezTo>
                  <a:cubicBezTo>
                    <a:pt x="100395" y="5291"/>
                    <a:pt x="115434" y="16141"/>
                    <a:pt x="124981" y="30642"/>
                  </a:cubicBezTo>
                  <a:cubicBezTo>
                    <a:pt x="122340" y="29706"/>
                    <a:pt x="119587" y="28955"/>
                    <a:pt x="116768" y="28365"/>
                  </a:cubicBezTo>
                  <a:cubicBezTo>
                    <a:pt x="79951" y="20670"/>
                    <a:pt x="43868" y="44310"/>
                    <a:pt x="36180" y="81097"/>
                  </a:cubicBez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3502258" y="5771327"/>
              <a:ext cx="32882" cy="32880"/>
            </a:xfrm>
            <a:custGeom>
              <a:avLst/>
              <a:gdLst>
                <a:gd name="connsiteX0" fmla="*/ 19804 w 32882"/>
                <a:gd name="connsiteY0" fmla="*/ 351 h 32880"/>
                <a:gd name="connsiteX1" fmla="*/ 351 w 32882"/>
                <a:gd name="connsiteY1" fmla="*/ 13080 h 32880"/>
                <a:gd name="connsiteX2" fmla="*/ 13080 w 32882"/>
                <a:gd name="connsiteY2" fmla="*/ 32529 h 32880"/>
                <a:gd name="connsiteX3" fmla="*/ 32533 w 32882"/>
                <a:gd name="connsiteY3" fmla="*/ 19801 h 32880"/>
                <a:gd name="connsiteX4" fmla="*/ 19804 w 32882"/>
                <a:gd name="connsiteY4" fmla="*/ 351 h 3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82" h="32880">
                  <a:moveTo>
                    <a:pt x="19804" y="351"/>
                  </a:moveTo>
                  <a:cubicBezTo>
                    <a:pt x="10920" y="-1507"/>
                    <a:pt x="2210" y="4192"/>
                    <a:pt x="351" y="13080"/>
                  </a:cubicBezTo>
                  <a:cubicBezTo>
                    <a:pt x="-1507" y="21964"/>
                    <a:pt x="4192" y="30674"/>
                    <a:pt x="13080" y="32529"/>
                  </a:cubicBezTo>
                  <a:cubicBezTo>
                    <a:pt x="21968" y="34387"/>
                    <a:pt x="30674" y="28688"/>
                    <a:pt x="32533" y="19801"/>
                  </a:cubicBezTo>
                  <a:cubicBezTo>
                    <a:pt x="34388" y="10919"/>
                    <a:pt x="28689" y="2210"/>
                    <a:pt x="19804" y="351"/>
                  </a:cubicBezTo>
                  <a:close/>
                </a:path>
              </a:pathLst>
            </a:custGeom>
            <a:solidFill>
              <a:srgbClr val="A1A3AF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3147167" y="5595535"/>
              <a:ext cx="184464" cy="184464"/>
            </a:xfrm>
            <a:custGeom>
              <a:avLst/>
              <a:gdLst>
                <a:gd name="connsiteX0" fmla="*/ 172989 w 184464"/>
                <a:gd name="connsiteY0" fmla="*/ 27205 h 184464"/>
                <a:gd name="connsiteX1" fmla="*/ 44274 w 184464"/>
                <a:gd name="connsiteY1" fmla="*/ 308 h 184464"/>
                <a:gd name="connsiteX2" fmla="*/ 27205 w 184464"/>
                <a:gd name="connsiteY2" fmla="*/ 11476 h 184464"/>
                <a:gd name="connsiteX3" fmla="*/ 308 w 184464"/>
                <a:gd name="connsiteY3" fmla="*/ 140191 h 184464"/>
                <a:gd name="connsiteX4" fmla="*/ 11476 w 184464"/>
                <a:gd name="connsiteY4" fmla="*/ 157260 h 184464"/>
                <a:gd name="connsiteX5" fmla="*/ 140190 w 184464"/>
                <a:gd name="connsiteY5" fmla="*/ 184157 h 184464"/>
                <a:gd name="connsiteX6" fmla="*/ 157260 w 184464"/>
                <a:gd name="connsiteY6" fmla="*/ 172989 h 184464"/>
                <a:gd name="connsiteX7" fmla="*/ 184157 w 184464"/>
                <a:gd name="connsiteY7" fmla="*/ 44274 h 184464"/>
                <a:gd name="connsiteX8" fmla="*/ 172989 w 184464"/>
                <a:gd name="connsiteY8" fmla="*/ 27205 h 184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464" h="184464">
                  <a:moveTo>
                    <a:pt x="172989" y="27205"/>
                  </a:moveTo>
                  <a:lnTo>
                    <a:pt x="44274" y="308"/>
                  </a:lnTo>
                  <a:cubicBezTo>
                    <a:pt x="36477" y="-1321"/>
                    <a:pt x="28834" y="3678"/>
                    <a:pt x="27205" y="11476"/>
                  </a:cubicBezTo>
                  <a:lnTo>
                    <a:pt x="308" y="140191"/>
                  </a:lnTo>
                  <a:cubicBezTo>
                    <a:pt x="-1321" y="147988"/>
                    <a:pt x="3678" y="155631"/>
                    <a:pt x="11476" y="157260"/>
                  </a:cubicBezTo>
                  <a:lnTo>
                    <a:pt x="140190" y="184157"/>
                  </a:lnTo>
                  <a:cubicBezTo>
                    <a:pt x="147988" y="185786"/>
                    <a:pt x="155631" y="180786"/>
                    <a:pt x="157260" y="172989"/>
                  </a:cubicBezTo>
                  <a:lnTo>
                    <a:pt x="184157" y="44274"/>
                  </a:lnTo>
                  <a:cubicBezTo>
                    <a:pt x="185786" y="36477"/>
                    <a:pt x="180786" y="28833"/>
                    <a:pt x="172989" y="27205"/>
                  </a:cubicBezTo>
                  <a:close/>
                </a:path>
              </a:pathLst>
            </a:custGeom>
            <a:solidFill>
              <a:srgbClr val="A1A3AF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3231083" y="5821761"/>
              <a:ext cx="58422" cy="58421"/>
            </a:xfrm>
            <a:custGeom>
              <a:avLst/>
              <a:gdLst>
                <a:gd name="connsiteX0" fmla="*/ 49948 w 58422"/>
                <a:gd name="connsiteY0" fmla="*/ 6643 h 58421"/>
                <a:gd name="connsiteX1" fmla="*/ 19248 w 58422"/>
                <a:gd name="connsiteY1" fmla="*/ 228 h 58421"/>
                <a:gd name="connsiteX2" fmla="*/ 6643 w 58422"/>
                <a:gd name="connsiteY2" fmla="*/ 8474 h 58421"/>
                <a:gd name="connsiteX3" fmla="*/ 227 w 58422"/>
                <a:gd name="connsiteY3" fmla="*/ 39174 h 58421"/>
                <a:gd name="connsiteX4" fmla="*/ 8474 w 58422"/>
                <a:gd name="connsiteY4" fmla="*/ 51779 h 58421"/>
                <a:gd name="connsiteX5" fmla="*/ 39174 w 58422"/>
                <a:gd name="connsiteY5" fmla="*/ 58194 h 58421"/>
                <a:gd name="connsiteX6" fmla="*/ 51779 w 58422"/>
                <a:gd name="connsiteY6" fmla="*/ 49948 h 58421"/>
                <a:gd name="connsiteX7" fmla="*/ 58195 w 58422"/>
                <a:gd name="connsiteY7" fmla="*/ 19248 h 58421"/>
                <a:gd name="connsiteX8" fmla="*/ 49948 w 58422"/>
                <a:gd name="connsiteY8" fmla="*/ 6643 h 5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422" h="58421">
                  <a:moveTo>
                    <a:pt x="49948" y="6643"/>
                  </a:moveTo>
                  <a:lnTo>
                    <a:pt x="19248" y="228"/>
                  </a:lnTo>
                  <a:cubicBezTo>
                    <a:pt x="13491" y="-976"/>
                    <a:pt x="7847" y="2717"/>
                    <a:pt x="6643" y="8474"/>
                  </a:cubicBezTo>
                  <a:lnTo>
                    <a:pt x="227" y="39174"/>
                  </a:lnTo>
                  <a:cubicBezTo>
                    <a:pt x="-976" y="44931"/>
                    <a:pt x="2717" y="50575"/>
                    <a:pt x="8474" y="51779"/>
                  </a:cubicBezTo>
                  <a:lnTo>
                    <a:pt x="39174" y="58194"/>
                  </a:lnTo>
                  <a:cubicBezTo>
                    <a:pt x="44931" y="59398"/>
                    <a:pt x="50575" y="55705"/>
                    <a:pt x="51779" y="49948"/>
                  </a:cubicBezTo>
                  <a:lnTo>
                    <a:pt x="58195" y="19248"/>
                  </a:lnTo>
                  <a:cubicBezTo>
                    <a:pt x="59398" y="13487"/>
                    <a:pt x="55709" y="7843"/>
                    <a:pt x="49948" y="6643"/>
                  </a:cubicBezTo>
                  <a:close/>
                </a:path>
              </a:pathLst>
            </a:custGeom>
            <a:solidFill>
              <a:srgbClr val="A1A3AF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3667842" y="5720254"/>
              <a:ext cx="72481" cy="231443"/>
            </a:xfrm>
            <a:custGeom>
              <a:avLst/>
              <a:gdLst>
                <a:gd name="connsiteX0" fmla="*/ 47619 w 72481"/>
                <a:gd name="connsiteY0" fmla="*/ 0 h 231443"/>
                <a:gd name="connsiteX1" fmla="*/ 0 w 72481"/>
                <a:gd name="connsiteY1" fmla="*/ 227878 h 231443"/>
                <a:gd name="connsiteX2" fmla="*/ 15924 w 72481"/>
                <a:gd name="connsiteY2" fmla="*/ 231204 h 231443"/>
                <a:gd name="connsiteX3" fmla="*/ 29222 w 72481"/>
                <a:gd name="connsiteY3" fmla="*/ 222505 h 231443"/>
                <a:gd name="connsiteX4" fmla="*/ 72242 w 72481"/>
                <a:gd name="connsiteY4" fmla="*/ 16627 h 231443"/>
                <a:gd name="connsiteX5" fmla="*/ 63539 w 72481"/>
                <a:gd name="connsiteY5" fmla="*/ 3330 h 231443"/>
                <a:gd name="connsiteX6" fmla="*/ 47619 w 72481"/>
                <a:gd name="connsiteY6" fmla="*/ 0 h 23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481" h="231443">
                  <a:moveTo>
                    <a:pt x="47619" y="0"/>
                  </a:moveTo>
                  <a:lnTo>
                    <a:pt x="0" y="227878"/>
                  </a:lnTo>
                  <a:lnTo>
                    <a:pt x="15924" y="231204"/>
                  </a:lnTo>
                  <a:cubicBezTo>
                    <a:pt x="22000" y="232473"/>
                    <a:pt x="27953" y="228577"/>
                    <a:pt x="29222" y="222505"/>
                  </a:cubicBezTo>
                  <a:lnTo>
                    <a:pt x="72242" y="16627"/>
                  </a:lnTo>
                  <a:cubicBezTo>
                    <a:pt x="73511" y="10551"/>
                    <a:pt x="69616" y="4599"/>
                    <a:pt x="63539" y="3330"/>
                  </a:cubicBezTo>
                  <a:lnTo>
                    <a:pt x="47619" y="0"/>
                  </a:ln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3159673" y="5936356"/>
              <a:ext cx="373296" cy="131911"/>
            </a:xfrm>
            <a:custGeom>
              <a:avLst/>
              <a:gdLst>
                <a:gd name="connsiteX0" fmla="*/ 9044 w 373296"/>
                <a:gd name="connsiteY0" fmla="*/ 0 h 131911"/>
                <a:gd name="connsiteX1" fmla="*/ 385 w 373296"/>
                <a:gd name="connsiteY1" fmla="*/ 41426 h 131911"/>
                <a:gd name="connsiteX2" fmla="*/ 14369 w 373296"/>
                <a:gd name="connsiteY2" fmla="*/ 62796 h 131911"/>
                <a:gd name="connsiteX3" fmla="*/ 343268 w 373296"/>
                <a:gd name="connsiteY3" fmla="*/ 131526 h 131911"/>
                <a:gd name="connsiteX4" fmla="*/ 364638 w 373296"/>
                <a:gd name="connsiteY4" fmla="*/ 117543 h 131911"/>
                <a:gd name="connsiteX5" fmla="*/ 373296 w 373296"/>
                <a:gd name="connsiteY5" fmla="*/ 76117 h 131911"/>
                <a:gd name="connsiteX6" fmla="*/ 9044 w 373296"/>
                <a:gd name="connsiteY6" fmla="*/ 0 h 131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96" h="131911">
                  <a:moveTo>
                    <a:pt x="9044" y="0"/>
                  </a:moveTo>
                  <a:lnTo>
                    <a:pt x="385" y="41426"/>
                  </a:lnTo>
                  <a:cubicBezTo>
                    <a:pt x="-1655" y="51188"/>
                    <a:pt x="4607" y="60755"/>
                    <a:pt x="14369" y="62796"/>
                  </a:cubicBezTo>
                  <a:lnTo>
                    <a:pt x="343268" y="131526"/>
                  </a:lnTo>
                  <a:cubicBezTo>
                    <a:pt x="353031" y="133567"/>
                    <a:pt x="362598" y="127305"/>
                    <a:pt x="364638" y="117543"/>
                  </a:cubicBezTo>
                  <a:lnTo>
                    <a:pt x="373296" y="76117"/>
                  </a:lnTo>
                  <a:lnTo>
                    <a:pt x="9044" y="0"/>
                  </a:ln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3289247" y="6026930"/>
              <a:ext cx="80765" cy="110896"/>
            </a:xfrm>
            <a:custGeom>
              <a:avLst/>
              <a:gdLst>
                <a:gd name="connsiteX0" fmla="*/ 17724 w 80765"/>
                <a:gd name="connsiteY0" fmla="*/ 0 h 110896"/>
                <a:gd name="connsiteX1" fmla="*/ 397 w 80765"/>
                <a:gd name="connsiteY1" fmla="*/ 82910 h 110896"/>
                <a:gd name="connsiteX2" fmla="*/ 14813 w 80765"/>
                <a:gd name="connsiteY2" fmla="*/ 104941 h 110896"/>
                <a:gd name="connsiteX3" fmla="*/ 41408 w 80765"/>
                <a:gd name="connsiteY3" fmla="*/ 110499 h 110896"/>
                <a:gd name="connsiteX4" fmla="*/ 63439 w 80765"/>
                <a:gd name="connsiteY4" fmla="*/ 96084 h 110896"/>
                <a:gd name="connsiteX5" fmla="*/ 80766 w 80765"/>
                <a:gd name="connsiteY5" fmla="*/ 13174 h 110896"/>
                <a:gd name="connsiteX6" fmla="*/ 17724 w 80765"/>
                <a:gd name="connsiteY6" fmla="*/ 0 h 11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65" h="110896">
                  <a:moveTo>
                    <a:pt x="17724" y="0"/>
                  </a:moveTo>
                  <a:lnTo>
                    <a:pt x="397" y="82910"/>
                  </a:lnTo>
                  <a:cubicBezTo>
                    <a:pt x="-1705" y="92974"/>
                    <a:pt x="4748" y="102839"/>
                    <a:pt x="14813" y="104941"/>
                  </a:cubicBezTo>
                  <a:lnTo>
                    <a:pt x="41408" y="110499"/>
                  </a:lnTo>
                  <a:cubicBezTo>
                    <a:pt x="51472" y="112602"/>
                    <a:pt x="61337" y="106148"/>
                    <a:pt x="63439" y="96084"/>
                  </a:cubicBezTo>
                  <a:lnTo>
                    <a:pt x="80766" y="13174"/>
                  </a:lnTo>
                  <a:lnTo>
                    <a:pt x="17724" y="0"/>
                  </a:lnTo>
                  <a:close/>
                </a:path>
              </a:pathLst>
            </a:custGeom>
            <a:solidFill>
              <a:srgbClr val="717282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0" name="图形 45"/>
          <p:cNvGrpSpPr/>
          <p:nvPr/>
        </p:nvGrpSpPr>
        <p:grpSpPr>
          <a:xfrm>
            <a:off x="421888" y="219965"/>
            <a:ext cx="1380977" cy="1380965"/>
            <a:chOff x="8786571" y="4992349"/>
            <a:chExt cx="332204" cy="332201"/>
          </a:xfrm>
          <a:solidFill>
            <a:srgbClr val="EFA014"/>
          </a:solidFill>
        </p:grpSpPr>
        <p:sp>
          <p:nvSpPr>
            <p:cNvPr id="71" name="任意多边形: 形状 70"/>
            <p:cNvSpPr/>
            <p:nvPr/>
          </p:nvSpPr>
          <p:spPr>
            <a:xfrm>
              <a:off x="8848012" y="5053787"/>
              <a:ext cx="209326" cy="209326"/>
            </a:xfrm>
            <a:custGeom>
              <a:avLst/>
              <a:gdLst>
                <a:gd name="connsiteX0" fmla="*/ 209327 w 209326"/>
                <a:gd name="connsiteY0" fmla="*/ 104663 h 209326"/>
                <a:gd name="connsiteX1" fmla="*/ 104663 w 209326"/>
                <a:gd name="connsiteY1" fmla="*/ 209327 h 209326"/>
                <a:gd name="connsiteX2" fmla="*/ 0 w 209326"/>
                <a:gd name="connsiteY2" fmla="*/ 104663 h 209326"/>
                <a:gd name="connsiteX3" fmla="*/ 104663 w 209326"/>
                <a:gd name="connsiteY3" fmla="*/ 0 h 209326"/>
                <a:gd name="connsiteX4" fmla="*/ 209327 w 209326"/>
                <a:gd name="connsiteY4" fmla="*/ 104663 h 20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326" h="209326">
                  <a:moveTo>
                    <a:pt x="209327" y="104663"/>
                  </a:moveTo>
                  <a:cubicBezTo>
                    <a:pt x="209327" y="162467"/>
                    <a:pt x="162467" y="209327"/>
                    <a:pt x="104663" y="209327"/>
                  </a:cubicBezTo>
                  <a:cubicBezTo>
                    <a:pt x="46859" y="209327"/>
                    <a:pt x="0" y="162467"/>
                    <a:pt x="0" y="104663"/>
                  </a:cubicBezTo>
                  <a:cubicBezTo>
                    <a:pt x="0" y="46859"/>
                    <a:pt x="46860" y="0"/>
                    <a:pt x="104663" y="0"/>
                  </a:cubicBezTo>
                  <a:cubicBezTo>
                    <a:pt x="162468" y="0"/>
                    <a:pt x="209327" y="46860"/>
                    <a:pt x="209327" y="104663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8945090" y="4992349"/>
              <a:ext cx="15166" cy="42955"/>
            </a:xfrm>
            <a:custGeom>
              <a:avLst/>
              <a:gdLst>
                <a:gd name="connsiteX0" fmla="*/ 7585 w 15166"/>
                <a:gd name="connsiteY0" fmla="*/ 42955 h 42955"/>
                <a:gd name="connsiteX1" fmla="*/ 15166 w 15166"/>
                <a:gd name="connsiteY1" fmla="*/ 35370 h 42955"/>
                <a:gd name="connsiteX2" fmla="*/ 15166 w 15166"/>
                <a:gd name="connsiteY2" fmla="*/ 7585 h 42955"/>
                <a:gd name="connsiteX3" fmla="*/ 7585 w 15166"/>
                <a:gd name="connsiteY3" fmla="*/ 0 h 42955"/>
                <a:gd name="connsiteX4" fmla="*/ 0 w 15166"/>
                <a:gd name="connsiteY4" fmla="*/ 7585 h 42955"/>
                <a:gd name="connsiteX5" fmla="*/ 0 w 15166"/>
                <a:gd name="connsiteY5" fmla="*/ 35370 h 42955"/>
                <a:gd name="connsiteX6" fmla="*/ 7585 w 15166"/>
                <a:gd name="connsiteY6" fmla="*/ 42955 h 42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166" h="42955">
                  <a:moveTo>
                    <a:pt x="7585" y="42955"/>
                  </a:moveTo>
                  <a:cubicBezTo>
                    <a:pt x="11772" y="42955"/>
                    <a:pt x="15166" y="39560"/>
                    <a:pt x="15166" y="35370"/>
                  </a:cubicBezTo>
                  <a:lnTo>
                    <a:pt x="15166" y="7585"/>
                  </a:lnTo>
                  <a:cubicBezTo>
                    <a:pt x="15166" y="3395"/>
                    <a:pt x="11772" y="0"/>
                    <a:pt x="7585" y="0"/>
                  </a:cubicBezTo>
                  <a:cubicBezTo>
                    <a:pt x="3395" y="0"/>
                    <a:pt x="0" y="3395"/>
                    <a:pt x="0" y="7585"/>
                  </a:cubicBezTo>
                  <a:lnTo>
                    <a:pt x="0" y="35370"/>
                  </a:lnTo>
                  <a:cubicBezTo>
                    <a:pt x="0" y="39560"/>
                    <a:pt x="3395" y="42955"/>
                    <a:pt x="7585" y="42955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8945090" y="5281595"/>
              <a:ext cx="15166" cy="42955"/>
            </a:xfrm>
            <a:custGeom>
              <a:avLst/>
              <a:gdLst>
                <a:gd name="connsiteX0" fmla="*/ 7585 w 15166"/>
                <a:gd name="connsiteY0" fmla="*/ 0 h 42955"/>
                <a:gd name="connsiteX1" fmla="*/ 0 w 15166"/>
                <a:gd name="connsiteY1" fmla="*/ 7582 h 42955"/>
                <a:gd name="connsiteX2" fmla="*/ 0 w 15166"/>
                <a:gd name="connsiteY2" fmla="*/ 35370 h 42955"/>
                <a:gd name="connsiteX3" fmla="*/ 7585 w 15166"/>
                <a:gd name="connsiteY3" fmla="*/ 42955 h 42955"/>
                <a:gd name="connsiteX4" fmla="*/ 15166 w 15166"/>
                <a:gd name="connsiteY4" fmla="*/ 35370 h 42955"/>
                <a:gd name="connsiteX5" fmla="*/ 15166 w 15166"/>
                <a:gd name="connsiteY5" fmla="*/ 7582 h 42955"/>
                <a:gd name="connsiteX6" fmla="*/ 7585 w 15166"/>
                <a:gd name="connsiteY6" fmla="*/ 0 h 42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166" h="42955">
                  <a:moveTo>
                    <a:pt x="7585" y="0"/>
                  </a:moveTo>
                  <a:cubicBezTo>
                    <a:pt x="3395" y="0"/>
                    <a:pt x="0" y="3395"/>
                    <a:pt x="0" y="7582"/>
                  </a:cubicBezTo>
                  <a:lnTo>
                    <a:pt x="0" y="35370"/>
                  </a:lnTo>
                  <a:cubicBezTo>
                    <a:pt x="0" y="39561"/>
                    <a:pt x="3395" y="42955"/>
                    <a:pt x="7585" y="42955"/>
                  </a:cubicBezTo>
                  <a:cubicBezTo>
                    <a:pt x="11772" y="42955"/>
                    <a:pt x="15166" y="39561"/>
                    <a:pt x="15166" y="35370"/>
                  </a:cubicBezTo>
                  <a:lnTo>
                    <a:pt x="15166" y="7582"/>
                  </a:lnTo>
                  <a:cubicBezTo>
                    <a:pt x="15166" y="3395"/>
                    <a:pt x="11772" y="0"/>
                    <a:pt x="7585" y="0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9075821" y="5150869"/>
              <a:ext cx="42955" cy="15163"/>
            </a:xfrm>
            <a:custGeom>
              <a:avLst/>
              <a:gdLst>
                <a:gd name="connsiteX0" fmla="*/ 35370 w 42955"/>
                <a:gd name="connsiteY0" fmla="*/ 0 h 15163"/>
                <a:gd name="connsiteX1" fmla="*/ 7582 w 42955"/>
                <a:gd name="connsiteY1" fmla="*/ 0 h 15163"/>
                <a:gd name="connsiteX2" fmla="*/ 0 w 42955"/>
                <a:gd name="connsiteY2" fmla="*/ 7581 h 15163"/>
                <a:gd name="connsiteX3" fmla="*/ 7582 w 42955"/>
                <a:gd name="connsiteY3" fmla="*/ 15163 h 15163"/>
                <a:gd name="connsiteX4" fmla="*/ 35370 w 42955"/>
                <a:gd name="connsiteY4" fmla="*/ 15163 h 15163"/>
                <a:gd name="connsiteX5" fmla="*/ 42955 w 42955"/>
                <a:gd name="connsiteY5" fmla="*/ 7581 h 15163"/>
                <a:gd name="connsiteX6" fmla="*/ 35370 w 42955"/>
                <a:gd name="connsiteY6" fmla="*/ 0 h 1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955" h="15163">
                  <a:moveTo>
                    <a:pt x="35370" y="0"/>
                  </a:moveTo>
                  <a:lnTo>
                    <a:pt x="7582" y="0"/>
                  </a:lnTo>
                  <a:cubicBezTo>
                    <a:pt x="3395" y="0"/>
                    <a:pt x="0" y="3395"/>
                    <a:pt x="0" y="7581"/>
                  </a:cubicBezTo>
                  <a:cubicBezTo>
                    <a:pt x="0" y="11768"/>
                    <a:pt x="3395" y="15163"/>
                    <a:pt x="7582" y="15163"/>
                  </a:cubicBezTo>
                  <a:lnTo>
                    <a:pt x="35370" y="15163"/>
                  </a:lnTo>
                  <a:cubicBezTo>
                    <a:pt x="39560" y="15163"/>
                    <a:pt x="42955" y="11768"/>
                    <a:pt x="42955" y="7581"/>
                  </a:cubicBezTo>
                  <a:cubicBezTo>
                    <a:pt x="42955" y="3395"/>
                    <a:pt x="39557" y="0"/>
                    <a:pt x="35370" y="0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8786571" y="5150869"/>
              <a:ext cx="42955" cy="15163"/>
            </a:xfrm>
            <a:custGeom>
              <a:avLst/>
              <a:gdLst>
                <a:gd name="connsiteX0" fmla="*/ 35374 w 42955"/>
                <a:gd name="connsiteY0" fmla="*/ 0 h 15163"/>
                <a:gd name="connsiteX1" fmla="*/ 7585 w 42955"/>
                <a:gd name="connsiteY1" fmla="*/ 0 h 15163"/>
                <a:gd name="connsiteX2" fmla="*/ 0 w 42955"/>
                <a:gd name="connsiteY2" fmla="*/ 7581 h 15163"/>
                <a:gd name="connsiteX3" fmla="*/ 7585 w 42955"/>
                <a:gd name="connsiteY3" fmla="*/ 15163 h 15163"/>
                <a:gd name="connsiteX4" fmla="*/ 35374 w 42955"/>
                <a:gd name="connsiteY4" fmla="*/ 15163 h 15163"/>
                <a:gd name="connsiteX5" fmla="*/ 42955 w 42955"/>
                <a:gd name="connsiteY5" fmla="*/ 7581 h 15163"/>
                <a:gd name="connsiteX6" fmla="*/ 35374 w 42955"/>
                <a:gd name="connsiteY6" fmla="*/ 0 h 1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955" h="15163">
                  <a:moveTo>
                    <a:pt x="35374" y="0"/>
                  </a:moveTo>
                  <a:lnTo>
                    <a:pt x="7585" y="0"/>
                  </a:lnTo>
                  <a:cubicBezTo>
                    <a:pt x="3395" y="0"/>
                    <a:pt x="0" y="3395"/>
                    <a:pt x="0" y="7581"/>
                  </a:cubicBezTo>
                  <a:cubicBezTo>
                    <a:pt x="0" y="11768"/>
                    <a:pt x="3395" y="15163"/>
                    <a:pt x="7585" y="15163"/>
                  </a:cubicBezTo>
                  <a:lnTo>
                    <a:pt x="35374" y="15163"/>
                  </a:lnTo>
                  <a:cubicBezTo>
                    <a:pt x="39560" y="15163"/>
                    <a:pt x="42955" y="11768"/>
                    <a:pt x="42955" y="7581"/>
                  </a:cubicBezTo>
                  <a:cubicBezTo>
                    <a:pt x="42955" y="3395"/>
                    <a:pt x="39564" y="0"/>
                    <a:pt x="35374" y="0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9037530" y="5038781"/>
              <a:ext cx="34817" cy="34814"/>
            </a:xfrm>
            <a:custGeom>
              <a:avLst/>
              <a:gdLst>
                <a:gd name="connsiteX0" fmla="*/ 21870 w 34817"/>
                <a:gd name="connsiteY0" fmla="*/ 2222 h 34814"/>
                <a:gd name="connsiteX1" fmla="*/ 2222 w 34817"/>
                <a:gd name="connsiteY1" fmla="*/ 21870 h 34814"/>
                <a:gd name="connsiteX2" fmla="*/ 2222 w 34817"/>
                <a:gd name="connsiteY2" fmla="*/ 32592 h 34814"/>
                <a:gd name="connsiteX3" fmla="*/ 7585 w 34817"/>
                <a:gd name="connsiteY3" fmla="*/ 34815 h 34814"/>
                <a:gd name="connsiteX4" fmla="*/ 12948 w 34817"/>
                <a:gd name="connsiteY4" fmla="*/ 32592 h 34814"/>
                <a:gd name="connsiteX5" fmla="*/ 32596 w 34817"/>
                <a:gd name="connsiteY5" fmla="*/ 12944 h 34814"/>
                <a:gd name="connsiteX6" fmla="*/ 32596 w 34817"/>
                <a:gd name="connsiteY6" fmla="*/ 2222 h 34814"/>
                <a:gd name="connsiteX7" fmla="*/ 21870 w 34817"/>
                <a:gd name="connsiteY7" fmla="*/ 2222 h 3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17" h="34814">
                  <a:moveTo>
                    <a:pt x="21870" y="2222"/>
                  </a:moveTo>
                  <a:lnTo>
                    <a:pt x="2222" y="21870"/>
                  </a:lnTo>
                  <a:cubicBezTo>
                    <a:pt x="-741" y="24829"/>
                    <a:pt x="-741" y="29634"/>
                    <a:pt x="2222" y="32592"/>
                  </a:cubicBezTo>
                  <a:cubicBezTo>
                    <a:pt x="3703" y="34074"/>
                    <a:pt x="5644" y="34815"/>
                    <a:pt x="7585" y="34815"/>
                  </a:cubicBezTo>
                  <a:cubicBezTo>
                    <a:pt x="9525" y="34815"/>
                    <a:pt x="11466" y="34074"/>
                    <a:pt x="12948" y="32592"/>
                  </a:cubicBezTo>
                  <a:lnTo>
                    <a:pt x="32596" y="12944"/>
                  </a:lnTo>
                  <a:cubicBezTo>
                    <a:pt x="35559" y="9982"/>
                    <a:pt x="35559" y="5181"/>
                    <a:pt x="32596" y="2222"/>
                  </a:cubicBezTo>
                  <a:cubicBezTo>
                    <a:pt x="29633" y="-741"/>
                    <a:pt x="24829" y="-741"/>
                    <a:pt x="21870" y="2222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8833003" y="5243307"/>
              <a:ext cx="34817" cy="34814"/>
            </a:xfrm>
            <a:custGeom>
              <a:avLst/>
              <a:gdLst>
                <a:gd name="connsiteX0" fmla="*/ 21870 w 34817"/>
                <a:gd name="connsiteY0" fmla="*/ 2222 h 34814"/>
                <a:gd name="connsiteX1" fmla="*/ 2222 w 34817"/>
                <a:gd name="connsiteY1" fmla="*/ 21870 h 34814"/>
                <a:gd name="connsiteX2" fmla="*/ 2222 w 34817"/>
                <a:gd name="connsiteY2" fmla="*/ 32593 h 34814"/>
                <a:gd name="connsiteX3" fmla="*/ 7585 w 34817"/>
                <a:gd name="connsiteY3" fmla="*/ 34815 h 34814"/>
                <a:gd name="connsiteX4" fmla="*/ 12948 w 34817"/>
                <a:gd name="connsiteY4" fmla="*/ 32593 h 34814"/>
                <a:gd name="connsiteX5" fmla="*/ 32596 w 34817"/>
                <a:gd name="connsiteY5" fmla="*/ 12944 h 34814"/>
                <a:gd name="connsiteX6" fmla="*/ 32596 w 34817"/>
                <a:gd name="connsiteY6" fmla="*/ 2222 h 34814"/>
                <a:gd name="connsiteX7" fmla="*/ 21870 w 34817"/>
                <a:gd name="connsiteY7" fmla="*/ 2222 h 3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17" h="34814">
                  <a:moveTo>
                    <a:pt x="21870" y="2222"/>
                  </a:moveTo>
                  <a:lnTo>
                    <a:pt x="2222" y="21870"/>
                  </a:lnTo>
                  <a:cubicBezTo>
                    <a:pt x="-741" y="24833"/>
                    <a:pt x="-741" y="29634"/>
                    <a:pt x="2222" y="32593"/>
                  </a:cubicBezTo>
                  <a:cubicBezTo>
                    <a:pt x="3703" y="34074"/>
                    <a:pt x="5644" y="34815"/>
                    <a:pt x="7585" y="34815"/>
                  </a:cubicBezTo>
                  <a:cubicBezTo>
                    <a:pt x="9526" y="34815"/>
                    <a:pt x="11466" y="34074"/>
                    <a:pt x="12948" y="32593"/>
                  </a:cubicBezTo>
                  <a:lnTo>
                    <a:pt x="32596" y="12944"/>
                  </a:lnTo>
                  <a:cubicBezTo>
                    <a:pt x="35559" y="9985"/>
                    <a:pt x="35559" y="5181"/>
                    <a:pt x="32596" y="2222"/>
                  </a:cubicBezTo>
                  <a:cubicBezTo>
                    <a:pt x="29633" y="-741"/>
                    <a:pt x="24829" y="-741"/>
                    <a:pt x="21870" y="2222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9037530" y="5243307"/>
              <a:ext cx="34817" cy="34814"/>
            </a:xfrm>
            <a:custGeom>
              <a:avLst/>
              <a:gdLst>
                <a:gd name="connsiteX0" fmla="*/ 12944 w 34817"/>
                <a:gd name="connsiteY0" fmla="*/ 2222 h 34814"/>
                <a:gd name="connsiteX1" fmla="*/ 2222 w 34817"/>
                <a:gd name="connsiteY1" fmla="*/ 2222 h 34814"/>
                <a:gd name="connsiteX2" fmla="*/ 2222 w 34817"/>
                <a:gd name="connsiteY2" fmla="*/ 12944 h 34814"/>
                <a:gd name="connsiteX3" fmla="*/ 21870 w 34817"/>
                <a:gd name="connsiteY3" fmla="*/ 32593 h 34814"/>
                <a:gd name="connsiteX4" fmla="*/ 27233 w 34817"/>
                <a:gd name="connsiteY4" fmla="*/ 34815 h 34814"/>
                <a:gd name="connsiteX5" fmla="*/ 32596 w 34817"/>
                <a:gd name="connsiteY5" fmla="*/ 32593 h 34814"/>
                <a:gd name="connsiteX6" fmla="*/ 32596 w 34817"/>
                <a:gd name="connsiteY6" fmla="*/ 21870 h 34814"/>
                <a:gd name="connsiteX7" fmla="*/ 12944 w 34817"/>
                <a:gd name="connsiteY7" fmla="*/ 2222 h 3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17" h="34814">
                  <a:moveTo>
                    <a:pt x="12944" y="2222"/>
                  </a:moveTo>
                  <a:cubicBezTo>
                    <a:pt x="9985" y="-741"/>
                    <a:pt x="5181" y="-741"/>
                    <a:pt x="2222" y="2222"/>
                  </a:cubicBezTo>
                  <a:cubicBezTo>
                    <a:pt x="-741" y="5185"/>
                    <a:pt x="-741" y="9985"/>
                    <a:pt x="2222" y="12944"/>
                  </a:cubicBezTo>
                  <a:lnTo>
                    <a:pt x="21870" y="32593"/>
                  </a:lnTo>
                  <a:cubicBezTo>
                    <a:pt x="23351" y="34074"/>
                    <a:pt x="25292" y="34815"/>
                    <a:pt x="27233" y="34815"/>
                  </a:cubicBezTo>
                  <a:cubicBezTo>
                    <a:pt x="29174" y="34815"/>
                    <a:pt x="31114" y="34074"/>
                    <a:pt x="32596" y="32593"/>
                  </a:cubicBezTo>
                  <a:cubicBezTo>
                    <a:pt x="35559" y="29634"/>
                    <a:pt x="35559" y="24829"/>
                    <a:pt x="32596" y="21870"/>
                  </a:cubicBezTo>
                  <a:lnTo>
                    <a:pt x="12944" y="2222"/>
                  </a:ln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8833007" y="5038781"/>
              <a:ext cx="34814" cy="34814"/>
            </a:xfrm>
            <a:custGeom>
              <a:avLst/>
              <a:gdLst>
                <a:gd name="connsiteX0" fmla="*/ 21867 w 34814"/>
                <a:gd name="connsiteY0" fmla="*/ 32592 h 34814"/>
                <a:gd name="connsiteX1" fmla="*/ 27230 w 34814"/>
                <a:gd name="connsiteY1" fmla="*/ 34815 h 34814"/>
                <a:gd name="connsiteX2" fmla="*/ 32592 w 34814"/>
                <a:gd name="connsiteY2" fmla="*/ 32592 h 34814"/>
                <a:gd name="connsiteX3" fmla="*/ 32592 w 34814"/>
                <a:gd name="connsiteY3" fmla="*/ 21870 h 34814"/>
                <a:gd name="connsiteX4" fmla="*/ 12944 w 34814"/>
                <a:gd name="connsiteY4" fmla="*/ 2222 h 34814"/>
                <a:gd name="connsiteX5" fmla="*/ 2222 w 34814"/>
                <a:gd name="connsiteY5" fmla="*/ 2222 h 34814"/>
                <a:gd name="connsiteX6" fmla="*/ 2222 w 34814"/>
                <a:gd name="connsiteY6" fmla="*/ 12944 h 34814"/>
                <a:gd name="connsiteX7" fmla="*/ 21867 w 34814"/>
                <a:gd name="connsiteY7" fmla="*/ 32592 h 3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14" h="34814">
                  <a:moveTo>
                    <a:pt x="21867" y="32592"/>
                  </a:moveTo>
                  <a:cubicBezTo>
                    <a:pt x="23348" y="34074"/>
                    <a:pt x="25289" y="34815"/>
                    <a:pt x="27230" y="34815"/>
                  </a:cubicBezTo>
                  <a:cubicBezTo>
                    <a:pt x="29171" y="34815"/>
                    <a:pt x="31111" y="34074"/>
                    <a:pt x="32592" y="32592"/>
                  </a:cubicBezTo>
                  <a:cubicBezTo>
                    <a:pt x="35555" y="29630"/>
                    <a:pt x="35555" y="24829"/>
                    <a:pt x="32592" y="21870"/>
                  </a:cubicBezTo>
                  <a:lnTo>
                    <a:pt x="12944" y="2222"/>
                  </a:lnTo>
                  <a:cubicBezTo>
                    <a:pt x="9985" y="-741"/>
                    <a:pt x="5181" y="-741"/>
                    <a:pt x="2222" y="2222"/>
                  </a:cubicBezTo>
                  <a:cubicBezTo>
                    <a:pt x="-741" y="5181"/>
                    <a:pt x="-741" y="9985"/>
                    <a:pt x="2222" y="12944"/>
                  </a:cubicBezTo>
                  <a:lnTo>
                    <a:pt x="21867" y="32592"/>
                  </a:ln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92" name="图形 45"/>
          <p:cNvGrpSpPr/>
          <p:nvPr/>
        </p:nvGrpSpPr>
        <p:grpSpPr>
          <a:xfrm>
            <a:off x="3075867" y="6167397"/>
            <a:ext cx="324560" cy="468492"/>
            <a:chOff x="5245752" y="2774950"/>
            <a:chExt cx="274770" cy="396622"/>
          </a:xfrm>
        </p:grpSpPr>
        <p:sp>
          <p:nvSpPr>
            <p:cNvPr id="93" name="任意多边形: 形状 92"/>
            <p:cNvSpPr/>
            <p:nvPr/>
          </p:nvSpPr>
          <p:spPr>
            <a:xfrm>
              <a:off x="5245752" y="2774950"/>
              <a:ext cx="274770" cy="396622"/>
            </a:xfrm>
            <a:custGeom>
              <a:avLst/>
              <a:gdLst>
                <a:gd name="connsiteX0" fmla="*/ 109289 w 274770"/>
                <a:gd name="connsiteY0" fmla="*/ 2979 h 396622"/>
                <a:gd name="connsiteX1" fmla="*/ 2980 w 274770"/>
                <a:gd name="connsiteY1" fmla="*/ 165980 h 396622"/>
                <a:gd name="connsiteX2" fmla="*/ 192110 w 274770"/>
                <a:gd name="connsiteY2" fmla="*/ 396402 h 396622"/>
                <a:gd name="connsiteX3" fmla="*/ 272293 w 274770"/>
                <a:gd name="connsiteY3" fmla="*/ 109288 h 396622"/>
                <a:gd name="connsiteX4" fmla="*/ 109289 w 274770"/>
                <a:gd name="connsiteY4" fmla="*/ 2979 h 39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770" h="396622">
                  <a:moveTo>
                    <a:pt x="109289" y="2979"/>
                  </a:moveTo>
                  <a:cubicBezTo>
                    <a:pt x="34921" y="18632"/>
                    <a:pt x="-12677" y="91612"/>
                    <a:pt x="2980" y="165980"/>
                  </a:cubicBezTo>
                  <a:cubicBezTo>
                    <a:pt x="18633" y="240348"/>
                    <a:pt x="158646" y="403445"/>
                    <a:pt x="192110" y="396402"/>
                  </a:cubicBezTo>
                  <a:cubicBezTo>
                    <a:pt x="225570" y="389358"/>
                    <a:pt x="287950" y="183656"/>
                    <a:pt x="272293" y="109288"/>
                  </a:cubicBezTo>
                  <a:cubicBezTo>
                    <a:pt x="256637" y="34920"/>
                    <a:pt x="183657" y="-12675"/>
                    <a:pt x="109289" y="2979"/>
                  </a:cubicBezTo>
                  <a:close/>
                </a:path>
              </a:pathLst>
            </a:custGeom>
            <a:solidFill>
              <a:srgbClr val="FFDAC3"/>
            </a:solidFill>
            <a:ln w="17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/>
          </p:nvSpPr>
          <p:spPr>
            <a:xfrm rot="-3286003">
              <a:off x="5311033" y="2840407"/>
              <a:ext cx="144654" cy="144654"/>
            </a:xfrm>
            <a:custGeom>
              <a:avLst/>
              <a:gdLst>
                <a:gd name="connsiteX0" fmla="*/ 144654 w 144654"/>
                <a:gd name="connsiteY0" fmla="*/ 72327 h 144654"/>
                <a:gd name="connsiteX1" fmla="*/ 72327 w 144654"/>
                <a:gd name="connsiteY1" fmla="*/ 144654 h 144654"/>
                <a:gd name="connsiteX2" fmla="*/ 0 w 144654"/>
                <a:gd name="connsiteY2" fmla="*/ 72327 h 144654"/>
                <a:gd name="connsiteX3" fmla="*/ 72327 w 144654"/>
                <a:gd name="connsiteY3" fmla="*/ 0 h 144654"/>
                <a:gd name="connsiteX4" fmla="*/ 144654 w 144654"/>
                <a:gd name="connsiteY4" fmla="*/ 72327 h 14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654" h="144654">
                  <a:moveTo>
                    <a:pt x="144654" y="72327"/>
                  </a:moveTo>
                  <a:cubicBezTo>
                    <a:pt x="144654" y="112272"/>
                    <a:pt x="112272" y="144654"/>
                    <a:pt x="72327" y="144654"/>
                  </a:cubicBezTo>
                  <a:cubicBezTo>
                    <a:pt x="32382" y="144654"/>
                    <a:pt x="0" y="112272"/>
                    <a:pt x="0" y="72327"/>
                  </a:cubicBezTo>
                  <a:cubicBezTo>
                    <a:pt x="0" y="32382"/>
                    <a:pt x="32382" y="0"/>
                    <a:pt x="72327" y="0"/>
                  </a:cubicBezTo>
                  <a:cubicBezTo>
                    <a:pt x="112272" y="0"/>
                    <a:pt x="144654" y="32382"/>
                    <a:pt x="144654" y="72327"/>
                  </a:cubicBezTo>
                  <a:close/>
                </a:path>
              </a:pathLst>
            </a:custGeom>
            <a:solidFill>
              <a:srgbClr val="FC7643"/>
            </a:solidFill>
            <a:ln w="17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144" name="组合 143"/>
          <p:cNvGrpSpPr/>
          <p:nvPr/>
        </p:nvGrpSpPr>
        <p:grpSpPr>
          <a:xfrm rot="18862211">
            <a:off x="9496776" y="309928"/>
            <a:ext cx="398518" cy="519132"/>
            <a:chOff x="9402916" y="-44797"/>
            <a:chExt cx="523535" cy="681986"/>
          </a:xfrm>
        </p:grpSpPr>
        <p:sp>
          <p:nvSpPr>
            <p:cNvPr id="134" name="矩形: 圆角 133"/>
            <p:cNvSpPr/>
            <p:nvPr/>
          </p:nvSpPr>
          <p:spPr>
            <a:xfrm rot="1517586">
              <a:off x="9402916" y="-44797"/>
              <a:ext cx="523535" cy="681986"/>
            </a:xfrm>
            <a:prstGeom prst="roundRect">
              <a:avLst>
                <a:gd name="adj" fmla="val 0"/>
              </a:avLst>
            </a:prstGeom>
            <a:solidFill>
              <a:srgbClr val="FFDAC3"/>
            </a:solidFill>
            <a:ln w="17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Rounded Rectangle 133+"/>
            <p:cNvSpPr/>
            <p:nvPr/>
          </p:nvSpPr>
          <p:spPr>
            <a:xfrm rot="1517586">
              <a:off x="9456232" y="4829"/>
              <a:ext cx="418984" cy="582696"/>
            </a:xfrm>
            <a:prstGeom prst="roundRect">
              <a:avLst>
                <a:gd name="adj" fmla="val 0"/>
              </a:avLst>
            </a:prstGeom>
            <a:solidFill>
              <a:srgbClr val="FC7643"/>
            </a:solidFill>
            <a:ln w="17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42" name="组合 141"/>
            <p:cNvGrpSpPr/>
            <p:nvPr/>
          </p:nvGrpSpPr>
          <p:grpSpPr>
            <a:xfrm rot="1532823">
              <a:off x="9452186" y="197647"/>
              <a:ext cx="345423" cy="383251"/>
              <a:chOff x="9419575" y="-117848"/>
              <a:chExt cx="609600" cy="676358"/>
            </a:xfrm>
            <a:solidFill>
              <a:srgbClr val="FFEBD2"/>
            </a:solidFill>
          </p:grpSpPr>
          <p:sp>
            <p:nvSpPr>
              <p:cNvPr id="139" name="任意多边形: 形状 138"/>
              <p:cNvSpPr/>
              <p:nvPr/>
            </p:nvSpPr>
            <p:spPr>
              <a:xfrm>
                <a:off x="9419575" y="253710"/>
                <a:ext cx="609600" cy="304800"/>
              </a:xfrm>
              <a:custGeom>
                <a:avLst/>
                <a:gdLst>
                  <a:gd name="connsiteX0" fmla="*/ 609600 w 609600"/>
                  <a:gd name="connsiteY0" fmla="*/ 152400 h 304800"/>
                  <a:gd name="connsiteX1" fmla="*/ 579120 w 609600"/>
                  <a:gd name="connsiteY1" fmla="*/ 91440 h 304800"/>
                  <a:gd name="connsiteX2" fmla="*/ 430530 w 609600"/>
                  <a:gd name="connsiteY2" fmla="*/ 19050 h 304800"/>
                  <a:gd name="connsiteX3" fmla="*/ 304800 w 609600"/>
                  <a:gd name="connsiteY3" fmla="*/ 0 h 304800"/>
                  <a:gd name="connsiteX4" fmla="*/ 179070 w 609600"/>
                  <a:gd name="connsiteY4" fmla="*/ 19050 h 304800"/>
                  <a:gd name="connsiteX5" fmla="*/ 30480 w 609600"/>
                  <a:gd name="connsiteY5" fmla="*/ 91440 h 304800"/>
                  <a:gd name="connsiteX6" fmla="*/ 0 w 609600"/>
                  <a:gd name="connsiteY6" fmla="*/ 152400 h 304800"/>
                  <a:gd name="connsiteX7" fmla="*/ 0 w 609600"/>
                  <a:gd name="connsiteY7" fmla="*/ 304800 h 304800"/>
                  <a:gd name="connsiteX8" fmla="*/ 609600 w 609600"/>
                  <a:gd name="connsiteY8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600" h="304800">
                    <a:moveTo>
                      <a:pt x="609600" y="152400"/>
                    </a:moveTo>
                    <a:cubicBezTo>
                      <a:pt x="609103" y="128536"/>
                      <a:pt x="597913" y="106157"/>
                      <a:pt x="579120" y="91440"/>
                    </a:cubicBezTo>
                    <a:cubicBezTo>
                      <a:pt x="537210" y="57150"/>
                      <a:pt x="483870" y="34290"/>
                      <a:pt x="430530" y="19050"/>
                    </a:cubicBezTo>
                    <a:cubicBezTo>
                      <a:pt x="389779" y="6575"/>
                      <a:pt x="347417" y="157"/>
                      <a:pt x="304800" y="0"/>
                    </a:cubicBezTo>
                    <a:cubicBezTo>
                      <a:pt x="262230" y="734"/>
                      <a:pt x="219947" y="7141"/>
                      <a:pt x="179070" y="19050"/>
                    </a:cubicBezTo>
                    <a:cubicBezTo>
                      <a:pt x="125800" y="34595"/>
                      <a:pt x="75555" y="59073"/>
                      <a:pt x="30480" y="91440"/>
                    </a:cubicBezTo>
                    <a:cubicBezTo>
                      <a:pt x="11687" y="106157"/>
                      <a:pt x="497" y="128536"/>
                      <a:pt x="0" y="152400"/>
                    </a:cubicBezTo>
                    <a:lnTo>
                      <a:pt x="0" y="304800"/>
                    </a:lnTo>
                    <a:lnTo>
                      <a:pt x="609600" y="304800"/>
                    </a:lnTo>
                    <a:close/>
                  </a:path>
                </a:pathLst>
              </a:custGeom>
              <a:solidFill>
                <a:srgbClr val="FFDAC3"/>
              </a:solidFill>
              <a:ln w="171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40" name="任意多边形: 形状 139"/>
              <p:cNvSpPr/>
              <p:nvPr/>
            </p:nvSpPr>
            <p:spPr>
              <a:xfrm>
                <a:off x="9554398" y="-117848"/>
                <a:ext cx="326044" cy="171533"/>
              </a:xfrm>
              <a:custGeom>
                <a:avLst/>
                <a:gdLst>
                  <a:gd name="connsiteX0" fmla="*/ 141402 w 326044"/>
                  <a:gd name="connsiteY0" fmla="*/ 140577 h 171533"/>
                  <a:gd name="connsiteX1" fmla="*/ 227127 w 326044"/>
                  <a:gd name="connsiteY1" fmla="*/ 78951 h 171533"/>
                  <a:gd name="connsiteX2" fmla="*/ 227127 w 326044"/>
                  <a:gd name="connsiteY2" fmla="*/ 78951 h 171533"/>
                  <a:gd name="connsiteX3" fmla="*/ 253416 w 326044"/>
                  <a:gd name="connsiteY3" fmla="*/ 89523 h 171533"/>
                  <a:gd name="connsiteX4" fmla="*/ 298945 w 326044"/>
                  <a:gd name="connsiteY4" fmla="*/ 137815 h 171533"/>
                  <a:gd name="connsiteX5" fmla="*/ 321329 w 326044"/>
                  <a:gd name="connsiteY5" fmla="*/ 170200 h 171533"/>
                  <a:gd name="connsiteX6" fmla="*/ 321329 w 326044"/>
                  <a:gd name="connsiteY6" fmla="*/ 170200 h 171533"/>
                  <a:gd name="connsiteX7" fmla="*/ 322377 w 326044"/>
                  <a:gd name="connsiteY7" fmla="*/ 171534 h 171533"/>
                  <a:gd name="connsiteX8" fmla="*/ 322377 w 326044"/>
                  <a:gd name="connsiteY8" fmla="*/ 171534 h 171533"/>
                  <a:gd name="connsiteX9" fmla="*/ 323615 w 326044"/>
                  <a:gd name="connsiteY9" fmla="*/ 111240 h 171533"/>
                  <a:gd name="connsiteX10" fmla="*/ 293802 w 326044"/>
                  <a:gd name="connsiteY10" fmla="*/ 50090 h 171533"/>
                  <a:gd name="connsiteX11" fmla="*/ 243795 w 326044"/>
                  <a:gd name="connsiteY11" fmla="*/ 33421 h 171533"/>
                  <a:gd name="connsiteX12" fmla="*/ 157880 w 326044"/>
                  <a:gd name="connsiteY12" fmla="*/ 84 h 171533"/>
                  <a:gd name="connsiteX13" fmla="*/ 36150 w 326044"/>
                  <a:gd name="connsiteY13" fmla="*/ 52376 h 171533"/>
                  <a:gd name="connsiteX14" fmla="*/ 6432 w 326044"/>
                  <a:gd name="connsiteY14" fmla="*/ 134958 h 171533"/>
                  <a:gd name="connsiteX15" fmla="*/ 2908 w 326044"/>
                  <a:gd name="connsiteY15" fmla="*/ 162866 h 171533"/>
                  <a:gd name="connsiteX16" fmla="*/ 18815 w 326044"/>
                  <a:gd name="connsiteY16" fmla="*/ 162866 h 171533"/>
                  <a:gd name="connsiteX17" fmla="*/ 18815 w 326044"/>
                  <a:gd name="connsiteY17" fmla="*/ 162866 h 171533"/>
                  <a:gd name="connsiteX18" fmla="*/ 141402 w 326044"/>
                  <a:gd name="connsiteY18" fmla="*/ 140577 h 171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6044" h="171533">
                    <a:moveTo>
                      <a:pt x="141402" y="140577"/>
                    </a:moveTo>
                    <a:cubicBezTo>
                      <a:pt x="166167" y="126004"/>
                      <a:pt x="227127" y="78951"/>
                      <a:pt x="227127" y="78951"/>
                    </a:cubicBezTo>
                    <a:lnTo>
                      <a:pt x="227127" y="78951"/>
                    </a:lnTo>
                    <a:cubicBezTo>
                      <a:pt x="236746" y="79784"/>
                      <a:pt x="245898" y="83465"/>
                      <a:pt x="253416" y="89523"/>
                    </a:cubicBezTo>
                    <a:cubicBezTo>
                      <a:pt x="271708" y="102368"/>
                      <a:pt x="287199" y="118799"/>
                      <a:pt x="298945" y="137815"/>
                    </a:cubicBezTo>
                    <a:cubicBezTo>
                      <a:pt x="309518" y="153627"/>
                      <a:pt x="318567" y="166390"/>
                      <a:pt x="321329" y="170200"/>
                    </a:cubicBezTo>
                    <a:lnTo>
                      <a:pt x="321329" y="170200"/>
                    </a:lnTo>
                    <a:lnTo>
                      <a:pt x="322377" y="171534"/>
                    </a:lnTo>
                    <a:lnTo>
                      <a:pt x="322377" y="171534"/>
                    </a:lnTo>
                    <a:cubicBezTo>
                      <a:pt x="327139" y="162009"/>
                      <a:pt x="326949" y="135434"/>
                      <a:pt x="323615" y="111240"/>
                    </a:cubicBezTo>
                    <a:cubicBezTo>
                      <a:pt x="318948" y="77903"/>
                      <a:pt x="315138" y="67997"/>
                      <a:pt x="293802" y="50090"/>
                    </a:cubicBezTo>
                    <a:cubicBezTo>
                      <a:pt x="280207" y="37769"/>
                      <a:pt x="262063" y="31721"/>
                      <a:pt x="243795" y="33421"/>
                    </a:cubicBezTo>
                    <a:cubicBezTo>
                      <a:pt x="219009" y="14187"/>
                      <a:pt x="189151" y="2602"/>
                      <a:pt x="157880" y="84"/>
                    </a:cubicBezTo>
                    <a:cubicBezTo>
                      <a:pt x="110255" y="-1631"/>
                      <a:pt x="58248" y="23229"/>
                      <a:pt x="36150" y="52376"/>
                    </a:cubicBezTo>
                    <a:cubicBezTo>
                      <a:pt x="2718" y="96191"/>
                      <a:pt x="6432" y="124766"/>
                      <a:pt x="6432" y="134958"/>
                    </a:cubicBezTo>
                    <a:cubicBezTo>
                      <a:pt x="6432" y="145149"/>
                      <a:pt x="-5283" y="162866"/>
                      <a:pt x="2908" y="162866"/>
                    </a:cubicBezTo>
                    <a:cubicBezTo>
                      <a:pt x="8242" y="162866"/>
                      <a:pt x="13481" y="162866"/>
                      <a:pt x="18815" y="162866"/>
                    </a:cubicBezTo>
                    <a:lnTo>
                      <a:pt x="18815" y="162866"/>
                    </a:lnTo>
                    <a:cubicBezTo>
                      <a:pt x="49009" y="162009"/>
                      <a:pt x="110636" y="158675"/>
                      <a:pt x="141402" y="1405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1" name="任意多边形: 形状 140"/>
              <p:cNvSpPr/>
              <p:nvPr/>
            </p:nvSpPr>
            <p:spPr>
              <a:xfrm>
                <a:off x="9572070" y="-18705"/>
                <a:ext cx="303276" cy="233186"/>
              </a:xfrm>
              <a:custGeom>
                <a:avLst/>
                <a:gdLst>
                  <a:gd name="connsiteX0" fmla="*/ 289655 w 303276"/>
                  <a:gd name="connsiteY0" fmla="*/ 83534 h 233186"/>
                  <a:gd name="connsiteX1" fmla="*/ 265938 w 303276"/>
                  <a:gd name="connsiteY1" fmla="*/ 49340 h 233186"/>
                  <a:gd name="connsiteX2" fmla="*/ 225076 w 303276"/>
                  <a:gd name="connsiteY2" fmla="*/ 5715 h 233186"/>
                  <a:gd name="connsiteX3" fmla="*/ 214694 w 303276"/>
                  <a:gd name="connsiteY3" fmla="*/ 0 h 233186"/>
                  <a:gd name="connsiteX4" fmla="*/ 133350 w 303276"/>
                  <a:gd name="connsiteY4" fmla="*/ 57721 h 233186"/>
                  <a:gd name="connsiteX5" fmla="*/ 0 w 303276"/>
                  <a:gd name="connsiteY5" fmla="*/ 82677 h 233186"/>
                  <a:gd name="connsiteX6" fmla="*/ 154278 w 303276"/>
                  <a:gd name="connsiteY6" fmla="*/ 233175 h 233186"/>
                  <a:gd name="connsiteX7" fmla="*/ 303276 w 303276"/>
                  <a:gd name="connsiteY7" fmla="*/ 102203 h 233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3276" h="233186">
                    <a:moveTo>
                      <a:pt x="289655" y="83534"/>
                    </a:moveTo>
                    <a:cubicBezTo>
                      <a:pt x="289179" y="82868"/>
                      <a:pt x="278702" y="68294"/>
                      <a:pt x="265938" y="49340"/>
                    </a:cubicBezTo>
                    <a:cubicBezTo>
                      <a:pt x="255456" y="32148"/>
                      <a:pt x="241546" y="17297"/>
                      <a:pt x="225076" y="5715"/>
                    </a:cubicBezTo>
                    <a:cubicBezTo>
                      <a:pt x="221870" y="3380"/>
                      <a:pt x="218382" y="1460"/>
                      <a:pt x="214694" y="0"/>
                    </a:cubicBezTo>
                    <a:cubicBezTo>
                      <a:pt x="197739" y="12859"/>
                      <a:pt x="154115" y="45625"/>
                      <a:pt x="133350" y="57721"/>
                    </a:cubicBezTo>
                    <a:cubicBezTo>
                      <a:pt x="100394" y="76771"/>
                      <a:pt x="40291" y="81820"/>
                      <a:pt x="0" y="82677"/>
                    </a:cubicBezTo>
                    <a:cubicBezTo>
                      <a:pt x="1044" y="166839"/>
                      <a:pt x="70116" y="234219"/>
                      <a:pt x="154278" y="233175"/>
                    </a:cubicBezTo>
                    <a:cubicBezTo>
                      <a:pt x="229450" y="232243"/>
                      <a:pt x="292712" y="176634"/>
                      <a:pt x="303276" y="102203"/>
                    </a:cubicBezTo>
                    <a:close/>
                  </a:path>
                </a:pathLst>
              </a:custGeom>
              <a:solidFill>
                <a:srgbClr val="FFDAC3"/>
              </a:solidFill>
              <a:ln w="171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" name="Text 3"/>
          <p:cNvSpPr/>
          <p:nvPr/>
        </p:nvSpPr>
        <p:spPr>
          <a:xfrm>
            <a:off x="5165009" y="2379060"/>
            <a:ext cx="469900" cy="444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4050"/>
              </a:lnSpc>
            </a:pPr>
            <a:r>
              <a:rPr lang="en-US" sz="2500" b="1" dirty="0">
                <a:solidFill>
                  <a:schemeClr val="bg1"/>
                </a:solidFill>
                <a:latin typeface="MiSans Normal" panose="00000500000000000000" pitchFamily="2" charset="-122"/>
                <a:ea typeface="MiSans Normal" panose="00000500000000000000" pitchFamily="2" charset="-122"/>
                <a:cs typeface="+mn-ea"/>
                <a:sym typeface="+mn-lt"/>
              </a:rPr>
              <a:t>01</a:t>
            </a:r>
            <a:endParaRPr lang="en-US" sz="2500" dirty="0">
              <a:solidFill>
                <a:schemeClr val="bg1"/>
              </a:solidFill>
              <a:latin typeface="MiSans Normal" panose="00000500000000000000" pitchFamily="2" charset="-122"/>
              <a:ea typeface="MiSans Normal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4" name="Text 4"/>
          <p:cNvSpPr/>
          <p:nvPr/>
        </p:nvSpPr>
        <p:spPr>
          <a:xfrm>
            <a:off x="5787309" y="2469229"/>
            <a:ext cx="2618739" cy="279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安全意识培养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Text 1"/>
          <p:cNvSpPr/>
          <p:nvPr/>
        </p:nvSpPr>
        <p:spPr>
          <a:xfrm>
            <a:off x="4855422" y="3296533"/>
            <a:ext cx="2562861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00"/>
              </a:lnSpc>
            </a:pPr>
            <a:r>
              <a:rPr lang="en-US" sz="1600" b="1" dirty="0" err="1">
                <a:cs typeface="+mn-ea"/>
                <a:sym typeface="+mn-lt"/>
              </a:rPr>
              <a:t>理解假期安全的重要性</a:t>
            </a:r>
            <a:endParaRPr lang="en-US" sz="1600" b="1" dirty="0">
              <a:cs typeface="+mn-ea"/>
              <a:sym typeface="+mn-lt"/>
            </a:endParaRPr>
          </a:p>
        </p:txBody>
      </p:sp>
      <p:sp>
        <p:nvSpPr>
          <p:cNvPr id="3" name="Text 1"/>
          <p:cNvSpPr/>
          <p:nvPr/>
        </p:nvSpPr>
        <p:spPr>
          <a:xfrm>
            <a:off x="4814568" y="3808969"/>
            <a:ext cx="2562861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00"/>
              </a:lnSpc>
            </a:pPr>
            <a:r>
              <a:rPr lang="en-US" sz="1600" b="1" dirty="0" err="1">
                <a:cs typeface="+mn-ea"/>
                <a:sym typeface="+mn-lt"/>
              </a:rPr>
              <a:t>识别潜在的安全风险</a:t>
            </a:r>
            <a:endParaRPr lang="en-US" sz="1600" b="1" dirty="0">
              <a:cs typeface="+mn-ea"/>
              <a:sym typeface="+mn-lt"/>
            </a:endParaRPr>
          </a:p>
        </p:txBody>
      </p:sp>
      <p:sp>
        <p:nvSpPr>
          <p:cNvPr id="4" name="Text 1"/>
          <p:cNvSpPr/>
          <p:nvPr/>
        </p:nvSpPr>
        <p:spPr>
          <a:xfrm>
            <a:off x="4814569" y="4455428"/>
            <a:ext cx="2562861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00"/>
              </a:lnSpc>
            </a:pPr>
            <a:r>
              <a:rPr lang="en-US" sz="1600" b="1" dirty="0" err="1">
                <a:cs typeface="+mn-ea"/>
                <a:sym typeface="+mn-lt"/>
              </a:rPr>
              <a:t>学习基本的安全防护知识</a:t>
            </a:r>
            <a:endParaRPr lang="en-US" sz="1600" b="1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-439353" y="172794"/>
            <a:ext cx="5316539" cy="488083"/>
            <a:chOff x="3437730" y="2379060"/>
            <a:chExt cx="5316539" cy="488083"/>
          </a:xfrm>
        </p:grpSpPr>
        <p:sp>
          <p:nvSpPr>
            <p:cNvPr id="29" name="任意多边形: 形状 28"/>
            <p:cNvSpPr/>
            <p:nvPr/>
          </p:nvSpPr>
          <p:spPr>
            <a:xfrm>
              <a:off x="3437730" y="2380533"/>
              <a:ext cx="5316539" cy="486610"/>
            </a:xfrm>
            <a:custGeom>
              <a:avLst/>
              <a:gdLst>
                <a:gd name="connsiteX0" fmla="*/ 0 w 5316539"/>
                <a:gd name="connsiteY0" fmla="*/ 0 h 486610"/>
                <a:gd name="connsiteX1" fmla="*/ 5311748 w 5316539"/>
                <a:gd name="connsiteY1" fmla="*/ 0 h 486610"/>
                <a:gd name="connsiteX2" fmla="*/ 5226051 w 5316539"/>
                <a:gd name="connsiteY2" fmla="*/ 64795 h 486610"/>
                <a:gd name="connsiteX3" fmla="*/ 5292726 w 5316539"/>
                <a:gd name="connsiteY3" fmla="*/ 145757 h 486610"/>
                <a:gd name="connsiteX4" fmla="*/ 5240339 w 5316539"/>
                <a:gd name="connsiteY4" fmla="*/ 174332 h 486610"/>
                <a:gd name="connsiteX5" fmla="*/ 5316539 w 5316539"/>
                <a:gd name="connsiteY5" fmla="*/ 241007 h 486610"/>
                <a:gd name="connsiteX6" fmla="*/ 5254626 w 5316539"/>
                <a:gd name="connsiteY6" fmla="*/ 264820 h 486610"/>
                <a:gd name="connsiteX7" fmla="*/ 5307014 w 5316539"/>
                <a:gd name="connsiteY7" fmla="*/ 302920 h 486610"/>
                <a:gd name="connsiteX8" fmla="*/ 5230814 w 5316539"/>
                <a:gd name="connsiteY8" fmla="*/ 364832 h 486610"/>
                <a:gd name="connsiteX9" fmla="*/ 5316539 w 5316539"/>
                <a:gd name="connsiteY9" fmla="*/ 421982 h 486610"/>
                <a:gd name="connsiteX10" fmla="*/ 5291919 w 5316539"/>
                <a:gd name="connsiteY10" fmla="*/ 486610 h 486610"/>
                <a:gd name="connsiteX11" fmla="*/ 52995 w 5316539"/>
                <a:gd name="connsiteY11" fmla="*/ 486610 h 486610"/>
                <a:gd name="connsiteX12" fmla="*/ 82551 w 5316539"/>
                <a:gd name="connsiteY12" fmla="*/ 445795 h 486610"/>
                <a:gd name="connsiteX13" fmla="*/ 30164 w 5316539"/>
                <a:gd name="connsiteY13" fmla="*/ 379120 h 486610"/>
                <a:gd name="connsiteX14" fmla="*/ 53976 w 5316539"/>
                <a:gd name="connsiteY14" fmla="*/ 336257 h 486610"/>
                <a:gd name="connsiteX15" fmla="*/ 15876 w 5316539"/>
                <a:gd name="connsiteY15" fmla="*/ 241007 h 486610"/>
                <a:gd name="connsiteX16" fmla="*/ 120651 w 5316539"/>
                <a:gd name="connsiteY16" fmla="*/ 202907 h 486610"/>
                <a:gd name="connsiteX17" fmla="*/ 25401 w 5316539"/>
                <a:gd name="connsiteY17" fmla="*/ 112420 h 486610"/>
                <a:gd name="connsiteX18" fmla="*/ 68264 w 5316539"/>
                <a:gd name="connsiteY18" fmla="*/ 55270 h 486610"/>
                <a:gd name="connsiteX19" fmla="*/ 0 w 5316539"/>
                <a:gd name="connsiteY19" fmla="*/ 2176 h 486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316539" h="486610">
                  <a:moveTo>
                    <a:pt x="0" y="0"/>
                  </a:moveTo>
                  <a:lnTo>
                    <a:pt x="5311748" y="0"/>
                  </a:lnTo>
                  <a:lnTo>
                    <a:pt x="5226051" y="64795"/>
                  </a:lnTo>
                  <a:lnTo>
                    <a:pt x="5292726" y="145757"/>
                  </a:lnTo>
                  <a:lnTo>
                    <a:pt x="5240339" y="174332"/>
                  </a:lnTo>
                  <a:lnTo>
                    <a:pt x="5316539" y="241007"/>
                  </a:lnTo>
                  <a:lnTo>
                    <a:pt x="5254626" y="264820"/>
                  </a:lnTo>
                  <a:lnTo>
                    <a:pt x="5307014" y="302920"/>
                  </a:lnTo>
                  <a:lnTo>
                    <a:pt x="5230814" y="364832"/>
                  </a:lnTo>
                  <a:lnTo>
                    <a:pt x="5316539" y="421982"/>
                  </a:lnTo>
                  <a:lnTo>
                    <a:pt x="5291919" y="486610"/>
                  </a:lnTo>
                  <a:lnTo>
                    <a:pt x="52995" y="486610"/>
                  </a:lnTo>
                  <a:lnTo>
                    <a:pt x="82551" y="445795"/>
                  </a:lnTo>
                  <a:lnTo>
                    <a:pt x="30164" y="379120"/>
                  </a:lnTo>
                  <a:lnTo>
                    <a:pt x="53976" y="336257"/>
                  </a:lnTo>
                  <a:lnTo>
                    <a:pt x="15876" y="241007"/>
                  </a:lnTo>
                  <a:lnTo>
                    <a:pt x="120651" y="202907"/>
                  </a:lnTo>
                  <a:lnTo>
                    <a:pt x="25401" y="112420"/>
                  </a:lnTo>
                  <a:lnTo>
                    <a:pt x="68264" y="55270"/>
                  </a:lnTo>
                  <a:lnTo>
                    <a:pt x="0" y="2176"/>
                  </a:ln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0" name="Text 3"/>
            <p:cNvSpPr/>
            <p:nvPr/>
          </p:nvSpPr>
          <p:spPr>
            <a:xfrm>
              <a:off x="4205471" y="2379060"/>
              <a:ext cx="469900" cy="4445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>
                <a:lnSpc>
                  <a:spcPts val="4050"/>
                </a:lnSpc>
              </a:pPr>
              <a:r>
                <a:rPr lang="en-US" sz="2500" b="1" dirty="0">
                  <a:solidFill>
                    <a:schemeClr val="bg1"/>
                  </a:solidFill>
                  <a:latin typeface="MiSans Normal" panose="00000500000000000000" pitchFamily="2" charset="-122"/>
                  <a:ea typeface="MiSans Normal" panose="00000500000000000000" pitchFamily="2" charset="-122"/>
                  <a:cs typeface="+mn-ea"/>
                  <a:sym typeface="+mn-lt"/>
                </a:rPr>
                <a:t>01</a:t>
              </a:r>
              <a:endParaRPr lang="en-US" sz="2500" dirty="0">
                <a:solidFill>
                  <a:schemeClr val="bg1"/>
                </a:solidFill>
                <a:latin typeface="MiSans Normal" panose="00000500000000000000" pitchFamily="2" charset="-122"/>
                <a:ea typeface="MiSans Normal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1" name="Text 4"/>
            <p:cNvSpPr/>
            <p:nvPr/>
          </p:nvSpPr>
          <p:spPr>
            <a:xfrm>
              <a:off x="4827771" y="2469229"/>
              <a:ext cx="2618739" cy="2794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>
                <a:lnSpc>
                  <a:spcPts val="2200"/>
                </a:lnSpc>
              </a:pPr>
              <a:r>
                <a:rPr 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安全意识培养</a:t>
              </a:r>
              <a:endParaRPr 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Text 1"/>
          <p:cNvSpPr/>
          <p:nvPr/>
        </p:nvSpPr>
        <p:spPr>
          <a:xfrm>
            <a:off x="947738" y="836657"/>
            <a:ext cx="4538662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cs typeface="+mn-ea"/>
                <a:sym typeface="+mn-lt"/>
              </a:rPr>
              <a:t>理解假期安全的重要性</a:t>
            </a:r>
            <a:endParaRPr lang="en-US" sz="3000" dirty="0">
              <a:cs typeface="+mn-ea"/>
              <a:sym typeface="+mn-lt"/>
            </a:endParaRPr>
          </a:p>
        </p:txBody>
      </p:sp>
      <p:sp>
        <p:nvSpPr>
          <p:cNvPr id="33" name="Text 3"/>
          <p:cNvSpPr/>
          <p:nvPr/>
        </p:nvSpPr>
        <p:spPr>
          <a:xfrm>
            <a:off x="434356" y="2317298"/>
            <a:ext cx="34290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r">
              <a:lnSpc>
                <a:spcPts val="2250"/>
              </a:lnSpc>
            </a:pPr>
            <a:r>
              <a:rPr lang="en-US" sz="1600" b="1" dirty="0">
                <a:cs typeface="+mn-ea"/>
                <a:sym typeface="+mn-lt"/>
              </a:rPr>
              <a:t>安全意识</a:t>
            </a:r>
            <a:endParaRPr lang="en-US" sz="1600" dirty="0">
              <a:cs typeface="+mn-ea"/>
              <a:sym typeface="+mn-lt"/>
            </a:endParaRPr>
          </a:p>
        </p:txBody>
      </p:sp>
      <p:sp>
        <p:nvSpPr>
          <p:cNvPr id="34" name="Text 4"/>
          <p:cNvSpPr/>
          <p:nvPr/>
        </p:nvSpPr>
        <p:spPr>
          <a:xfrm>
            <a:off x="434356" y="2704647"/>
            <a:ext cx="3429000" cy="609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r">
              <a:lnSpc>
                <a:spcPts val="2200"/>
              </a:lnSpc>
            </a:pPr>
            <a:r>
              <a:rPr lang="en-US" sz="1400" dirty="0">
                <a:cs typeface="+mn-ea"/>
                <a:sym typeface="+mn-lt"/>
              </a:rPr>
              <a:t>培养孩子识别危险，如陌生人的接近、网络陷阱等，增强自我保护能力。</a:t>
            </a:r>
            <a:endParaRPr lang="en-US" sz="1400" dirty="0">
              <a:cs typeface="+mn-ea"/>
              <a:sym typeface="+mn-lt"/>
            </a:endParaRPr>
          </a:p>
        </p:txBody>
      </p:sp>
      <p:sp>
        <p:nvSpPr>
          <p:cNvPr id="35" name="Text 5"/>
          <p:cNvSpPr/>
          <p:nvPr/>
        </p:nvSpPr>
        <p:spPr>
          <a:xfrm>
            <a:off x="8333874" y="2317298"/>
            <a:ext cx="34290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50"/>
              </a:lnSpc>
            </a:pPr>
            <a:r>
              <a:rPr lang="en-US" sz="1600" b="1" dirty="0">
                <a:cs typeface="+mn-ea"/>
                <a:sym typeface="+mn-lt"/>
              </a:rPr>
              <a:t>环境认知</a:t>
            </a:r>
            <a:endParaRPr lang="en-US" sz="1600" dirty="0">
              <a:cs typeface="+mn-ea"/>
              <a:sym typeface="+mn-lt"/>
            </a:endParaRPr>
          </a:p>
        </p:txBody>
      </p:sp>
      <p:sp>
        <p:nvSpPr>
          <p:cNvPr id="36" name="Text 6"/>
          <p:cNvSpPr/>
          <p:nvPr/>
        </p:nvSpPr>
        <p:spPr>
          <a:xfrm>
            <a:off x="8333874" y="2704647"/>
            <a:ext cx="3429000" cy="609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1400" dirty="0">
                <a:cs typeface="+mn-ea"/>
                <a:sym typeface="+mn-lt"/>
              </a:rPr>
              <a:t>了解周围环境，知道在紧急情况下如何求助，比如拨打急救电话或寻找安全场所。</a:t>
            </a:r>
            <a:endParaRPr lang="en-US" sz="1400" dirty="0">
              <a:cs typeface="+mn-ea"/>
              <a:sym typeface="+mn-lt"/>
            </a:endParaRPr>
          </a:p>
        </p:txBody>
      </p:sp>
      <p:sp>
        <p:nvSpPr>
          <p:cNvPr id="37" name="Text 7"/>
          <p:cNvSpPr/>
          <p:nvPr/>
        </p:nvSpPr>
        <p:spPr>
          <a:xfrm>
            <a:off x="434356" y="4057198"/>
            <a:ext cx="34290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r">
              <a:lnSpc>
                <a:spcPts val="2250"/>
              </a:lnSpc>
            </a:pPr>
            <a:r>
              <a:rPr lang="en-US" sz="1600" b="1" dirty="0">
                <a:cs typeface="+mn-ea"/>
                <a:sym typeface="+mn-lt"/>
              </a:rPr>
              <a:t>健康习惯</a:t>
            </a:r>
            <a:endParaRPr lang="en-US" sz="1600" dirty="0">
              <a:cs typeface="+mn-ea"/>
              <a:sym typeface="+mn-lt"/>
            </a:endParaRPr>
          </a:p>
        </p:txBody>
      </p:sp>
      <p:sp>
        <p:nvSpPr>
          <p:cNvPr id="38" name="Text 8"/>
          <p:cNvSpPr/>
          <p:nvPr/>
        </p:nvSpPr>
        <p:spPr>
          <a:xfrm>
            <a:off x="434356" y="4444547"/>
            <a:ext cx="3429000" cy="889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r">
              <a:lnSpc>
                <a:spcPts val="2200"/>
              </a:lnSpc>
            </a:pPr>
            <a:r>
              <a:rPr lang="en-US" sz="1400" dirty="0">
                <a:cs typeface="+mn-ea"/>
                <a:sym typeface="+mn-lt"/>
              </a:rPr>
              <a:t>养成良好的生活习惯，如合理饮食、适量运动，避免长时间玩电子设备导致的身体伤害。</a:t>
            </a:r>
            <a:endParaRPr lang="en-US" sz="1400" dirty="0">
              <a:cs typeface="+mn-ea"/>
              <a:sym typeface="+mn-lt"/>
            </a:endParaRPr>
          </a:p>
        </p:txBody>
      </p:sp>
      <p:sp>
        <p:nvSpPr>
          <p:cNvPr id="39" name="Text 9"/>
          <p:cNvSpPr/>
          <p:nvPr/>
        </p:nvSpPr>
        <p:spPr>
          <a:xfrm>
            <a:off x="8333874" y="4196898"/>
            <a:ext cx="34290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50"/>
              </a:lnSpc>
            </a:pPr>
            <a:r>
              <a:rPr lang="en-US" sz="1600" b="1" dirty="0">
                <a:cs typeface="+mn-ea"/>
                <a:sym typeface="+mn-lt"/>
              </a:rPr>
              <a:t>网络安全</a:t>
            </a:r>
            <a:endParaRPr lang="en-US" sz="1600" dirty="0">
              <a:cs typeface="+mn-ea"/>
              <a:sym typeface="+mn-lt"/>
            </a:endParaRPr>
          </a:p>
        </p:txBody>
      </p:sp>
      <p:sp>
        <p:nvSpPr>
          <p:cNvPr id="40" name="Text 10"/>
          <p:cNvSpPr/>
          <p:nvPr/>
        </p:nvSpPr>
        <p:spPr>
          <a:xfrm>
            <a:off x="8333874" y="4584247"/>
            <a:ext cx="3429000" cy="609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1400" dirty="0">
                <a:cs typeface="+mn-ea"/>
                <a:sym typeface="+mn-lt"/>
              </a:rPr>
              <a:t>教育孩子辨别网络信息真伪，不随意泄露个人信息，防止网络欺凌和诈骗。</a:t>
            </a:r>
            <a:endParaRPr lang="en-US" sz="1400" dirty="0">
              <a:cs typeface="+mn-ea"/>
              <a:sym typeface="+mn-lt"/>
            </a:endParaRPr>
          </a:p>
        </p:txBody>
      </p:sp>
      <p:sp>
        <p:nvSpPr>
          <p:cNvPr id="44" name="Rectangle 2" descr="D:\51PPT模板网\51pptmoban.com\图片.jpg"/>
          <p:cNvSpPr/>
          <p:nvPr/>
        </p:nvSpPr>
        <p:spPr bwMode="auto">
          <a:xfrm>
            <a:off x="4127286" y="3866644"/>
            <a:ext cx="1839364" cy="1558461"/>
          </a:xfrm>
          <a:prstGeom prst="rect">
            <a:avLst/>
          </a:prstGeom>
          <a:solidFill>
            <a:srgbClr val="FFEBD2"/>
          </a:solidFill>
          <a:ln>
            <a:solidFill>
              <a:srgbClr val="4E5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ym typeface="+mn-lt"/>
            </a:endParaRPr>
          </a:p>
        </p:txBody>
      </p:sp>
      <p:sp>
        <p:nvSpPr>
          <p:cNvPr id="45" name="Rectangle 2"/>
          <p:cNvSpPr/>
          <p:nvPr/>
        </p:nvSpPr>
        <p:spPr bwMode="auto">
          <a:xfrm>
            <a:off x="6230580" y="3866644"/>
            <a:ext cx="1839364" cy="1558461"/>
          </a:xfrm>
          <a:prstGeom prst="rect">
            <a:avLst/>
          </a:prstGeom>
          <a:solidFill>
            <a:srgbClr val="FC7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dirty="0">
              <a:sym typeface="+mn-lt"/>
            </a:endParaRPr>
          </a:p>
        </p:txBody>
      </p:sp>
      <p:sp>
        <p:nvSpPr>
          <p:cNvPr id="46" name="Freeform 42" descr="D:\51PPT模板网\51pptmoban.com\图片.jpg"/>
          <p:cNvSpPr>
            <a:spLocks noEditPoints="1"/>
          </p:cNvSpPr>
          <p:nvPr/>
        </p:nvSpPr>
        <p:spPr bwMode="auto">
          <a:xfrm>
            <a:off x="6798767" y="4276076"/>
            <a:ext cx="757221" cy="742219"/>
          </a:xfrm>
          <a:custGeom>
            <a:avLst/>
            <a:gdLst>
              <a:gd name="T0" fmla="*/ 25 w 596"/>
              <a:gd name="T1" fmla="*/ 345 h 583"/>
              <a:gd name="T2" fmla="*/ 25 w 596"/>
              <a:gd name="T3" fmla="*/ 62 h 583"/>
              <a:gd name="T4" fmla="*/ 61 w 596"/>
              <a:gd name="T5" fmla="*/ 26 h 583"/>
              <a:gd name="T6" fmla="*/ 534 w 596"/>
              <a:gd name="T7" fmla="*/ 26 h 583"/>
              <a:gd name="T8" fmla="*/ 570 w 596"/>
              <a:gd name="T9" fmla="*/ 62 h 583"/>
              <a:gd name="T10" fmla="*/ 570 w 596"/>
              <a:gd name="T11" fmla="*/ 345 h 583"/>
              <a:gd name="T12" fmla="*/ 534 w 596"/>
              <a:gd name="T13" fmla="*/ 381 h 583"/>
              <a:gd name="T14" fmla="*/ 61 w 596"/>
              <a:gd name="T15" fmla="*/ 381 h 583"/>
              <a:gd name="T16" fmla="*/ 25 w 596"/>
              <a:gd name="T17" fmla="*/ 345 h 583"/>
              <a:gd name="T18" fmla="*/ 534 w 596"/>
              <a:gd name="T19" fmla="*/ 406 h 583"/>
              <a:gd name="T20" fmla="*/ 596 w 596"/>
              <a:gd name="T21" fmla="*/ 345 h 583"/>
              <a:gd name="T22" fmla="*/ 596 w 596"/>
              <a:gd name="T23" fmla="*/ 62 h 583"/>
              <a:gd name="T24" fmla="*/ 534 w 596"/>
              <a:gd name="T25" fmla="*/ 0 h 583"/>
              <a:gd name="T26" fmla="*/ 61 w 596"/>
              <a:gd name="T27" fmla="*/ 0 h 583"/>
              <a:gd name="T28" fmla="*/ 0 w 596"/>
              <a:gd name="T29" fmla="*/ 62 h 583"/>
              <a:gd name="T30" fmla="*/ 0 w 596"/>
              <a:gd name="T31" fmla="*/ 345 h 583"/>
              <a:gd name="T32" fmla="*/ 61 w 596"/>
              <a:gd name="T33" fmla="*/ 406 h 583"/>
              <a:gd name="T34" fmla="*/ 245 w 596"/>
              <a:gd name="T35" fmla="*/ 406 h 583"/>
              <a:gd name="T36" fmla="*/ 245 w 596"/>
              <a:gd name="T37" fmla="*/ 462 h 583"/>
              <a:gd name="T38" fmla="*/ 61 w 596"/>
              <a:gd name="T39" fmla="*/ 462 h 583"/>
              <a:gd name="T40" fmla="*/ 0 w 596"/>
              <a:gd name="T41" fmla="*/ 524 h 583"/>
              <a:gd name="T42" fmla="*/ 0 w 596"/>
              <a:gd name="T43" fmla="*/ 570 h 583"/>
              <a:gd name="T44" fmla="*/ 12 w 596"/>
              <a:gd name="T45" fmla="*/ 583 h 583"/>
              <a:gd name="T46" fmla="*/ 583 w 596"/>
              <a:gd name="T47" fmla="*/ 583 h 583"/>
              <a:gd name="T48" fmla="*/ 596 w 596"/>
              <a:gd name="T49" fmla="*/ 570 h 583"/>
              <a:gd name="T50" fmla="*/ 596 w 596"/>
              <a:gd name="T51" fmla="*/ 524 h 583"/>
              <a:gd name="T52" fmla="*/ 534 w 596"/>
              <a:gd name="T53" fmla="*/ 462 h 583"/>
              <a:gd name="T54" fmla="*/ 351 w 596"/>
              <a:gd name="T55" fmla="*/ 462 h 583"/>
              <a:gd name="T56" fmla="*/ 351 w 596"/>
              <a:gd name="T57" fmla="*/ 406 h 583"/>
              <a:gd name="T58" fmla="*/ 534 w 596"/>
              <a:gd name="T59" fmla="*/ 406 h 583"/>
              <a:gd name="T60" fmla="*/ 544 w 596"/>
              <a:gd name="T61" fmla="*/ 345 h 583"/>
              <a:gd name="T62" fmla="*/ 544 w 596"/>
              <a:gd name="T63" fmla="*/ 62 h 583"/>
              <a:gd name="T64" fmla="*/ 534 w 596"/>
              <a:gd name="T65" fmla="*/ 52 h 583"/>
              <a:gd name="T66" fmla="*/ 61 w 596"/>
              <a:gd name="T67" fmla="*/ 52 h 583"/>
              <a:gd name="T68" fmla="*/ 51 w 596"/>
              <a:gd name="T69" fmla="*/ 62 h 583"/>
              <a:gd name="T70" fmla="*/ 51 w 596"/>
              <a:gd name="T71" fmla="*/ 345 h 583"/>
              <a:gd name="T72" fmla="*/ 61 w 596"/>
              <a:gd name="T73" fmla="*/ 355 h 583"/>
              <a:gd name="T74" fmla="*/ 534 w 596"/>
              <a:gd name="T75" fmla="*/ 355 h 583"/>
              <a:gd name="T76" fmla="*/ 544 w 596"/>
              <a:gd name="T77" fmla="*/ 345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96" h="583">
                <a:moveTo>
                  <a:pt x="25" y="345"/>
                </a:moveTo>
                <a:lnTo>
                  <a:pt x="25" y="62"/>
                </a:lnTo>
                <a:cubicBezTo>
                  <a:pt x="25" y="42"/>
                  <a:pt x="41" y="26"/>
                  <a:pt x="61" y="26"/>
                </a:cubicBezTo>
                <a:lnTo>
                  <a:pt x="534" y="26"/>
                </a:lnTo>
                <a:cubicBezTo>
                  <a:pt x="554" y="26"/>
                  <a:pt x="570" y="42"/>
                  <a:pt x="570" y="62"/>
                </a:cubicBezTo>
                <a:lnTo>
                  <a:pt x="570" y="345"/>
                </a:lnTo>
                <a:cubicBezTo>
                  <a:pt x="570" y="365"/>
                  <a:pt x="554" y="381"/>
                  <a:pt x="534" y="381"/>
                </a:cubicBezTo>
                <a:lnTo>
                  <a:pt x="61" y="381"/>
                </a:lnTo>
                <a:cubicBezTo>
                  <a:pt x="41" y="381"/>
                  <a:pt x="25" y="365"/>
                  <a:pt x="25" y="345"/>
                </a:cubicBezTo>
                <a:close/>
                <a:moveTo>
                  <a:pt x="534" y="406"/>
                </a:moveTo>
                <a:cubicBezTo>
                  <a:pt x="568" y="406"/>
                  <a:pt x="596" y="379"/>
                  <a:pt x="596" y="345"/>
                </a:cubicBezTo>
                <a:lnTo>
                  <a:pt x="596" y="62"/>
                </a:lnTo>
                <a:cubicBezTo>
                  <a:pt x="596" y="28"/>
                  <a:pt x="568" y="0"/>
                  <a:pt x="534" y="0"/>
                </a:cubicBezTo>
                <a:lnTo>
                  <a:pt x="61" y="0"/>
                </a:lnTo>
                <a:cubicBezTo>
                  <a:pt x="27" y="0"/>
                  <a:pt x="0" y="28"/>
                  <a:pt x="0" y="62"/>
                </a:cubicBezTo>
                <a:lnTo>
                  <a:pt x="0" y="345"/>
                </a:lnTo>
                <a:cubicBezTo>
                  <a:pt x="0" y="379"/>
                  <a:pt x="27" y="406"/>
                  <a:pt x="61" y="406"/>
                </a:cubicBezTo>
                <a:lnTo>
                  <a:pt x="245" y="406"/>
                </a:lnTo>
                <a:lnTo>
                  <a:pt x="245" y="462"/>
                </a:lnTo>
                <a:lnTo>
                  <a:pt x="61" y="462"/>
                </a:lnTo>
                <a:cubicBezTo>
                  <a:pt x="27" y="462"/>
                  <a:pt x="0" y="490"/>
                  <a:pt x="0" y="524"/>
                </a:cubicBezTo>
                <a:lnTo>
                  <a:pt x="0" y="570"/>
                </a:lnTo>
                <a:cubicBezTo>
                  <a:pt x="0" y="577"/>
                  <a:pt x="5" y="583"/>
                  <a:pt x="12" y="583"/>
                </a:cubicBezTo>
                <a:lnTo>
                  <a:pt x="583" y="583"/>
                </a:lnTo>
                <a:cubicBezTo>
                  <a:pt x="590" y="583"/>
                  <a:pt x="596" y="577"/>
                  <a:pt x="596" y="570"/>
                </a:cubicBezTo>
                <a:lnTo>
                  <a:pt x="596" y="524"/>
                </a:lnTo>
                <a:cubicBezTo>
                  <a:pt x="596" y="490"/>
                  <a:pt x="568" y="462"/>
                  <a:pt x="534" y="462"/>
                </a:cubicBezTo>
                <a:lnTo>
                  <a:pt x="351" y="462"/>
                </a:lnTo>
                <a:lnTo>
                  <a:pt x="351" y="406"/>
                </a:lnTo>
                <a:lnTo>
                  <a:pt x="534" y="406"/>
                </a:lnTo>
                <a:close/>
                <a:moveTo>
                  <a:pt x="544" y="345"/>
                </a:moveTo>
                <a:lnTo>
                  <a:pt x="544" y="62"/>
                </a:lnTo>
                <a:cubicBezTo>
                  <a:pt x="544" y="56"/>
                  <a:pt x="540" y="52"/>
                  <a:pt x="534" y="52"/>
                </a:cubicBezTo>
                <a:lnTo>
                  <a:pt x="61" y="52"/>
                </a:lnTo>
                <a:cubicBezTo>
                  <a:pt x="56" y="52"/>
                  <a:pt x="51" y="56"/>
                  <a:pt x="51" y="62"/>
                </a:cubicBezTo>
                <a:lnTo>
                  <a:pt x="51" y="345"/>
                </a:lnTo>
                <a:cubicBezTo>
                  <a:pt x="51" y="350"/>
                  <a:pt x="56" y="355"/>
                  <a:pt x="61" y="355"/>
                </a:cubicBezTo>
                <a:lnTo>
                  <a:pt x="534" y="355"/>
                </a:lnTo>
                <a:cubicBezTo>
                  <a:pt x="540" y="355"/>
                  <a:pt x="544" y="350"/>
                  <a:pt x="544" y="3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59" name="Rectangle 2"/>
          <p:cNvSpPr/>
          <p:nvPr/>
        </p:nvSpPr>
        <p:spPr bwMode="auto">
          <a:xfrm>
            <a:off x="4127286" y="2067381"/>
            <a:ext cx="1839364" cy="1558461"/>
          </a:xfrm>
          <a:prstGeom prst="rect">
            <a:avLst/>
          </a:prstGeom>
          <a:solidFill>
            <a:srgbClr val="FC7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dirty="0">
              <a:sym typeface="+mn-lt"/>
            </a:endParaRPr>
          </a:p>
        </p:txBody>
      </p:sp>
      <p:sp>
        <p:nvSpPr>
          <p:cNvPr id="60" name="Rectangle 2"/>
          <p:cNvSpPr/>
          <p:nvPr/>
        </p:nvSpPr>
        <p:spPr bwMode="auto">
          <a:xfrm>
            <a:off x="6230580" y="2067381"/>
            <a:ext cx="1839364" cy="1558461"/>
          </a:xfrm>
          <a:prstGeom prst="rect">
            <a:avLst/>
          </a:prstGeom>
          <a:solidFill>
            <a:srgbClr val="FFEBD2"/>
          </a:solidFill>
          <a:ln>
            <a:solidFill>
              <a:srgbClr val="4E5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lt1"/>
              </a:solidFill>
              <a:sym typeface="+mn-lt"/>
            </a:endParaRPr>
          </a:p>
        </p:txBody>
      </p:sp>
      <p:grpSp>
        <p:nvGrpSpPr>
          <p:cNvPr id="61" name="组合 60" descr="D:\51PPT模板网\51pptmoban.com\图片.jpg"/>
          <p:cNvGrpSpPr/>
          <p:nvPr/>
        </p:nvGrpSpPr>
        <p:grpSpPr>
          <a:xfrm>
            <a:off x="6684877" y="2435217"/>
            <a:ext cx="901891" cy="834613"/>
            <a:chOff x="2438399" y="4906963"/>
            <a:chExt cx="465137" cy="430213"/>
          </a:xfrm>
          <a:solidFill>
            <a:schemeClr val="bg1"/>
          </a:solidFill>
        </p:grpSpPr>
        <p:sp>
          <p:nvSpPr>
            <p:cNvPr id="63" name="Freeform 43"/>
            <p:cNvSpPr>
              <a:spLocks noEditPoints="1"/>
            </p:cNvSpPr>
            <p:nvPr/>
          </p:nvSpPr>
          <p:spPr bwMode="auto">
            <a:xfrm>
              <a:off x="2438399" y="5080001"/>
              <a:ext cx="230187" cy="231775"/>
            </a:xfrm>
            <a:custGeom>
              <a:avLst/>
              <a:gdLst>
                <a:gd name="T0" fmla="*/ 101 w 351"/>
                <a:gd name="T1" fmla="*/ 239 h 353"/>
                <a:gd name="T2" fmla="*/ 172 w 351"/>
                <a:gd name="T3" fmla="*/ 119 h 353"/>
                <a:gd name="T4" fmla="*/ 234 w 351"/>
                <a:gd name="T5" fmla="*/ 151 h 353"/>
                <a:gd name="T6" fmla="*/ 188 w 351"/>
                <a:gd name="T7" fmla="*/ 0 h 353"/>
                <a:gd name="T8" fmla="*/ 1 w 351"/>
                <a:gd name="T9" fmla="*/ 31 h 353"/>
                <a:gd name="T10" fmla="*/ 56 w 351"/>
                <a:gd name="T11" fmla="*/ 60 h 353"/>
                <a:gd name="T12" fmla="*/ 14 w 351"/>
                <a:gd name="T13" fmla="*/ 123 h 353"/>
                <a:gd name="T14" fmla="*/ 29 w 351"/>
                <a:gd name="T15" fmla="*/ 201 h 353"/>
                <a:gd name="T16" fmla="*/ 120 w 351"/>
                <a:gd name="T17" fmla="*/ 332 h 353"/>
                <a:gd name="T18" fmla="*/ 101 w 351"/>
                <a:gd name="T19" fmla="*/ 239 h 353"/>
                <a:gd name="T20" fmla="*/ 334 w 351"/>
                <a:gd name="T21" fmla="*/ 214 h 353"/>
                <a:gd name="T22" fmla="*/ 334 w 351"/>
                <a:gd name="T23" fmla="*/ 214 h 353"/>
                <a:gd name="T24" fmla="*/ 132 w 351"/>
                <a:gd name="T25" fmla="*/ 221 h 353"/>
                <a:gd name="T26" fmla="*/ 125 w 351"/>
                <a:gd name="T27" fmla="*/ 282 h 353"/>
                <a:gd name="T28" fmla="*/ 144 w 351"/>
                <a:gd name="T29" fmla="*/ 340 h 353"/>
                <a:gd name="T30" fmla="*/ 185 w 351"/>
                <a:gd name="T31" fmla="*/ 353 h 353"/>
                <a:gd name="T32" fmla="*/ 351 w 351"/>
                <a:gd name="T33" fmla="*/ 345 h 353"/>
                <a:gd name="T34" fmla="*/ 334 w 351"/>
                <a:gd name="T35" fmla="*/ 214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1" h="353">
                  <a:moveTo>
                    <a:pt x="101" y="239"/>
                  </a:moveTo>
                  <a:cubicBezTo>
                    <a:pt x="102" y="212"/>
                    <a:pt x="149" y="149"/>
                    <a:pt x="172" y="119"/>
                  </a:cubicBezTo>
                  <a:lnTo>
                    <a:pt x="234" y="151"/>
                  </a:lnTo>
                  <a:lnTo>
                    <a:pt x="188" y="0"/>
                  </a:lnTo>
                  <a:lnTo>
                    <a:pt x="1" y="31"/>
                  </a:lnTo>
                  <a:lnTo>
                    <a:pt x="56" y="60"/>
                  </a:lnTo>
                  <a:cubicBezTo>
                    <a:pt x="43" y="77"/>
                    <a:pt x="24" y="104"/>
                    <a:pt x="14" y="123"/>
                  </a:cubicBezTo>
                  <a:cubicBezTo>
                    <a:pt x="0" y="154"/>
                    <a:pt x="14" y="172"/>
                    <a:pt x="29" y="201"/>
                  </a:cubicBezTo>
                  <a:cubicBezTo>
                    <a:pt x="44" y="230"/>
                    <a:pt x="120" y="332"/>
                    <a:pt x="120" y="332"/>
                  </a:cubicBezTo>
                  <a:cubicBezTo>
                    <a:pt x="120" y="332"/>
                    <a:pt x="100" y="276"/>
                    <a:pt x="101" y="239"/>
                  </a:cubicBezTo>
                  <a:close/>
                  <a:moveTo>
                    <a:pt x="334" y="214"/>
                  </a:moveTo>
                  <a:lnTo>
                    <a:pt x="334" y="214"/>
                  </a:lnTo>
                  <a:lnTo>
                    <a:pt x="132" y="221"/>
                  </a:lnTo>
                  <a:cubicBezTo>
                    <a:pt x="132" y="221"/>
                    <a:pt x="115" y="229"/>
                    <a:pt x="125" y="282"/>
                  </a:cubicBezTo>
                  <a:cubicBezTo>
                    <a:pt x="133" y="322"/>
                    <a:pt x="144" y="340"/>
                    <a:pt x="144" y="340"/>
                  </a:cubicBezTo>
                  <a:cubicBezTo>
                    <a:pt x="144" y="340"/>
                    <a:pt x="151" y="352"/>
                    <a:pt x="185" y="353"/>
                  </a:cubicBezTo>
                  <a:cubicBezTo>
                    <a:pt x="214" y="353"/>
                    <a:pt x="351" y="345"/>
                    <a:pt x="351" y="345"/>
                  </a:cubicBezTo>
                  <a:lnTo>
                    <a:pt x="334" y="214"/>
                  </a:ln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65" name="Freeform 44"/>
            <p:cNvSpPr>
              <a:spLocks noEditPoints="1"/>
            </p:cNvSpPr>
            <p:nvPr/>
          </p:nvSpPr>
          <p:spPr bwMode="auto">
            <a:xfrm>
              <a:off x="2522537" y="4906963"/>
              <a:ext cx="295275" cy="161925"/>
            </a:xfrm>
            <a:custGeom>
              <a:avLst/>
              <a:gdLst>
                <a:gd name="T0" fmla="*/ 222 w 450"/>
                <a:gd name="T1" fmla="*/ 42 h 247"/>
                <a:gd name="T2" fmla="*/ 285 w 450"/>
                <a:gd name="T3" fmla="*/ 170 h 247"/>
                <a:gd name="T4" fmla="*/ 226 w 450"/>
                <a:gd name="T5" fmla="*/ 202 h 247"/>
                <a:gd name="T6" fmla="*/ 401 w 450"/>
                <a:gd name="T7" fmla="*/ 226 h 247"/>
                <a:gd name="T8" fmla="*/ 450 w 450"/>
                <a:gd name="T9" fmla="*/ 81 h 247"/>
                <a:gd name="T10" fmla="*/ 397 w 450"/>
                <a:gd name="T11" fmla="*/ 110 h 247"/>
                <a:gd name="T12" fmla="*/ 366 w 450"/>
                <a:gd name="T13" fmla="*/ 38 h 247"/>
                <a:gd name="T14" fmla="*/ 293 w 450"/>
                <a:gd name="T15" fmla="*/ 5 h 247"/>
                <a:gd name="T16" fmla="*/ 134 w 450"/>
                <a:gd name="T17" fmla="*/ 3 h 247"/>
                <a:gd name="T18" fmla="*/ 222 w 450"/>
                <a:gd name="T19" fmla="*/ 42 h 247"/>
                <a:gd name="T20" fmla="*/ 119 w 450"/>
                <a:gd name="T21" fmla="*/ 247 h 247"/>
                <a:gd name="T22" fmla="*/ 119 w 450"/>
                <a:gd name="T23" fmla="*/ 247 h 247"/>
                <a:gd name="T24" fmla="*/ 221 w 450"/>
                <a:gd name="T25" fmla="*/ 78 h 247"/>
                <a:gd name="T26" fmla="*/ 173 w 450"/>
                <a:gd name="T27" fmla="*/ 37 h 247"/>
                <a:gd name="T28" fmla="*/ 115 w 450"/>
                <a:gd name="T29" fmla="*/ 18 h 247"/>
                <a:gd name="T30" fmla="*/ 82 w 450"/>
                <a:gd name="T31" fmla="*/ 44 h 247"/>
                <a:gd name="T32" fmla="*/ 0 w 450"/>
                <a:gd name="T33" fmla="*/ 185 h 247"/>
                <a:gd name="T34" fmla="*/ 119 w 450"/>
                <a:gd name="T35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0" h="247">
                  <a:moveTo>
                    <a:pt x="222" y="42"/>
                  </a:moveTo>
                  <a:cubicBezTo>
                    <a:pt x="245" y="58"/>
                    <a:pt x="273" y="134"/>
                    <a:pt x="285" y="170"/>
                  </a:cubicBezTo>
                  <a:lnTo>
                    <a:pt x="226" y="202"/>
                  </a:lnTo>
                  <a:lnTo>
                    <a:pt x="401" y="226"/>
                  </a:lnTo>
                  <a:lnTo>
                    <a:pt x="450" y="81"/>
                  </a:lnTo>
                  <a:lnTo>
                    <a:pt x="397" y="110"/>
                  </a:lnTo>
                  <a:cubicBezTo>
                    <a:pt x="389" y="89"/>
                    <a:pt x="377" y="57"/>
                    <a:pt x="366" y="38"/>
                  </a:cubicBezTo>
                  <a:cubicBezTo>
                    <a:pt x="347" y="8"/>
                    <a:pt x="325" y="10"/>
                    <a:pt x="293" y="5"/>
                  </a:cubicBezTo>
                  <a:cubicBezTo>
                    <a:pt x="260" y="0"/>
                    <a:pt x="134" y="3"/>
                    <a:pt x="134" y="3"/>
                  </a:cubicBezTo>
                  <a:cubicBezTo>
                    <a:pt x="134" y="3"/>
                    <a:pt x="192" y="19"/>
                    <a:pt x="222" y="42"/>
                  </a:cubicBezTo>
                  <a:close/>
                  <a:moveTo>
                    <a:pt x="119" y="247"/>
                  </a:moveTo>
                  <a:lnTo>
                    <a:pt x="119" y="247"/>
                  </a:lnTo>
                  <a:lnTo>
                    <a:pt x="221" y="78"/>
                  </a:lnTo>
                  <a:cubicBezTo>
                    <a:pt x="221" y="78"/>
                    <a:pt x="223" y="60"/>
                    <a:pt x="173" y="37"/>
                  </a:cubicBezTo>
                  <a:cubicBezTo>
                    <a:pt x="136" y="19"/>
                    <a:pt x="115" y="18"/>
                    <a:pt x="115" y="18"/>
                  </a:cubicBezTo>
                  <a:cubicBezTo>
                    <a:pt x="115" y="18"/>
                    <a:pt x="100" y="17"/>
                    <a:pt x="82" y="44"/>
                  </a:cubicBezTo>
                  <a:cubicBezTo>
                    <a:pt x="66" y="68"/>
                    <a:pt x="0" y="185"/>
                    <a:pt x="0" y="185"/>
                  </a:cubicBezTo>
                  <a:lnTo>
                    <a:pt x="119" y="247"/>
                  </a:ln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66" name="Freeform 45"/>
            <p:cNvSpPr>
              <a:spLocks noEditPoints="1"/>
            </p:cNvSpPr>
            <p:nvPr/>
          </p:nvSpPr>
          <p:spPr bwMode="auto">
            <a:xfrm>
              <a:off x="2692399" y="5038726"/>
              <a:ext cx="211137" cy="298450"/>
            </a:xfrm>
            <a:custGeom>
              <a:avLst/>
              <a:gdLst>
                <a:gd name="T0" fmla="*/ 256 w 324"/>
                <a:gd name="T1" fmla="*/ 262 h 453"/>
                <a:gd name="T2" fmla="*/ 114 w 324"/>
                <a:gd name="T3" fmla="*/ 265 h 453"/>
                <a:gd name="T4" fmla="*/ 105 w 324"/>
                <a:gd name="T5" fmla="*/ 198 h 453"/>
                <a:gd name="T6" fmla="*/ 0 w 324"/>
                <a:gd name="T7" fmla="*/ 331 h 453"/>
                <a:gd name="T8" fmla="*/ 137 w 324"/>
                <a:gd name="T9" fmla="*/ 453 h 453"/>
                <a:gd name="T10" fmla="*/ 130 w 324"/>
                <a:gd name="T11" fmla="*/ 392 h 453"/>
                <a:gd name="T12" fmla="*/ 207 w 324"/>
                <a:gd name="T13" fmla="*/ 394 h 453"/>
                <a:gd name="T14" fmla="*/ 265 w 324"/>
                <a:gd name="T15" fmla="*/ 341 h 453"/>
                <a:gd name="T16" fmla="*/ 324 w 324"/>
                <a:gd name="T17" fmla="*/ 198 h 453"/>
                <a:gd name="T18" fmla="*/ 256 w 324"/>
                <a:gd name="T19" fmla="*/ 262 h 453"/>
                <a:gd name="T20" fmla="*/ 102 w 324"/>
                <a:gd name="T21" fmla="*/ 82 h 453"/>
                <a:gd name="T22" fmla="*/ 102 w 324"/>
                <a:gd name="T23" fmla="*/ 82 h 453"/>
                <a:gd name="T24" fmla="*/ 223 w 324"/>
                <a:gd name="T25" fmla="*/ 246 h 453"/>
                <a:gd name="T26" fmla="*/ 279 w 324"/>
                <a:gd name="T27" fmla="*/ 219 h 453"/>
                <a:gd name="T28" fmla="*/ 317 w 324"/>
                <a:gd name="T29" fmla="*/ 174 h 453"/>
                <a:gd name="T30" fmla="*/ 305 w 324"/>
                <a:gd name="T31" fmla="*/ 134 h 453"/>
                <a:gd name="T32" fmla="*/ 203 w 324"/>
                <a:gd name="T33" fmla="*/ 0 h 453"/>
                <a:gd name="T34" fmla="*/ 102 w 324"/>
                <a:gd name="T35" fmla="*/ 82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4" h="453">
                  <a:moveTo>
                    <a:pt x="256" y="262"/>
                  </a:moveTo>
                  <a:cubicBezTo>
                    <a:pt x="232" y="276"/>
                    <a:pt x="152" y="269"/>
                    <a:pt x="114" y="265"/>
                  </a:cubicBezTo>
                  <a:lnTo>
                    <a:pt x="105" y="198"/>
                  </a:lnTo>
                  <a:lnTo>
                    <a:pt x="0" y="331"/>
                  </a:lnTo>
                  <a:lnTo>
                    <a:pt x="137" y="453"/>
                  </a:lnTo>
                  <a:lnTo>
                    <a:pt x="130" y="392"/>
                  </a:lnTo>
                  <a:cubicBezTo>
                    <a:pt x="152" y="394"/>
                    <a:pt x="186" y="396"/>
                    <a:pt x="207" y="394"/>
                  </a:cubicBezTo>
                  <a:cubicBezTo>
                    <a:pt x="242" y="390"/>
                    <a:pt x="249" y="369"/>
                    <a:pt x="265" y="341"/>
                  </a:cubicBezTo>
                  <a:cubicBezTo>
                    <a:pt x="281" y="314"/>
                    <a:pt x="324" y="198"/>
                    <a:pt x="324" y="198"/>
                  </a:cubicBezTo>
                  <a:cubicBezTo>
                    <a:pt x="324" y="198"/>
                    <a:pt x="288" y="243"/>
                    <a:pt x="256" y="262"/>
                  </a:cubicBezTo>
                  <a:close/>
                  <a:moveTo>
                    <a:pt x="102" y="82"/>
                  </a:moveTo>
                  <a:lnTo>
                    <a:pt x="102" y="82"/>
                  </a:lnTo>
                  <a:lnTo>
                    <a:pt x="223" y="246"/>
                  </a:lnTo>
                  <a:cubicBezTo>
                    <a:pt x="223" y="246"/>
                    <a:pt x="239" y="255"/>
                    <a:pt x="279" y="219"/>
                  </a:cubicBezTo>
                  <a:cubicBezTo>
                    <a:pt x="308" y="192"/>
                    <a:pt x="317" y="174"/>
                    <a:pt x="317" y="174"/>
                  </a:cubicBezTo>
                  <a:cubicBezTo>
                    <a:pt x="317" y="174"/>
                    <a:pt x="323" y="161"/>
                    <a:pt x="305" y="134"/>
                  </a:cubicBezTo>
                  <a:cubicBezTo>
                    <a:pt x="288" y="108"/>
                    <a:pt x="203" y="0"/>
                    <a:pt x="203" y="0"/>
                  </a:cubicBezTo>
                  <a:lnTo>
                    <a:pt x="102" y="82"/>
                  </a:ln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ym typeface="+mn-lt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670889" y="4322715"/>
            <a:ext cx="680374" cy="680374"/>
            <a:chOff x="6264276" y="5265739"/>
            <a:chExt cx="333375" cy="333375"/>
          </a:xfrm>
          <a:solidFill>
            <a:schemeClr val="bg1"/>
          </a:solidFill>
        </p:grpSpPr>
        <p:sp>
          <p:nvSpPr>
            <p:cNvPr id="80" name="Freeform 816"/>
            <p:cNvSpPr/>
            <p:nvPr/>
          </p:nvSpPr>
          <p:spPr bwMode="auto">
            <a:xfrm>
              <a:off x="6315076" y="5478464"/>
              <a:ext cx="106363" cy="120650"/>
            </a:xfrm>
            <a:custGeom>
              <a:avLst/>
              <a:gdLst>
                <a:gd name="T0" fmla="*/ 0 w 92"/>
                <a:gd name="T1" fmla="*/ 0 h 104"/>
                <a:gd name="T2" fmla="*/ 18 w 92"/>
                <a:gd name="T3" fmla="*/ 24 h 104"/>
                <a:gd name="T4" fmla="*/ 18 w 92"/>
                <a:gd name="T5" fmla="*/ 89 h 104"/>
                <a:gd name="T6" fmla="*/ 33 w 92"/>
                <a:gd name="T7" fmla="*/ 104 h 104"/>
                <a:gd name="T8" fmla="*/ 76 w 92"/>
                <a:gd name="T9" fmla="*/ 104 h 104"/>
                <a:gd name="T10" fmla="*/ 92 w 92"/>
                <a:gd name="T11" fmla="*/ 89 h 104"/>
                <a:gd name="T12" fmla="*/ 74 w 92"/>
                <a:gd name="T13" fmla="*/ 24 h 104"/>
                <a:gd name="T14" fmla="*/ 84 w 92"/>
                <a:gd name="T15" fmla="*/ 9 h 104"/>
                <a:gd name="T16" fmla="*/ 22 w 92"/>
                <a:gd name="T17" fmla="*/ 2 h 104"/>
                <a:gd name="T18" fmla="*/ 0 w 92"/>
                <a:gd name="T1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04">
                  <a:moveTo>
                    <a:pt x="0" y="0"/>
                  </a:moveTo>
                  <a:cubicBezTo>
                    <a:pt x="18" y="24"/>
                    <a:pt x="18" y="24"/>
                    <a:pt x="18" y="24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8" y="97"/>
                    <a:pt x="25" y="104"/>
                    <a:pt x="33" y="104"/>
                  </a:cubicBezTo>
                  <a:cubicBezTo>
                    <a:pt x="76" y="104"/>
                    <a:pt x="76" y="104"/>
                    <a:pt x="76" y="104"/>
                  </a:cubicBezTo>
                  <a:cubicBezTo>
                    <a:pt x="85" y="104"/>
                    <a:pt x="92" y="97"/>
                    <a:pt x="92" y="89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62" y="5"/>
                    <a:pt x="40" y="2"/>
                    <a:pt x="22" y="2"/>
                  </a:cubicBezTo>
                  <a:cubicBezTo>
                    <a:pt x="14" y="2"/>
                    <a:pt x="7" y="1"/>
                    <a:pt x="0" y="0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sym typeface="+mn-lt"/>
              </a:endParaRPr>
            </a:p>
          </p:txBody>
        </p:sp>
        <p:sp>
          <p:nvSpPr>
            <p:cNvPr id="81" name="Freeform 817"/>
            <p:cNvSpPr/>
            <p:nvPr/>
          </p:nvSpPr>
          <p:spPr bwMode="auto">
            <a:xfrm>
              <a:off x="6369051" y="5265739"/>
              <a:ext cx="228600" cy="254000"/>
            </a:xfrm>
            <a:custGeom>
              <a:avLst/>
              <a:gdLst>
                <a:gd name="T0" fmla="*/ 0 w 198"/>
                <a:gd name="T1" fmla="*/ 160 h 219"/>
                <a:gd name="T2" fmla="*/ 198 w 198"/>
                <a:gd name="T3" fmla="*/ 219 h 219"/>
                <a:gd name="T4" fmla="*/ 198 w 198"/>
                <a:gd name="T5" fmla="*/ 0 h 219"/>
                <a:gd name="T6" fmla="*/ 0 w 198"/>
                <a:gd name="T7" fmla="*/ 59 h 219"/>
                <a:gd name="T8" fmla="*/ 0 w 198"/>
                <a:gd name="T9" fmla="*/ 16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219">
                  <a:moveTo>
                    <a:pt x="0" y="160"/>
                  </a:moveTo>
                  <a:cubicBezTo>
                    <a:pt x="78" y="168"/>
                    <a:pt x="185" y="207"/>
                    <a:pt x="198" y="219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82" y="14"/>
                    <a:pt x="77" y="52"/>
                    <a:pt x="0" y="59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sym typeface="+mn-lt"/>
              </a:endParaRPr>
            </a:p>
          </p:txBody>
        </p:sp>
        <p:sp>
          <p:nvSpPr>
            <p:cNvPr id="82" name="Freeform 818"/>
            <p:cNvSpPr/>
            <p:nvPr/>
          </p:nvSpPr>
          <p:spPr bwMode="auto">
            <a:xfrm>
              <a:off x="6264276" y="5335589"/>
              <a:ext cx="66675" cy="114300"/>
            </a:xfrm>
            <a:custGeom>
              <a:avLst/>
              <a:gdLst>
                <a:gd name="T0" fmla="*/ 57 w 57"/>
                <a:gd name="T1" fmla="*/ 98 h 98"/>
                <a:gd name="T2" fmla="*/ 57 w 57"/>
                <a:gd name="T3" fmla="*/ 0 h 98"/>
                <a:gd name="T4" fmla="*/ 0 w 57"/>
                <a:gd name="T5" fmla="*/ 49 h 98"/>
                <a:gd name="T6" fmla="*/ 57 w 57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98">
                  <a:moveTo>
                    <a:pt x="57" y="98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11" y="3"/>
                    <a:pt x="0" y="31"/>
                    <a:pt x="0" y="49"/>
                  </a:cubicBezTo>
                  <a:cubicBezTo>
                    <a:pt x="0" y="68"/>
                    <a:pt x="10" y="94"/>
                    <a:pt x="57" y="98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sym typeface="+mn-lt"/>
              </a:endParaRPr>
            </a:p>
          </p:txBody>
        </p:sp>
      </p:grpSp>
      <p:sp>
        <p:nvSpPr>
          <p:cNvPr id="90" name="Freeform 541" descr="D:\51PPT模板网\51pptmoban.com\图片.jpg"/>
          <p:cNvSpPr>
            <a:spLocks noEditPoints="1"/>
          </p:cNvSpPr>
          <p:nvPr/>
        </p:nvSpPr>
        <p:spPr bwMode="auto">
          <a:xfrm>
            <a:off x="4790396" y="2426200"/>
            <a:ext cx="598581" cy="795583"/>
          </a:xfrm>
          <a:custGeom>
            <a:avLst/>
            <a:gdLst>
              <a:gd name="T0" fmla="*/ 188 w 216"/>
              <a:gd name="T1" fmla="*/ 126 h 288"/>
              <a:gd name="T2" fmla="*/ 188 w 216"/>
              <a:gd name="T3" fmla="*/ 79 h 288"/>
              <a:gd name="T4" fmla="*/ 109 w 216"/>
              <a:gd name="T5" fmla="*/ 0 h 288"/>
              <a:gd name="T6" fmla="*/ 108 w 216"/>
              <a:gd name="T7" fmla="*/ 0 h 288"/>
              <a:gd name="T8" fmla="*/ 106 w 216"/>
              <a:gd name="T9" fmla="*/ 0 h 288"/>
              <a:gd name="T10" fmla="*/ 28 w 216"/>
              <a:gd name="T11" fmla="*/ 79 h 288"/>
              <a:gd name="T12" fmla="*/ 28 w 216"/>
              <a:gd name="T13" fmla="*/ 126 h 288"/>
              <a:gd name="T14" fmla="*/ 0 w 216"/>
              <a:gd name="T15" fmla="*/ 126 h 288"/>
              <a:gd name="T16" fmla="*/ 0 w 216"/>
              <a:gd name="T17" fmla="*/ 288 h 288"/>
              <a:gd name="T18" fmla="*/ 216 w 216"/>
              <a:gd name="T19" fmla="*/ 288 h 288"/>
              <a:gd name="T20" fmla="*/ 216 w 216"/>
              <a:gd name="T21" fmla="*/ 126 h 288"/>
              <a:gd name="T22" fmla="*/ 188 w 216"/>
              <a:gd name="T23" fmla="*/ 126 h 288"/>
              <a:gd name="T24" fmla="*/ 133 w 216"/>
              <a:gd name="T25" fmla="*/ 259 h 288"/>
              <a:gd name="T26" fmla="*/ 84 w 216"/>
              <a:gd name="T27" fmla="*/ 259 h 288"/>
              <a:gd name="T28" fmla="*/ 96 w 216"/>
              <a:gd name="T29" fmla="*/ 206 h 288"/>
              <a:gd name="T30" fmla="*/ 84 w 216"/>
              <a:gd name="T31" fmla="*/ 185 h 288"/>
              <a:gd name="T32" fmla="*/ 108 w 216"/>
              <a:gd name="T33" fmla="*/ 161 h 288"/>
              <a:gd name="T34" fmla="*/ 133 w 216"/>
              <a:gd name="T35" fmla="*/ 185 h 288"/>
              <a:gd name="T36" fmla="*/ 120 w 216"/>
              <a:gd name="T37" fmla="*/ 206 h 288"/>
              <a:gd name="T38" fmla="*/ 133 w 216"/>
              <a:gd name="T39" fmla="*/ 259 h 288"/>
              <a:gd name="T40" fmla="*/ 148 w 216"/>
              <a:gd name="T41" fmla="*/ 126 h 288"/>
              <a:gd name="T42" fmla="*/ 67 w 216"/>
              <a:gd name="T43" fmla="*/ 126 h 288"/>
              <a:gd name="T44" fmla="*/ 67 w 216"/>
              <a:gd name="T45" fmla="*/ 79 h 288"/>
              <a:gd name="T46" fmla="*/ 106 w 216"/>
              <a:gd name="T47" fmla="*/ 40 h 288"/>
              <a:gd name="T48" fmla="*/ 108 w 216"/>
              <a:gd name="T49" fmla="*/ 40 h 288"/>
              <a:gd name="T50" fmla="*/ 109 w 216"/>
              <a:gd name="T51" fmla="*/ 40 h 288"/>
              <a:gd name="T52" fmla="*/ 148 w 216"/>
              <a:gd name="T53" fmla="*/ 79 h 288"/>
              <a:gd name="T54" fmla="*/ 148 w 216"/>
              <a:gd name="T55" fmla="*/ 12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16" h="288">
                <a:moveTo>
                  <a:pt x="188" y="126"/>
                </a:moveTo>
                <a:cubicBezTo>
                  <a:pt x="188" y="79"/>
                  <a:pt x="188" y="79"/>
                  <a:pt x="188" y="79"/>
                </a:cubicBezTo>
                <a:cubicBezTo>
                  <a:pt x="188" y="36"/>
                  <a:pt x="152" y="0"/>
                  <a:pt x="109" y="0"/>
                </a:cubicBezTo>
                <a:cubicBezTo>
                  <a:pt x="109" y="0"/>
                  <a:pt x="108" y="0"/>
                  <a:pt x="108" y="0"/>
                </a:cubicBezTo>
                <a:cubicBezTo>
                  <a:pt x="107" y="0"/>
                  <a:pt x="107" y="0"/>
                  <a:pt x="106" y="0"/>
                </a:cubicBezTo>
                <a:cubicBezTo>
                  <a:pt x="63" y="0"/>
                  <a:pt x="28" y="36"/>
                  <a:pt x="28" y="7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288"/>
                  <a:pt x="0" y="288"/>
                  <a:pt x="0" y="288"/>
                </a:cubicBezTo>
                <a:cubicBezTo>
                  <a:pt x="216" y="288"/>
                  <a:pt x="216" y="288"/>
                  <a:pt x="216" y="288"/>
                </a:cubicBezTo>
                <a:cubicBezTo>
                  <a:pt x="216" y="126"/>
                  <a:pt x="216" y="126"/>
                  <a:pt x="216" y="126"/>
                </a:cubicBezTo>
                <a:lnTo>
                  <a:pt x="188" y="126"/>
                </a:lnTo>
                <a:close/>
                <a:moveTo>
                  <a:pt x="133" y="259"/>
                </a:moveTo>
                <a:cubicBezTo>
                  <a:pt x="84" y="259"/>
                  <a:pt x="84" y="259"/>
                  <a:pt x="84" y="259"/>
                </a:cubicBezTo>
                <a:cubicBezTo>
                  <a:pt x="96" y="206"/>
                  <a:pt x="96" y="206"/>
                  <a:pt x="96" y="206"/>
                </a:cubicBezTo>
                <a:cubicBezTo>
                  <a:pt x="88" y="202"/>
                  <a:pt x="84" y="194"/>
                  <a:pt x="84" y="185"/>
                </a:cubicBezTo>
                <a:cubicBezTo>
                  <a:pt x="84" y="172"/>
                  <a:pt x="95" y="161"/>
                  <a:pt x="108" y="161"/>
                </a:cubicBezTo>
                <a:cubicBezTo>
                  <a:pt x="122" y="161"/>
                  <a:pt x="133" y="172"/>
                  <a:pt x="133" y="185"/>
                </a:cubicBezTo>
                <a:cubicBezTo>
                  <a:pt x="133" y="194"/>
                  <a:pt x="128" y="202"/>
                  <a:pt x="120" y="206"/>
                </a:cubicBezTo>
                <a:lnTo>
                  <a:pt x="133" y="259"/>
                </a:lnTo>
                <a:close/>
                <a:moveTo>
                  <a:pt x="148" y="126"/>
                </a:moveTo>
                <a:cubicBezTo>
                  <a:pt x="67" y="126"/>
                  <a:pt x="67" y="126"/>
                  <a:pt x="67" y="126"/>
                </a:cubicBezTo>
                <a:cubicBezTo>
                  <a:pt x="67" y="79"/>
                  <a:pt x="67" y="79"/>
                  <a:pt x="67" y="79"/>
                </a:cubicBezTo>
                <a:cubicBezTo>
                  <a:pt x="67" y="57"/>
                  <a:pt x="85" y="40"/>
                  <a:pt x="106" y="40"/>
                </a:cubicBezTo>
                <a:cubicBezTo>
                  <a:pt x="107" y="40"/>
                  <a:pt x="108" y="40"/>
                  <a:pt x="108" y="40"/>
                </a:cubicBezTo>
                <a:cubicBezTo>
                  <a:pt x="108" y="40"/>
                  <a:pt x="109" y="40"/>
                  <a:pt x="109" y="40"/>
                </a:cubicBezTo>
                <a:cubicBezTo>
                  <a:pt x="131" y="40"/>
                  <a:pt x="148" y="57"/>
                  <a:pt x="148" y="79"/>
                </a:cubicBezTo>
                <a:lnTo>
                  <a:pt x="148" y="1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/>
        </p:nvSpPr>
        <p:spPr>
          <a:xfrm>
            <a:off x="947738" y="836657"/>
            <a:ext cx="4538662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4200"/>
              </a:lnSpc>
            </a:pPr>
            <a:r>
              <a:rPr lang="en-US" altLang="zh-CN" sz="3000" b="1" dirty="0" err="1">
                <a:solidFill>
                  <a:srgbClr val="000000"/>
                </a:solidFill>
                <a:cs typeface="+mn-ea"/>
                <a:sym typeface="+mn-lt"/>
              </a:rPr>
              <a:t>识别潜在的安全风险</a:t>
            </a:r>
            <a:endParaRPr lang="en-US" altLang="zh-CN" sz="3000" dirty="0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439353" y="172794"/>
            <a:ext cx="5316539" cy="488083"/>
            <a:chOff x="3437730" y="2379060"/>
            <a:chExt cx="5316539" cy="488083"/>
          </a:xfrm>
        </p:grpSpPr>
        <p:sp>
          <p:nvSpPr>
            <p:cNvPr id="4" name="任意多边形: 形状 3"/>
            <p:cNvSpPr/>
            <p:nvPr/>
          </p:nvSpPr>
          <p:spPr>
            <a:xfrm>
              <a:off x="3437730" y="2380533"/>
              <a:ext cx="5316539" cy="486610"/>
            </a:xfrm>
            <a:custGeom>
              <a:avLst/>
              <a:gdLst>
                <a:gd name="connsiteX0" fmla="*/ 0 w 5316539"/>
                <a:gd name="connsiteY0" fmla="*/ 0 h 486610"/>
                <a:gd name="connsiteX1" fmla="*/ 5311748 w 5316539"/>
                <a:gd name="connsiteY1" fmla="*/ 0 h 486610"/>
                <a:gd name="connsiteX2" fmla="*/ 5226051 w 5316539"/>
                <a:gd name="connsiteY2" fmla="*/ 64795 h 486610"/>
                <a:gd name="connsiteX3" fmla="*/ 5292726 w 5316539"/>
                <a:gd name="connsiteY3" fmla="*/ 145757 h 486610"/>
                <a:gd name="connsiteX4" fmla="*/ 5240339 w 5316539"/>
                <a:gd name="connsiteY4" fmla="*/ 174332 h 486610"/>
                <a:gd name="connsiteX5" fmla="*/ 5316539 w 5316539"/>
                <a:gd name="connsiteY5" fmla="*/ 241007 h 486610"/>
                <a:gd name="connsiteX6" fmla="*/ 5254626 w 5316539"/>
                <a:gd name="connsiteY6" fmla="*/ 264820 h 486610"/>
                <a:gd name="connsiteX7" fmla="*/ 5307014 w 5316539"/>
                <a:gd name="connsiteY7" fmla="*/ 302920 h 486610"/>
                <a:gd name="connsiteX8" fmla="*/ 5230814 w 5316539"/>
                <a:gd name="connsiteY8" fmla="*/ 364832 h 486610"/>
                <a:gd name="connsiteX9" fmla="*/ 5316539 w 5316539"/>
                <a:gd name="connsiteY9" fmla="*/ 421982 h 486610"/>
                <a:gd name="connsiteX10" fmla="*/ 5291919 w 5316539"/>
                <a:gd name="connsiteY10" fmla="*/ 486610 h 486610"/>
                <a:gd name="connsiteX11" fmla="*/ 52995 w 5316539"/>
                <a:gd name="connsiteY11" fmla="*/ 486610 h 486610"/>
                <a:gd name="connsiteX12" fmla="*/ 82551 w 5316539"/>
                <a:gd name="connsiteY12" fmla="*/ 445795 h 486610"/>
                <a:gd name="connsiteX13" fmla="*/ 30164 w 5316539"/>
                <a:gd name="connsiteY13" fmla="*/ 379120 h 486610"/>
                <a:gd name="connsiteX14" fmla="*/ 53976 w 5316539"/>
                <a:gd name="connsiteY14" fmla="*/ 336257 h 486610"/>
                <a:gd name="connsiteX15" fmla="*/ 15876 w 5316539"/>
                <a:gd name="connsiteY15" fmla="*/ 241007 h 486610"/>
                <a:gd name="connsiteX16" fmla="*/ 120651 w 5316539"/>
                <a:gd name="connsiteY16" fmla="*/ 202907 h 486610"/>
                <a:gd name="connsiteX17" fmla="*/ 25401 w 5316539"/>
                <a:gd name="connsiteY17" fmla="*/ 112420 h 486610"/>
                <a:gd name="connsiteX18" fmla="*/ 68264 w 5316539"/>
                <a:gd name="connsiteY18" fmla="*/ 55270 h 486610"/>
                <a:gd name="connsiteX19" fmla="*/ 0 w 5316539"/>
                <a:gd name="connsiteY19" fmla="*/ 2176 h 486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316539" h="486610">
                  <a:moveTo>
                    <a:pt x="0" y="0"/>
                  </a:moveTo>
                  <a:lnTo>
                    <a:pt x="5311748" y="0"/>
                  </a:lnTo>
                  <a:lnTo>
                    <a:pt x="5226051" y="64795"/>
                  </a:lnTo>
                  <a:lnTo>
                    <a:pt x="5292726" y="145757"/>
                  </a:lnTo>
                  <a:lnTo>
                    <a:pt x="5240339" y="174332"/>
                  </a:lnTo>
                  <a:lnTo>
                    <a:pt x="5316539" y="241007"/>
                  </a:lnTo>
                  <a:lnTo>
                    <a:pt x="5254626" y="264820"/>
                  </a:lnTo>
                  <a:lnTo>
                    <a:pt x="5307014" y="302920"/>
                  </a:lnTo>
                  <a:lnTo>
                    <a:pt x="5230814" y="364832"/>
                  </a:lnTo>
                  <a:lnTo>
                    <a:pt x="5316539" y="421982"/>
                  </a:lnTo>
                  <a:lnTo>
                    <a:pt x="5291919" y="486610"/>
                  </a:lnTo>
                  <a:lnTo>
                    <a:pt x="52995" y="486610"/>
                  </a:lnTo>
                  <a:lnTo>
                    <a:pt x="82551" y="445795"/>
                  </a:lnTo>
                  <a:lnTo>
                    <a:pt x="30164" y="379120"/>
                  </a:lnTo>
                  <a:lnTo>
                    <a:pt x="53976" y="336257"/>
                  </a:lnTo>
                  <a:lnTo>
                    <a:pt x="15876" y="241007"/>
                  </a:lnTo>
                  <a:lnTo>
                    <a:pt x="120651" y="202907"/>
                  </a:lnTo>
                  <a:lnTo>
                    <a:pt x="25401" y="112420"/>
                  </a:lnTo>
                  <a:lnTo>
                    <a:pt x="68264" y="55270"/>
                  </a:lnTo>
                  <a:lnTo>
                    <a:pt x="0" y="2176"/>
                  </a:ln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" name="Text 3"/>
            <p:cNvSpPr/>
            <p:nvPr/>
          </p:nvSpPr>
          <p:spPr>
            <a:xfrm>
              <a:off x="4205471" y="2379060"/>
              <a:ext cx="469900" cy="4445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>
                <a:lnSpc>
                  <a:spcPts val="4050"/>
                </a:lnSpc>
              </a:pPr>
              <a:r>
                <a:rPr lang="en-US" sz="2500" b="1" dirty="0">
                  <a:solidFill>
                    <a:schemeClr val="bg1"/>
                  </a:solidFill>
                  <a:latin typeface="MiSans Normal" panose="00000500000000000000" pitchFamily="2" charset="-122"/>
                  <a:ea typeface="MiSans Normal" panose="00000500000000000000" pitchFamily="2" charset="-122"/>
                  <a:cs typeface="+mn-ea"/>
                  <a:sym typeface="+mn-lt"/>
                </a:rPr>
                <a:t>01</a:t>
              </a:r>
              <a:endParaRPr lang="en-US" sz="2500" dirty="0">
                <a:solidFill>
                  <a:schemeClr val="bg1"/>
                </a:solidFill>
                <a:latin typeface="MiSans Normal" panose="00000500000000000000" pitchFamily="2" charset="-122"/>
                <a:ea typeface="MiSans Normal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" name="Text 4"/>
            <p:cNvSpPr/>
            <p:nvPr/>
          </p:nvSpPr>
          <p:spPr>
            <a:xfrm>
              <a:off x="4827771" y="2469229"/>
              <a:ext cx="2618739" cy="2794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>
                <a:lnSpc>
                  <a:spcPts val="2200"/>
                </a:lnSpc>
              </a:pPr>
              <a:r>
                <a:rPr 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安全意识培养</a:t>
              </a:r>
              <a:endParaRPr 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圆角右箭头 41"/>
          <p:cNvSpPr/>
          <p:nvPr/>
        </p:nvSpPr>
        <p:spPr>
          <a:xfrm>
            <a:off x="6373139" y="2983832"/>
            <a:ext cx="1367389" cy="321167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rgbClr val="FFEBD2"/>
          </a:solidFill>
          <a:ln>
            <a:solidFill>
              <a:srgbClr val="4E5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右箭头 52"/>
          <p:cNvSpPr/>
          <p:nvPr/>
        </p:nvSpPr>
        <p:spPr>
          <a:xfrm flipH="1">
            <a:off x="4429963" y="2983832"/>
            <a:ext cx="1367389" cy="321167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rgbClr val="FFEBD2"/>
          </a:solidFill>
          <a:ln>
            <a:solidFill>
              <a:srgbClr val="4E5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右箭头 61" descr="D:\51PPT模板网\51pptmoban.com\图片.jpg"/>
          <p:cNvSpPr/>
          <p:nvPr/>
        </p:nvSpPr>
        <p:spPr>
          <a:xfrm>
            <a:off x="6788118" y="3943085"/>
            <a:ext cx="1360585" cy="225242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rgbClr val="FC7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圆角右箭头 83"/>
          <p:cNvSpPr/>
          <p:nvPr/>
        </p:nvSpPr>
        <p:spPr>
          <a:xfrm flipH="1">
            <a:off x="4018387" y="3943085"/>
            <a:ext cx="1360585" cy="225242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rgbClr val="FC7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上箭头 45"/>
          <p:cNvSpPr/>
          <p:nvPr/>
        </p:nvSpPr>
        <p:spPr>
          <a:xfrm>
            <a:off x="5754075" y="2532999"/>
            <a:ext cx="693899" cy="3662507"/>
          </a:xfrm>
          <a:prstGeom prst="upArrow">
            <a:avLst/>
          </a:prstGeom>
          <a:solidFill>
            <a:srgbClr val="FC7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Text 3"/>
          <p:cNvSpPr/>
          <p:nvPr/>
        </p:nvSpPr>
        <p:spPr>
          <a:xfrm>
            <a:off x="795175" y="2647281"/>
            <a:ext cx="34290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r">
              <a:lnSpc>
                <a:spcPts val="2250"/>
              </a:lnSpc>
            </a:pPr>
            <a:r>
              <a:rPr lang="en-US" sz="1600" b="1" dirty="0">
                <a:solidFill>
                  <a:srgbClr val="000000"/>
                </a:solidFill>
                <a:cs typeface="+mn-ea"/>
                <a:sym typeface="+mn-lt"/>
              </a:rPr>
              <a:t>交通安全</a:t>
            </a:r>
            <a:endParaRPr lang="en-US" sz="1600" dirty="0">
              <a:cs typeface="+mn-ea"/>
              <a:sym typeface="+mn-lt"/>
            </a:endParaRPr>
          </a:p>
        </p:txBody>
      </p:sp>
      <p:sp>
        <p:nvSpPr>
          <p:cNvPr id="13" name="Text 4"/>
          <p:cNvSpPr/>
          <p:nvPr/>
        </p:nvSpPr>
        <p:spPr>
          <a:xfrm>
            <a:off x="795175" y="3034630"/>
            <a:ext cx="3429000" cy="889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r">
              <a:lnSpc>
                <a:spcPts val="2200"/>
              </a:lnSpc>
            </a:pPr>
            <a:r>
              <a:rPr lang="en-US" sz="1400" dirty="0">
                <a:cs typeface="+mn-ea"/>
                <a:sym typeface="+mn-lt"/>
              </a:rPr>
              <a:t>暑假期间，学生外出活动增多，需警惕交通安全隐患，遵守交通规则，不闯红灯，不在马路上玩耍。</a:t>
            </a:r>
            <a:endParaRPr lang="en-US" sz="1400" dirty="0">
              <a:cs typeface="+mn-ea"/>
              <a:sym typeface="+mn-lt"/>
            </a:endParaRPr>
          </a:p>
        </p:txBody>
      </p:sp>
      <p:sp>
        <p:nvSpPr>
          <p:cNvPr id="14" name="Text 7"/>
          <p:cNvSpPr/>
          <p:nvPr/>
        </p:nvSpPr>
        <p:spPr>
          <a:xfrm>
            <a:off x="941746" y="4714607"/>
            <a:ext cx="34290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r">
              <a:lnSpc>
                <a:spcPts val="2250"/>
              </a:lnSpc>
            </a:pPr>
            <a:r>
              <a:rPr lang="en-US" sz="1600" b="1" dirty="0">
                <a:solidFill>
                  <a:srgbClr val="000000"/>
                </a:solidFill>
                <a:cs typeface="+mn-ea"/>
                <a:sym typeface="+mn-lt"/>
              </a:rPr>
              <a:t>网络安全</a:t>
            </a:r>
            <a:endParaRPr lang="en-US" sz="1600" dirty="0">
              <a:cs typeface="+mn-ea"/>
              <a:sym typeface="+mn-lt"/>
            </a:endParaRPr>
          </a:p>
        </p:txBody>
      </p:sp>
      <p:sp>
        <p:nvSpPr>
          <p:cNvPr id="15" name="Text 8"/>
          <p:cNvSpPr/>
          <p:nvPr/>
        </p:nvSpPr>
        <p:spPr>
          <a:xfrm>
            <a:off x="941746" y="5101956"/>
            <a:ext cx="3429000" cy="609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r">
              <a:lnSpc>
                <a:spcPts val="2200"/>
              </a:lnSpc>
            </a:pPr>
            <a:r>
              <a:rPr lang="en-US" sz="1400" dirty="0">
                <a:cs typeface="+mn-ea"/>
                <a:sym typeface="+mn-lt"/>
              </a:rPr>
              <a:t>提高网络素养，不轻信网络信息，保护个人隐私，避免与陌生人线下见面。</a:t>
            </a:r>
            <a:endParaRPr lang="en-US" sz="1400" dirty="0">
              <a:cs typeface="+mn-ea"/>
              <a:sym typeface="+mn-lt"/>
            </a:endParaRPr>
          </a:p>
        </p:txBody>
      </p:sp>
      <p:sp>
        <p:nvSpPr>
          <p:cNvPr id="16" name="Text 5"/>
          <p:cNvSpPr/>
          <p:nvPr/>
        </p:nvSpPr>
        <p:spPr>
          <a:xfrm>
            <a:off x="7967825" y="2815556"/>
            <a:ext cx="34290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50"/>
              </a:lnSpc>
            </a:pPr>
            <a:r>
              <a:rPr lang="en-US" sz="1600" b="1" dirty="0">
                <a:solidFill>
                  <a:srgbClr val="000000"/>
                </a:solidFill>
                <a:cs typeface="+mn-ea"/>
                <a:sym typeface="+mn-lt"/>
              </a:rPr>
              <a:t>水域安全</a:t>
            </a:r>
            <a:endParaRPr lang="en-US" sz="1600" dirty="0">
              <a:cs typeface="+mn-ea"/>
              <a:sym typeface="+mn-lt"/>
            </a:endParaRPr>
          </a:p>
        </p:txBody>
      </p:sp>
      <p:sp>
        <p:nvSpPr>
          <p:cNvPr id="17" name="Text 6"/>
          <p:cNvSpPr/>
          <p:nvPr/>
        </p:nvSpPr>
        <p:spPr>
          <a:xfrm>
            <a:off x="7967825" y="3202905"/>
            <a:ext cx="3429000" cy="609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1400" dirty="0">
                <a:cs typeface="+mn-ea"/>
                <a:sym typeface="+mn-lt"/>
              </a:rPr>
              <a:t>游泳时选择正规场所，不私自下河游泳，学会基本的自救技能，如遇危险立即呼救。</a:t>
            </a:r>
            <a:endParaRPr lang="en-US" sz="1400" dirty="0">
              <a:cs typeface="+mn-ea"/>
              <a:sym typeface="+mn-lt"/>
            </a:endParaRPr>
          </a:p>
        </p:txBody>
      </p:sp>
      <p:sp>
        <p:nvSpPr>
          <p:cNvPr id="18" name="Text 9"/>
          <p:cNvSpPr/>
          <p:nvPr/>
        </p:nvSpPr>
        <p:spPr>
          <a:xfrm>
            <a:off x="7815263" y="4717379"/>
            <a:ext cx="34290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50"/>
              </a:lnSpc>
            </a:pPr>
            <a:r>
              <a:rPr lang="en-US" sz="1600" b="1" dirty="0">
                <a:solidFill>
                  <a:srgbClr val="000000"/>
                </a:solidFill>
                <a:cs typeface="+mn-ea"/>
                <a:sym typeface="+mn-lt"/>
              </a:rPr>
              <a:t>居家安全</a:t>
            </a:r>
            <a:endParaRPr lang="en-US" sz="1600" dirty="0">
              <a:cs typeface="+mn-ea"/>
              <a:sym typeface="+mn-lt"/>
            </a:endParaRPr>
          </a:p>
        </p:txBody>
      </p:sp>
      <p:sp>
        <p:nvSpPr>
          <p:cNvPr id="19" name="Text 10"/>
          <p:cNvSpPr/>
          <p:nvPr/>
        </p:nvSpPr>
        <p:spPr>
          <a:xfrm>
            <a:off x="7815263" y="5104728"/>
            <a:ext cx="3429000" cy="609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1400" dirty="0">
                <a:cs typeface="+mn-ea"/>
                <a:sym typeface="+mn-lt"/>
              </a:rPr>
              <a:t>独自在家时，不给陌生人开门，注意用电、用火安全，防止触电和火灾事故。</a:t>
            </a:r>
            <a:endParaRPr lang="en-US" sz="1400" dirty="0">
              <a:cs typeface="+mn-ea"/>
              <a:sym typeface="+mn-lt"/>
            </a:endParaRPr>
          </a:p>
        </p:txBody>
      </p:sp>
      <p:sp>
        <p:nvSpPr>
          <p:cNvPr id="20" name="Text 11"/>
          <p:cNvSpPr/>
          <p:nvPr/>
        </p:nvSpPr>
        <p:spPr>
          <a:xfrm>
            <a:off x="4429963" y="1377561"/>
            <a:ext cx="34290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50"/>
              </a:lnSpc>
            </a:pPr>
            <a:r>
              <a:rPr lang="en-US" sz="1600" b="1" dirty="0">
                <a:cs typeface="+mn-ea"/>
                <a:sym typeface="+mn-lt"/>
              </a:rPr>
              <a:t>饮食安全</a:t>
            </a:r>
            <a:endParaRPr lang="en-US" sz="1600" dirty="0">
              <a:cs typeface="+mn-ea"/>
              <a:sym typeface="+mn-lt"/>
            </a:endParaRPr>
          </a:p>
        </p:txBody>
      </p:sp>
      <p:sp>
        <p:nvSpPr>
          <p:cNvPr id="21" name="Text 12"/>
          <p:cNvSpPr/>
          <p:nvPr/>
        </p:nvSpPr>
        <p:spPr>
          <a:xfrm>
            <a:off x="4429963" y="1764910"/>
            <a:ext cx="3429000" cy="609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00"/>
              </a:lnSpc>
            </a:pPr>
            <a:r>
              <a:rPr lang="en-US" sz="1400" dirty="0">
                <a:cs typeface="+mn-ea"/>
                <a:sym typeface="+mn-lt"/>
              </a:rPr>
              <a:t>注意食品安全，不吃过期变质食品，外出就餐选择卫生条件好的餐馆，预防食物中毒。</a:t>
            </a:r>
            <a:endParaRPr lang="en-US" sz="14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/>
        </p:nvSpPr>
        <p:spPr>
          <a:xfrm>
            <a:off x="947738" y="836657"/>
            <a:ext cx="4538662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4200"/>
              </a:lnSpc>
            </a:pPr>
            <a:r>
              <a:rPr lang="en-US" altLang="zh-CN" sz="3000" b="1" dirty="0" err="1">
                <a:solidFill>
                  <a:srgbClr val="000000"/>
                </a:solidFill>
                <a:cs typeface="+mn-ea"/>
                <a:sym typeface="+mn-lt"/>
              </a:rPr>
              <a:t>学习基本的安全防护知识</a:t>
            </a:r>
            <a:endParaRPr lang="en-US" altLang="zh-CN" sz="3000" dirty="0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439353" y="172794"/>
            <a:ext cx="5316539" cy="488083"/>
            <a:chOff x="3437730" y="2379060"/>
            <a:chExt cx="5316539" cy="488083"/>
          </a:xfrm>
        </p:grpSpPr>
        <p:sp>
          <p:nvSpPr>
            <p:cNvPr id="4" name="任意多边形: 形状 3"/>
            <p:cNvSpPr/>
            <p:nvPr/>
          </p:nvSpPr>
          <p:spPr>
            <a:xfrm>
              <a:off x="3437730" y="2380533"/>
              <a:ext cx="5316539" cy="486610"/>
            </a:xfrm>
            <a:custGeom>
              <a:avLst/>
              <a:gdLst>
                <a:gd name="connsiteX0" fmla="*/ 0 w 5316539"/>
                <a:gd name="connsiteY0" fmla="*/ 0 h 486610"/>
                <a:gd name="connsiteX1" fmla="*/ 5311748 w 5316539"/>
                <a:gd name="connsiteY1" fmla="*/ 0 h 486610"/>
                <a:gd name="connsiteX2" fmla="*/ 5226051 w 5316539"/>
                <a:gd name="connsiteY2" fmla="*/ 64795 h 486610"/>
                <a:gd name="connsiteX3" fmla="*/ 5292726 w 5316539"/>
                <a:gd name="connsiteY3" fmla="*/ 145757 h 486610"/>
                <a:gd name="connsiteX4" fmla="*/ 5240339 w 5316539"/>
                <a:gd name="connsiteY4" fmla="*/ 174332 h 486610"/>
                <a:gd name="connsiteX5" fmla="*/ 5316539 w 5316539"/>
                <a:gd name="connsiteY5" fmla="*/ 241007 h 486610"/>
                <a:gd name="connsiteX6" fmla="*/ 5254626 w 5316539"/>
                <a:gd name="connsiteY6" fmla="*/ 264820 h 486610"/>
                <a:gd name="connsiteX7" fmla="*/ 5307014 w 5316539"/>
                <a:gd name="connsiteY7" fmla="*/ 302920 h 486610"/>
                <a:gd name="connsiteX8" fmla="*/ 5230814 w 5316539"/>
                <a:gd name="connsiteY8" fmla="*/ 364832 h 486610"/>
                <a:gd name="connsiteX9" fmla="*/ 5316539 w 5316539"/>
                <a:gd name="connsiteY9" fmla="*/ 421982 h 486610"/>
                <a:gd name="connsiteX10" fmla="*/ 5291919 w 5316539"/>
                <a:gd name="connsiteY10" fmla="*/ 486610 h 486610"/>
                <a:gd name="connsiteX11" fmla="*/ 52995 w 5316539"/>
                <a:gd name="connsiteY11" fmla="*/ 486610 h 486610"/>
                <a:gd name="connsiteX12" fmla="*/ 82551 w 5316539"/>
                <a:gd name="connsiteY12" fmla="*/ 445795 h 486610"/>
                <a:gd name="connsiteX13" fmla="*/ 30164 w 5316539"/>
                <a:gd name="connsiteY13" fmla="*/ 379120 h 486610"/>
                <a:gd name="connsiteX14" fmla="*/ 53976 w 5316539"/>
                <a:gd name="connsiteY14" fmla="*/ 336257 h 486610"/>
                <a:gd name="connsiteX15" fmla="*/ 15876 w 5316539"/>
                <a:gd name="connsiteY15" fmla="*/ 241007 h 486610"/>
                <a:gd name="connsiteX16" fmla="*/ 120651 w 5316539"/>
                <a:gd name="connsiteY16" fmla="*/ 202907 h 486610"/>
                <a:gd name="connsiteX17" fmla="*/ 25401 w 5316539"/>
                <a:gd name="connsiteY17" fmla="*/ 112420 h 486610"/>
                <a:gd name="connsiteX18" fmla="*/ 68264 w 5316539"/>
                <a:gd name="connsiteY18" fmla="*/ 55270 h 486610"/>
                <a:gd name="connsiteX19" fmla="*/ 0 w 5316539"/>
                <a:gd name="connsiteY19" fmla="*/ 2176 h 486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316539" h="486610">
                  <a:moveTo>
                    <a:pt x="0" y="0"/>
                  </a:moveTo>
                  <a:lnTo>
                    <a:pt x="5311748" y="0"/>
                  </a:lnTo>
                  <a:lnTo>
                    <a:pt x="5226051" y="64795"/>
                  </a:lnTo>
                  <a:lnTo>
                    <a:pt x="5292726" y="145757"/>
                  </a:lnTo>
                  <a:lnTo>
                    <a:pt x="5240339" y="174332"/>
                  </a:lnTo>
                  <a:lnTo>
                    <a:pt x="5316539" y="241007"/>
                  </a:lnTo>
                  <a:lnTo>
                    <a:pt x="5254626" y="264820"/>
                  </a:lnTo>
                  <a:lnTo>
                    <a:pt x="5307014" y="302920"/>
                  </a:lnTo>
                  <a:lnTo>
                    <a:pt x="5230814" y="364832"/>
                  </a:lnTo>
                  <a:lnTo>
                    <a:pt x="5316539" y="421982"/>
                  </a:lnTo>
                  <a:lnTo>
                    <a:pt x="5291919" y="486610"/>
                  </a:lnTo>
                  <a:lnTo>
                    <a:pt x="52995" y="486610"/>
                  </a:lnTo>
                  <a:lnTo>
                    <a:pt x="82551" y="445795"/>
                  </a:lnTo>
                  <a:lnTo>
                    <a:pt x="30164" y="379120"/>
                  </a:lnTo>
                  <a:lnTo>
                    <a:pt x="53976" y="336257"/>
                  </a:lnTo>
                  <a:lnTo>
                    <a:pt x="15876" y="241007"/>
                  </a:lnTo>
                  <a:lnTo>
                    <a:pt x="120651" y="202907"/>
                  </a:lnTo>
                  <a:lnTo>
                    <a:pt x="25401" y="112420"/>
                  </a:lnTo>
                  <a:lnTo>
                    <a:pt x="68264" y="55270"/>
                  </a:lnTo>
                  <a:lnTo>
                    <a:pt x="0" y="2176"/>
                  </a:ln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" name="Text 3"/>
            <p:cNvSpPr/>
            <p:nvPr/>
          </p:nvSpPr>
          <p:spPr>
            <a:xfrm>
              <a:off x="4205471" y="2379060"/>
              <a:ext cx="469900" cy="4445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>
                <a:lnSpc>
                  <a:spcPts val="4050"/>
                </a:lnSpc>
              </a:pPr>
              <a:r>
                <a:rPr lang="en-US" sz="2500" b="1" dirty="0">
                  <a:solidFill>
                    <a:schemeClr val="bg1"/>
                  </a:solidFill>
                  <a:latin typeface="MiSans Normal" panose="00000500000000000000" pitchFamily="2" charset="-122"/>
                  <a:ea typeface="MiSans Normal" panose="00000500000000000000" pitchFamily="2" charset="-122"/>
                  <a:cs typeface="+mn-ea"/>
                  <a:sym typeface="+mn-lt"/>
                </a:rPr>
                <a:t>01</a:t>
              </a:r>
              <a:endParaRPr lang="en-US" sz="2500" dirty="0">
                <a:solidFill>
                  <a:schemeClr val="bg1"/>
                </a:solidFill>
                <a:latin typeface="MiSans Normal" panose="00000500000000000000" pitchFamily="2" charset="-122"/>
                <a:ea typeface="MiSans Normal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" name="Text 4"/>
            <p:cNvSpPr/>
            <p:nvPr/>
          </p:nvSpPr>
          <p:spPr>
            <a:xfrm>
              <a:off x="4827771" y="2469229"/>
              <a:ext cx="2618739" cy="2794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>
                <a:lnSpc>
                  <a:spcPts val="2200"/>
                </a:lnSpc>
              </a:pPr>
              <a:r>
                <a:rPr 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安全意识培养</a:t>
              </a:r>
              <a:endParaRPr 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947738" y="1892300"/>
            <a:ext cx="2275135" cy="139700"/>
          </a:xfrm>
          <a:prstGeom prst="rect">
            <a:avLst/>
          </a:prstGeom>
          <a:solidFill>
            <a:srgbClr val="FC7643"/>
          </a:solidFill>
          <a:ln>
            <a:solidFill>
              <a:srgbClr val="FC76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47738" y="2032000"/>
            <a:ext cx="2275135" cy="3683000"/>
          </a:xfrm>
          <a:prstGeom prst="rect">
            <a:avLst/>
          </a:prstGeom>
          <a:solidFill>
            <a:schemeClr val="bg1"/>
          </a:solidFill>
          <a:ln>
            <a:solidFill>
              <a:srgbClr val="4E5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21534" y="1892300"/>
            <a:ext cx="2275135" cy="139700"/>
          </a:xfrm>
          <a:prstGeom prst="rect">
            <a:avLst/>
          </a:prstGeom>
          <a:solidFill>
            <a:srgbClr val="FC7643"/>
          </a:solidFill>
          <a:ln>
            <a:solidFill>
              <a:srgbClr val="FC76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621534" y="2032000"/>
            <a:ext cx="2275135" cy="3683000"/>
          </a:xfrm>
          <a:prstGeom prst="rect">
            <a:avLst/>
          </a:prstGeom>
          <a:solidFill>
            <a:schemeClr val="bg1"/>
          </a:solidFill>
          <a:ln>
            <a:solidFill>
              <a:srgbClr val="4E5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295330" y="1892300"/>
            <a:ext cx="2275135" cy="139700"/>
          </a:xfrm>
          <a:prstGeom prst="rect">
            <a:avLst/>
          </a:prstGeom>
          <a:solidFill>
            <a:srgbClr val="FC7643"/>
          </a:solidFill>
          <a:ln>
            <a:solidFill>
              <a:srgbClr val="FC76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ym typeface="+mn-lt"/>
            </a:endParaRPr>
          </a:p>
        </p:txBody>
      </p:sp>
      <p:sp>
        <p:nvSpPr>
          <p:cNvPr id="35" name="矩形 34" descr="D:\51PPT模板网\51pptmoban.com\图片.jpg"/>
          <p:cNvSpPr/>
          <p:nvPr/>
        </p:nvSpPr>
        <p:spPr>
          <a:xfrm>
            <a:off x="6295330" y="2032000"/>
            <a:ext cx="2275135" cy="3683000"/>
          </a:xfrm>
          <a:prstGeom prst="rect">
            <a:avLst/>
          </a:prstGeom>
          <a:solidFill>
            <a:schemeClr val="bg1"/>
          </a:solidFill>
          <a:ln>
            <a:solidFill>
              <a:srgbClr val="4E5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969128" y="1892300"/>
            <a:ext cx="2275135" cy="139700"/>
          </a:xfrm>
          <a:prstGeom prst="rect">
            <a:avLst/>
          </a:prstGeom>
          <a:solidFill>
            <a:srgbClr val="FC7643"/>
          </a:solidFill>
          <a:ln>
            <a:solidFill>
              <a:srgbClr val="FC76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69128" y="2032000"/>
            <a:ext cx="2275135" cy="3683000"/>
          </a:xfrm>
          <a:prstGeom prst="rect">
            <a:avLst/>
          </a:prstGeom>
          <a:solidFill>
            <a:schemeClr val="bg1"/>
          </a:solidFill>
          <a:ln>
            <a:solidFill>
              <a:srgbClr val="4E5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286559" y="3629535"/>
            <a:ext cx="1697062" cy="11900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pPr algn="ctr">
              <a:lnSpc>
                <a:spcPts val="2200"/>
              </a:lnSpc>
            </a:pPr>
            <a:r>
              <a:rPr lang="en-US" altLang="zh-CN" sz="1100" dirty="0" err="1">
                <a:solidFill>
                  <a:schemeClr val="tx1"/>
                </a:solidFill>
                <a:cs typeface="+mn-ea"/>
                <a:sym typeface="+mn-lt"/>
              </a:rPr>
              <a:t>了解交通规则，过马路走斑马线，不闯红灯，骑车戴头盔，提高自我保护能力</a:t>
            </a:r>
            <a:r>
              <a:rPr lang="en-US" altLang="zh-CN" sz="11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1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149337" y="3011839"/>
            <a:ext cx="1859939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pPr algn="ctr">
              <a:lnSpc>
                <a:spcPts val="2250"/>
              </a:lnSpc>
            </a:pPr>
            <a:r>
              <a:rPr lang="en-US" altLang="zh-CN" dirty="0" err="1">
                <a:solidFill>
                  <a:srgbClr val="000000"/>
                </a:solidFill>
                <a:cs typeface="+mn-ea"/>
                <a:sym typeface="+mn-lt"/>
              </a:rPr>
              <a:t>交通安全</a:t>
            </a:r>
            <a:endParaRPr lang="en-US" altLang="zh-CN" dirty="0">
              <a:cs typeface="+mn-ea"/>
              <a:sym typeface="+mn-lt"/>
            </a:endParaRPr>
          </a:p>
        </p:txBody>
      </p:sp>
      <p:cxnSp>
        <p:nvCxnSpPr>
          <p:cNvPr id="55" name="直接连接符 54" descr="D:\51PPT模板网\51pptmoban.com\图片.jpg"/>
          <p:cNvCxnSpPr/>
          <p:nvPr/>
        </p:nvCxnSpPr>
        <p:spPr>
          <a:xfrm>
            <a:off x="1404287" y="3467100"/>
            <a:ext cx="1350037" cy="0"/>
          </a:xfrm>
          <a:prstGeom prst="line">
            <a:avLst/>
          </a:prstGeom>
          <a:ln w="38100" cap="rnd">
            <a:solidFill>
              <a:srgbClr val="4E5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960262" y="3629535"/>
            <a:ext cx="1697062" cy="11900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pPr algn="ctr">
              <a:lnSpc>
                <a:spcPts val="2200"/>
              </a:lnSpc>
            </a:pPr>
            <a:r>
              <a:rPr lang="en-US" altLang="zh-CN" sz="1100" dirty="0" err="1">
                <a:solidFill>
                  <a:schemeClr val="tx1"/>
                </a:solidFill>
                <a:cs typeface="+mn-ea"/>
                <a:sym typeface="+mn-lt"/>
              </a:rPr>
              <a:t>学会游泳，了解水域安全知识，不单独下水，遇到危险及时呼救，增强水上自救互救技能</a:t>
            </a:r>
            <a:r>
              <a:rPr lang="en-US" altLang="zh-CN" sz="11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1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823040" y="3011839"/>
            <a:ext cx="1859939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pPr algn="ctr">
              <a:lnSpc>
                <a:spcPts val="2250"/>
              </a:lnSpc>
            </a:pPr>
            <a:r>
              <a:rPr lang="en-US" altLang="zh-CN" dirty="0" err="1">
                <a:solidFill>
                  <a:srgbClr val="000000"/>
                </a:solidFill>
                <a:cs typeface="+mn-ea"/>
                <a:sym typeface="+mn-lt"/>
              </a:rPr>
              <a:t>防溺水教育</a:t>
            </a:r>
            <a:endParaRPr lang="en-US" altLang="zh-CN" dirty="0">
              <a:cs typeface="+mn-ea"/>
              <a:sym typeface="+mn-lt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4077990" y="3467100"/>
            <a:ext cx="1350037" cy="0"/>
          </a:xfrm>
          <a:prstGeom prst="line">
            <a:avLst/>
          </a:prstGeom>
          <a:ln w="38100" cap="rnd">
            <a:solidFill>
              <a:srgbClr val="4E5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634057" y="3629535"/>
            <a:ext cx="1697062" cy="11900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pPr algn="ctr">
              <a:lnSpc>
                <a:spcPts val="2200"/>
              </a:lnSpc>
            </a:pPr>
            <a:r>
              <a:rPr lang="en-US" altLang="zh-CN" sz="1100" dirty="0" err="1">
                <a:solidFill>
                  <a:schemeClr val="tx1"/>
                </a:solidFill>
                <a:cs typeface="+mn-ea"/>
                <a:sym typeface="+mn-lt"/>
              </a:rPr>
              <a:t>警惕网络诈骗，不随意透露个人信息，学会识别不良信息，健康上网，保护个人隐私</a:t>
            </a:r>
            <a:r>
              <a:rPr lang="en-US" altLang="zh-CN" sz="11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1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496835" y="3011839"/>
            <a:ext cx="1859939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pPr algn="ctr">
              <a:lnSpc>
                <a:spcPts val="2250"/>
              </a:lnSpc>
            </a:pPr>
            <a:r>
              <a:rPr lang="en-US" altLang="zh-CN" dirty="0" err="1">
                <a:solidFill>
                  <a:srgbClr val="000000"/>
                </a:solidFill>
                <a:cs typeface="+mn-ea"/>
                <a:sym typeface="+mn-lt"/>
              </a:rPr>
              <a:t>网络安全</a:t>
            </a:r>
            <a:endParaRPr lang="en-US" altLang="zh-CN" dirty="0">
              <a:cs typeface="+mn-ea"/>
              <a:sym typeface="+mn-lt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6751785" y="3467100"/>
            <a:ext cx="1350037" cy="0"/>
          </a:xfrm>
          <a:prstGeom prst="line">
            <a:avLst/>
          </a:prstGeom>
          <a:ln w="38100" cap="rnd">
            <a:solidFill>
              <a:srgbClr val="4E5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9307852" y="3629535"/>
            <a:ext cx="1697062" cy="11900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pPr algn="ctr">
              <a:lnSpc>
                <a:spcPts val="2200"/>
              </a:lnSpc>
            </a:pPr>
            <a:r>
              <a:rPr lang="en-US" altLang="zh-CN" sz="1100" dirty="0" err="1">
                <a:solidFill>
                  <a:schemeClr val="tx1"/>
                </a:solidFill>
                <a:cs typeface="+mn-ea"/>
                <a:sym typeface="+mn-lt"/>
              </a:rPr>
              <a:t>掌握防火、防盗常识，正确使用电器，不玩火，不乱动煤气，确保家庭环境安全</a:t>
            </a:r>
            <a:r>
              <a:rPr lang="en-US" altLang="zh-CN" sz="11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1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170630" y="3011839"/>
            <a:ext cx="1859939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pPr algn="ctr">
              <a:lnSpc>
                <a:spcPts val="2250"/>
              </a:lnSpc>
            </a:pPr>
            <a:r>
              <a:rPr lang="en-US" altLang="zh-CN" dirty="0" err="1">
                <a:solidFill>
                  <a:srgbClr val="000000"/>
                </a:solidFill>
                <a:cs typeface="+mn-ea"/>
                <a:sym typeface="+mn-lt"/>
              </a:rPr>
              <a:t>居家安全</a:t>
            </a:r>
            <a:endParaRPr lang="en-US" altLang="zh-CN" dirty="0">
              <a:cs typeface="+mn-ea"/>
              <a:sym typeface="+mn-lt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9425580" y="3467100"/>
            <a:ext cx="1350037" cy="0"/>
          </a:xfrm>
          <a:prstGeom prst="line">
            <a:avLst/>
          </a:prstGeom>
          <a:ln w="38100" cap="rnd">
            <a:solidFill>
              <a:srgbClr val="4E5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/>
          <p:cNvGrpSpPr/>
          <p:nvPr/>
        </p:nvGrpSpPr>
        <p:grpSpPr>
          <a:xfrm>
            <a:off x="9765526" y="2267434"/>
            <a:ext cx="670143" cy="574408"/>
            <a:chOff x="9765526" y="2267434"/>
            <a:chExt cx="670143" cy="574408"/>
          </a:xfrm>
          <a:solidFill>
            <a:srgbClr val="FC7643"/>
          </a:solidFill>
        </p:grpSpPr>
        <p:sp>
          <p:nvSpPr>
            <p:cNvPr id="76" name="任意多边形: 形状 75"/>
            <p:cNvSpPr/>
            <p:nvPr/>
          </p:nvSpPr>
          <p:spPr>
            <a:xfrm>
              <a:off x="9765526" y="2267434"/>
              <a:ext cx="670143" cy="349431"/>
            </a:xfrm>
            <a:custGeom>
              <a:avLst/>
              <a:gdLst>
                <a:gd name="connsiteX0" fmla="*/ 526541 w 670143"/>
                <a:gd name="connsiteY0" fmla="*/ 181896 h 349431"/>
                <a:gd name="connsiteX1" fmla="*/ 526541 w 670143"/>
                <a:gd name="connsiteY1" fmla="*/ 47867 h 349431"/>
                <a:gd name="connsiteX2" fmla="*/ 462718 w 670143"/>
                <a:gd name="connsiteY2" fmla="*/ 47867 h 349431"/>
                <a:gd name="connsiteX3" fmla="*/ 462718 w 670143"/>
                <a:gd name="connsiteY3" fmla="*/ 121264 h 349431"/>
                <a:gd name="connsiteX4" fmla="*/ 335072 w 670143"/>
                <a:gd name="connsiteY4" fmla="*/ 0 h 349431"/>
                <a:gd name="connsiteX5" fmla="*/ 335072 w 670143"/>
                <a:gd name="connsiteY5" fmla="*/ 0 h 349431"/>
                <a:gd name="connsiteX6" fmla="*/ 0 w 670143"/>
                <a:gd name="connsiteY6" fmla="*/ 319116 h 349431"/>
                <a:gd name="connsiteX7" fmla="*/ 35901 w 670143"/>
                <a:gd name="connsiteY7" fmla="*/ 349432 h 349431"/>
                <a:gd name="connsiteX8" fmla="*/ 335072 w 670143"/>
                <a:gd name="connsiteY8" fmla="*/ 65419 h 349431"/>
                <a:gd name="connsiteX9" fmla="*/ 335072 w 670143"/>
                <a:gd name="connsiteY9" fmla="*/ 65419 h 349431"/>
                <a:gd name="connsiteX10" fmla="*/ 634243 w 670143"/>
                <a:gd name="connsiteY10" fmla="*/ 349432 h 349431"/>
                <a:gd name="connsiteX11" fmla="*/ 670143 w 670143"/>
                <a:gd name="connsiteY11" fmla="*/ 319116 h 34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0143" h="349431">
                  <a:moveTo>
                    <a:pt x="526541" y="181896"/>
                  </a:moveTo>
                  <a:lnTo>
                    <a:pt x="526541" y="47867"/>
                  </a:lnTo>
                  <a:lnTo>
                    <a:pt x="462718" y="47867"/>
                  </a:lnTo>
                  <a:lnTo>
                    <a:pt x="462718" y="121264"/>
                  </a:lnTo>
                  <a:lnTo>
                    <a:pt x="335072" y="0"/>
                  </a:lnTo>
                  <a:lnTo>
                    <a:pt x="335072" y="0"/>
                  </a:lnTo>
                  <a:lnTo>
                    <a:pt x="0" y="319116"/>
                  </a:lnTo>
                  <a:lnTo>
                    <a:pt x="35901" y="349432"/>
                  </a:lnTo>
                  <a:lnTo>
                    <a:pt x="335072" y="65419"/>
                  </a:lnTo>
                  <a:lnTo>
                    <a:pt x="335072" y="65419"/>
                  </a:lnTo>
                  <a:lnTo>
                    <a:pt x="634243" y="349432"/>
                  </a:lnTo>
                  <a:lnTo>
                    <a:pt x="670143" y="319116"/>
                  </a:lnTo>
                  <a:close/>
                </a:path>
              </a:pathLst>
            </a:custGeom>
            <a:grpFill/>
            <a:ln w="79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9861261" y="2377529"/>
              <a:ext cx="478673" cy="464313"/>
            </a:xfrm>
            <a:custGeom>
              <a:avLst/>
              <a:gdLst>
                <a:gd name="connsiteX0" fmla="*/ 0 w 478673"/>
                <a:gd name="connsiteY0" fmla="*/ 227370 h 464313"/>
                <a:gd name="connsiteX1" fmla="*/ 0 w 478673"/>
                <a:gd name="connsiteY1" fmla="*/ 464314 h 464313"/>
                <a:gd name="connsiteX2" fmla="*/ 191470 w 478673"/>
                <a:gd name="connsiteY2" fmla="*/ 464314 h 464313"/>
                <a:gd name="connsiteX3" fmla="*/ 191470 w 478673"/>
                <a:gd name="connsiteY3" fmla="*/ 264866 h 464313"/>
                <a:gd name="connsiteX4" fmla="*/ 287204 w 478673"/>
                <a:gd name="connsiteY4" fmla="*/ 264866 h 464313"/>
                <a:gd name="connsiteX5" fmla="*/ 287204 w 478673"/>
                <a:gd name="connsiteY5" fmla="*/ 464314 h 464313"/>
                <a:gd name="connsiteX6" fmla="*/ 478674 w 478673"/>
                <a:gd name="connsiteY6" fmla="*/ 464314 h 464313"/>
                <a:gd name="connsiteX7" fmla="*/ 478674 w 478673"/>
                <a:gd name="connsiteY7" fmla="*/ 227370 h 464313"/>
                <a:gd name="connsiteX8" fmla="*/ 239337 w 478673"/>
                <a:gd name="connsiteY8" fmla="*/ 0 h 464313"/>
                <a:gd name="connsiteX9" fmla="*/ 0 w 478673"/>
                <a:gd name="connsiteY9" fmla="*/ 227370 h 464313"/>
                <a:gd name="connsiteX10" fmla="*/ 143602 w 478673"/>
                <a:gd name="connsiteY10" fmla="*/ 360601 h 464313"/>
                <a:gd name="connsiteX11" fmla="*/ 47867 w 478673"/>
                <a:gd name="connsiteY11" fmla="*/ 360601 h 464313"/>
                <a:gd name="connsiteX12" fmla="*/ 47867 w 478673"/>
                <a:gd name="connsiteY12" fmla="*/ 264866 h 464313"/>
                <a:gd name="connsiteX13" fmla="*/ 143602 w 478673"/>
                <a:gd name="connsiteY13" fmla="*/ 264866 h 464313"/>
                <a:gd name="connsiteX14" fmla="*/ 143602 w 478673"/>
                <a:gd name="connsiteY14" fmla="*/ 360601 h 464313"/>
                <a:gd name="connsiteX15" fmla="*/ 335072 w 478673"/>
                <a:gd name="connsiteY15" fmla="*/ 264866 h 464313"/>
                <a:gd name="connsiteX16" fmla="*/ 430806 w 478673"/>
                <a:gd name="connsiteY16" fmla="*/ 264866 h 464313"/>
                <a:gd name="connsiteX17" fmla="*/ 430806 w 478673"/>
                <a:gd name="connsiteY17" fmla="*/ 360601 h 464313"/>
                <a:gd name="connsiteX18" fmla="*/ 335072 w 478673"/>
                <a:gd name="connsiteY18" fmla="*/ 360601 h 464313"/>
                <a:gd name="connsiteX19" fmla="*/ 335072 w 478673"/>
                <a:gd name="connsiteY19" fmla="*/ 264866 h 46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8673" h="464313">
                  <a:moveTo>
                    <a:pt x="0" y="227370"/>
                  </a:moveTo>
                  <a:lnTo>
                    <a:pt x="0" y="464314"/>
                  </a:lnTo>
                  <a:lnTo>
                    <a:pt x="191470" y="464314"/>
                  </a:lnTo>
                  <a:lnTo>
                    <a:pt x="191470" y="264866"/>
                  </a:lnTo>
                  <a:lnTo>
                    <a:pt x="287204" y="264866"/>
                  </a:lnTo>
                  <a:lnTo>
                    <a:pt x="287204" y="464314"/>
                  </a:lnTo>
                  <a:lnTo>
                    <a:pt x="478674" y="464314"/>
                  </a:lnTo>
                  <a:lnTo>
                    <a:pt x="478674" y="227370"/>
                  </a:lnTo>
                  <a:lnTo>
                    <a:pt x="239337" y="0"/>
                  </a:lnTo>
                  <a:lnTo>
                    <a:pt x="0" y="227370"/>
                  </a:lnTo>
                  <a:close/>
                  <a:moveTo>
                    <a:pt x="143602" y="360601"/>
                  </a:moveTo>
                  <a:lnTo>
                    <a:pt x="47867" y="360601"/>
                  </a:lnTo>
                  <a:lnTo>
                    <a:pt x="47867" y="264866"/>
                  </a:lnTo>
                  <a:lnTo>
                    <a:pt x="143602" y="264866"/>
                  </a:lnTo>
                  <a:lnTo>
                    <a:pt x="143602" y="360601"/>
                  </a:lnTo>
                  <a:close/>
                  <a:moveTo>
                    <a:pt x="335072" y="264866"/>
                  </a:moveTo>
                  <a:lnTo>
                    <a:pt x="430806" y="264866"/>
                  </a:lnTo>
                  <a:lnTo>
                    <a:pt x="430806" y="360601"/>
                  </a:lnTo>
                  <a:lnTo>
                    <a:pt x="335072" y="360601"/>
                  </a:lnTo>
                  <a:lnTo>
                    <a:pt x="335072" y="264866"/>
                  </a:lnTo>
                  <a:close/>
                </a:path>
              </a:pathLst>
            </a:custGeom>
            <a:grpFill/>
            <a:ln w="79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660205" y="2386020"/>
            <a:ext cx="838200" cy="419100"/>
            <a:chOff x="1660205" y="2386020"/>
            <a:chExt cx="838200" cy="419100"/>
          </a:xfrm>
          <a:solidFill>
            <a:srgbClr val="FC7643"/>
          </a:solidFill>
        </p:grpSpPr>
        <p:sp>
          <p:nvSpPr>
            <p:cNvPr id="96" name="任意多边形: 形状 95"/>
            <p:cNvSpPr/>
            <p:nvPr/>
          </p:nvSpPr>
          <p:spPr>
            <a:xfrm>
              <a:off x="1774505" y="2652720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/>
            <p:cNvSpPr/>
            <p:nvPr/>
          </p:nvSpPr>
          <p:spPr>
            <a:xfrm>
              <a:off x="2231705" y="2652720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/>
            <p:cNvSpPr/>
            <p:nvPr/>
          </p:nvSpPr>
          <p:spPr>
            <a:xfrm>
              <a:off x="1660205" y="2386020"/>
              <a:ext cx="838200" cy="342900"/>
            </a:xfrm>
            <a:custGeom>
              <a:avLst/>
              <a:gdLst>
                <a:gd name="connsiteX0" fmla="*/ 333375 w 838200"/>
                <a:gd name="connsiteY0" fmla="*/ 152400 h 342900"/>
                <a:gd name="connsiteX1" fmla="*/ 333375 w 838200"/>
                <a:gd name="connsiteY1" fmla="*/ 38100 h 342900"/>
                <a:gd name="connsiteX2" fmla="*/ 463868 w 838200"/>
                <a:gd name="connsiteY2" fmla="*/ 38100 h 342900"/>
                <a:gd name="connsiteX3" fmla="*/ 490538 w 838200"/>
                <a:gd name="connsiteY3" fmla="*/ 49530 h 342900"/>
                <a:gd name="connsiteX4" fmla="*/ 593408 w 838200"/>
                <a:gd name="connsiteY4" fmla="*/ 152400 h 342900"/>
                <a:gd name="connsiteX5" fmla="*/ 333375 w 838200"/>
                <a:gd name="connsiteY5" fmla="*/ 152400 h 342900"/>
                <a:gd name="connsiteX6" fmla="*/ 295275 w 838200"/>
                <a:gd name="connsiteY6" fmla="*/ 152400 h 342900"/>
                <a:gd name="connsiteX7" fmla="*/ 54293 w 838200"/>
                <a:gd name="connsiteY7" fmla="*/ 152400 h 342900"/>
                <a:gd name="connsiteX8" fmla="*/ 157163 w 838200"/>
                <a:gd name="connsiteY8" fmla="*/ 49530 h 342900"/>
                <a:gd name="connsiteX9" fmla="*/ 183833 w 838200"/>
                <a:gd name="connsiteY9" fmla="*/ 38100 h 342900"/>
                <a:gd name="connsiteX10" fmla="*/ 295275 w 838200"/>
                <a:gd name="connsiteY10" fmla="*/ 38100 h 342900"/>
                <a:gd name="connsiteX11" fmla="*/ 295275 w 838200"/>
                <a:gd name="connsiteY11" fmla="*/ 152400 h 342900"/>
                <a:gd name="connsiteX12" fmla="*/ 742950 w 838200"/>
                <a:gd name="connsiteY12" fmla="*/ 152400 h 342900"/>
                <a:gd name="connsiteX13" fmla="*/ 663893 w 838200"/>
                <a:gd name="connsiteY13" fmla="*/ 152400 h 342900"/>
                <a:gd name="connsiteX14" fmla="*/ 637223 w 838200"/>
                <a:gd name="connsiteY14" fmla="*/ 140970 h 342900"/>
                <a:gd name="connsiteX15" fmla="*/ 517208 w 838200"/>
                <a:gd name="connsiteY15" fmla="*/ 21907 h 342900"/>
                <a:gd name="connsiteX16" fmla="*/ 462915 w 838200"/>
                <a:gd name="connsiteY16" fmla="*/ 0 h 342900"/>
                <a:gd name="connsiteX17" fmla="*/ 183833 w 838200"/>
                <a:gd name="connsiteY17" fmla="*/ 0 h 342900"/>
                <a:gd name="connsiteX18" fmla="*/ 129540 w 838200"/>
                <a:gd name="connsiteY18" fmla="*/ 21907 h 342900"/>
                <a:gd name="connsiteX19" fmla="*/ 11430 w 838200"/>
                <a:gd name="connsiteY19" fmla="*/ 140970 h 342900"/>
                <a:gd name="connsiteX20" fmla="*/ 0 w 838200"/>
                <a:gd name="connsiteY20" fmla="*/ 168593 h 342900"/>
                <a:gd name="connsiteX21" fmla="*/ 0 w 838200"/>
                <a:gd name="connsiteY21" fmla="*/ 266700 h 342900"/>
                <a:gd name="connsiteX22" fmla="*/ 76200 w 838200"/>
                <a:gd name="connsiteY22" fmla="*/ 342900 h 342900"/>
                <a:gd name="connsiteX23" fmla="*/ 85725 w 838200"/>
                <a:gd name="connsiteY23" fmla="*/ 342900 h 342900"/>
                <a:gd name="connsiteX24" fmla="*/ 190500 w 838200"/>
                <a:gd name="connsiteY24" fmla="*/ 238125 h 342900"/>
                <a:gd name="connsiteX25" fmla="*/ 295275 w 838200"/>
                <a:gd name="connsiteY25" fmla="*/ 342900 h 342900"/>
                <a:gd name="connsiteX26" fmla="*/ 542925 w 838200"/>
                <a:gd name="connsiteY26" fmla="*/ 342900 h 342900"/>
                <a:gd name="connsiteX27" fmla="*/ 647700 w 838200"/>
                <a:gd name="connsiteY27" fmla="*/ 238125 h 342900"/>
                <a:gd name="connsiteX28" fmla="*/ 752475 w 838200"/>
                <a:gd name="connsiteY28" fmla="*/ 342900 h 342900"/>
                <a:gd name="connsiteX29" fmla="*/ 800100 w 838200"/>
                <a:gd name="connsiteY29" fmla="*/ 342900 h 342900"/>
                <a:gd name="connsiteX30" fmla="*/ 838200 w 838200"/>
                <a:gd name="connsiteY30" fmla="*/ 304800 h 342900"/>
                <a:gd name="connsiteX31" fmla="*/ 838200 w 838200"/>
                <a:gd name="connsiteY31" fmla="*/ 247650 h 342900"/>
                <a:gd name="connsiteX32" fmla="*/ 742950 w 838200"/>
                <a:gd name="connsiteY32" fmla="*/ 1524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38200" h="342900">
                  <a:moveTo>
                    <a:pt x="333375" y="152400"/>
                  </a:moveTo>
                  <a:lnTo>
                    <a:pt x="333375" y="38100"/>
                  </a:lnTo>
                  <a:lnTo>
                    <a:pt x="463868" y="38100"/>
                  </a:lnTo>
                  <a:cubicBezTo>
                    <a:pt x="474345" y="38100"/>
                    <a:pt x="483870" y="41910"/>
                    <a:pt x="490538" y="49530"/>
                  </a:cubicBezTo>
                  <a:lnTo>
                    <a:pt x="593408" y="152400"/>
                  </a:lnTo>
                  <a:lnTo>
                    <a:pt x="333375" y="152400"/>
                  </a:lnTo>
                  <a:close/>
                  <a:moveTo>
                    <a:pt x="295275" y="152400"/>
                  </a:moveTo>
                  <a:lnTo>
                    <a:pt x="54293" y="152400"/>
                  </a:lnTo>
                  <a:lnTo>
                    <a:pt x="157163" y="49530"/>
                  </a:lnTo>
                  <a:cubicBezTo>
                    <a:pt x="164783" y="41910"/>
                    <a:pt x="174308" y="38100"/>
                    <a:pt x="183833" y="38100"/>
                  </a:cubicBezTo>
                  <a:lnTo>
                    <a:pt x="295275" y="38100"/>
                  </a:lnTo>
                  <a:lnTo>
                    <a:pt x="295275" y="152400"/>
                  </a:lnTo>
                  <a:close/>
                  <a:moveTo>
                    <a:pt x="742950" y="152400"/>
                  </a:moveTo>
                  <a:lnTo>
                    <a:pt x="663893" y="152400"/>
                  </a:lnTo>
                  <a:cubicBezTo>
                    <a:pt x="653415" y="152400"/>
                    <a:pt x="643890" y="148590"/>
                    <a:pt x="637223" y="140970"/>
                  </a:cubicBezTo>
                  <a:lnTo>
                    <a:pt x="517208" y="21907"/>
                  </a:lnTo>
                  <a:cubicBezTo>
                    <a:pt x="502920" y="7620"/>
                    <a:pt x="483870" y="0"/>
                    <a:pt x="462915" y="0"/>
                  </a:cubicBezTo>
                  <a:lnTo>
                    <a:pt x="183833" y="0"/>
                  </a:lnTo>
                  <a:cubicBezTo>
                    <a:pt x="163830" y="0"/>
                    <a:pt x="143828" y="7620"/>
                    <a:pt x="129540" y="21907"/>
                  </a:cubicBezTo>
                  <a:lnTo>
                    <a:pt x="11430" y="140970"/>
                  </a:lnTo>
                  <a:cubicBezTo>
                    <a:pt x="3810" y="148590"/>
                    <a:pt x="0" y="158115"/>
                    <a:pt x="0" y="168593"/>
                  </a:cubicBezTo>
                  <a:lnTo>
                    <a:pt x="0" y="266700"/>
                  </a:lnTo>
                  <a:cubicBezTo>
                    <a:pt x="0" y="308610"/>
                    <a:pt x="34290" y="342900"/>
                    <a:pt x="76200" y="342900"/>
                  </a:cubicBezTo>
                  <a:lnTo>
                    <a:pt x="85725" y="342900"/>
                  </a:lnTo>
                  <a:cubicBezTo>
                    <a:pt x="85725" y="284798"/>
                    <a:pt x="132398" y="238125"/>
                    <a:pt x="190500" y="238125"/>
                  </a:cubicBezTo>
                  <a:cubicBezTo>
                    <a:pt x="248603" y="238125"/>
                    <a:pt x="295275" y="284798"/>
                    <a:pt x="295275" y="342900"/>
                  </a:cubicBezTo>
                  <a:lnTo>
                    <a:pt x="542925" y="342900"/>
                  </a:lnTo>
                  <a:cubicBezTo>
                    <a:pt x="542925" y="284798"/>
                    <a:pt x="589598" y="238125"/>
                    <a:pt x="647700" y="238125"/>
                  </a:cubicBezTo>
                  <a:cubicBezTo>
                    <a:pt x="705803" y="238125"/>
                    <a:pt x="752475" y="284798"/>
                    <a:pt x="752475" y="342900"/>
                  </a:cubicBezTo>
                  <a:lnTo>
                    <a:pt x="800100" y="342900"/>
                  </a:lnTo>
                  <a:cubicBezTo>
                    <a:pt x="821055" y="342900"/>
                    <a:pt x="838200" y="325755"/>
                    <a:pt x="838200" y="304800"/>
                  </a:cubicBezTo>
                  <a:lnTo>
                    <a:pt x="838200" y="247650"/>
                  </a:lnTo>
                  <a:cubicBezTo>
                    <a:pt x="838200" y="195263"/>
                    <a:pt x="795338" y="152400"/>
                    <a:pt x="742950" y="152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4431803" y="2289042"/>
            <a:ext cx="636037" cy="577193"/>
            <a:chOff x="4431803" y="2289042"/>
            <a:chExt cx="636037" cy="577193"/>
          </a:xfrm>
          <a:solidFill>
            <a:srgbClr val="FC7643"/>
          </a:solidFill>
        </p:grpSpPr>
        <p:sp>
          <p:nvSpPr>
            <p:cNvPr id="85" name="任意多边形: 形状 84"/>
            <p:cNvSpPr/>
            <p:nvPr/>
          </p:nvSpPr>
          <p:spPr>
            <a:xfrm>
              <a:off x="4667028" y="2690828"/>
              <a:ext cx="68063" cy="68063"/>
            </a:xfrm>
            <a:custGeom>
              <a:avLst/>
              <a:gdLst>
                <a:gd name="connsiteX0" fmla="*/ 68064 w 68063"/>
                <a:gd name="connsiteY0" fmla="*/ 34032 h 68063"/>
                <a:gd name="connsiteX1" fmla="*/ 34032 w 68063"/>
                <a:gd name="connsiteY1" fmla="*/ 68064 h 68063"/>
                <a:gd name="connsiteX2" fmla="*/ 0 w 68063"/>
                <a:gd name="connsiteY2" fmla="*/ 34032 h 68063"/>
                <a:gd name="connsiteX3" fmla="*/ 34032 w 68063"/>
                <a:gd name="connsiteY3" fmla="*/ 0 h 68063"/>
                <a:gd name="connsiteX4" fmla="*/ 68064 w 68063"/>
                <a:gd name="connsiteY4" fmla="*/ 34032 h 68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63" h="68063">
                  <a:moveTo>
                    <a:pt x="68064" y="34032"/>
                  </a:moveTo>
                  <a:cubicBezTo>
                    <a:pt x="68064" y="52827"/>
                    <a:pt x="52827" y="68064"/>
                    <a:pt x="34032" y="68064"/>
                  </a:cubicBezTo>
                  <a:cubicBezTo>
                    <a:pt x="15237" y="68064"/>
                    <a:pt x="0" y="52827"/>
                    <a:pt x="0" y="34032"/>
                  </a:cubicBezTo>
                  <a:cubicBezTo>
                    <a:pt x="0" y="15237"/>
                    <a:pt x="15237" y="0"/>
                    <a:pt x="34032" y="0"/>
                  </a:cubicBezTo>
                  <a:cubicBezTo>
                    <a:pt x="52827" y="0"/>
                    <a:pt x="68064" y="15237"/>
                    <a:pt x="68064" y="34032"/>
                  </a:cubicBezTo>
                  <a:close/>
                </a:path>
              </a:pathLst>
            </a:custGeom>
            <a:grpFill/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>
              <a:off x="4633071" y="2768262"/>
              <a:ext cx="134928" cy="67988"/>
            </a:xfrm>
            <a:custGeom>
              <a:avLst/>
              <a:gdLst>
                <a:gd name="connsiteX0" fmla="*/ 134928 w 134928"/>
                <a:gd name="connsiteY0" fmla="*/ 67989 h 67988"/>
                <a:gd name="connsiteX1" fmla="*/ 134928 w 134928"/>
                <a:gd name="connsiteY1" fmla="*/ 33957 h 67988"/>
                <a:gd name="connsiteX2" fmla="*/ 128182 w 134928"/>
                <a:gd name="connsiteY2" fmla="*/ 20389 h 67988"/>
                <a:gd name="connsiteX3" fmla="*/ 95274 w 134928"/>
                <a:gd name="connsiteY3" fmla="*/ 4198 h 67988"/>
                <a:gd name="connsiteX4" fmla="*/ 67464 w 134928"/>
                <a:gd name="connsiteY4" fmla="*/ 0 h 67988"/>
                <a:gd name="connsiteX5" fmla="*/ 39654 w 134928"/>
                <a:gd name="connsiteY5" fmla="*/ 4198 h 67988"/>
                <a:gd name="connsiteX6" fmla="*/ 6746 w 134928"/>
                <a:gd name="connsiteY6" fmla="*/ 20389 h 67988"/>
                <a:gd name="connsiteX7" fmla="*/ 0 w 134928"/>
                <a:gd name="connsiteY7" fmla="*/ 33957 h 67988"/>
                <a:gd name="connsiteX8" fmla="*/ 0 w 134928"/>
                <a:gd name="connsiteY8" fmla="*/ 67989 h 6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928" h="67988">
                  <a:moveTo>
                    <a:pt x="134928" y="67989"/>
                  </a:moveTo>
                  <a:lnTo>
                    <a:pt x="134928" y="33957"/>
                  </a:lnTo>
                  <a:cubicBezTo>
                    <a:pt x="134817" y="28654"/>
                    <a:pt x="132344" y="23678"/>
                    <a:pt x="128182" y="20389"/>
                  </a:cubicBezTo>
                  <a:cubicBezTo>
                    <a:pt x="118403" y="12851"/>
                    <a:pt x="107213" y="7346"/>
                    <a:pt x="95274" y="4198"/>
                  </a:cubicBezTo>
                  <a:cubicBezTo>
                    <a:pt x="86263" y="1432"/>
                    <a:pt x="76890" y="16"/>
                    <a:pt x="67464" y="0"/>
                  </a:cubicBezTo>
                  <a:cubicBezTo>
                    <a:pt x="58048" y="145"/>
                    <a:pt x="48693" y="1557"/>
                    <a:pt x="39654" y="4198"/>
                  </a:cubicBezTo>
                  <a:cubicBezTo>
                    <a:pt x="27848" y="7693"/>
                    <a:pt x="16720" y="13168"/>
                    <a:pt x="6746" y="20389"/>
                  </a:cubicBezTo>
                  <a:cubicBezTo>
                    <a:pt x="2585" y="23678"/>
                    <a:pt x="111" y="28654"/>
                    <a:pt x="0" y="33957"/>
                  </a:cubicBezTo>
                  <a:lnTo>
                    <a:pt x="0" y="67989"/>
                  </a:lnTo>
                  <a:close/>
                </a:path>
              </a:pathLst>
            </a:custGeom>
            <a:grpFill/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/>
            <p:cNvSpPr/>
            <p:nvPr/>
          </p:nvSpPr>
          <p:spPr>
            <a:xfrm>
              <a:off x="4815899" y="2690828"/>
              <a:ext cx="68063" cy="68063"/>
            </a:xfrm>
            <a:custGeom>
              <a:avLst/>
              <a:gdLst>
                <a:gd name="connsiteX0" fmla="*/ 68064 w 68063"/>
                <a:gd name="connsiteY0" fmla="*/ 34032 h 68063"/>
                <a:gd name="connsiteX1" fmla="*/ 34032 w 68063"/>
                <a:gd name="connsiteY1" fmla="*/ 68064 h 68063"/>
                <a:gd name="connsiteX2" fmla="*/ 0 w 68063"/>
                <a:gd name="connsiteY2" fmla="*/ 34032 h 68063"/>
                <a:gd name="connsiteX3" fmla="*/ 34032 w 68063"/>
                <a:gd name="connsiteY3" fmla="*/ 0 h 68063"/>
                <a:gd name="connsiteX4" fmla="*/ 68064 w 68063"/>
                <a:gd name="connsiteY4" fmla="*/ 34032 h 68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63" h="68063">
                  <a:moveTo>
                    <a:pt x="68064" y="34032"/>
                  </a:moveTo>
                  <a:cubicBezTo>
                    <a:pt x="68064" y="52827"/>
                    <a:pt x="52827" y="68064"/>
                    <a:pt x="34032" y="68064"/>
                  </a:cubicBezTo>
                  <a:cubicBezTo>
                    <a:pt x="15237" y="68064"/>
                    <a:pt x="0" y="52827"/>
                    <a:pt x="0" y="34032"/>
                  </a:cubicBezTo>
                  <a:cubicBezTo>
                    <a:pt x="0" y="15237"/>
                    <a:pt x="15237" y="0"/>
                    <a:pt x="34032" y="0"/>
                  </a:cubicBezTo>
                  <a:cubicBezTo>
                    <a:pt x="52827" y="0"/>
                    <a:pt x="68064" y="15237"/>
                    <a:pt x="68064" y="34032"/>
                  </a:cubicBezTo>
                  <a:close/>
                </a:path>
              </a:pathLst>
            </a:custGeom>
            <a:grpFill/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/>
            <p:cNvSpPr/>
            <p:nvPr/>
          </p:nvSpPr>
          <p:spPr>
            <a:xfrm>
              <a:off x="4782992" y="2768262"/>
              <a:ext cx="134928" cy="67988"/>
            </a:xfrm>
            <a:custGeom>
              <a:avLst/>
              <a:gdLst>
                <a:gd name="connsiteX0" fmla="*/ 134928 w 134928"/>
                <a:gd name="connsiteY0" fmla="*/ 67989 h 67988"/>
                <a:gd name="connsiteX1" fmla="*/ 134928 w 134928"/>
                <a:gd name="connsiteY1" fmla="*/ 33957 h 67988"/>
                <a:gd name="connsiteX2" fmla="*/ 128182 w 134928"/>
                <a:gd name="connsiteY2" fmla="*/ 20389 h 67988"/>
                <a:gd name="connsiteX3" fmla="*/ 95274 w 134928"/>
                <a:gd name="connsiteY3" fmla="*/ 4198 h 67988"/>
                <a:gd name="connsiteX4" fmla="*/ 67464 w 134928"/>
                <a:gd name="connsiteY4" fmla="*/ 0 h 67988"/>
                <a:gd name="connsiteX5" fmla="*/ 39654 w 134928"/>
                <a:gd name="connsiteY5" fmla="*/ 4198 h 67988"/>
                <a:gd name="connsiteX6" fmla="*/ 6746 w 134928"/>
                <a:gd name="connsiteY6" fmla="*/ 20389 h 67988"/>
                <a:gd name="connsiteX7" fmla="*/ 0 w 134928"/>
                <a:gd name="connsiteY7" fmla="*/ 33957 h 67988"/>
                <a:gd name="connsiteX8" fmla="*/ 0 w 134928"/>
                <a:gd name="connsiteY8" fmla="*/ 67989 h 6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928" h="67988">
                  <a:moveTo>
                    <a:pt x="134928" y="67989"/>
                  </a:moveTo>
                  <a:lnTo>
                    <a:pt x="134928" y="33957"/>
                  </a:lnTo>
                  <a:cubicBezTo>
                    <a:pt x="134817" y="28654"/>
                    <a:pt x="132344" y="23678"/>
                    <a:pt x="128182" y="20389"/>
                  </a:cubicBezTo>
                  <a:cubicBezTo>
                    <a:pt x="118403" y="12851"/>
                    <a:pt x="107213" y="7346"/>
                    <a:pt x="95274" y="4198"/>
                  </a:cubicBezTo>
                  <a:cubicBezTo>
                    <a:pt x="86263" y="1432"/>
                    <a:pt x="76890" y="16"/>
                    <a:pt x="67464" y="0"/>
                  </a:cubicBezTo>
                  <a:cubicBezTo>
                    <a:pt x="58048" y="145"/>
                    <a:pt x="48693" y="1557"/>
                    <a:pt x="39654" y="4198"/>
                  </a:cubicBezTo>
                  <a:cubicBezTo>
                    <a:pt x="27848" y="7693"/>
                    <a:pt x="16720" y="13168"/>
                    <a:pt x="6746" y="20389"/>
                  </a:cubicBezTo>
                  <a:cubicBezTo>
                    <a:pt x="2585" y="23678"/>
                    <a:pt x="111" y="28654"/>
                    <a:pt x="0" y="33957"/>
                  </a:cubicBezTo>
                  <a:lnTo>
                    <a:pt x="0" y="67989"/>
                  </a:lnTo>
                  <a:close/>
                </a:path>
              </a:pathLst>
            </a:custGeom>
            <a:grpFill/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/>
            <p:cNvSpPr/>
            <p:nvPr/>
          </p:nvSpPr>
          <p:spPr>
            <a:xfrm>
              <a:off x="4965820" y="2690828"/>
              <a:ext cx="68063" cy="68063"/>
            </a:xfrm>
            <a:custGeom>
              <a:avLst/>
              <a:gdLst>
                <a:gd name="connsiteX0" fmla="*/ 68064 w 68063"/>
                <a:gd name="connsiteY0" fmla="*/ 34032 h 68063"/>
                <a:gd name="connsiteX1" fmla="*/ 34032 w 68063"/>
                <a:gd name="connsiteY1" fmla="*/ 68064 h 68063"/>
                <a:gd name="connsiteX2" fmla="*/ 0 w 68063"/>
                <a:gd name="connsiteY2" fmla="*/ 34032 h 68063"/>
                <a:gd name="connsiteX3" fmla="*/ 34032 w 68063"/>
                <a:gd name="connsiteY3" fmla="*/ 0 h 68063"/>
                <a:gd name="connsiteX4" fmla="*/ 68064 w 68063"/>
                <a:gd name="connsiteY4" fmla="*/ 34032 h 68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63" h="68063">
                  <a:moveTo>
                    <a:pt x="68064" y="34032"/>
                  </a:moveTo>
                  <a:cubicBezTo>
                    <a:pt x="68064" y="52827"/>
                    <a:pt x="52827" y="68064"/>
                    <a:pt x="34032" y="68064"/>
                  </a:cubicBezTo>
                  <a:cubicBezTo>
                    <a:pt x="15237" y="68064"/>
                    <a:pt x="0" y="52827"/>
                    <a:pt x="0" y="34032"/>
                  </a:cubicBezTo>
                  <a:cubicBezTo>
                    <a:pt x="0" y="15237"/>
                    <a:pt x="15237" y="0"/>
                    <a:pt x="34032" y="0"/>
                  </a:cubicBezTo>
                  <a:cubicBezTo>
                    <a:pt x="52827" y="0"/>
                    <a:pt x="68064" y="15237"/>
                    <a:pt x="68064" y="34032"/>
                  </a:cubicBezTo>
                  <a:close/>
                </a:path>
              </a:pathLst>
            </a:custGeom>
            <a:grpFill/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/>
            <p:cNvSpPr/>
            <p:nvPr/>
          </p:nvSpPr>
          <p:spPr>
            <a:xfrm>
              <a:off x="4932912" y="2768262"/>
              <a:ext cx="134928" cy="67988"/>
            </a:xfrm>
            <a:custGeom>
              <a:avLst/>
              <a:gdLst>
                <a:gd name="connsiteX0" fmla="*/ 134928 w 134928"/>
                <a:gd name="connsiteY0" fmla="*/ 67989 h 67988"/>
                <a:gd name="connsiteX1" fmla="*/ 134928 w 134928"/>
                <a:gd name="connsiteY1" fmla="*/ 33957 h 67988"/>
                <a:gd name="connsiteX2" fmla="*/ 128182 w 134928"/>
                <a:gd name="connsiteY2" fmla="*/ 20389 h 67988"/>
                <a:gd name="connsiteX3" fmla="*/ 95274 w 134928"/>
                <a:gd name="connsiteY3" fmla="*/ 4198 h 67988"/>
                <a:gd name="connsiteX4" fmla="*/ 67464 w 134928"/>
                <a:gd name="connsiteY4" fmla="*/ 0 h 67988"/>
                <a:gd name="connsiteX5" fmla="*/ 39654 w 134928"/>
                <a:gd name="connsiteY5" fmla="*/ 4198 h 67988"/>
                <a:gd name="connsiteX6" fmla="*/ 6746 w 134928"/>
                <a:gd name="connsiteY6" fmla="*/ 20389 h 67988"/>
                <a:gd name="connsiteX7" fmla="*/ 0 w 134928"/>
                <a:gd name="connsiteY7" fmla="*/ 33957 h 67988"/>
                <a:gd name="connsiteX8" fmla="*/ 0 w 134928"/>
                <a:gd name="connsiteY8" fmla="*/ 67989 h 6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928" h="67988">
                  <a:moveTo>
                    <a:pt x="134928" y="67989"/>
                  </a:moveTo>
                  <a:lnTo>
                    <a:pt x="134928" y="33957"/>
                  </a:lnTo>
                  <a:cubicBezTo>
                    <a:pt x="134817" y="28654"/>
                    <a:pt x="132344" y="23678"/>
                    <a:pt x="128182" y="20389"/>
                  </a:cubicBezTo>
                  <a:cubicBezTo>
                    <a:pt x="118403" y="12851"/>
                    <a:pt x="107213" y="7346"/>
                    <a:pt x="95274" y="4198"/>
                  </a:cubicBezTo>
                  <a:cubicBezTo>
                    <a:pt x="86263" y="1432"/>
                    <a:pt x="76890" y="16"/>
                    <a:pt x="67464" y="0"/>
                  </a:cubicBezTo>
                  <a:cubicBezTo>
                    <a:pt x="58048" y="145"/>
                    <a:pt x="48693" y="1557"/>
                    <a:pt x="39654" y="4198"/>
                  </a:cubicBezTo>
                  <a:cubicBezTo>
                    <a:pt x="27848" y="7693"/>
                    <a:pt x="16720" y="13168"/>
                    <a:pt x="6746" y="20389"/>
                  </a:cubicBezTo>
                  <a:cubicBezTo>
                    <a:pt x="2585" y="23678"/>
                    <a:pt x="111" y="28654"/>
                    <a:pt x="0" y="33957"/>
                  </a:cubicBezTo>
                  <a:lnTo>
                    <a:pt x="0" y="67989"/>
                  </a:lnTo>
                  <a:close/>
                </a:path>
              </a:pathLst>
            </a:custGeom>
            <a:grpFill/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/>
            <p:cNvSpPr/>
            <p:nvPr/>
          </p:nvSpPr>
          <p:spPr>
            <a:xfrm>
              <a:off x="4509687" y="2365651"/>
              <a:ext cx="89052" cy="89052"/>
            </a:xfrm>
            <a:custGeom>
              <a:avLst/>
              <a:gdLst>
                <a:gd name="connsiteX0" fmla="*/ 89053 w 89052"/>
                <a:gd name="connsiteY0" fmla="*/ 44526 h 89052"/>
                <a:gd name="connsiteX1" fmla="*/ 44526 w 89052"/>
                <a:gd name="connsiteY1" fmla="*/ 89053 h 89052"/>
                <a:gd name="connsiteX2" fmla="*/ 0 w 89052"/>
                <a:gd name="connsiteY2" fmla="*/ 44526 h 89052"/>
                <a:gd name="connsiteX3" fmla="*/ 44526 w 89052"/>
                <a:gd name="connsiteY3" fmla="*/ 0 h 89052"/>
                <a:gd name="connsiteX4" fmla="*/ 89053 w 89052"/>
                <a:gd name="connsiteY4" fmla="*/ 44526 h 8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052" h="89052">
                  <a:moveTo>
                    <a:pt x="89053" y="44526"/>
                  </a:moveTo>
                  <a:cubicBezTo>
                    <a:pt x="89053" y="69118"/>
                    <a:pt x="69118" y="89053"/>
                    <a:pt x="44526" y="89053"/>
                  </a:cubicBezTo>
                  <a:cubicBezTo>
                    <a:pt x="19935" y="89053"/>
                    <a:pt x="0" y="69118"/>
                    <a:pt x="0" y="44526"/>
                  </a:cubicBezTo>
                  <a:cubicBezTo>
                    <a:pt x="0" y="19935"/>
                    <a:pt x="19935" y="0"/>
                    <a:pt x="44526" y="0"/>
                  </a:cubicBezTo>
                  <a:cubicBezTo>
                    <a:pt x="69118" y="0"/>
                    <a:pt x="89053" y="19935"/>
                    <a:pt x="89053" y="44526"/>
                  </a:cubicBezTo>
                  <a:close/>
                </a:path>
              </a:pathLst>
            </a:custGeom>
            <a:grpFill/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/>
            <p:cNvSpPr/>
            <p:nvPr/>
          </p:nvSpPr>
          <p:spPr>
            <a:xfrm>
              <a:off x="4431803" y="2389754"/>
              <a:ext cx="388253" cy="476481"/>
            </a:xfrm>
            <a:custGeom>
              <a:avLst/>
              <a:gdLst>
                <a:gd name="connsiteX0" fmla="*/ 384996 w 388253"/>
                <a:gd name="connsiteY0" fmla="*/ 3258 h 476481"/>
                <a:gd name="connsiteX1" fmla="*/ 369104 w 388253"/>
                <a:gd name="connsiteY1" fmla="*/ 3258 h 476481"/>
                <a:gd name="connsiteX2" fmla="*/ 272256 w 388253"/>
                <a:gd name="connsiteY2" fmla="*/ 100107 h 476481"/>
                <a:gd name="connsiteX3" fmla="*/ 250442 w 388253"/>
                <a:gd name="connsiteY3" fmla="*/ 105654 h 476481"/>
                <a:gd name="connsiteX4" fmla="*/ 220908 w 388253"/>
                <a:gd name="connsiteY4" fmla="*/ 152953 h 476481"/>
                <a:gd name="connsiteX5" fmla="*/ 212512 w 388253"/>
                <a:gd name="connsiteY5" fmla="*/ 117197 h 476481"/>
                <a:gd name="connsiteX6" fmla="*/ 205841 w 388253"/>
                <a:gd name="connsiteY6" fmla="*/ 104904 h 476481"/>
                <a:gd name="connsiteX7" fmla="*/ 159066 w 388253"/>
                <a:gd name="connsiteY7" fmla="*/ 80467 h 476481"/>
                <a:gd name="connsiteX8" fmla="*/ 122410 w 388253"/>
                <a:gd name="connsiteY8" fmla="*/ 76044 h 476481"/>
                <a:gd name="connsiteX9" fmla="*/ 85680 w 388253"/>
                <a:gd name="connsiteY9" fmla="*/ 81591 h 476481"/>
                <a:gd name="connsiteX10" fmla="*/ 38979 w 388253"/>
                <a:gd name="connsiteY10" fmla="*/ 106028 h 476481"/>
                <a:gd name="connsiteX11" fmla="*/ 32308 w 388253"/>
                <a:gd name="connsiteY11" fmla="*/ 118322 h 476481"/>
                <a:gd name="connsiteX12" fmla="*/ 0 w 388253"/>
                <a:gd name="connsiteY12" fmla="*/ 256249 h 476481"/>
                <a:gd name="connsiteX13" fmla="*/ 22488 w 388253"/>
                <a:gd name="connsiteY13" fmla="*/ 278737 h 476481"/>
                <a:gd name="connsiteX14" fmla="*/ 43627 w 388253"/>
                <a:gd name="connsiteY14" fmla="*/ 262096 h 476481"/>
                <a:gd name="connsiteX15" fmla="*/ 67014 w 388253"/>
                <a:gd name="connsiteY15" fmla="*/ 165322 h 476481"/>
                <a:gd name="connsiteX16" fmla="*/ 67014 w 388253"/>
                <a:gd name="connsiteY16" fmla="*/ 476482 h 476481"/>
                <a:gd name="connsiteX17" fmla="*/ 111316 w 388253"/>
                <a:gd name="connsiteY17" fmla="*/ 476482 h 476481"/>
                <a:gd name="connsiteX18" fmla="*/ 111316 w 388253"/>
                <a:gd name="connsiteY18" fmla="*/ 276263 h 476481"/>
                <a:gd name="connsiteX19" fmla="*/ 133804 w 388253"/>
                <a:gd name="connsiteY19" fmla="*/ 276263 h 476481"/>
                <a:gd name="connsiteX20" fmla="*/ 133804 w 388253"/>
                <a:gd name="connsiteY20" fmla="*/ 476482 h 476481"/>
                <a:gd name="connsiteX21" fmla="*/ 178030 w 388253"/>
                <a:gd name="connsiteY21" fmla="*/ 476482 h 476481"/>
                <a:gd name="connsiteX22" fmla="*/ 178030 w 388253"/>
                <a:gd name="connsiteY22" fmla="*/ 163898 h 476481"/>
                <a:gd name="connsiteX23" fmla="*/ 186276 w 388253"/>
                <a:gd name="connsiteY23" fmla="*/ 199129 h 476481"/>
                <a:gd name="connsiteX24" fmla="*/ 190699 w 388253"/>
                <a:gd name="connsiteY24" fmla="*/ 204751 h 476481"/>
                <a:gd name="connsiteX25" fmla="*/ 220683 w 388253"/>
                <a:gd name="connsiteY25" fmla="*/ 215320 h 476481"/>
                <a:gd name="connsiteX26" fmla="*/ 238673 w 388253"/>
                <a:gd name="connsiteY26" fmla="*/ 207150 h 476481"/>
                <a:gd name="connsiteX27" fmla="*/ 284399 w 388253"/>
                <a:gd name="connsiteY27" fmla="*/ 132190 h 476481"/>
                <a:gd name="connsiteX28" fmla="*/ 287472 w 388253"/>
                <a:gd name="connsiteY28" fmla="*/ 116673 h 476481"/>
                <a:gd name="connsiteX29" fmla="*/ 384921 w 388253"/>
                <a:gd name="connsiteY29" fmla="*/ 19224 h 476481"/>
                <a:gd name="connsiteX30" fmla="*/ 384996 w 388253"/>
                <a:gd name="connsiteY30" fmla="*/ 3258 h 47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253" h="476481">
                  <a:moveTo>
                    <a:pt x="384996" y="3258"/>
                  </a:moveTo>
                  <a:cubicBezTo>
                    <a:pt x="380589" y="-1086"/>
                    <a:pt x="373511" y="-1086"/>
                    <a:pt x="369104" y="3258"/>
                  </a:cubicBezTo>
                  <a:lnTo>
                    <a:pt x="272256" y="100107"/>
                  </a:lnTo>
                  <a:cubicBezTo>
                    <a:pt x="264516" y="97922"/>
                    <a:pt x="256198" y="100037"/>
                    <a:pt x="250442" y="105654"/>
                  </a:cubicBezTo>
                  <a:cubicBezTo>
                    <a:pt x="248868" y="107228"/>
                    <a:pt x="220908" y="152953"/>
                    <a:pt x="220908" y="152953"/>
                  </a:cubicBezTo>
                  <a:lnTo>
                    <a:pt x="212512" y="117197"/>
                  </a:lnTo>
                  <a:cubicBezTo>
                    <a:pt x="211401" y="112587"/>
                    <a:pt x="209101" y="108348"/>
                    <a:pt x="205841" y="104904"/>
                  </a:cubicBezTo>
                  <a:cubicBezTo>
                    <a:pt x="192025" y="93736"/>
                    <a:pt x="176124" y="85429"/>
                    <a:pt x="159066" y="80467"/>
                  </a:cubicBezTo>
                  <a:cubicBezTo>
                    <a:pt x="147006" y="77888"/>
                    <a:pt x="134737" y="76407"/>
                    <a:pt x="122410" y="76044"/>
                  </a:cubicBezTo>
                  <a:cubicBezTo>
                    <a:pt x="109973" y="76236"/>
                    <a:pt x="97618" y="78102"/>
                    <a:pt x="85680" y="81591"/>
                  </a:cubicBezTo>
                  <a:cubicBezTo>
                    <a:pt x="68466" y="86104"/>
                    <a:pt x="52500" y="94459"/>
                    <a:pt x="38979" y="106028"/>
                  </a:cubicBezTo>
                  <a:cubicBezTo>
                    <a:pt x="35690" y="109452"/>
                    <a:pt x="33385" y="113698"/>
                    <a:pt x="32308" y="118322"/>
                  </a:cubicBezTo>
                  <a:cubicBezTo>
                    <a:pt x="32308" y="118322"/>
                    <a:pt x="0" y="254000"/>
                    <a:pt x="0" y="256249"/>
                  </a:cubicBezTo>
                  <a:cubicBezTo>
                    <a:pt x="0" y="268669"/>
                    <a:pt x="10068" y="278737"/>
                    <a:pt x="22488" y="278737"/>
                  </a:cubicBezTo>
                  <a:cubicBezTo>
                    <a:pt x="32441" y="278481"/>
                    <a:pt x="41041" y="271711"/>
                    <a:pt x="43627" y="262096"/>
                  </a:cubicBezTo>
                  <a:lnTo>
                    <a:pt x="67014" y="165322"/>
                  </a:lnTo>
                  <a:lnTo>
                    <a:pt x="67014" y="476482"/>
                  </a:lnTo>
                  <a:lnTo>
                    <a:pt x="111316" y="476482"/>
                  </a:lnTo>
                  <a:lnTo>
                    <a:pt x="111316" y="276263"/>
                  </a:lnTo>
                  <a:lnTo>
                    <a:pt x="133804" y="276263"/>
                  </a:lnTo>
                  <a:lnTo>
                    <a:pt x="133804" y="476482"/>
                  </a:lnTo>
                  <a:lnTo>
                    <a:pt x="178030" y="476482"/>
                  </a:lnTo>
                  <a:lnTo>
                    <a:pt x="178030" y="163898"/>
                  </a:lnTo>
                  <a:lnTo>
                    <a:pt x="186276" y="199129"/>
                  </a:lnTo>
                  <a:cubicBezTo>
                    <a:pt x="186848" y="201564"/>
                    <a:pt x="188466" y="203622"/>
                    <a:pt x="190699" y="204751"/>
                  </a:cubicBezTo>
                  <a:cubicBezTo>
                    <a:pt x="199318" y="211367"/>
                    <a:pt x="209820" y="215069"/>
                    <a:pt x="220683" y="215320"/>
                  </a:cubicBezTo>
                  <a:cubicBezTo>
                    <a:pt x="227756" y="216311"/>
                    <a:pt x="234765" y="213127"/>
                    <a:pt x="238673" y="207150"/>
                  </a:cubicBezTo>
                  <a:lnTo>
                    <a:pt x="284399" y="132190"/>
                  </a:lnTo>
                  <a:cubicBezTo>
                    <a:pt x="287322" y="127581"/>
                    <a:pt x="288418" y="122047"/>
                    <a:pt x="287472" y="116673"/>
                  </a:cubicBezTo>
                  <a:lnTo>
                    <a:pt x="384921" y="19224"/>
                  </a:lnTo>
                  <a:cubicBezTo>
                    <a:pt x="389334" y="14830"/>
                    <a:pt x="389368" y="7694"/>
                    <a:pt x="384996" y="3258"/>
                  </a:cubicBezTo>
                  <a:close/>
                </a:path>
              </a:pathLst>
            </a:custGeom>
            <a:grpFill/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/>
            <p:cNvSpPr/>
            <p:nvPr/>
          </p:nvSpPr>
          <p:spPr>
            <a:xfrm>
              <a:off x="4573103" y="2289042"/>
              <a:ext cx="427273" cy="307336"/>
            </a:xfrm>
            <a:custGeom>
              <a:avLst/>
              <a:gdLst>
                <a:gd name="connsiteX0" fmla="*/ 397289 w 427273"/>
                <a:gd name="connsiteY0" fmla="*/ 0 h 307336"/>
                <a:gd name="connsiteX1" fmla="*/ 29984 w 427273"/>
                <a:gd name="connsiteY1" fmla="*/ 0 h 307336"/>
                <a:gd name="connsiteX2" fmla="*/ 0 w 427273"/>
                <a:gd name="connsiteY2" fmla="*/ 29984 h 307336"/>
                <a:gd name="connsiteX3" fmla="*/ 0 w 427273"/>
                <a:gd name="connsiteY3" fmla="*/ 56970 h 307336"/>
                <a:gd name="connsiteX4" fmla="*/ 29984 w 427273"/>
                <a:gd name="connsiteY4" fmla="*/ 74960 h 307336"/>
                <a:gd name="connsiteX5" fmla="*/ 29984 w 427273"/>
                <a:gd name="connsiteY5" fmla="*/ 29984 h 307336"/>
                <a:gd name="connsiteX6" fmla="*/ 397289 w 427273"/>
                <a:gd name="connsiteY6" fmla="*/ 29984 h 307336"/>
                <a:gd name="connsiteX7" fmla="*/ 397289 w 427273"/>
                <a:gd name="connsiteY7" fmla="*/ 277353 h 307336"/>
                <a:gd name="connsiteX8" fmla="*/ 141450 w 427273"/>
                <a:gd name="connsiteY8" fmla="*/ 277353 h 307336"/>
                <a:gd name="connsiteX9" fmla="*/ 123160 w 427273"/>
                <a:gd name="connsiteY9" fmla="*/ 307337 h 307336"/>
                <a:gd name="connsiteX10" fmla="*/ 397289 w 427273"/>
                <a:gd name="connsiteY10" fmla="*/ 307337 h 307336"/>
                <a:gd name="connsiteX11" fmla="*/ 427273 w 427273"/>
                <a:gd name="connsiteY11" fmla="*/ 277353 h 307336"/>
                <a:gd name="connsiteX12" fmla="*/ 427273 w 427273"/>
                <a:gd name="connsiteY12" fmla="*/ 29984 h 307336"/>
                <a:gd name="connsiteX13" fmla="*/ 397289 w 427273"/>
                <a:gd name="connsiteY13" fmla="*/ 0 h 3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7273" h="307336">
                  <a:moveTo>
                    <a:pt x="397289" y="0"/>
                  </a:moveTo>
                  <a:lnTo>
                    <a:pt x="29984" y="0"/>
                  </a:lnTo>
                  <a:cubicBezTo>
                    <a:pt x="13425" y="0"/>
                    <a:pt x="0" y="13425"/>
                    <a:pt x="0" y="29984"/>
                  </a:cubicBezTo>
                  <a:lnTo>
                    <a:pt x="0" y="56970"/>
                  </a:lnTo>
                  <a:cubicBezTo>
                    <a:pt x="11461" y="60090"/>
                    <a:pt x="21837" y="66316"/>
                    <a:pt x="29984" y="74960"/>
                  </a:cubicBezTo>
                  <a:lnTo>
                    <a:pt x="29984" y="29984"/>
                  </a:lnTo>
                  <a:lnTo>
                    <a:pt x="397289" y="29984"/>
                  </a:lnTo>
                  <a:lnTo>
                    <a:pt x="397289" y="277353"/>
                  </a:lnTo>
                  <a:lnTo>
                    <a:pt x="141450" y="277353"/>
                  </a:lnTo>
                  <a:lnTo>
                    <a:pt x="123160" y="307337"/>
                  </a:lnTo>
                  <a:lnTo>
                    <a:pt x="397289" y="307337"/>
                  </a:lnTo>
                  <a:cubicBezTo>
                    <a:pt x="413849" y="307337"/>
                    <a:pt x="427273" y="293912"/>
                    <a:pt x="427273" y="277353"/>
                  </a:cubicBezTo>
                  <a:lnTo>
                    <a:pt x="427273" y="29984"/>
                  </a:lnTo>
                  <a:cubicBezTo>
                    <a:pt x="427273" y="13425"/>
                    <a:pt x="413849" y="0"/>
                    <a:pt x="397289" y="0"/>
                  </a:cubicBezTo>
                  <a:close/>
                </a:path>
              </a:pathLst>
            </a:custGeom>
            <a:grpFill/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988653" y="2287939"/>
            <a:ext cx="876300" cy="533400"/>
            <a:chOff x="6988653" y="2287939"/>
            <a:chExt cx="876300" cy="533400"/>
          </a:xfrm>
          <a:solidFill>
            <a:srgbClr val="FC7643"/>
          </a:solidFill>
        </p:grpSpPr>
        <p:sp>
          <p:nvSpPr>
            <p:cNvPr id="80" name="任意多边形: 形状 79"/>
            <p:cNvSpPr/>
            <p:nvPr/>
          </p:nvSpPr>
          <p:spPr>
            <a:xfrm>
              <a:off x="7102953" y="2287939"/>
              <a:ext cx="647700" cy="438150"/>
            </a:xfrm>
            <a:custGeom>
              <a:avLst/>
              <a:gdLst>
                <a:gd name="connsiteX0" fmla="*/ 590550 w 647700"/>
                <a:gd name="connsiteY0" fmla="*/ 381000 h 438150"/>
                <a:gd name="connsiteX1" fmla="*/ 57150 w 647700"/>
                <a:gd name="connsiteY1" fmla="*/ 381000 h 438150"/>
                <a:gd name="connsiteX2" fmla="*/ 57150 w 647700"/>
                <a:gd name="connsiteY2" fmla="*/ 57150 h 438150"/>
                <a:gd name="connsiteX3" fmla="*/ 590550 w 647700"/>
                <a:gd name="connsiteY3" fmla="*/ 57150 h 438150"/>
                <a:gd name="connsiteX4" fmla="*/ 647700 w 647700"/>
                <a:gd name="connsiteY4" fmla="*/ 38100 h 438150"/>
                <a:gd name="connsiteX5" fmla="*/ 609600 w 647700"/>
                <a:gd name="connsiteY5" fmla="*/ 0 h 438150"/>
                <a:gd name="connsiteX6" fmla="*/ 38100 w 647700"/>
                <a:gd name="connsiteY6" fmla="*/ 0 h 438150"/>
                <a:gd name="connsiteX7" fmla="*/ 0 w 647700"/>
                <a:gd name="connsiteY7" fmla="*/ 38100 h 438150"/>
                <a:gd name="connsiteX8" fmla="*/ 0 w 647700"/>
                <a:gd name="connsiteY8" fmla="*/ 438150 h 438150"/>
                <a:gd name="connsiteX9" fmla="*/ 647700 w 647700"/>
                <a:gd name="connsiteY9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7700" h="438150">
                  <a:moveTo>
                    <a:pt x="590550" y="381000"/>
                  </a:moveTo>
                  <a:lnTo>
                    <a:pt x="57150" y="381000"/>
                  </a:lnTo>
                  <a:lnTo>
                    <a:pt x="57150" y="57150"/>
                  </a:lnTo>
                  <a:lnTo>
                    <a:pt x="590550" y="57150"/>
                  </a:lnTo>
                  <a:close/>
                  <a:moveTo>
                    <a:pt x="647700" y="38100"/>
                  </a:moveTo>
                  <a:cubicBezTo>
                    <a:pt x="647700" y="17058"/>
                    <a:pt x="630642" y="0"/>
                    <a:pt x="609600" y="0"/>
                  </a:cubicBezTo>
                  <a:lnTo>
                    <a:pt x="38100" y="0"/>
                  </a:lnTo>
                  <a:cubicBezTo>
                    <a:pt x="17058" y="0"/>
                    <a:pt x="0" y="17058"/>
                    <a:pt x="0" y="38100"/>
                  </a:cubicBezTo>
                  <a:lnTo>
                    <a:pt x="0" y="438150"/>
                  </a:lnTo>
                  <a:lnTo>
                    <a:pt x="647700" y="4381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6988653" y="2764189"/>
              <a:ext cx="876300" cy="57150"/>
            </a:xfrm>
            <a:custGeom>
              <a:avLst/>
              <a:gdLst>
                <a:gd name="connsiteX0" fmla="*/ 495300 w 876300"/>
                <a:gd name="connsiteY0" fmla="*/ 0 h 57150"/>
                <a:gd name="connsiteX1" fmla="*/ 495300 w 876300"/>
                <a:gd name="connsiteY1" fmla="*/ 9525 h 57150"/>
                <a:gd name="connsiteX2" fmla="*/ 486957 w 876300"/>
                <a:gd name="connsiteY2" fmla="*/ 19050 h 57150"/>
                <a:gd name="connsiteX3" fmla="*/ 485775 w 876300"/>
                <a:gd name="connsiteY3" fmla="*/ 19050 h 57150"/>
                <a:gd name="connsiteX4" fmla="*/ 390525 w 876300"/>
                <a:gd name="connsiteY4" fmla="*/ 19050 h 57150"/>
                <a:gd name="connsiteX5" fmla="*/ 381000 w 876300"/>
                <a:gd name="connsiteY5" fmla="*/ 10707 h 57150"/>
                <a:gd name="connsiteX6" fmla="*/ 381000 w 876300"/>
                <a:gd name="connsiteY6" fmla="*/ 9525 h 57150"/>
                <a:gd name="connsiteX7" fmla="*/ 381000 w 876300"/>
                <a:gd name="connsiteY7" fmla="*/ 0 h 57150"/>
                <a:gd name="connsiteX8" fmla="*/ 0 w 876300"/>
                <a:gd name="connsiteY8" fmla="*/ 0 h 57150"/>
                <a:gd name="connsiteX9" fmla="*/ 0 w 876300"/>
                <a:gd name="connsiteY9" fmla="*/ 19050 h 57150"/>
                <a:gd name="connsiteX10" fmla="*/ 38100 w 876300"/>
                <a:gd name="connsiteY10" fmla="*/ 57150 h 57150"/>
                <a:gd name="connsiteX11" fmla="*/ 838200 w 876300"/>
                <a:gd name="connsiteY11" fmla="*/ 57150 h 57150"/>
                <a:gd name="connsiteX12" fmla="*/ 876300 w 876300"/>
                <a:gd name="connsiteY12" fmla="*/ 19050 h 57150"/>
                <a:gd name="connsiteX13" fmla="*/ 876300 w 876300"/>
                <a:gd name="connsiteY13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76300" h="57150">
                  <a:moveTo>
                    <a:pt x="495300" y="0"/>
                  </a:moveTo>
                  <a:lnTo>
                    <a:pt x="495300" y="9525"/>
                  </a:lnTo>
                  <a:cubicBezTo>
                    <a:pt x="495627" y="14459"/>
                    <a:pt x="491891" y="18723"/>
                    <a:pt x="486957" y="19050"/>
                  </a:cubicBezTo>
                  <a:cubicBezTo>
                    <a:pt x="486564" y="19076"/>
                    <a:pt x="486168" y="19076"/>
                    <a:pt x="485775" y="19050"/>
                  </a:cubicBezTo>
                  <a:lnTo>
                    <a:pt x="390525" y="19050"/>
                  </a:lnTo>
                  <a:cubicBezTo>
                    <a:pt x="385591" y="19377"/>
                    <a:pt x="381327" y="15641"/>
                    <a:pt x="381000" y="10707"/>
                  </a:cubicBezTo>
                  <a:cubicBezTo>
                    <a:pt x="380974" y="10314"/>
                    <a:pt x="380974" y="9918"/>
                    <a:pt x="381000" y="9525"/>
                  </a:cubicBezTo>
                  <a:lnTo>
                    <a:pt x="381000" y="0"/>
                  </a:lnTo>
                  <a:lnTo>
                    <a:pt x="0" y="0"/>
                  </a:lnTo>
                  <a:lnTo>
                    <a:pt x="0" y="19050"/>
                  </a:lnTo>
                  <a:cubicBezTo>
                    <a:pt x="0" y="40092"/>
                    <a:pt x="17058" y="57150"/>
                    <a:pt x="38100" y="57150"/>
                  </a:cubicBezTo>
                  <a:lnTo>
                    <a:pt x="838200" y="57150"/>
                  </a:lnTo>
                  <a:cubicBezTo>
                    <a:pt x="859242" y="57150"/>
                    <a:pt x="876300" y="40092"/>
                    <a:pt x="876300" y="19050"/>
                  </a:cubicBezTo>
                  <a:lnTo>
                    <a:pt x="87630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/>
            <p:cNvSpPr/>
            <p:nvPr/>
          </p:nvSpPr>
          <p:spPr>
            <a:xfrm>
              <a:off x="7293453" y="2373664"/>
              <a:ext cx="266700" cy="266700"/>
            </a:xfrm>
            <a:custGeom>
              <a:avLst/>
              <a:gdLst>
                <a:gd name="connsiteX0" fmla="*/ 133350 w 266700"/>
                <a:gd name="connsiteY0" fmla="*/ 0 h 266700"/>
                <a:gd name="connsiteX1" fmla="*/ 0 w 266700"/>
                <a:gd name="connsiteY1" fmla="*/ 133350 h 266700"/>
                <a:gd name="connsiteX2" fmla="*/ 133350 w 266700"/>
                <a:gd name="connsiteY2" fmla="*/ 266700 h 266700"/>
                <a:gd name="connsiteX3" fmla="*/ 266700 w 266700"/>
                <a:gd name="connsiteY3" fmla="*/ 133350 h 266700"/>
                <a:gd name="connsiteX4" fmla="*/ 133350 w 266700"/>
                <a:gd name="connsiteY4" fmla="*/ 0 h 266700"/>
                <a:gd name="connsiteX5" fmla="*/ 142875 w 266700"/>
                <a:gd name="connsiteY5" fmla="*/ 142875 h 266700"/>
                <a:gd name="connsiteX6" fmla="*/ 186595 w 266700"/>
                <a:gd name="connsiteY6" fmla="*/ 142875 h 266700"/>
                <a:gd name="connsiteX7" fmla="*/ 142875 w 266700"/>
                <a:gd name="connsiteY7" fmla="*/ 229648 h 266700"/>
                <a:gd name="connsiteX8" fmla="*/ 142875 w 266700"/>
                <a:gd name="connsiteY8" fmla="*/ 123825 h 266700"/>
                <a:gd name="connsiteX9" fmla="*/ 142875 w 266700"/>
                <a:gd name="connsiteY9" fmla="*/ 36957 h 266700"/>
                <a:gd name="connsiteX10" fmla="*/ 186595 w 266700"/>
                <a:gd name="connsiteY10" fmla="*/ 123825 h 266700"/>
                <a:gd name="connsiteX11" fmla="*/ 123825 w 266700"/>
                <a:gd name="connsiteY11" fmla="*/ 123825 h 266700"/>
                <a:gd name="connsiteX12" fmla="*/ 81534 w 266700"/>
                <a:gd name="connsiteY12" fmla="*/ 123825 h 266700"/>
                <a:gd name="connsiteX13" fmla="*/ 123825 w 266700"/>
                <a:gd name="connsiteY13" fmla="*/ 38100 h 266700"/>
                <a:gd name="connsiteX14" fmla="*/ 123825 w 266700"/>
                <a:gd name="connsiteY14" fmla="*/ 142875 h 266700"/>
                <a:gd name="connsiteX15" fmla="*/ 123825 w 266700"/>
                <a:gd name="connsiteY15" fmla="*/ 228600 h 266700"/>
                <a:gd name="connsiteX16" fmla="*/ 81534 w 266700"/>
                <a:gd name="connsiteY16" fmla="*/ 142875 h 266700"/>
                <a:gd name="connsiteX17" fmla="*/ 62389 w 266700"/>
                <a:gd name="connsiteY17" fmla="*/ 123825 h 266700"/>
                <a:gd name="connsiteX18" fmla="*/ 21622 w 266700"/>
                <a:gd name="connsiteY18" fmla="*/ 123825 h 266700"/>
                <a:gd name="connsiteX19" fmla="*/ 111824 w 266700"/>
                <a:gd name="connsiteY19" fmla="*/ 23336 h 266700"/>
                <a:gd name="connsiteX20" fmla="*/ 62389 w 266700"/>
                <a:gd name="connsiteY20" fmla="*/ 123825 h 266700"/>
                <a:gd name="connsiteX21" fmla="*/ 62389 w 266700"/>
                <a:gd name="connsiteY21" fmla="*/ 142875 h 266700"/>
                <a:gd name="connsiteX22" fmla="*/ 112014 w 266700"/>
                <a:gd name="connsiteY22" fmla="*/ 243459 h 266700"/>
                <a:gd name="connsiteX23" fmla="*/ 21622 w 266700"/>
                <a:gd name="connsiteY23" fmla="*/ 142875 h 266700"/>
                <a:gd name="connsiteX24" fmla="*/ 205740 w 266700"/>
                <a:gd name="connsiteY24" fmla="*/ 142875 h 266700"/>
                <a:gd name="connsiteX25" fmla="*/ 245078 w 266700"/>
                <a:gd name="connsiteY25" fmla="*/ 142875 h 266700"/>
                <a:gd name="connsiteX26" fmla="*/ 156400 w 266700"/>
                <a:gd name="connsiteY26" fmla="*/ 243078 h 266700"/>
                <a:gd name="connsiteX27" fmla="*/ 205740 w 266700"/>
                <a:gd name="connsiteY27" fmla="*/ 142875 h 266700"/>
                <a:gd name="connsiteX28" fmla="*/ 205740 w 266700"/>
                <a:gd name="connsiteY28" fmla="*/ 123825 h 266700"/>
                <a:gd name="connsiteX29" fmla="*/ 156686 w 266700"/>
                <a:gd name="connsiteY29" fmla="*/ 23717 h 266700"/>
                <a:gd name="connsiteX30" fmla="*/ 245078 w 266700"/>
                <a:gd name="connsiteY30" fmla="*/ 12382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6700" h="266700">
                  <a:moveTo>
                    <a:pt x="133350" y="0"/>
                  </a:moveTo>
                  <a:cubicBezTo>
                    <a:pt x="59703" y="0"/>
                    <a:pt x="0" y="59703"/>
                    <a:pt x="0" y="133350"/>
                  </a:cubicBezTo>
                  <a:cubicBezTo>
                    <a:pt x="0" y="206997"/>
                    <a:pt x="59703" y="266700"/>
                    <a:pt x="133350" y="266700"/>
                  </a:cubicBezTo>
                  <a:cubicBezTo>
                    <a:pt x="206997" y="266700"/>
                    <a:pt x="266700" y="206997"/>
                    <a:pt x="266700" y="133350"/>
                  </a:cubicBezTo>
                  <a:cubicBezTo>
                    <a:pt x="266700" y="59703"/>
                    <a:pt x="206997" y="0"/>
                    <a:pt x="133350" y="0"/>
                  </a:cubicBezTo>
                  <a:close/>
                  <a:moveTo>
                    <a:pt x="142875" y="142875"/>
                  </a:moveTo>
                  <a:lnTo>
                    <a:pt x="186595" y="142875"/>
                  </a:lnTo>
                  <a:cubicBezTo>
                    <a:pt x="181616" y="175711"/>
                    <a:pt x="166302" y="206107"/>
                    <a:pt x="142875" y="229648"/>
                  </a:cubicBezTo>
                  <a:close/>
                  <a:moveTo>
                    <a:pt x="142875" y="123825"/>
                  </a:moveTo>
                  <a:lnTo>
                    <a:pt x="142875" y="36957"/>
                  </a:lnTo>
                  <a:cubicBezTo>
                    <a:pt x="166326" y="60520"/>
                    <a:pt x="181642" y="90952"/>
                    <a:pt x="186595" y="123825"/>
                  </a:cubicBezTo>
                  <a:close/>
                  <a:moveTo>
                    <a:pt x="123825" y="123825"/>
                  </a:moveTo>
                  <a:lnTo>
                    <a:pt x="81534" y="123825"/>
                  </a:lnTo>
                  <a:cubicBezTo>
                    <a:pt x="86271" y="91515"/>
                    <a:pt x="101069" y="61520"/>
                    <a:pt x="123825" y="38100"/>
                  </a:cubicBezTo>
                  <a:close/>
                  <a:moveTo>
                    <a:pt x="123825" y="142875"/>
                  </a:moveTo>
                  <a:lnTo>
                    <a:pt x="123825" y="228600"/>
                  </a:lnTo>
                  <a:cubicBezTo>
                    <a:pt x="101112" y="205149"/>
                    <a:pt x="86320" y="175170"/>
                    <a:pt x="81534" y="142875"/>
                  </a:cubicBezTo>
                  <a:close/>
                  <a:moveTo>
                    <a:pt x="62389" y="123825"/>
                  </a:moveTo>
                  <a:lnTo>
                    <a:pt x="21622" y="123825"/>
                  </a:lnTo>
                  <a:cubicBezTo>
                    <a:pt x="25850" y="73933"/>
                    <a:pt x="62676" y="32908"/>
                    <a:pt x="111824" y="23336"/>
                  </a:cubicBezTo>
                  <a:cubicBezTo>
                    <a:pt x="84670" y="50432"/>
                    <a:pt x="67282" y="85777"/>
                    <a:pt x="62389" y="123825"/>
                  </a:cubicBezTo>
                  <a:close/>
                  <a:moveTo>
                    <a:pt x="62389" y="142875"/>
                  </a:moveTo>
                  <a:cubicBezTo>
                    <a:pt x="67286" y="180988"/>
                    <a:pt x="84748" y="216382"/>
                    <a:pt x="112014" y="243459"/>
                  </a:cubicBezTo>
                  <a:cubicBezTo>
                    <a:pt x="62794" y="233894"/>
                    <a:pt x="25894" y="192834"/>
                    <a:pt x="21622" y="142875"/>
                  </a:cubicBezTo>
                  <a:close/>
                  <a:moveTo>
                    <a:pt x="205740" y="142875"/>
                  </a:moveTo>
                  <a:lnTo>
                    <a:pt x="245078" y="142875"/>
                  </a:lnTo>
                  <a:cubicBezTo>
                    <a:pt x="240907" y="192201"/>
                    <a:pt x="204854" y="232941"/>
                    <a:pt x="156400" y="243078"/>
                  </a:cubicBezTo>
                  <a:cubicBezTo>
                    <a:pt x="183540" y="216099"/>
                    <a:pt x="200903" y="180836"/>
                    <a:pt x="205740" y="142875"/>
                  </a:cubicBezTo>
                  <a:close/>
                  <a:moveTo>
                    <a:pt x="205740" y="123825"/>
                  </a:moveTo>
                  <a:cubicBezTo>
                    <a:pt x="200864" y="85963"/>
                    <a:pt x="183619" y="50771"/>
                    <a:pt x="156686" y="23717"/>
                  </a:cubicBezTo>
                  <a:cubicBezTo>
                    <a:pt x="204996" y="33955"/>
                    <a:pt x="240902" y="74620"/>
                    <a:pt x="245078" y="1238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任意多边形: 形状 40"/>
          <p:cNvSpPr/>
          <p:nvPr/>
        </p:nvSpPr>
        <p:spPr>
          <a:xfrm>
            <a:off x="3923098" y="1847207"/>
            <a:ext cx="4345804" cy="3166150"/>
          </a:xfrm>
          <a:custGeom>
            <a:avLst/>
            <a:gdLst>
              <a:gd name="connsiteX0" fmla="*/ 2869597 w 2974887"/>
              <a:gd name="connsiteY0" fmla="*/ 53734 h 2167364"/>
              <a:gd name="connsiteX1" fmla="*/ 2876986 w 2974887"/>
              <a:gd name="connsiteY1" fmla="*/ 46033 h 2167364"/>
              <a:gd name="connsiteX2" fmla="*/ 2914299 w 2974887"/>
              <a:gd name="connsiteY2" fmla="*/ 45157 h 2167364"/>
              <a:gd name="connsiteX3" fmla="*/ 2913531 w 2974887"/>
              <a:gd name="connsiteY3" fmla="*/ 7947 h 2167364"/>
              <a:gd name="connsiteX4" fmla="*/ 2921153 w 2974887"/>
              <a:gd name="connsiteY4" fmla="*/ 0 h 2167364"/>
              <a:gd name="connsiteX5" fmla="*/ 2928853 w 2974887"/>
              <a:gd name="connsiteY5" fmla="*/ 7386 h 2167364"/>
              <a:gd name="connsiteX6" fmla="*/ 2929626 w 2974887"/>
              <a:gd name="connsiteY6" fmla="*/ 44812 h 2167364"/>
              <a:gd name="connsiteX7" fmla="*/ 2966943 w 2974887"/>
              <a:gd name="connsiteY7" fmla="*/ 43932 h 2167364"/>
              <a:gd name="connsiteX8" fmla="*/ 2974887 w 2974887"/>
              <a:gd name="connsiteY8" fmla="*/ 51555 h 2167364"/>
              <a:gd name="connsiteX9" fmla="*/ 2967263 w 2974887"/>
              <a:gd name="connsiteY9" fmla="*/ 59500 h 2167364"/>
              <a:gd name="connsiteX10" fmla="*/ 2929947 w 2974887"/>
              <a:gd name="connsiteY10" fmla="*/ 60299 h 2167364"/>
              <a:gd name="connsiteX11" fmla="*/ 2930718 w 2974887"/>
              <a:gd name="connsiteY11" fmla="*/ 97588 h 2167364"/>
              <a:gd name="connsiteX12" fmla="*/ 2923329 w 2974887"/>
              <a:gd name="connsiteY12" fmla="*/ 105287 h 2167364"/>
              <a:gd name="connsiteX13" fmla="*/ 2915384 w 2974887"/>
              <a:gd name="connsiteY13" fmla="*/ 97665 h 2167364"/>
              <a:gd name="connsiteX14" fmla="*/ 2914629 w 2974887"/>
              <a:gd name="connsiteY14" fmla="*/ 60601 h 2167364"/>
              <a:gd name="connsiteX15" fmla="*/ 2877540 w 2974887"/>
              <a:gd name="connsiteY15" fmla="*/ 61357 h 2167364"/>
              <a:gd name="connsiteX16" fmla="*/ 2869597 w 2974887"/>
              <a:gd name="connsiteY16" fmla="*/ 53734 h 2167364"/>
              <a:gd name="connsiteX17" fmla="*/ 2869597 w 2974887"/>
              <a:gd name="connsiteY17" fmla="*/ 53734 h 2167364"/>
              <a:gd name="connsiteX18" fmla="*/ 0 w 2974887"/>
              <a:gd name="connsiteY18" fmla="*/ 2115808 h 2167364"/>
              <a:gd name="connsiteX19" fmla="*/ 7390 w 2974887"/>
              <a:gd name="connsiteY19" fmla="*/ 2108104 h 2167364"/>
              <a:gd name="connsiteX20" fmla="*/ 44702 w 2974887"/>
              <a:gd name="connsiteY20" fmla="*/ 2107228 h 2167364"/>
              <a:gd name="connsiteX21" fmla="*/ 43932 w 2974887"/>
              <a:gd name="connsiteY21" fmla="*/ 2070017 h 2167364"/>
              <a:gd name="connsiteX22" fmla="*/ 51557 w 2974887"/>
              <a:gd name="connsiteY22" fmla="*/ 2062072 h 2167364"/>
              <a:gd name="connsiteX23" fmla="*/ 59260 w 2974887"/>
              <a:gd name="connsiteY23" fmla="*/ 2069462 h 2167364"/>
              <a:gd name="connsiteX24" fmla="*/ 60032 w 2974887"/>
              <a:gd name="connsiteY24" fmla="*/ 2106884 h 2167364"/>
              <a:gd name="connsiteX25" fmla="*/ 97348 w 2974887"/>
              <a:gd name="connsiteY25" fmla="*/ 2106006 h 2167364"/>
              <a:gd name="connsiteX26" fmla="*/ 105294 w 2974887"/>
              <a:gd name="connsiteY26" fmla="*/ 2113631 h 2167364"/>
              <a:gd name="connsiteX27" fmla="*/ 97672 w 2974887"/>
              <a:gd name="connsiteY27" fmla="*/ 2121576 h 2167364"/>
              <a:gd name="connsiteX28" fmla="*/ 60356 w 2974887"/>
              <a:gd name="connsiteY28" fmla="*/ 2122374 h 2167364"/>
              <a:gd name="connsiteX29" fmla="*/ 61127 w 2974887"/>
              <a:gd name="connsiteY29" fmla="*/ 2159663 h 2167364"/>
              <a:gd name="connsiteX30" fmla="*/ 53738 w 2974887"/>
              <a:gd name="connsiteY30" fmla="*/ 2167365 h 2167364"/>
              <a:gd name="connsiteX31" fmla="*/ 45791 w 2974887"/>
              <a:gd name="connsiteY31" fmla="*/ 2159740 h 2167364"/>
              <a:gd name="connsiteX32" fmla="*/ 45040 w 2974887"/>
              <a:gd name="connsiteY32" fmla="*/ 2122676 h 2167364"/>
              <a:gd name="connsiteX33" fmla="*/ 7948 w 2974887"/>
              <a:gd name="connsiteY33" fmla="*/ 2123432 h 2167364"/>
              <a:gd name="connsiteX34" fmla="*/ 0 w 2974887"/>
              <a:gd name="connsiteY34" fmla="*/ 2115808 h 2167364"/>
              <a:gd name="connsiteX35" fmla="*/ 0 w 2974887"/>
              <a:gd name="connsiteY35" fmla="*/ 2115808 h 2167364"/>
              <a:gd name="connsiteX36" fmla="*/ 0 w 2974887"/>
              <a:gd name="connsiteY36" fmla="*/ 1703392 h 2167364"/>
              <a:gd name="connsiteX37" fmla="*/ 7390 w 2974887"/>
              <a:gd name="connsiteY37" fmla="*/ 1695692 h 2167364"/>
              <a:gd name="connsiteX38" fmla="*/ 44702 w 2974887"/>
              <a:gd name="connsiteY38" fmla="*/ 1694814 h 2167364"/>
              <a:gd name="connsiteX39" fmla="*/ 43932 w 2974887"/>
              <a:gd name="connsiteY39" fmla="*/ 1657603 h 2167364"/>
              <a:gd name="connsiteX40" fmla="*/ 51557 w 2974887"/>
              <a:gd name="connsiteY40" fmla="*/ 1649658 h 2167364"/>
              <a:gd name="connsiteX41" fmla="*/ 59260 w 2974887"/>
              <a:gd name="connsiteY41" fmla="*/ 1657045 h 2167364"/>
              <a:gd name="connsiteX42" fmla="*/ 60032 w 2974887"/>
              <a:gd name="connsiteY42" fmla="*/ 1694468 h 2167364"/>
              <a:gd name="connsiteX43" fmla="*/ 97348 w 2974887"/>
              <a:gd name="connsiteY43" fmla="*/ 1693590 h 2167364"/>
              <a:gd name="connsiteX44" fmla="*/ 105294 w 2974887"/>
              <a:gd name="connsiteY44" fmla="*/ 1701214 h 2167364"/>
              <a:gd name="connsiteX45" fmla="*/ 97672 w 2974887"/>
              <a:gd name="connsiteY45" fmla="*/ 1709159 h 2167364"/>
              <a:gd name="connsiteX46" fmla="*/ 60356 w 2974887"/>
              <a:gd name="connsiteY46" fmla="*/ 1709958 h 2167364"/>
              <a:gd name="connsiteX47" fmla="*/ 61127 w 2974887"/>
              <a:gd name="connsiteY47" fmla="*/ 1747247 h 2167364"/>
              <a:gd name="connsiteX48" fmla="*/ 53738 w 2974887"/>
              <a:gd name="connsiteY48" fmla="*/ 1754948 h 2167364"/>
              <a:gd name="connsiteX49" fmla="*/ 45791 w 2974887"/>
              <a:gd name="connsiteY49" fmla="*/ 1747324 h 2167364"/>
              <a:gd name="connsiteX50" fmla="*/ 45040 w 2974887"/>
              <a:gd name="connsiteY50" fmla="*/ 1710260 h 2167364"/>
              <a:gd name="connsiteX51" fmla="*/ 7948 w 2974887"/>
              <a:gd name="connsiteY51" fmla="*/ 1711014 h 2167364"/>
              <a:gd name="connsiteX52" fmla="*/ 0 w 2974887"/>
              <a:gd name="connsiteY52" fmla="*/ 1703392 h 2167364"/>
              <a:gd name="connsiteX53" fmla="*/ 0 w 2974887"/>
              <a:gd name="connsiteY53" fmla="*/ 1703392 h 2167364"/>
              <a:gd name="connsiteX54" fmla="*/ 0 w 2974887"/>
              <a:gd name="connsiteY54" fmla="*/ 1290977 h 2167364"/>
              <a:gd name="connsiteX55" fmla="*/ 7390 w 2974887"/>
              <a:gd name="connsiteY55" fmla="*/ 1283278 h 2167364"/>
              <a:gd name="connsiteX56" fmla="*/ 44702 w 2974887"/>
              <a:gd name="connsiteY56" fmla="*/ 1282400 h 2167364"/>
              <a:gd name="connsiteX57" fmla="*/ 43932 w 2974887"/>
              <a:gd name="connsiteY57" fmla="*/ 1245190 h 2167364"/>
              <a:gd name="connsiteX58" fmla="*/ 51557 w 2974887"/>
              <a:gd name="connsiteY58" fmla="*/ 1237243 h 2167364"/>
              <a:gd name="connsiteX59" fmla="*/ 59260 w 2974887"/>
              <a:gd name="connsiteY59" fmla="*/ 1244633 h 2167364"/>
              <a:gd name="connsiteX60" fmla="*/ 60032 w 2974887"/>
              <a:gd name="connsiteY60" fmla="*/ 1282055 h 2167364"/>
              <a:gd name="connsiteX61" fmla="*/ 97348 w 2974887"/>
              <a:gd name="connsiteY61" fmla="*/ 1281175 h 2167364"/>
              <a:gd name="connsiteX62" fmla="*/ 105294 w 2974887"/>
              <a:gd name="connsiteY62" fmla="*/ 1288800 h 2167364"/>
              <a:gd name="connsiteX63" fmla="*/ 97672 w 2974887"/>
              <a:gd name="connsiteY63" fmla="*/ 1296747 h 2167364"/>
              <a:gd name="connsiteX64" fmla="*/ 60356 w 2974887"/>
              <a:gd name="connsiteY64" fmla="*/ 1297546 h 2167364"/>
              <a:gd name="connsiteX65" fmla="*/ 61127 w 2974887"/>
              <a:gd name="connsiteY65" fmla="*/ 1334836 h 2167364"/>
              <a:gd name="connsiteX66" fmla="*/ 53738 w 2974887"/>
              <a:gd name="connsiteY66" fmla="*/ 1342536 h 2167364"/>
              <a:gd name="connsiteX67" fmla="*/ 45791 w 2974887"/>
              <a:gd name="connsiteY67" fmla="*/ 1334913 h 2167364"/>
              <a:gd name="connsiteX68" fmla="*/ 45040 w 2974887"/>
              <a:gd name="connsiteY68" fmla="*/ 1297849 h 2167364"/>
              <a:gd name="connsiteX69" fmla="*/ 7948 w 2974887"/>
              <a:gd name="connsiteY69" fmla="*/ 1298602 h 2167364"/>
              <a:gd name="connsiteX70" fmla="*/ 0 w 2974887"/>
              <a:gd name="connsiteY70" fmla="*/ 1290977 h 2167364"/>
              <a:gd name="connsiteX71" fmla="*/ 0 w 2974887"/>
              <a:gd name="connsiteY71" fmla="*/ 1290977 h 2167364"/>
              <a:gd name="connsiteX72" fmla="*/ 0 w 2974887"/>
              <a:gd name="connsiteY72" fmla="*/ 878561 h 2167364"/>
              <a:gd name="connsiteX73" fmla="*/ 7390 w 2974887"/>
              <a:gd name="connsiteY73" fmla="*/ 870861 h 2167364"/>
              <a:gd name="connsiteX74" fmla="*/ 44702 w 2974887"/>
              <a:gd name="connsiteY74" fmla="*/ 869982 h 2167364"/>
              <a:gd name="connsiteX75" fmla="*/ 43932 w 2974887"/>
              <a:gd name="connsiteY75" fmla="*/ 832770 h 2167364"/>
              <a:gd name="connsiteX76" fmla="*/ 51557 w 2974887"/>
              <a:gd name="connsiteY76" fmla="*/ 824825 h 2167364"/>
              <a:gd name="connsiteX77" fmla="*/ 59260 w 2974887"/>
              <a:gd name="connsiteY77" fmla="*/ 832215 h 2167364"/>
              <a:gd name="connsiteX78" fmla="*/ 60032 w 2974887"/>
              <a:gd name="connsiteY78" fmla="*/ 869639 h 2167364"/>
              <a:gd name="connsiteX79" fmla="*/ 97348 w 2974887"/>
              <a:gd name="connsiteY79" fmla="*/ 868759 h 2167364"/>
              <a:gd name="connsiteX80" fmla="*/ 105294 w 2974887"/>
              <a:gd name="connsiteY80" fmla="*/ 876382 h 2167364"/>
              <a:gd name="connsiteX81" fmla="*/ 97672 w 2974887"/>
              <a:gd name="connsiteY81" fmla="*/ 884327 h 2167364"/>
              <a:gd name="connsiteX82" fmla="*/ 60356 w 2974887"/>
              <a:gd name="connsiteY82" fmla="*/ 885128 h 2167364"/>
              <a:gd name="connsiteX83" fmla="*/ 61127 w 2974887"/>
              <a:gd name="connsiteY83" fmla="*/ 922416 h 2167364"/>
              <a:gd name="connsiteX84" fmla="*/ 53738 w 2974887"/>
              <a:gd name="connsiteY84" fmla="*/ 930116 h 2167364"/>
              <a:gd name="connsiteX85" fmla="*/ 45791 w 2974887"/>
              <a:gd name="connsiteY85" fmla="*/ 922492 h 2167364"/>
              <a:gd name="connsiteX86" fmla="*/ 45040 w 2974887"/>
              <a:gd name="connsiteY86" fmla="*/ 885429 h 2167364"/>
              <a:gd name="connsiteX87" fmla="*/ 7948 w 2974887"/>
              <a:gd name="connsiteY87" fmla="*/ 886182 h 2167364"/>
              <a:gd name="connsiteX88" fmla="*/ 0 w 2974887"/>
              <a:gd name="connsiteY88" fmla="*/ 878561 h 2167364"/>
              <a:gd name="connsiteX89" fmla="*/ 0 w 2974887"/>
              <a:gd name="connsiteY89" fmla="*/ 878561 h 2167364"/>
              <a:gd name="connsiteX90" fmla="*/ 0 w 2974887"/>
              <a:gd name="connsiteY90" fmla="*/ 466147 h 2167364"/>
              <a:gd name="connsiteX91" fmla="*/ 7390 w 2974887"/>
              <a:gd name="connsiteY91" fmla="*/ 458447 h 2167364"/>
              <a:gd name="connsiteX92" fmla="*/ 44702 w 2974887"/>
              <a:gd name="connsiteY92" fmla="*/ 457567 h 2167364"/>
              <a:gd name="connsiteX93" fmla="*/ 43932 w 2974887"/>
              <a:gd name="connsiteY93" fmla="*/ 420359 h 2167364"/>
              <a:gd name="connsiteX94" fmla="*/ 51557 w 2974887"/>
              <a:gd name="connsiteY94" fmla="*/ 412411 h 2167364"/>
              <a:gd name="connsiteX95" fmla="*/ 59260 w 2974887"/>
              <a:gd name="connsiteY95" fmla="*/ 419799 h 2167364"/>
              <a:gd name="connsiteX96" fmla="*/ 60032 w 2974887"/>
              <a:gd name="connsiteY96" fmla="*/ 457225 h 2167364"/>
              <a:gd name="connsiteX97" fmla="*/ 97348 w 2974887"/>
              <a:gd name="connsiteY97" fmla="*/ 456343 h 2167364"/>
              <a:gd name="connsiteX98" fmla="*/ 105294 w 2974887"/>
              <a:gd name="connsiteY98" fmla="*/ 463968 h 2167364"/>
              <a:gd name="connsiteX99" fmla="*/ 97672 w 2974887"/>
              <a:gd name="connsiteY99" fmla="*/ 471916 h 2167364"/>
              <a:gd name="connsiteX100" fmla="*/ 60356 w 2974887"/>
              <a:gd name="connsiteY100" fmla="*/ 472715 h 2167364"/>
              <a:gd name="connsiteX101" fmla="*/ 61127 w 2974887"/>
              <a:gd name="connsiteY101" fmla="*/ 510004 h 2167364"/>
              <a:gd name="connsiteX102" fmla="*/ 53738 w 2974887"/>
              <a:gd name="connsiteY102" fmla="*/ 517703 h 2167364"/>
              <a:gd name="connsiteX103" fmla="*/ 45791 w 2974887"/>
              <a:gd name="connsiteY103" fmla="*/ 510081 h 2167364"/>
              <a:gd name="connsiteX104" fmla="*/ 45040 w 2974887"/>
              <a:gd name="connsiteY104" fmla="*/ 473017 h 2167364"/>
              <a:gd name="connsiteX105" fmla="*/ 7948 w 2974887"/>
              <a:gd name="connsiteY105" fmla="*/ 473771 h 2167364"/>
              <a:gd name="connsiteX106" fmla="*/ 0 w 2974887"/>
              <a:gd name="connsiteY106" fmla="*/ 466147 h 2167364"/>
              <a:gd name="connsiteX107" fmla="*/ 0 w 2974887"/>
              <a:gd name="connsiteY107" fmla="*/ 466147 h 2167364"/>
              <a:gd name="connsiteX108" fmla="*/ 0 w 2974887"/>
              <a:gd name="connsiteY108" fmla="*/ 53734 h 2167364"/>
              <a:gd name="connsiteX109" fmla="*/ 7390 w 2974887"/>
              <a:gd name="connsiteY109" fmla="*/ 46033 h 2167364"/>
              <a:gd name="connsiteX110" fmla="*/ 44702 w 2974887"/>
              <a:gd name="connsiteY110" fmla="*/ 45157 h 2167364"/>
              <a:gd name="connsiteX111" fmla="*/ 43932 w 2974887"/>
              <a:gd name="connsiteY111" fmla="*/ 7947 h 2167364"/>
              <a:gd name="connsiteX112" fmla="*/ 51557 w 2974887"/>
              <a:gd name="connsiteY112" fmla="*/ 0 h 2167364"/>
              <a:gd name="connsiteX113" fmla="*/ 59260 w 2974887"/>
              <a:gd name="connsiteY113" fmla="*/ 7386 h 2167364"/>
              <a:gd name="connsiteX114" fmla="*/ 60032 w 2974887"/>
              <a:gd name="connsiteY114" fmla="*/ 44812 h 2167364"/>
              <a:gd name="connsiteX115" fmla="*/ 97348 w 2974887"/>
              <a:gd name="connsiteY115" fmla="*/ 43932 h 2167364"/>
              <a:gd name="connsiteX116" fmla="*/ 105294 w 2974887"/>
              <a:gd name="connsiteY116" fmla="*/ 51555 h 2167364"/>
              <a:gd name="connsiteX117" fmla="*/ 97672 w 2974887"/>
              <a:gd name="connsiteY117" fmla="*/ 59500 h 2167364"/>
              <a:gd name="connsiteX118" fmla="*/ 60356 w 2974887"/>
              <a:gd name="connsiteY118" fmla="*/ 60299 h 2167364"/>
              <a:gd name="connsiteX119" fmla="*/ 61127 w 2974887"/>
              <a:gd name="connsiteY119" fmla="*/ 97588 h 2167364"/>
              <a:gd name="connsiteX120" fmla="*/ 53738 w 2974887"/>
              <a:gd name="connsiteY120" fmla="*/ 105287 h 2167364"/>
              <a:gd name="connsiteX121" fmla="*/ 45791 w 2974887"/>
              <a:gd name="connsiteY121" fmla="*/ 97665 h 2167364"/>
              <a:gd name="connsiteX122" fmla="*/ 45040 w 2974887"/>
              <a:gd name="connsiteY122" fmla="*/ 60601 h 2167364"/>
              <a:gd name="connsiteX123" fmla="*/ 7948 w 2974887"/>
              <a:gd name="connsiteY123" fmla="*/ 61357 h 2167364"/>
              <a:gd name="connsiteX124" fmla="*/ 0 w 2974887"/>
              <a:gd name="connsiteY124" fmla="*/ 53734 h 2167364"/>
              <a:gd name="connsiteX125" fmla="*/ 0 w 2974887"/>
              <a:gd name="connsiteY125" fmla="*/ 53734 h 2167364"/>
              <a:gd name="connsiteX126" fmla="*/ 409944 w 2974887"/>
              <a:gd name="connsiteY126" fmla="*/ 2115808 h 2167364"/>
              <a:gd name="connsiteX127" fmla="*/ 417330 w 2974887"/>
              <a:gd name="connsiteY127" fmla="*/ 2108104 h 2167364"/>
              <a:gd name="connsiteX128" fmla="*/ 454646 w 2974887"/>
              <a:gd name="connsiteY128" fmla="*/ 2107228 h 2167364"/>
              <a:gd name="connsiteX129" fmla="*/ 453875 w 2974887"/>
              <a:gd name="connsiteY129" fmla="*/ 2070017 h 2167364"/>
              <a:gd name="connsiteX130" fmla="*/ 461497 w 2974887"/>
              <a:gd name="connsiteY130" fmla="*/ 2062072 h 2167364"/>
              <a:gd name="connsiteX131" fmla="*/ 469200 w 2974887"/>
              <a:gd name="connsiteY131" fmla="*/ 2069462 h 2167364"/>
              <a:gd name="connsiteX132" fmla="*/ 469972 w 2974887"/>
              <a:gd name="connsiteY132" fmla="*/ 2106884 h 2167364"/>
              <a:gd name="connsiteX133" fmla="*/ 507288 w 2974887"/>
              <a:gd name="connsiteY133" fmla="*/ 2106006 h 2167364"/>
              <a:gd name="connsiteX134" fmla="*/ 515233 w 2974887"/>
              <a:gd name="connsiteY134" fmla="*/ 2113631 h 2167364"/>
              <a:gd name="connsiteX135" fmla="*/ 507609 w 2974887"/>
              <a:gd name="connsiteY135" fmla="*/ 2121576 h 2167364"/>
              <a:gd name="connsiteX136" fmla="*/ 470292 w 2974887"/>
              <a:gd name="connsiteY136" fmla="*/ 2122374 h 2167364"/>
              <a:gd name="connsiteX137" fmla="*/ 471064 w 2974887"/>
              <a:gd name="connsiteY137" fmla="*/ 2159663 h 2167364"/>
              <a:gd name="connsiteX138" fmla="*/ 463675 w 2974887"/>
              <a:gd name="connsiteY138" fmla="*/ 2167365 h 2167364"/>
              <a:gd name="connsiteX139" fmla="*/ 455729 w 2974887"/>
              <a:gd name="connsiteY139" fmla="*/ 2159740 h 2167364"/>
              <a:gd name="connsiteX140" fmla="*/ 454979 w 2974887"/>
              <a:gd name="connsiteY140" fmla="*/ 2122676 h 2167364"/>
              <a:gd name="connsiteX141" fmla="*/ 417889 w 2974887"/>
              <a:gd name="connsiteY141" fmla="*/ 2123432 h 2167364"/>
              <a:gd name="connsiteX142" fmla="*/ 409944 w 2974887"/>
              <a:gd name="connsiteY142" fmla="*/ 2115808 h 2167364"/>
              <a:gd name="connsiteX143" fmla="*/ 409944 w 2974887"/>
              <a:gd name="connsiteY143" fmla="*/ 2115808 h 2167364"/>
              <a:gd name="connsiteX144" fmla="*/ 409944 w 2974887"/>
              <a:gd name="connsiteY144" fmla="*/ 1703392 h 2167364"/>
              <a:gd name="connsiteX145" fmla="*/ 417330 w 2974887"/>
              <a:gd name="connsiteY145" fmla="*/ 1695692 h 2167364"/>
              <a:gd name="connsiteX146" fmla="*/ 454646 w 2974887"/>
              <a:gd name="connsiteY146" fmla="*/ 1694814 h 2167364"/>
              <a:gd name="connsiteX147" fmla="*/ 453875 w 2974887"/>
              <a:gd name="connsiteY147" fmla="*/ 1657603 h 2167364"/>
              <a:gd name="connsiteX148" fmla="*/ 461497 w 2974887"/>
              <a:gd name="connsiteY148" fmla="*/ 1649658 h 2167364"/>
              <a:gd name="connsiteX149" fmla="*/ 469200 w 2974887"/>
              <a:gd name="connsiteY149" fmla="*/ 1657045 h 2167364"/>
              <a:gd name="connsiteX150" fmla="*/ 469972 w 2974887"/>
              <a:gd name="connsiteY150" fmla="*/ 1694468 h 2167364"/>
              <a:gd name="connsiteX151" fmla="*/ 507288 w 2974887"/>
              <a:gd name="connsiteY151" fmla="*/ 1693590 h 2167364"/>
              <a:gd name="connsiteX152" fmla="*/ 515233 w 2974887"/>
              <a:gd name="connsiteY152" fmla="*/ 1701214 h 2167364"/>
              <a:gd name="connsiteX153" fmla="*/ 507609 w 2974887"/>
              <a:gd name="connsiteY153" fmla="*/ 1709159 h 2167364"/>
              <a:gd name="connsiteX154" fmla="*/ 470292 w 2974887"/>
              <a:gd name="connsiteY154" fmla="*/ 1709958 h 2167364"/>
              <a:gd name="connsiteX155" fmla="*/ 471064 w 2974887"/>
              <a:gd name="connsiteY155" fmla="*/ 1747247 h 2167364"/>
              <a:gd name="connsiteX156" fmla="*/ 463675 w 2974887"/>
              <a:gd name="connsiteY156" fmla="*/ 1754948 h 2167364"/>
              <a:gd name="connsiteX157" fmla="*/ 455729 w 2974887"/>
              <a:gd name="connsiteY157" fmla="*/ 1747324 h 2167364"/>
              <a:gd name="connsiteX158" fmla="*/ 454979 w 2974887"/>
              <a:gd name="connsiteY158" fmla="*/ 1710260 h 2167364"/>
              <a:gd name="connsiteX159" fmla="*/ 417889 w 2974887"/>
              <a:gd name="connsiteY159" fmla="*/ 1711014 h 2167364"/>
              <a:gd name="connsiteX160" fmla="*/ 409944 w 2974887"/>
              <a:gd name="connsiteY160" fmla="*/ 1703392 h 2167364"/>
              <a:gd name="connsiteX161" fmla="*/ 409944 w 2974887"/>
              <a:gd name="connsiteY161" fmla="*/ 1703392 h 2167364"/>
              <a:gd name="connsiteX162" fmla="*/ 409944 w 2974887"/>
              <a:gd name="connsiteY162" fmla="*/ 1290977 h 2167364"/>
              <a:gd name="connsiteX163" fmla="*/ 417330 w 2974887"/>
              <a:gd name="connsiteY163" fmla="*/ 1283278 h 2167364"/>
              <a:gd name="connsiteX164" fmla="*/ 454646 w 2974887"/>
              <a:gd name="connsiteY164" fmla="*/ 1282400 h 2167364"/>
              <a:gd name="connsiteX165" fmla="*/ 453875 w 2974887"/>
              <a:gd name="connsiteY165" fmla="*/ 1245190 h 2167364"/>
              <a:gd name="connsiteX166" fmla="*/ 461497 w 2974887"/>
              <a:gd name="connsiteY166" fmla="*/ 1237243 h 2167364"/>
              <a:gd name="connsiteX167" fmla="*/ 469200 w 2974887"/>
              <a:gd name="connsiteY167" fmla="*/ 1244633 h 2167364"/>
              <a:gd name="connsiteX168" fmla="*/ 469972 w 2974887"/>
              <a:gd name="connsiteY168" fmla="*/ 1282055 h 2167364"/>
              <a:gd name="connsiteX169" fmla="*/ 507288 w 2974887"/>
              <a:gd name="connsiteY169" fmla="*/ 1281175 h 2167364"/>
              <a:gd name="connsiteX170" fmla="*/ 515233 w 2974887"/>
              <a:gd name="connsiteY170" fmla="*/ 1288800 h 2167364"/>
              <a:gd name="connsiteX171" fmla="*/ 507609 w 2974887"/>
              <a:gd name="connsiteY171" fmla="*/ 1296747 h 2167364"/>
              <a:gd name="connsiteX172" fmla="*/ 470292 w 2974887"/>
              <a:gd name="connsiteY172" fmla="*/ 1297546 h 2167364"/>
              <a:gd name="connsiteX173" fmla="*/ 471064 w 2974887"/>
              <a:gd name="connsiteY173" fmla="*/ 1334836 h 2167364"/>
              <a:gd name="connsiteX174" fmla="*/ 463675 w 2974887"/>
              <a:gd name="connsiteY174" fmla="*/ 1342536 h 2167364"/>
              <a:gd name="connsiteX175" fmla="*/ 455729 w 2974887"/>
              <a:gd name="connsiteY175" fmla="*/ 1334913 h 2167364"/>
              <a:gd name="connsiteX176" fmla="*/ 454979 w 2974887"/>
              <a:gd name="connsiteY176" fmla="*/ 1297849 h 2167364"/>
              <a:gd name="connsiteX177" fmla="*/ 417889 w 2974887"/>
              <a:gd name="connsiteY177" fmla="*/ 1298602 h 2167364"/>
              <a:gd name="connsiteX178" fmla="*/ 409944 w 2974887"/>
              <a:gd name="connsiteY178" fmla="*/ 1290977 h 2167364"/>
              <a:gd name="connsiteX179" fmla="*/ 409944 w 2974887"/>
              <a:gd name="connsiteY179" fmla="*/ 1290977 h 2167364"/>
              <a:gd name="connsiteX180" fmla="*/ 409944 w 2974887"/>
              <a:gd name="connsiteY180" fmla="*/ 878561 h 2167364"/>
              <a:gd name="connsiteX181" fmla="*/ 417330 w 2974887"/>
              <a:gd name="connsiteY181" fmla="*/ 870861 h 2167364"/>
              <a:gd name="connsiteX182" fmla="*/ 454646 w 2974887"/>
              <a:gd name="connsiteY182" fmla="*/ 869982 h 2167364"/>
              <a:gd name="connsiteX183" fmla="*/ 453875 w 2974887"/>
              <a:gd name="connsiteY183" fmla="*/ 832770 h 2167364"/>
              <a:gd name="connsiteX184" fmla="*/ 461497 w 2974887"/>
              <a:gd name="connsiteY184" fmla="*/ 824825 h 2167364"/>
              <a:gd name="connsiteX185" fmla="*/ 469200 w 2974887"/>
              <a:gd name="connsiteY185" fmla="*/ 832215 h 2167364"/>
              <a:gd name="connsiteX186" fmla="*/ 469972 w 2974887"/>
              <a:gd name="connsiteY186" fmla="*/ 869639 h 2167364"/>
              <a:gd name="connsiteX187" fmla="*/ 507288 w 2974887"/>
              <a:gd name="connsiteY187" fmla="*/ 868759 h 2167364"/>
              <a:gd name="connsiteX188" fmla="*/ 515233 w 2974887"/>
              <a:gd name="connsiteY188" fmla="*/ 876382 h 2167364"/>
              <a:gd name="connsiteX189" fmla="*/ 507609 w 2974887"/>
              <a:gd name="connsiteY189" fmla="*/ 884327 h 2167364"/>
              <a:gd name="connsiteX190" fmla="*/ 470292 w 2974887"/>
              <a:gd name="connsiteY190" fmla="*/ 885128 h 2167364"/>
              <a:gd name="connsiteX191" fmla="*/ 471064 w 2974887"/>
              <a:gd name="connsiteY191" fmla="*/ 922416 h 2167364"/>
              <a:gd name="connsiteX192" fmla="*/ 463675 w 2974887"/>
              <a:gd name="connsiteY192" fmla="*/ 930116 h 2167364"/>
              <a:gd name="connsiteX193" fmla="*/ 455729 w 2974887"/>
              <a:gd name="connsiteY193" fmla="*/ 922492 h 2167364"/>
              <a:gd name="connsiteX194" fmla="*/ 454979 w 2974887"/>
              <a:gd name="connsiteY194" fmla="*/ 885429 h 2167364"/>
              <a:gd name="connsiteX195" fmla="*/ 417889 w 2974887"/>
              <a:gd name="connsiteY195" fmla="*/ 886182 h 2167364"/>
              <a:gd name="connsiteX196" fmla="*/ 409944 w 2974887"/>
              <a:gd name="connsiteY196" fmla="*/ 878561 h 2167364"/>
              <a:gd name="connsiteX197" fmla="*/ 409944 w 2974887"/>
              <a:gd name="connsiteY197" fmla="*/ 878561 h 2167364"/>
              <a:gd name="connsiteX198" fmla="*/ 409944 w 2974887"/>
              <a:gd name="connsiteY198" fmla="*/ 466147 h 2167364"/>
              <a:gd name="connsiteX199" fmla="*/ 417330 w 2974887"/>
              <a:gd name="connsiteY199" fmla="*/ 458447 h 2167364"/>
              <a:gd name="connsiteX200" fmla="*/ 454646 w 2974887"/>
              <a:gd name="connsiteY200" fmla="*/ 457567 h 2167364"/>
              <a:gd name="connsiteX201" fmla="*/ 453875 w 2974887"/>
              <a:gd name="connsiteY201" fmla="*/ 420359 h 2167364"/>
              <a:gd name="connsiteX202" fmla="*/ 461497 w 2974887"/>
              <a:gd name="connsiteY202" fmla="*/ 412411 h 2167364"/>
              <a:gd name="connsiteX203" fmla="*/ 469200 w 2974887"/>
              <a:gd name="connsiteY203" fmla="*/ 419799 h 2167364"/>
              <a:gd name="connsiteX204" fmla="*/ 469972 w 2974887"/>
              <a:gd name="connsiteY204" fmla="*/ 457225 h 2167364"/>
              <a:gd name="connsiteX205" fmla="*/ 507288 w 2974887"/>
              <a:gd name="connsiteY205" fmla="*/ 456343 h 2167364"/>
              <a:gd name="connsiteX206" fmla="*/ 515233 w 2974887"/>
              <a:gd name="connsiteY206" fmla="*/ 463968 h 2167364"/>
              <a:gd name="connsiteX207" fmla="*/ 507609 w 2974887"/>
              <a:gd name="connsiteY207" fmla="*/ 471916 h 2167364"/>
              <a:gd name="connsiteX208" fmla="*/ 470292 w 2974887"/>
              <a:gd name="connsiteY208" fmla="*/ 472715 h 2167364"/>
              <a:gd name="connsiteX209" fmla="*/ 471064 w 2974887"/>
              <a:gd name="connsiteY209" fmla="*/ 510004 h 2167364"/>
              <a:gd name="connsiteX210" fmla="*/ 463675 w 2974887"/>
              <a:gd name="connsiteY210" fmla="*/ 517703 h 2167364"/>
              <a:gd name="connsiteX211" fmla="*/ 455729 w 2974887"/>
              <a:gd name="connsiteY211" fmla="*/ 510081 h 2167364"/>
              <a:gd name="connsiteX212" fmla="*/ 454979 w 2974887"/>
              <a:gd name="connsiteY212" fmla="*/ 473017 h 2167364"/>
              <a:gd name="connsiteX213" fmla="*/ 417889 w 2974887"/>
              <a:gd name="connsiteY213" fmla="*/ 473771 h 2167364"/>
              <a:gd name="connsiteX214" fmla="*/ 409944 w 2974887"/>
              <a:gd name="connsiteY214" fmla="*/ 466147 h 2167364"/>
              <a:gd name="connsiteX215" fmla="*/ 409944 w 2974887"/>
              <a:gd name="connsiteY215" fmla="*/ 466147 h 2167364"/>
              <a:gd name="connsiteX216" fmla="*/ 409944 w 2974887"/>
              <a:gd name="connsiteY216" fmla="*/ 53734 h 2167364"/>
              <a:gd name="connsiteX217" fmla="*/ 417330 w 2974887"/>
              <a:gd name="connsiteY217" fmla="*/ 46033 h 2167364"/>
              <a:gd name="connsiteX218" fmla="*/ 454646 w 2974887"/>
              <a:gd name="connsiteY218" fmla="*/ 45157 h 2167364"/>
              <a:gd name="connsiteX219" fmla="*/ 453875 w 2974887"/>
              <a:gd name="connsiteY219" fmla="*/ 7947 h 2167364"/>
              <a:gd name="connsiteX220" fmla="*/ 461497 w 2974887"/>
              <a:gd name="connsiteY220" fmla="*/ 0 h 2167364"/>
              <a:gd name="connsiteX221" fmla="*/ 469200 w 2974887"/>
              <a:gd name="connsiteY221" fmla="*/ 7386 h 2167364"/>
              <a:gd name="connsiteX222" fmla="*/ 469972 w 2974887"/>
              <a:gd name="connsiteY222" fmla="*/ 44812 h 2167364"/>
              <a:gd name="connsiteX223" fmla="*/ 507288 w 2974887"/>
              <a:gd name="connsiteY223" fmla="*/ 43932 h 2167364"/>
              <a:gd name="connsiteX224" fmla="*/ 515233 w 2974887"/>
              <a:gd name="connsiteY224" fmla="*/ 51555 h 2167364"/>
              <a:gd name="connsiteX225" fmla="*/ 507609 w 2974887"/>
              <a:gd name="connsiteY225" fmla="*/ 59500 h 2167364"/>
              <a:gd name="connsiteX226" fmla="*/ 470292 w 2974887"/>
              <a:gd name="connsiteY226" fmla="*/ 60299 h 2167364"/>
              <a:gd name="connsiteX227" fmla="*/ 471064 w 2974887"/>
              <a:gd name="connsiteY227" fmla="*/ 97588 h 2167364"/>
              <a:gd name="connsiteX228" fmla="*/ 463675 w 2974887"/>
              <a:gd name="connsiteY228" fmla="*/ 105287 h 2167364"/>
              <a:gd name="connsiteX229" fmla="*/ 455729 w 2974887"/>
              <a:gd name="connsiteY229" fmla="*/ 97665 h 2167364"/>
              <a:gd name="connsiteX230" fmla="*/ 454979 w 2974887"/>
              <a:gd name="connsiteY230" fmla="*/ 60601 h 2167364"/>
              <a:gd name="connsiteX231" fmla="*/ 417889 w 2974887"/>
              <a:gd name="connsiteY231" fmla="*/ 61357 h 2167364"/>
              <a:gd name="connsiteX232" fmla="*/ 409944 w 2974887"/>
              <a:gd name="connsiteY232" fmla="*/ 53734 h 2167364"/>
              <a:gd name="connsiteX233" fmla="*/ 409944 w 2974887"/>
              <a:gd name="connsiteY233" fmla="*/ 53734 h 2167364"/>
              <a:gd name="connsiteX234" fmla="*/ 819884 w 2974887"/>
              <a:gd name="connsiteY234" fmla="*/ 2115808 h 2167364"/>
              <a:gd name="connsiteX235" fmla="*/ 827274 w 2974887"/>
              <a:gd name="connsiteY235" fmla="*/ 2108104 h 2167364"/>
              <a:gd name="connsiteX236" fmla="*/ 864586 w 2974887"/>
              <a:gd name="connsiteY236" fmla="*/ 2107228 h 2167364"/>
              <a:gd name="connsiteX237" fmla="*/ 863816 w 2974887"/>
              <a:gd name="connsiteY237" fmla="*/ 2070017 h 2167364"/>
              <a:gd name="connsiteX238" fmla="*/ 871439 w 2974887"/>
              <a:gd name="connsiteY238" fmla="*/ 2062072 h 2167364"/>
              <a:gd name="connsiteX239" fmla="*/ 879139 w 2974887"/>
              <a:gd name="connsiteY239" fmla="*/ 2069462 h 2167364"/>
              <a:gd name="connsiteX240" fmla="*/ 879912 w 2974887"/>
              <a:gd name="connsiteY240" fmla="*/ 2106884 h 2167364"/>
              <a:gd name="connsiteX241" fmla="*/ 917228 w 2974887"/>
              <a:gd name="connsiteY241" fmla="*/ 2106006 h 2167364"/>
              <a:gd name="connsiteX242" fmla="*/ 925173 w 2974887"/>
              <a:gd name="connsiteY242" fmla="*/ 2113631 h 2167364"/>
              <a:gd name="connsiteX243" fmla="*/ 917549 w 2974887"/>
              <a:gd name="connsiteY243" fmla="*/ 2121576 h 2167364"/>
              <a:gd name="connsiteX244" fmla="*/ 880233 w 2974887"/>
              <a:gd name="connsiteY244" fmla="*/ 2122374 h 2167364"/>
              <a:gd name="connsiteX245" fmla="*/ 881003 w 2974887"/>
              <a:gd name="connsiteY245" fmla="*/ 2159663 h 2167364"/>
              <a:gd name="connsiteX246" fmla="*/ 873617 w 2974887"/>
              <a:gd name="connsiteY246" fmla="*/ 2167365 h 2167364"/>
              <a:gd name="connsiteX247" fmla="*/ 865672 w 2974887"/>
              <a:gd name="connsiteY247" fmla="*/ 2159740 h 2167364"/>
              <a:gd name="connsiteX248" fmla="*/ 864917 w 2974887"/>
              <a:gd name="connsiteY248" fmla="*/ 2122676 h 2167364"/>
              <a:gd name="connsiteX249" fmla="*/ 827827 w 2974887"/>
              <a:gd name="connsiteY249" fmla="*/ 2123432 h 2167364"/>
              <a:gd name="connsiteX250" fmla="*/ 819884 w 2974887"/>
              <a:gd name="connsiteY250" fmla="*/ 2115808 h 2167364"/>
              <a:gd name="connsiteX251" fmla="*/ 819884 w 2974887"/>
              <a:gd name="connsiteY251" fmla="*/ 2115808 h 2167364"/>
              <a:gd name="connsiteX252" fmla="*/ 819884 w 2974887"/>
              <a:gd name="connsiteY252" fmla="*/ 1703392 h 2167364"/>
              <a:gd name="connsiteX253" fmla="*/ 827274 w 2974887"/>
              <a:gd name="connsiteY253" fmla="*/ 1695692 h 2167364"/>
              <a:gd name="connsiteX254" fmla="*/ 864586 w 2974887"/>
              <a:gd name="connsiteY254" fmla="*/ 1694814 h 2167364"/>
              <a:gd name="connsiteX255" fmla="*/ 863816 w 2974887"/>
              <a:gd name="connsiteY255" fmla="*/ 1657603 h 2167364"/>
              <a:gd name="connsiteX256" fmla="*/ 871439 w 2974887"/>
              <a:gd name="connsiteY256" fmla="*/ 1649658 h 2167364"/>
              <a:gd name="connsiteX257" fmla="*/ 879139 w 2974887"/>
              <a:gd name="connsiteY257" fmla="*/ 1657045 h 2167364"/>
              <a:gd name="connsiteX258" fmla="*/ 879912 w 2974887"/>
              <a:gd name="connsiteY258" fmla="*/ 1694468 h 2167364"/>
              <a:gd name="connsiteX259" fmla="*/ 917228 w 2974887"/>
              <a:gd name="connsiteY259" fmla="*/ 1693590 h 2167364"/>
              <a:gd name="connsiteX260" fmla="*/ 925173 w 2974887"/>
              <a:gd name="connsiteY260" fmla="*/ 1701214 h 2167364"/>
              <a:gd name="connsiteX261" fmla="*/ 917549 w 2974887"/>
              <a:gd name="connsiteY261" fmla="*/ 1709159 h 2167364"/>
              <a:gd name="connsiteX262" fmla="*/ 880233 w 2974887"/>
              <a:gd name="connsiteY262" fmla="*/ 1709958 h 2167364"/>
              <a:gd name="connsiteX263" fmla="*/ 881003 w 2974887"/>
              <a:gd name="connsiteY263" fmla="*/ 1747247 h 2167364"/>
              <a:gd name="connsiteX264" fmla="*/ 873617 w 2974887"/>
              <a:gd name="connsiteY264" fmla="*/ 1754948 h 2167364"/>
              <a:gd name="connsiteX265" fmla="*/ 865672 w 2974887"/>
              <a:gd name="connsiteY265" fmla="*/ 1747324 h 2167364"/>
              <a:gd name="connsiteX266" fmla="*/ 864917 w 2974887"/>
              <a:gd name="connsiteY266" fmla="*/ 1710260 h 2167364"/>
              <a:gd name="connsiteX267" fmla="*/ 827827 w 2974887"/>
              <a:gd name="connsiteY267" fmla="*/ 1711014 h 2167364"/>
              <a:gd name="connsiteX268" fmla="*/ 819884 w 2974887"/>
              <a:gd name="connsiteY268" fmla="*/ 1703392 h 2167364"/>
              <a:gd name="connsiteX269" fmla="*/ 819884 w 2974887"/>
              <a:gd name="connsiteY269" fmla="*/ 1703392 h 2167364"/>
              <a:gd name="connsiteX270" fmla="*/ 819884 w 2974887"/>
              <a:gd name="connsiteY270" fmla="*/ 1290977 h 2167364"/>
              <a:gd name="connsiteX271" fmla="*/ 827274 w 2974887"/>
              <a:gd name="connsiteY271" fmla="*/ 1283278 h 2167364"/>
              <a:gd name="connsiteX272" fmla="*/ 864586 w 2974887"/>
              <a:gd name="connsiteY272" fmla="*/ 1282400 h 2167364"/>
              <a:gd name="connsiteX273" fmla="*/ 863816 w 2974887"/>
              <a:gd name="connsiteY273" fmla="*/ 1245190 h 2167364"/>
              <a:gd name="connsiteX274" fmla="*/ 871439 w 2974887"/>
              <a:gd name="connsiteY274" fmla="*/ 1237243 h 2167364"/>
              <a:gd name="connsiteX275" fmla="*/ 879139 w 2974887"/>
              <a:gd name="connsiteY275" fmla="*/ 1244633 h 2167364"/>
              <a:gd name="connsiteX276" fmla="*/ 879912 w 2974887"/>
              <a:gd name="connsiteY276" fmla="*/ 1282055 h 2167364"/>
              <a:gd name="connsiteX277" fmla="*/ 917228 w 2974887"/>
              <a:gd name="connsiteY277" fmla="*/ 1281175 h 2167364"/>
              <a:gd name="connsiteX278" fmla="*/ 925173 w 2974887"/>
              <a:gd name="connsiteY278" fmla="*/ 1288800 h 2167364"/>
              <a:gd name="connsiteX279" fmla="*/ 917549 w 2974887"/>
              <a:gd name="connsiteY279" fmla="*/ 1296747 h 2167364"/>
              <a:gd name="connsiteX280" fmla="*/ 880233 w 2974887"/>
              <a:gd name="connsiteY280" fmla="*/ 1297546 h 2167364"/>
              <a:gd name="connsiteX281" fmla="*/ 881003 w 2974887"/>
              <a:gd name="connsiteY281" fmla="*/ 1334836 h 2167364"/>
              <a:gd name="connsiteX282" fmla="*/ 873617 w 2974887"/>
              <a:gd name="connsiteY282" fmla="*/ 1342536 h 2167364"/>
              <a:gd name="connsiteX283" fmla="*/ 865672 w 2974887"/>
              <a:gd name="connsiteY283" fmla="*/ 1334913 h 2167364"/>
              <a:gd name="connsiteX284" fmla="*/ 864917 w 2974887"/>
              <a:gd name="connsiteY284" fmla="*/ 1297849 h 2167364"/>
              <a:gd name="connsiteX285" fmla="*/ 827827 w 2974887"/>
              <a:gd name="connsiteY285" fmla="*/ 1298602 h 2167364"/>
              <a:gd name="connsiteX286" fmla="*/ 819884 w 2974887"/>
              <a:gd name="connsiteY286" fmla="*/ 1290977 h 2167364"/>
              <a:gd name="connsiteX287" fmla="*/ 819884 w 2974887"/>
              <a:gd name="connsiteY287" fmla="*/ 1290977 h 2167364"/>
              <a:gd name="connsiteX288" fmla="*/ 819884 w 2974887"/>
              <a:gd name="connsiteY288" fmla="*/ 878561 h 2167364"/>
              <a:gd name="connsiteX289" fmla="*/ 827274 w 2974887"/>
              <a:gd name="connsiteY289" fmla="*/ 870861 h 2167364"/>
              <a:gd name="connsiteX290" fmla="*/ 864586 w 2974887"/>
              <a:gd name="connsiteY290" fmla="*/ 869982 h 2167364"/>
              <a:gd name="connsiteX291" fmla="*/ 863816 w 2974887"/>
              <a:gd name="connsiteY291" fmla="*/ 832770 h 2167364"/>
              <a:gd name="connsiteX292" fmla="*/ 871439 w 2974887"/>
              <a:gd name="connsiteY292" fmla="*/ 824825 h 2167364"/>
              <a:gd name="connsiteX293" fmla="*/ 879139 w 2974887"/>
              <a:gd name="connsiteY293" fmla="*/ 832215 h 2167364"/>
              <a:gd name="connsiteX294" fmla="*/ 879912 w 2974887"/>
              <a:gd name="connsiteY294" fmla="*/ 869639 h 2167364"/>
              <a:gd name="connsiteX295" fmla="*/ 917228 w 2974887"/>
              <a:gd name="connsiteY295" fmla="*/ 868759 h 2167364"/>
              <a:gd name="connsiteX296" fmla="*/ 925173 w 2974887"/>
              <a:gd name="connsiteY296" fmla="*/ 876382 h 2167364"/>
              <a:gd name="connsiteX297" fmla="*/ 917549 w 2974887"/>
              <a:gd name="connsiteY297" fmla="*/ 884327 h 2167364"/>
              <a:gd name="connsiteX298" fmla="*/ 880233 w 2974887"/>
              <a:gd name="connsiteY298" fmla="*/ 885128 h 2167364"/>
              <a:gd name="connsiteX299" fmla="*/ 881003 w 2974887"/>
              <a:gd name="connsiteY299" fmla="*/ 922416 h 2167364"/>
              <a:gd name="connsiteX300" fmla="*/ 873617 w 2974887"/>
              <a:gd name="connsiteY300" fmla="*/ 930116 h 2167364"/>
              <a:gd name="connsiteX301" fmla="*/ 865672 w 2974887"/>
              <a:gd name="connsiteY301" fmla="*/ 922492 h 2167364"/>
              <a:gd name="connsiteX302" fmla="*/ 864917 w 2974887"/>
              <a:gd name="connsiteY302" fmla="*/ 885429 h 2167364"/>
              <a:gd name="connsiteX303" fmla="*/ 827827 w 2974887"/>
              <a:gd name="connsiteY303" fmla="*/ 886182 h 2167364"/>
              <a:gd name="connsiteX304" fmla="*/ 819884 w 2974887"/>
              <a:gd name="connsiteY304" fmla="*/ 878561 h 2167364"/>
              <a:gd name="connsiteX305" fmla="*/ 819884 w 2974887"/>
              <a:gd name="connsiteY305" fmla="*/ 878561 h 2167364"/>
              <a:gd name="connsiteX306" fmla="*/ 819884 w 2974887"/>
              <a:gd name="connsiteY306" fmla="*/ 466147 h 2167364"/>
              <a:gd name="connsiteX307" fmla="*/ 827274 w 2974887"/>
              <a:gd name="connsiteY307" fmla="*/ 458447 h 2167364"/>
              <a:gd name="connsiteX308" fmla="*/ 864586 w 2974887"/>
              <a:gd name="connsiteY308" fmla="*/ 457567 h 2167364"/>
              <a:gd name="connsiteX309" fmla="*/ 863816 w 2974887"/>
              <a:gd name="connsiteY309" fmla="*/ 420359 h 2167364"/>
              <a:gd name="connsiteX310" fmla="*/ 871439 w 2974887"/>
              <a:gd name="connsiteY310" fmla="*/ 412411 h 2167364"/>
              <a:gd name="connsiteX311" fmla="*/ 879139 w 2974887"/>
              <a:gd name="connsiteY311" fmla="*/ 419799 h 2167364"/>
              <a:gd name="connsiteX312" fmla="*/ 879912 w 2974887"/>
              <a:gd name="connsiteY312" fmla="*/ 457225 h 2167364"/>
              <a:gd name="connsiteX313" fmla="*/ 917228 w 2974887"/>
              <a:gd name="connsiteY313" fmla="*/ 456343 h 2167364"/>
              <a:gd name="connsiteX314" fmla="*/ 925173 w 2974887"/>
              <a:gd name="connsiteY314" fmla="*/ 463968 h 2167364"/>
              <a:gd name="connsiteX315" fmla="*/ 917549 w 2974887"/>
              <a:gd name="connsiteY315" fmla="*/ 471916 h 2167364"/>
              <a:gd name="connsiteX316" fmla="*/ 880233 w 2974887"/>
              <a:gd name="connsiteY316" fmla="*/ 472715 h 2167364"/>
              <a:gd name="connsiteX317" fmla="*/ 881003 w 2974887"/>
              <a:gd name="connsiteY317" fmla="*/ 510004 h 2167364"/>
              <a:gd name="connsiteX318" fmla="*/ 873617 w 2974887"/>
              <a:gd name="connsiteY318" fmla="*/ 517703 h 2167364"/>
              <a:gd name="connsiteX319" fmla="*/ 865672 w 2974887"/>
              <a:gd name="connsiteY319" fmla="*/ 510081 h 2167364"/>
              <a:gd name="connsiteX320" fmla="*/ 864917 w 2974887"/>
              <a:gd name="connsiteY320" fmla="*/ 473017 h 2167364"/>
              <a:gd name="connsiteX321" fmla="*/ 827827 w 2974887"/>
              <a:gd name="connsiteY321" fmla="*/ 473771 h 2167364"/>
              <a:gd name="connsiteX322" fmla="*/ 819884 w 2974887"/>
              <a:gd name="connsiteY322" fmla="*/ 466147 h 2167364"/>
              <a:gd name="connsiteX323" fmla="*/ 819884 w 2974887"/>
              <a:gd name="connsiteY323" fmla="*/ 466147 h 2167364"/>
              <a:gd name="connsiteX324" fmla="*/ 819884 w 2974887"/>
              <a:gd name="connsiteY324" fmla="*/ 53734 h 2167364"/>
              <a:gd name="connsiteX325" fmla="*/ 827274 w 2974887"/>
              <a:gd name="connsiteY325" fmla="*/ 46033 h 2167364"/>
              <a:gd name="connsiteX326" fmla="*/ 864586 w 2974887"/>
              <a:gd name="connsiteY326" fmla="*/ 45157 h 2167364"/>
              <a:gd name="connsiteX327" fmla="*/ 863816 w 2974887"/>
              <a:gd name="connsiteY327" fmla="*/ 7947 h 2167364"/>
              <a:gd name="connsiteX328" fmla="*/ 871439 w 2974887"/>
              <a:gd name="connsiteY328" fmla="*/ 0 h 2167364"/>
              <a:gd name="connsiteX329" fmla="*/ 879139 w 2974887"/>
              <a:gd name="connsiteY329" fmla="*/ 7386 h 2167364"/>
              <a:gd name="connsiteX330" fmla="*/ 879912 w 2974887"/>
              <a:gd name="connsiteY330" fmla="*/ 44812 h 2167364"/>
              <a:gd name="connsiteX331" fmla="*/ 917228 w 2974887"/>
              <a:gd name="connsiteY331" fmla="*/ 43932 h 2167364"/>
              <a:gd name="connsiteX332" fmla="*/ 925173 w 2974887"/>
              <a:gd name="connsiteY332" fmla="*/ 51555 h 2167364"/>
              <a:gd name="connsiteX333" fmla="*/ 917549 w 2974887"/>
              <a:gd name="connsiteY333" fmla="*/ 59500 h 2167364"/>
              <a:gd name="connsiteX334" fmla="*/ 880233 w 2974887"/>
              <a:gd name="connsiteY334" fmla="*/ 60299 h 2167364"/>
              <a:gd name="connsiteX335" fmla="*/ 881003 w 2974887"/>
              <a:gd name="connsiteY335" fmla="*/ 97588 h 2167364"/>
              <a:gd name="connsiteX336" fmla="*/ 873617 w 2974887"/>
              <a:gd name="connsiteY336" fmla="*/ 105287 h 2167364"/>
              <a:gd name="connsiteX337" fmla="*/ 865672 w 2974887"/>
              <a:gd name="connsiteY337" fmla="*/ 97665 h 2167364"/>
              <a:gd name="connsiteX338" fmla="*/ 864917 w 2974887"/>
              <a:gd name="connsiteY338" fmla="*/ 60601 h 2167364"/>
              <a:gd name="connsiteX339" fmla="*/ 827827 w 2974887"/>
              <a:gd name="connsiteY339" fmla="*/ 61357 h 2167364"/>
              <a:gd name="connsiteX340" fmla="*/ 819884 w 2974887"/>
              <a:gd name="connsiteY340" fmla="*/ 53734 h 2167364"/>
              <a:gd name="connsiteX341" fmla="*/ 819884 w 2974887"/>
              <a:gd name="connsiteY341" fmla="*/ 53734 h 2167364"/>
              <a:gd name="connsiteX342" fmla="*/ 1229828 w 2974887"/>
              <a:gd name="connsiteY342" fmla="*/ 2115808 h 2167364"/>
              <a:gd name="connsiteX343" fmla="*/ 1237216 w 2974887"/>
              <a:gd name="connsiteY343" fmla="*/ 2108104 h 2167364"/>
              <a:gd name="connsiteX344" fmla="*/ 1274530 w 2974887"/>
              <a:gd name="connsiteY344" fmla="*/ 2107228 h 2167364"/>
              <a:gd name="connsiteX345" fmla="*/ 1273760 w 2974887"/>
              <a:gd name="connsiteY345" fmla="*/ 2070017 h 2167364"/>
              <a:gd name="connsiteX346" fmla="*/ 1281385 w 2974887"/>
              <a:gd name="connsiteY346" fmla="*/ 2062072 h 2167364"/>
              <a:gd name="connsiteX347" fmla="*/ 1289085 w 2974887"/>
              <a:gd name="connsiteY347" fmla="*/ 2069462 h 2167364"/>
              <a:gd name="connsiteX348" fmla="*/ 1289858 w 2974887"/>
              <a:gd name="connsiteY348" fmla="*/ 2106884 h 2167364"/>
              <a:gd name="connsiteX349" fmla="*/ 1327174 w 2974887"/>
              <a:gd name="connsiteY349" fmla="*/ 2106006 h 2167364"/>
              <a:gd name="connsiteX350" fmla="*/ 1335119 w 2974887"/>
              <a:gd name="connsiteY350" fmla="*/ 2113631 h 2167364"/>
              <a:gd name="connsiteX351" fmla="*/ 1327495 w 2974887"/>
              <a:gd name="connsiteY351" fmla="*/ 2121576 h 2167364"/>
              <a:gd name="connsiteX352" fmla="*/ 1290178 w 2974887"/>
              <a:gd name="connsiteY352" fmla="*/ 2122374 h 2167364"/>
              <a:gd name="connsiteX353" fmla="*/ 1290950 w 2974887"/>
              <a:gd name="connsiteY353" fmla="*/ 2159663 h 2167364"/>
              <a:gd name="connsiteX354" fmla="*/ 1283561 w 2974887"/>
              <a:gd name="connsiteY354" fmla="*/ 2167365 h 2167364"/>
              <a:gd name="connsiteX355" fmla="*/ 1275615 w 2974887"/>
              <a:gd name="connsiteY355" fmla="*/ 2159740 h 2167364"/>
              <a:gd name="connsiteX356" fmla="*/ 1274863 w 2974887"/>
              <a:gd name="connsiteY356" fmla="*/ 2122676 h 2167364"/>
              <a:gd name="connsiteX357" fmla="*/ 1237773 w 2974887"/>
              <a:gd name="connsiteY357" fmla="*/ 2123432 h 2167364"/>
              <a:gd name="connsiteX358" fmla="*/ 1229828 w 2974887"/>
              <a:gd name="connsiteY358" fmla="*/ 2115808 h 2167364"/>
              <a:gd name="connsiteX359" fmla="*/ 1229828 w 2974887"/>
              <a:gd name="connsiteY359" fmla="*/ 2115808 h 2167364"/>
              <a:gd name="connsiteX360" fmla="*/ 1229828 w 2974887"/>
              <a:gd name="connsiteY360" fmla="*/ 1703392 h 2167364"/>
              <a:gd name="connsiteX361" fmla="*/ 1237216 w 2974887"/>
              <a:gd name="connsiteY361" fmla="*/ 1695692 h 2167364"/>
              <a:gd name="connsiteX362" fmla="*/ 1274530 w 2974887"/>
              <a:gd name="connsiteY362" fmla="*/ 1694814 h 2167364"/>
              <a:gd name="connsiteX363" fmla="*/ 1273760 w 2974887"/>
              <a:gd name="connsiteY363" fmla="*/ 1657603 h 2167364"/>
              <a:gd name="connsiteX364" fmla="*/ 1281385 w 2974887"/>
              <a:gd name="connsiteY364" fmla="*/ 1649658 h 2167364"/>
              <a:gd name="connsiteX365" fmla="*/ 1289085 w 2974887"/>
              <a:gd name="connsiteY365" fmla="*/ 1657045 h 2167364"/>
              <a:gd name="connsiteX366" fmla="*/ 1289858 w 2974887"/>
              <a:gd name="connsiteY366" fmla="*/ 1694468 h 2167364"/>
              <a:gd name="connsiteX367" fmla="*/ 1327174 w 2974887"/>
              <a:gd name="connsiteY367" fmla="*/ 1693590 h 2167364"/>
              <a:gd name="connsiteX368" fmla="*/ 1335119 w 2974887"/>
              <a:gd name="connsiteY368" fmla="*/ 1701214 h 2167364"/>
              <a:gd name="connsiteX369" fmla="*/ 1327495 w 2974887"/>
              <a:gd name="connsiteY369" fmla="*/ 1709159 h 2167364"/>
              <a:gd name="connsiteX370" fmla="*/ 1290178 w 2974887"/>
              <a:gd name="connsiteY370" fmla="*/ 1709958 h 2167364"/>
              <a:gd name="connsiteX371" fmla="*/ 1290950 w 2974887"/>
              <a:gd name="connsiteY371" fmla="*/ 1747247 h 2167364"/>
              <a:gd name="connsiteX372" fmla="*/ 1283561 w 2974887"/>
              <a:gd name="connsiteY372" fmla="*/ 1754948 h 2167364"/>
              <a:gd name="connsiteX373" fmla="*/ 1275615 w 2974887"/>
              <a:gd name="connsiteY373" fmla="*/ 1747324 h 2167364"/>
              <a:gd name="connsiteX374" fmla="*/ 1274863 w 2974887"/>
              <a:gd name="connsiteY374" fmla="*/ 1710260 h 2167364"/>
              <a:gd name="connsiteX375" fmla="*/ 1237773 w 2974887"/>
              <a:gd name="connsiteY375" fmla="*/ 1711014 h 2167364"/>
              <a:gd name="connsiteX376" fmla="*/ 1229828 w 2974887"/>
              <a:gd name="connsiteY376" fmla="*/ 1703392 h 2167364"/>
              <a:gd name="connsiteX377" fmla="*/ 1229828 w 2974887"/>
              <a:gd name="connsiteY377" fmla="*/ 1703392 h 2167364"/>
              <a:gd name="connsiteX378" fmla="*/ 1229828 w 2974887"/>
              <a:gd name="connsiteY378" fmla="*/ 1290977 h 2167364"/>
              <a:gd name="connsiteX379" fmla="*/ 1237216 w 2974887"/>
              <a:gd name="connsiteY379" fmla="*/ 1283278 h 2167364"/>
              <a:gd name="connsiteX380" fmla="*/ 1274530 w 2974887"/>
              <a:gd name="connsiteY380" fmla="*/ 1282400 h 2167364"/>
              <a:gd name="connsiteX381" fmla="*/ 1273760 w 2974887"/>
              <a:gd name="connsiteY381" fmla="*/ 1245190 h 2167364"/>
              <a:gd name="connsiteX382" fmla="*/ 1281385 w 2974887"/>
              <a:gd name="connsiteY382" fmla="*/ 1237243 h 2167364"/>
              <a:gd name="connsiteX383" fmla="*/ 1289085 w 2974887"/>
              <a:gd name="connsiteY383" fmla="*/ 1244633 h 2167364"/>
              <a:gd name="connsiteX384" fmla="*/ 1289858 w 2974887"/>
              <a:gd name="connsiteY384" fmla="*/ 1282055 h 2167364"/>
              <a:gd name="connsiteX385" fmla="*/ 1327174 w 2974887"/>
              <a:gd name="connsiteY385" fmla="*/ 1281175 h 2167364"/>
              <a:gd name="connsiteX386" fmla="*/ 1335119 w 2974887"/>
              <a:gd name="connsiteY386" fmla="*/ 1288800 h 2167364"/>
              <a:gd name="connsiteX387" fmla="*/ 1327495 w 2974887"/>
              <a:gd name="connsiteY387" fmla="*/ 1296747 h 2167364"/>
              <a:gd name="connsiteX388" fmla="*/ 1290178 w 2974887"/>
              <a:gd name="connsiteY388" fmla="*/ 1297546 h 2167364"/>
              <a:gd name="connsiteX389" fmla="*/ 1290950 w 2974887"/>
              <a:gd name="connsiteY389" fmla="*/ 1334836 h 2167364"/>
              <a:gd name="connsiteX390" fmla="*/ 1283561 w 2974887"/>
              <a:gd name="connsiteY390" fmla="*/ 1342536 h 2167364"/>
              <a:gd name="connsiteX391" fmla="*/ 1275615 w 2974887"/>
              <a:gd name="connsiteY391" fmla="*/ 1334913 h 2167364"/>
              <a:gd name="connsiteX392" fmla="*/ 1274863 w 2974887"/>
              <a:gd name="connsiteY392" fmla="*/ 1297849 h 2167364"/>
              <a:gd name="connsiteX393" fmla="*/ 1237773 w 2974887"/>
              <a:gd name="connsiteY393" fmla="*/ 1298602 h 2167364"/>
              <a:gd name="connsiteX394" fmla="*/ 1229828 w 2974887"/>
              <a:gd name="connsiteY394" fmla="*/ 1290977 h 2167364"/>
              <a:gd name="connsiteX395" fmla="*/ 1229828 w 2974887"/>
              <a:gd name="connsiteY395" fmla="*/ 1290977 h 2167364"/>
              <a:gd name="connsiteX396" fmla="*/ 1229828 w 2974887"/>
              <a:gd name="connsiteY396" fmla="*/ 878561 h 2167364"/>
              <a:gd name="connsiteX397" fmla="*/ 1237216 w 2974887"/>
              <a:gd name="connsiteY397" fmla="*/ 870861 h 2167364"/>
              <a:gd name="connsiteX398" fmla="*/ 1274530 w 2974887"/>
              <a:gd name="connsiteY398" fmla="*/ 869982 h 2167364"/>
              <a:gd name="connsiteX399" fmla="*/ 1273760 w 2974887"/>
              <a:gd name="connsiteY399" fmla="*/ 832770 h 2167364"/>
              <a:gd name="connsiteX400" fmla="*/ 1281385 w 2974887"/>
              <a:gd name="connsiteY400" fmla="*/ 824825 h 2167364"/>
              <a:gd name="connsiteX401" fmla="*/ 1289085 w 2974887"/>
              <a:gd name="connsiteY401" fmla="*/ 832215 h 2167364"/>
              <a:gd name="connsiteX402" fmla="*/ 1289858 w 2974887"/>
              <a:gd name="connsiteY402" fmla="*/ 869639 h 2167364"/>
              <a:gd name="connsiteX403" fmla="*/ 1327174 w 2974887"/>
              <a:gd name="connsiteY403" fmla="*/ 868759 h 2167364"/>
              <a:gd name="connsiteX404" fmla="*/ 1335119 w 2974887"/>
              <a:gd name="connsiteY404" fmla="*/ 876382 h 2167364"/>
              <a:gd name="connsiteX405" fmla="*/ 1327495 w 2974887"/>
              <a:gd name="connsiteY405" fmla="*/ 884327 h 2167364"/>
              <a:gd name="connsiteX406" fmla="*/ 1290178 w 2974887"/>
              <a:gd name="connsiteY406" fmla="*/ 885128 h 2167364"/>
              <a:gd name="connsiteX407" fmla="*/ 1290950 w 2974887"/>
              <a:gd name="connsiteY407" fmla="*/ 922416 h 2167364"/>
              <a:gd name="connsiteX408" fmla="*/ 1283561 w 2974887"/>
              <a:gd name="connsiteY408" fmla="*/ 930116 h 2167364"/>
              <a:gd name="connsiteX409" fmla="*/ 1275615 w 2974887"/>
              <a:gd name="connsiteY409" fmla="*/ 922492 h 2167364"/>
              <a:gd name="connsiteX410" fmla="*/ 1274863 w 2974887"/>
              <a:gd name="connsiteY410" fmla="*/ 885429 h 2167364"/>
              <a:gd name="connsiteX411" fmla="*/ 1237773 w 2974887"/>
              <a:gd name="connsiteY411" fmla="*/ 886182 h 2167364"/>
              <a:gd name="connsiteX412" fmla="*/ 1229828 w 2974887"/>
              <a:gd name="connsiteY412" fmla="*/ 878561 h 2167364"/>
              <a:gd name="connsiteX413" fmla="*/ 1229828 w 2974887"/>
              <a:gd name="connsiteY413" fmla="*/ 878561 h 2167364"/>
              <a:gd name="connsiteX414" fmla="*/ 1229828 w 2974887"/>
              <a:gd name="connsiteY414" fmla="*/ 466147 h 2167364"/>
              <a:gd name="connsiteX415" fmla="*/ 1237216 w 2974887"/>
              <a:gd name="connsiteY415" fmla="*/ 458447 h 2167364"/>
              <a:gd name="connsiteX416" fmla="*/ 1274530 w 2974887"/>
              <a:gd name="connsiteY416" fmla="*/ 457567 h 2167364"/>
              <a:gd name="connsiteX417" fmla="*/ 1273760 w 2974887"/>
              <a:gd name="connsiteY417" fmla="*/ 420359 h 2167364"/>
              <a:gd name="connsiteX418" fmla="*/ 1281385 w 2974887"/>
              <a:gd name="connsiteY418" fmla="*/ 412411 h 2167364"/>
              <a:gd name="connsiteX419" fmla="*/ 1289085 w 2974887"/>
              <a:gd name="connsiteY419" fmla="*/ 419799 h 2167364"/>
              <a:gd name="connsiteX420" fmla="*/ 1289858 w 2974887"/>
              <a:gd name="connsiteY420" fmla="*/ 457225 h 2167364"/>
              <a:gd name="connsiteX421" fmla="*/ 1327174 w 2974887"/>
              <a:gd name="connsiteY421" fmla="*/ 456343 h 2167364"/>
              <a:gd name="connsiteX422" fmla="*/ 1335119 w 2974887"/>
              <a:gd name="connsiteY422" fmla="*/ 463968 h 2167364"/>
              <a:gd name="connsiteX423" fmla="*/ 1327495 w 2974887"/>
              <a:gd name="connsiteY423" fmla="*/ 471916 h 2167364"/>
              <a:gd name="connsiteX424" fmla="*/ 1290178 w 2974887"/>
              <a:gd name="connsiteY424" fmla="*/ 472715 h 2167364"/>
              <a:gd name="connsiteX425" fmla="*/ 1290950 w 2974887"/>
              <a:gd name="connsiteY425" fmla="*/ 510004 h 2167364"/>
              <a:gd name="connsiteX426" fmla="*/ 1283561 w 2974887"/>
              <a:gd name="connsiteY426" fmla="*/ 517703 h 2167364"/>
              <a:gd name="connsiteX427" fmla="*/ 1275615 w 2974887"/>
              <a:gd name="connsiteY427" fmla="*/ 510081 h 2167364"/>
              <a:gd name="connsiteX428" fmla="*/ 1274863 w 2974887"/>
              <a:gd name="connsiteY428" fmla="*/ 473017 h 2167364"/>
              <a:gd name="connsiteX429" fmla="*/ 1237773 w 2974887"/>
              <a:gd name="connsiteY429" fmla="*/ 473771 h 2167364"/>
              <a:gd name="connsiteX430" fmla="*/ 1229828 w 2974887"/>
              <a:gd name="connsiteY430" fmla="*/ 466147 h 2167364"/>
              <a:gd name="connsiteX431" fmla="*/ 1229828 w 2974887"/>
              <a:gd name="connsiteY431" fmla="*/ 466147 h 2167364"/>
              <a:gd name="connsiteX432" fmla="*/ 1229828 w 2974887"/>
              <a:gd name="connsiteY432" fmla="*/ 53734 h 2167364"/>
              <a:gd name="connsiteX433" fmla="*/ 1237216 w 2974887"/>
              <a:gd name="connsiteY433" fmla="*/ 46033 h 2167364"/>
              <a:gd name="connsiteX434" fmla="*/ 1274530 w 2974887"/>
              <a:gd name="connsiteY434" fmla="*/ 45157 h 2167364"/>
              <a:gd name="connsiteX435" fmla="*/ 1273760 w 2974887"/>
              <a:gd name="connsiteY435" fmla="*/ 7947 h 2167364"/>
              <a:gd name="connsiteX436" fmla="*/ 1281385 w 2974887"/>
              <a:gd name="connsiteY436" fmla="*/ 0 h 2167364"/>
              <a:gd name="connsiteX437" fmla="*/ 1289085 w 2974887"/>
              <a:gd name="connsiteY437" fmla="*/ 7386 h 2167364"/>
              <a:gd name="connsiteX438" fmla="*/ 1289858 w 2974887"/>
              <a:gd name="connsiteY438" fmla="*/ 44812 h 2167364"/>
              <a:gd name="connsiteX439" fmla="*/ 1327174 w 2974887"/>
              <a:gd name="connsiteY439" fmla="*/ 43932 h 2167364"/>
              <a:gd name="connsiteX440" fmla="*/ 1335119 w 2974887"/>
              <a:gd name="connsiteY440" fmla="*/ 51555 h 2167364"/>
              <a:gd name="connsiteX441" fmla="*/ 1327495 w 2974887"/>
              <a:gd name="connsiteY441" fmla="*/ 59500 h 2167364"/>
              <a:gd name="connsiteX442" fmla="*/ 1290178 w 2974887"/>
              <a:gd name="connsiteY442" fmla="*/ 60299 h 2167364"/>
              <a:gd name="connsiteX443" fmla="*/ 1290950 w 2974887"/>
              <a:gd name="connsiteY443" fmla="*/ 97588 h 2167364"/>
              <a:gd name="connsiteX444" fmla="*/ 1283561 w 2974887"/>
              <a:gd name="connsiteY444" fmla="*/ 105287 h 2167364"/>
              <a:gd name="connsiteX445" fmla="*/ 1275615 w 2974887"/>
              <a:gd name="connsiteY445" fmla="*/ 97665 h 2167364"/>
              <a:gd name="connsiteX446" fmla="*/ 1274863 w 2974887"/>
              <a:gd name="connsiteY446" fmla="*/ 60601 h 2167364"/>
              <a:gd name="connsiteX447" fmla="*/ 1237773 w 2974887"/>
              <a:gd name="connsiteY447" fmla="*/ 61357 h 2167364"/>
              <a:gd name="connsiteX448" fmla="*/ 1229828 w 2974887"/>
              <a:gd name="connsiteY448" fmla="*/ 53734 h 2167364"/>
              <a:gd name="connsiteX449" fmla="*/ 1229828 w 2974887"/>
              <a:gd name="connsiteY449" fmla="*/ 53734 h 2167364"/>
              <a:gd name="connsiteX450" fmla="*/ 1639768 w 2974887"/>
              <a:gd name="connsiteY450" fmla="*/ 2115808 h 2167364"/>
              <a:gd name="connsiteX451" fmla="*/ 1647156 w 2974887"/>
              <a:gd name="connsiteY451" fmla="*/ 2108104 h 2167364"/>
              <a:gd name="connsiteX452" fmla="*/ 1684471 w 2974887"/>
              <a:gd name="connsiteY452" fmla="*/ 2107228 h 2167364"/>
              <a:gd name="connsiteX453" fmla="*/ 1683701 w 2974887"/>
              <a:gd name="connsiteY453" fmla="*/ 2070017 h 2167364"/>
              <a:gd name="connsiteX454" fmla="*/ 1691325 w 2974887"/>
              <a:gd name="connsiteY454" fmla="*/ 2062072 h 2167364"/>
              <a:gd name="connsiteX455" fmla="*/ 1699027 w 2974887"/>
              <a:gd name="connsiteY455" fmla="*/ 2069462 h 2167364"/>
              <a:gd name="connsiteX456" fmla="*/ 1699798 w 2974887"/>
              <a:gd name="connsiteY456" fmla="*/ 2106884 h 2167364"/>
              <a:gd name="connsiteX457" fmla="*/ 1737114 w 2974887"/>
              <a:gd name="connsiteY457" fmla="*/ 2106006 h 2167364"/>
              <a:gd name="connsiteX458" fmla="*/ 1745061 w 2974887"/>
              <a:gd name="connsiteY458" fmla="*/ 2113631 h 2167364"/>
              <a:gd name="connsiteX459" fmla="*/ 1737437 w 2974887"/>
              <a:gd name="connsiteY459" fmla="*/ 2121576 h 2167364"/>
              <a:gd name="connsiteX460" fmla="*/ 1700120 w 2974887"/>
              <a:gd name="connsiteY460" fmla="*/ 2122374 h 2167364"/>
              <a:gd name="connsiteX461" fmla="*/ 1700892 w 2974887"/>
              <a:gd name="connsiteY461" fmla="*/ 2159663 h 2167364"/>
              <a:gd name="connsiteX462" fmla="*/ 1693504 w 2974887"/>
              <a:gd name="connsiteY462" fmla="*/ 2167365 h 2167364"/>
              <a:gd name="connsiteX463" fmla="*/ 1685558 w 2974887"/>
              <a:gd name="connsiteY463" fmla="*/ 2159740 h 2167364"/>
              <a:gd name="connsiteX464" fmla="*/ 1684807 w 2974887"/>
              <a:gd name="connsiteY464" fmla="*/ 2122676 h 2167364"/>
              <a:gd name="connsiteX465" fmla="*/ 1647713 w 2974887"/>
              <a:gd name="connsiteY465" fmla="*/ 2123432 h 2167364"/>
              <a:gd name="connsiteX466" fmla="*/ 1639768 w 2974887"/>
              <a:gd name="connsiteY466" fmla="*/ 2115808 h 2167364"/>
              <a:gd name="connsiteX467" fmla="*/ 1639768 w 2974887"/>
              <a:gd name="connsiteY467" fmla="*/ 2115808 h 2167364"/>
              <a:gd name="connsiteX468" fmla="*/ 1639768 w 2974887"/>
              <a:gd name="connsiteY468" fmla="*/ 1703392 h 2167364"/>
              <a:gd name="connsiteX469" fmla="*/ 1647156 w 2974887"/>
              <a:gd name="connsiteY469" fmla="*/ 1695692 h 2167364"/>
              <a:gd name="connsiteX470" fmla="*/ 1684471 w 2974887"/>
              <a:gd name="connsiteY470" fmla="*/ 1694814 h 2167364"/>
              <a:gd name="connsiteX471" fmla="*/ 1683701 w 2974887"/>
              <a:gd name="connsiteY471" fmla="*/ 1657603 h 2167364"/>
              <a:gd name="connsiteX472" fmla="*/ 1691325 w 2974887"/>
              <a:gd name="connsiteY472" fmla="*/ 1649658 h 2167364"/>
              <a:gd name="connsiteX473" fmla="*/ 1699027 w 2974887"/>
              <a:gd name="connsiteY473" fmla="*/ 1657045 h 2167364"/>
              <a:gd name="connsiteX474" fmla="*/ 1699798 w 2974887"/>
              <a:gd name="connsiteY474" fmla="*/ 1694468 h 2167364"/>
              <a:gd name="connsiteX475" fmla="*/ 1737114 w 2974887"/>
              <a:gd name="connsiteY475" fmla="*/ 1693590 h 2167364"/>
              <a:gd name="connsiteX476" fmla="*/ 1745061 w 2974887"/>
              <a:gd name="connsiteY476" fmla="*/ 1701214 h 2167364"/>
              <a:gd name="connsiteX477" fmla="*/ 1737437 w 2974887"/>
              <a:gd name="connsiteY477" fmla="*/ 1709159 h 2167364"/>
              <a:gd name="connsiteX478" fmla="*/ 1700120 w 2974887"/>
              <a:gd name="connsiteY478" fmla="*/ 1709958 h 2167364"/>
              <a:gd name="connsiteX479" fmla="*/ 1700892 w 2974887"/>
              <a:gd name="connsiteY479" fmla="*/ 1747247 h 2167364"/>
              <a:gd name="connsiteX480" fmla="*/ 1693504 w 2974887"/>
              <a:gd name="connsiteY480" fmla="*/ 1754948 h 2167364"/>
              <a:gd name="connsiteX481" fmla="*/ 1685558 w 2974887"/>
              <a:gd name="connsiteY481" fmla="*/ 1747324 h 2167364"/>
              <a:gd name="connsiteX482" fmla="*/ 1684807 w 2974887"/>
              <a:gd name="connsiteY482" fmla="*/ 1710260 h 2167364"/>
              <a:gd name="connsiteX483" fmla="*/ 1647713 w 2974887"/>
              <a:gd name="connsiteY483" fmla="*/ 1711014 h 2167364"/>
              <a:gd name="connsiteX484" fmla="*/ 1639768 w 2974887"/>
              <a:gd name="connsiteY484" fmla="*/ 1703392 h 2167364"/>
              <a:gd name="connsiteX485" fmla="*/ 1639768 w 2974887"/>
              <a:gd name="connsiteY485" fmla="*/ 1703392 h 2167364"/>
              <a:gd name="connsiteX486" fmla="*/ 1639768 w 2974887"/>
              <a:gd name="connsiteY486" fmla="*/ 1290977 h 2167364"/>
              <a:gd name="connsiteX487" fmla="*/ 1647156 w 2974887"/>
              <a:gd name="connsiteY487" fmla="*/ 1283278 h 2167364"/>
              <a:gd name="connsiteX488" fmla="*/ 1684471 w 2974887"/>
              <a:gd name="connsiteY488" fmla="*/ 1282400 h 2167364"/>
              <a:gd name="connsiteX489" fmla="*/ 1683701 w 2974887"/>
              <a:gd name="connsiteY489" fmla="*/ 1245190 h 2167364"/>
              <a:gd name="connsiteX490" fmla="*/ 1691325 w 2974887"/>
              <a:gd name="connsiteY490" fmla="*/ 1237243 h 2167364"/>
              <a:gd name="connsiteX491" fmla="*/ 1699027 w 2974887"/>
              <a:gd name="connsiteY491" fmla="*/ 1244633 h 2167364"/>
              <a:gd name="connsiteX492" fmla="*/ 1699798 w 2974887"/>
              <a:gd name="connsiteY492" fmla="*/ 1282055 h 2167364"/>
              <a:gd name="connsiteX493" fmla="*/ 1737114 w 2974887"/>
              <a:gd name="connsiteY493" fmla="*/ 1281175 h 2167364"/>
              <a:gd name="connsiteX494" fmla="*/ 1745061 w 2974887"/>
              <a:gd name="connsiteY494" fmla="*/ 1288800 h 2167364"/>
              <a:gd name="connsiteX495" fmla="*/ 1737437 w 2974887"/>
              <a:gd name="connsiteY495" fmla="*/ 1296747 h 2167364"/>
              <a:gd name="connsiteX496" fmla="*/ 1700120 w 2974887"/>
              <a:gd name="connsiteY496" fmla="*/ 1297546 h 2167364"/>
              <a:gd name="connsiteX497" fmla="*/ 1700892 w 2974887"/>
              <a:gd name="connsiteY497" fmla="*/ 1334836 h 2167364"/>
              <a:gd name="connsiteX498" fmla="*/ 1693504 w 2974887"/>
              <a:gd name="connsiteY498" fmla="*/ 1342536 h 2167364"/>
              <a:gd name="connsiteX499" fmla="*/ 1685558 w 2974887"/>
              <a:gd name="connsiteY499" fmla="*/ 1334913 h 2167364"/>
              <a:gd name="connsiteX500" fmla="*/ 1684807 w 2974887"/>
              <a:gd name="connsiteY500" fmla="*/ 1297849 h 2167364"/>
              <a:gd name="connsiteX501" fmla="*/ 1647713 w 2974887"/>
              <a:gd name="connsiteY501" fmla="*/ 1298602 h 2167364"/>
              <a:gd name="connsiteX502" fmla="*/ 1639768 w 2974887"/>
              <a:gd name="connsiteY502" fmla="*/ 1290977 h 2167364"/>
              <a:gd name="connsiteX503" fmla="*/ 1639768 w 2974887"/>
              <a:gd name="connsiteY503" fmla="*/ 1290977 h 2167364"/>
              <a:gd name="connsiteX504" fmla="*/ 1639768 w 2974887"/>
              <a:gd name="connsiteY504" fmla="*/ 878561 h 2167364"/>
              <a:gd name="connsiteX505" fmla="*/ 1647156 w 2974887"/>
              <a:gd name="connsiteY505" fmla="*/ 870861 h 2167364"/>
              <a:gd name="connsiteX506" fmla="*/ 1684471 w 2974887"/>
              <a:gd name="connsiteY506" fmla="*/ 869982 h 2167364"/>
              <a:gd name="connsiteX507" fmla="*/ 1683701 w 2974887"/>
              <a:gd name="connsiteY507" fmla="*/ 832770 h 2167364"/>
              <a:gd name="connsiteX508" fmla="*/ 1691325 w 2974887"/>
              <a:gd name="connsiteY508" fmla="*/ 824825 h 2167364"/>
              <a:gd name="connsiteX509" fmla="*/ 1699027 w 2974887"/>
              <a:gd name="connsiteY509" fmla="*/ 832215 h 2167364"/>
              <a:gd name="connsiteX510" fmla="*/ 1699798 w 2974887"/>
              <a:gd name="connsiteY510" fmla="*/ 869639 h 2167364"/>
              <a:gd name="connsiteX511" fmla="*/ 1737114 w 2974887"/>
              <a:gd name="connsiteY511" fmla="*/ 868759 h 2167364"/>
              <a:gd name="connsiteX512" fmla="*/ 1745061 w 2974887"/>
              <a:gd name="connsiteY512" fmla="*/ 876382 h 2167364"/>
              <a:gd name="connsiteX513" fmla="*/ 1737437 w 2974887"/>
              <a:gd name="connsiteY513" fmla="*/ 884327 h 2167364"/>
              <a:gd name="connsiteX514" fmla="*/ 1700120 w 2974887"/>
              <a:gd name="connsiteY514" fmla="*/ 885128 h 2167364"/>
              <a:gd name="connsiteX515" fmla="*/ 1700892 w 2974887"/>
              <a:gd name="connsiteY515" fmla="*/ 922416 h 2167364"/>
              <a:gd name="connsiteX516" fmla="*/ 1693504 w 2974887"/>
              <a:gd name="connsiteY516" fmla="*/ 930116 h 2167364"/>
              <a:gd name="connsiteX517" fmla="*/ 1685558 w 2974887"/>
              <a:gd name="connsiteY517" fmla="*/ 922492 h 2167364"/>
              <a:gd name="connsiteX518" fmla="*/ 1684807 w 2974887"/>
              <a:gd name="connsiteY518" fmla="*/ 885429 h 2167364"/>
              <a:gd name="connsiteX519" fmla="*/ 1647713 w 2974887"/>
              <a:gd name="connsiteY519" fmla="*/ 886182 h 2167364"/>
              <a:gd name="connsiteX520" fmla="*/ 1639768 w 2974887"/>
              <a:gd name="connsiteY520" fmla="*/ 878561 h 2167364"/>
              <a:gd name="connsiteX521" fmla="*/ 1639768 w 2974887"/>
              <a:gd name="connsiteY521" fmla="*/ 878561 h 2167364"/>
              <a:gd name="connsiteX522" fmla="*/ 1639768 w 2974887"/>
              <a:gd name="connsiteY522" fmla="*/ 466147 h 2167364"/>
              <a:gd name="connsiteX523" fmla="*/ 1647156 w 2974887"/>
              <a:gd name="connsiteY523" fmla="*/ 458447 h 2167364"/>
              <a:gd name="connsiteX524" fmla="*/ 1684471 w 2974887"/>
              <a:gd name="connsiteY524" fmla="*/ 457567 h 2167364"/>
              <a:gd name="connsiteX525" fmla="*/ 1683701 w 2974887"/>
              <a:gd name="connsiteY525" fmla="*/ 420359 h 2167364"/>
              <a:gd name="connsiteX526" fmla="*/ 1691325 w 2974887"/>
              <a:gd name="connsiteY526" fmla="*/ 412411 h 2167364"/>
              <a:gd name="connsiteX527" fmla="*/ 1699027 w 2974887"/>
              <a:gd name="connsiteY527" fmla="*/ 419799 h 2167364"/>
              <a:gd name="connsiteX528" fmla="*/ 1699798 w 2974887"/>
              <a:gd name="connsiteY528" fmla="*/ 457225 h 2167364"/>
              <a:gd name="connsiteX529" fmla="*/ 1737114 w 2974887"/>
              <a:gd name="connsiteY529" fmla="*/ 456343 h 2167364"/>
              <a:gd name="connsiteX530" fmla="*/ 1745061 w 2974887"/>
              <a:gd name="connsiteY530" fmla="*/ 463968 h 2167364"/>
              <a:gd name="connsiteX531" fmla="*/ 1737437 w 2974887"/>
              <a:gd name="connsiteY531" fmla="*/ 471916 h 2167364"/>
              <a:gd name="connsiteX532" fmla="*/ 1700120 w 2974887"/>
              <a:gd name="connsiteY532" fmla="*/ 472715 h 2167364"/>
              <a:gd name="connsiteX533" fmla="*/ 1700892 w 2974887"/>
              <a:gd name="connsiteY533" fmla="*/ 510004 h 2167364"/>
              <a:gd name="connsiteX534" fmla="*/ 1693504 w 2974887"/>
              <a:gd name="connsiteY534" fmla="*/ 517703 h 2167364"/>
              <a:gd name="connsiteX535" fmla="*/ 1685558 w 2974887"/>
              <a:gd name="connsiteY535" fmla="*/ 510081 h 2167364"/>
              <a:gd name="connsiteX536" fmla="*/ 1684807 w 2974887"/>
              <a:gd name="connsiteY536" fmla="*/ 473017 h 2167364"/>
              <a:gd name="connsiteX537" fmla="*/ 1647713 w 2974887"/>
              <a:gd name="connsiteY537" fmla="*/ 473771 h 2167364"/>
              <a:gd name="connsiteX538" fmla="*/ 1639768 w 2974887"/>
              <a:gd name="connsiteY538" fmla="*/ 466147 h 2167364"/>
              <a:gd name="connsiteX539" fmla="*/ 1639768 w 2974887"/>
              <a:gd name="connsiteY539" fmla="*/ 466147 h 2167364"/>
              <a:gd name="connsiteX540" fmla="*/ 1639768 w 2974887"/>
              <a:gd name="connsiteY540" fmla="*/ 53734 h 2167364"/>
              <a:gd name="connsiteX541" fmla="*/ 1647156 w 2974887"/>
              <a:gd name="connsiteY541" fmla="*/ 46033 h 2167364"/>
              <a:gd name="connsiteX542" fmla="*/ 1684471 w 2974887"/>
              <a:gd name="connsiteY542" fmla="*/ 45157 h 2167364"/>
              <a:gd name="connsiteX543" fmla="*/ 1683701 w 2974887"/>
              <a:gd name="connsiteY543" fmla="*/ 7947 h 2167364"/>
              <a:gd name="connsiteX544" fmla="*/ 1691325 w 2974887"/>
              <a:gd name="connsiteY544" fmla="*/ 0 h 2167364"/>
              <a:gd name="connsiteX545" fmla="*/ 1699027 w 2974887"/>
              <a:gd name="connsiteY545" fmla="*/ 7386 h 2167364"/>
              <a:gd name="connsiteX546" fmla="*/ 1699798 w 2974887"/>
              <a:gd name="connsiteY546" fmla="*/ 44812 h 2167364"/>
              <a:gd name="connsiteX547" fmla="*/ 1737114 w 2974887"/>
              <a:gd name="connsiteY547" fmla="*/ 43932 h 2167364"/>
              <a:gd name="connsiteX548" fmla="*/ 1745061 w 2974887"/>
              <a:gd name="connsiteY548" fmla="*/ 51555 h 2167364"/>
              <a:gd name="connsiteX549" fmla="*/ 1737437 w 2974887"/>
              <a:gd name="connsiteY549" fmla="*/ 59500 h 2167364"/>
              <a:gd name="connsiteX550" fmla="*/ 1700120 w 2974887"/>
              <a:gd name="connsiteY550" fmla="*/ 60299 h 2167364"/>
              <a:gd name="connsiteX551" fmla="*/ 1700892 w 2974887"/>
              <a:gd name="connsiteY551" fmla="*/ 97588 h 2167364"/>
              <a:gd name="connsiteX552" fmla="*/ 1693504 w 2974887"/>
              <a:gd name="connsiteY552" fmla="*/ 105287 h 2167364"/>
              <a:gd name="connsiteX553" fmla="*/ 1685558 w 2974887"/>
              <a:gd name="connsiteY553" fmla="*/ 97665 h 2167364"/>
              <a:gd name="connsiteX554" fmla="*/ 1684807 w 2974887"/>
              <a:gd name="connsiteY554" fmla="*/ 60601 h 2167364"/>
              <a:gd name="connsiteX555" fmla="*/ 1647713 w 2974887"/>
              <a:gd name="connsiteY555" fmla="*/ 61357 h 2167364"/>
              <a:gd name="connsiteX556" fmla="*/ 1639768 w 2974887"/>
              <a:gd name="connsiteY556" fmla="*/ 53734 h 2167364"/>
              <a:gd name="connsiteX557" fmla="*/ 1639768 w 2974887"/>
              <a:gd name="connsiteY557" fmla="*/ 53734 h 2167364"/>
              <a:gd name="connsiteX558" fmla="*/ 2049712 w 2974887"/>
              <a:gd name="connsiteY558" fmla="*/ 2115808 h 2167364"/>
              <a:gd name="connsiteX559" fmla="*/ 2057100 w 2974887"/>
              <a:gd name="connsiteY559" fmla="*/ 2108104 h 2167364"/>
              <a:gd name="connsiteX560" fmla="*/ 2094416 w 2974887"/>
              <a:gd name="connsiteY560" fmla="*/ 2107228 h 2167364"/>
              <a:gd name="connsiteX561" fmla="*/ 2093645 w 2974887"/>
              <a:gd name="connsiteY561" fmla="*/ 2070017 h 2167364"/>
              <a:gd name="connsiteX562" fmla="*/ 2101269 w 2974887"/>
              <a:gd name="connsiteY562" fmla="*/ 2062072 h 2167364"/>
              <a:gd name="connsiteX563" fmla="*/ 2108971 w 2974887"/>
              <a:gd name="connsiteY563" fmla="*/ 2069462 h 2167364"/>
              <a:gd name="connsiteX564" fmla="*/ 2109742 w 2974887"/>
              <a:gd name="connsiteY564" fmla="*/ 2106884 h 2167364"/>
              <a:gd name="connsiteX565" fmla="*/ 2147058 w 2974887"/>
              <a:gd name="connsiteY565" fmla="*/ 2106006 h 2167364"/>
              <a:gd name="connsiteX566" fmla="*/ 2155005 w 2974887"/>
              <a:gd name="connsiteY566" fmla="*/ 2113631 h 2167364"/>
              <a:gd name="connsiteX567" fmla="*/ 2147381 w 2974887"/>
              <a:gd name="connsiteY567" fmla="*/ 2121576 h 2167364"/>
              <a:gd name="connsiteX568" fmla="*/ 2110064 w 2974887"/>
              <a:gd name="connsiteY568" fmla="*/ 2122374 h 2167364"/>
              <a:gd name="connsiteX569" fmla="*/ 2110836 w 2974887"/>
              <a:gd name="connsiteY569" fmla="*/ 2159663 h 2167364"/>
              <a:gd name="connsiteX570" fmla="*/ 2103447 w 2974887"/>
              <a:gd name="connsiteY570" fmla="*/ 2167365 h 2167364"/>
              <a:gd name="connsiteX571" fmla="*/ 2095500 w 2974887"/>
              <a:gd name="connsiteY571" fmla="*/ 2159740 h 2167364"/>
              <a:gd name="connsiteX572" fmla="*/ 2094749 w 2974887"/>
              <a:gd name="connsiteY572" fmla="*/ 2122676 h 2167364"/>
              <a:gd name="connsiteX573" fmla="*/ 2057659 w 2974887"/>
              <a:gd name="connsiteY573" fmla="*/ 2123432 h 2167364"/>
              <a:gd name="connsiteX574" fmla="*/ 2049712 w 2974887"/>
              <a:gd name="connsiteY574" fmla="*/ 2115808 h 2167364"/>
              <a:gd name="connsiteX575" fmla="*/ 2049712 w 2974887"/>
              <a:gd name="connsiteY575" fmla="*/ 2115808 h 2167364"/>
              <a:gd name="connsiteX576" fmla="*/ 2049712 w 2974887"/>
              <a:gd name="connsiteY576" fmla="*/ 1703392 h 2167364"/>
              <a:gd name="connsiteX577" fmla="*/ 2057100 w 2974887"/>
              <a:gd name="connsiteY577" fmla="*/ 1695692 h 2167364"/>
              <a:gd name="connsiteX578" fmla="*/ 2094416 w 2974887"/>
              <a:gd name="connsiteY578" fmla="*/ 1694814 h 2167364"/>
              <a:gd name="connsiteX579" fmla="*/ 2093645 w 2974887"/>
              <a:gd name="connsiteY579" fmla="*/ 1657603 h 2167364"/>
              <a:gd name="connsiteX580" fmla="*/ 2101269 w 2974887"/>
              <a:gd name="connsiteY580" fmla="*/ 1649658 h 2167364"/>
              <a:gd name="connsiteX581" fmla="*/ 2108971 w 2974887"/>
              <a:gd name="connsiteY581" fmla="*/ 1657045 h 2167364"/>
              <a:gd name="connsiteX582" fmla="*/ 2109742 w 2974887"/>
              <a:gd name="connsiteY582" fmla="*/ 1694468 h 2167364"/>
              <a:gd name="connsiteX583" fmla="*/ 2147058 w 2974887"/>
              <a:gd name="connsiteY583" fmla="*/ 1693590 h 2167364"/>
              <a:gd name="connsiteX584" fmla="*/ 2155005 w 2974887"/>
              <a:gd name="connsiteY584" fmla="*/ 1701214 h 2167364"/>
              <a:gd name="connsiteX585" fmla="*/ 2147381 w 2974887"/>
              <a:gd name="connsiteY585" fmla="*/ 1709159 h 2167364"/>
              <a:gd name="connsiteX586" fmla="*/ 2110064 w 2974887"/>
              <a:gd name="connsiteY586" fmla="*/ 1709958 h 2167364"/>
              <a:gd name="connsiteX587" fmla="*/ 2110836 w 2974887"/>
              <a:gd name="connsiteY587" fmla="*/ 1747247 h 2167364"/>
              <a:gd name="connsiteX588" fmla="*/ 2103447 w 2974887"/>
              <a:gd name="connsiteY588" fmla="*/ 1754948 h 2167364"/>
              <a:gd name="connsiteX589" fmla="*/ 2095500 w 2974887"/>
              <a:gd name="connsiteY589" fmla="*/ 1747324 h 2167364"/>
              <a:gd name="connsiteX590" fmla="*/ 2094749 w 2974887"/>
              <a:gd name="connsiteY590" fmla="*/ 1710260 h 2167364"/>
              <a:gd name="connsiteX591" fmla="*/ 2057659 w 2974887"/>
              <a:gd name="connsiteY591" fmla="*/ 1711014 h 2167364"/>
              <a:gd name="connsiteX592" fmla="*/ 2049712 w 2974887"/>
              <a:gd name="connsiteY592" fmla="*/ 1703392 h 2167364"/>
              <a:gd name="connsiteX593" fmla="*/ 2049712 w 2974887"/>
              <a:gd name="connsiteY593" fmla="*/ 1703392 h 2167364"/>
              <a:gd name="connsiteX594" fmla="*/ 2049712 w 2974887"/>
              <a:gd name="connsiteY594" fmla="*/ 1290977 h 2167364"/>
              <a:gd name="connsiteX595" fmla="*/ 2057100 w 2974887"/>
              <a:gd name="connsiteY595" fmla="*/ 1283278 h 2167364"/>
              <a:gd name="connsiteX596" fmla="*/ 2094416 w 2974887"/>
              <a:gd name="connsiteY596" fmla="*/ 1282400 h 2167364"/>
              <a:gd name="connsiteX597" fmla="*/ 2093645 w 2974887"/>
              <a:gd name="connsiteY597" fmla="*/ 1245190 h 2167364"/>
              <a:gd name="connsiteX598" fmla="*/ 2101269 w 2974887"/>
              <a:gd name="connsiteY598" fmla="*/ 1237243 h 2167364"/>
              <a:gd name="connsiteX599" fmla="*/ 2108971 w 2974887"/>
              <a:gd name="connsiteY599" fmla="*/ 1244633 h 2167364"/>
              <a:gd name="connsiteX600" fmla="*/ 2109742 w 2974887"/>
              <a:gd name="connsiteY600" fmla="*/ 1282055 h 2167364"/>
              <a:gd name="connsiteX601" fmla="*/ 2147058 w 2974887"/>
              <a:gd name="connsiteY601" fmla="*/ 1281175 h 2167364"/>
              <a:gd name="connsiteX602" fmla="*/ 2155005 w 2974887"/>
              <a:gd name="connsiteY602" fmla="*/ 1288800 h 2167364"/>
              <a:gd name="connsiteX603" fmla="*/ 2147381 w 2974887"/>
              <a:gd name="connsiteY603" fmla="*/ 1296747 h 2167364"/>
              <a:gd name="connsiteX604" fmla="*/ 2110064 w 2974887"/>
              <a:gd name="connsiteY604" fmla="*/ 1297546 h 2167364"/>
              <a:gd name="connsiteX605" fmla="*/ 2110836 w 2974887"/>
              <a:gd name="connsiteY605" fmla="*/ 1334836 h 2167364"/>
              <a:gd name="connsiteX606" fmla="*/ 2103447 w 2974887"/>
              <a:gd name="connsiteY606" fmla="*/ 1342536 h 2167364"/>
              <a:gd name="connsiteX607" fmla="*/ 2095500 w 2974887"/>
              <a:gd name="connsiteY607" fmla="*/ 1334913 h 2167364"/>
              <a:gd name="connsiteX608" fmla="*/ 2094749 w 2974887"/>
              <a:gd name="connsiteY608" fmla="*/ 1297849 h 2167364"/>
              <a:gd name="connsiteX609" fmla="*/ 2057659 w 2974887"/>
              <a:gd name="connsiteY609" fmla="*/ 1298602 h 2167364"/>
              <a:gd name="connsiteX610" fmla="*/ 2049712 w 2974887"/>
              <a:gd name="connsiteY610" fmla="*/ 1290977 h 2167364"/>
              <a:gd name="connsiteX611" fmla="*/ 2049712 w 2974887"/>
              <a:gd name="connsiteY611" fmla="*/ 1290977 h 2167364"/>
              <a:gd name="connsiteX612" fmla="*/ 2049712 w 2974887"/>
              <a:gd name="connsiteY612" fmla="*/ 878561 h 2167364"/>
              <a:gd name="connsiteX613" fmla="*/ 2057100 w 2974887"/>
              <a:gd name="connsiteY613" fmla="*/ 870861 h 2167364"/>
              <a:gd name="connsiteX614" fmla="*/ 2094416 w 2974887"/>
              <a:gd name="connsiteY614" fmla="*/ 869982 h 2167364"/>
              <a:gd name="connsiteX615" fmla="*/ 2093645 w 2974887"/>
              <a:gd name="connsiteY615" fmla="*/ 832770 h 2167364"/>
              <a:gd name="connsiteX616" fmla="*/ 2101269 w 2974887"/>
              <a:gd name="connsiteY616" fmla="*/ 824825 h 2167364"/>
              <a:gd name="connsiteX617" fmla="*/ 2108971 w 2974887"/>
              <a:gd name="connsiteY617" fmla="*/ 832215 h 2167364"/>
              <a:gd name="connsiteX618" fmla="*/ 2109742 w 2974887"/>
              <a:gd name="connsiteY618" fmla="*/ 869639 h 2167364"/>
              <a:gd name="connsiteX619" fmla="*/ 2147058 w 2974887"/>
              <a:gd name="connsiteY619" fmla="*/ 868759 h 2167364"/>
              <a:gd name="connsiteX620" fmla="*/ 2155005 w 2974887"/>
              <a:gd name="connsiteY620" fmla="*/ 876382 h 2167364"/>
              <a:gd name="connsiteX621" fmla="*/ 2147381 w 2974887"/>
              <a:gd name="connsiteY621" fmla="*/ 884327 h 2167364"/>
              <a:gd name="connsiteX622" fmla="*/ 2110064 w 2974887"/>
              <a:gd name="connsiteY622" fmla="*/ 885128 h 2167364"/>
              <a:gd name="connsiteX623" fmla="*/ 2110836 w 2974887"/>
              <a:gd name="connsiteY623" fmla="*/ 922416 h 2167364"/>
              <a:gd name="connsiteX624" fmla="*/ 2103447 w 2974887"/>
              <a:gd name="connsiteY624" fmla="*/ 930116 h 2167364"/>
              <a:gd name="connsiteX625" fmla="*/ 2095500 w 2974887"/>
              <a:gd name="connsiteY625" fmla="*/ 922492 h 2167364"/>
              <a:gd name="connsiteX626" fmla="*/ 2094749 w 2974887"/>
              <a:gd name="connsiteY626" fmla="*/ 885429 h 2167364"/>
              <a:gd name="connsiteX627" fmla="*/ 2057659 w 2974887"/>
              <a:gd name="connsiteY627" fmla="*/ 886182 h 2167364"/>
              <a:gd name="connsiteX628" fmla="*/ 2049712 w 2974887"/>
              <a:gd name="connsiteY628" fmla="*/ 878561 h 2167364"/>
              <a:gd name="connsiteX629" fmla="*/ 2049712 w 2974887"/>
              <a:gd name="connsiteY629" fmla="*/ 878561 h 2167364"/>
              <a:gd name="connsiteX630" fmla="*/ 2049712 w 2974887"/>
              <a:gd name="connsiteY630" fmla="*/ 466147 h 2167364"/>
              <a:gd name="connsiteX631" fmla="*/ 2057100 w 2974887"/>
              <a:gd name="connsiteY631" fmla="*/ 458447 h 2167364"/>
              <a:gd name="connsiteX632" fmla="*/ 2094416 w 2974887"/>
              <a:gd name="connsiteY632" fmla="*/ 457567 h 2167364"/>
              <a:gd name="connsiteX633" fmla="*/ 2093645 w 2974887"/>
              <a:gd name="connsiteY633" fmla="*/ 420359 h 2167364"/>
              <a:gd name="connsiteX634" fmla="*/ 2101269 w 2974887"/>
              <a:gd name="connsiteY634" fmla="*/ 412411 h 2167364"/>
              <a:gd name="connsiteX635" fmla="*/ 2108971 w 2974887"/>
              <a:gd name="connsiteY635" fmla="*/ 419799 h 2167364"/>
              <a:gd name="connsiteX636" fmla="*/ 2109742 w 2974887"/>
              <a:gd name="connsiteY636" fmla="*/ 457225 h 2167364"/>
              <a:gd name="connsiteX637" fmla="*/ 2147058 w 2974887"/>
              <a:gd name="connsiteY637" fmla="*/ 456343 h 2167364"/>
              <a:gd name="connsiteX638" fmla="*/ 2155005 w 2974887"/>
              <a:gd name="connsiteY638" fmla="*/ 463968 h 2167364"/>
              <a:gd name="connsiteX639" fmla="*/ 2147381 w 2974887"/>
              <a:gd name="connsiteY639" fmla="*/ 471916 h 2167364"/>
              <a:gd name="connsiteX640" fmla="*/ 2110064 w 2974887"/>
              <a:gd name="connsiteY640" fmla="*/ 472715 h 2167364"/>
              <a:gd name="connsiteX641" fmla="*/ 2110836 w 2974887"/>
              <a:gd name="connsiteY641" fmla="*/ 510004 h 2167364"/>
              <a:gd name="connsiteX642" fmla="*/ 2103447 w 2974887"/>
              <a:gd name="connsiteY642" fmla="*/ 517703 h 2167364"/>
              <a:gd name="connsiteX643" fmla="*/ 2095500 w 2974887"/>
              <a:gd name="connsiteY643" fmla="*/ 510081 h 2167364"/>
              <a:gd name="connsiteX644" fmla="*/ 2094749 w 2974887"/>
              <a:gd name="connsiteY644" fmla="*/ 473017 h 2167364"/>
              <a:gd name="connsiteX645" fmla="*/ 2057659 w 2974887"/>
              <a:gd name="connsiteY645" fmla="*/ 473771 h 2167364"/>
              <a:gd name="connsiteX646" fmla="*/ 2049712 w 2974887"/>
              <a:gd name="connsiteY646" fmla="*/ 466147 h 2167364"/>
              <a:gd name="connsiteX647" fmla="*/ 2049712 w 2974887"/>
              <a:gd name="connsiteY647" fmla="*/ 466147 h 2167364"/>
              <a:gd name="connsiteX648" fmla="*/ 2049712 w 2974887"/>
              <a:gd name="connsiteY648" fmla="*/ 53734 h 2167364"/>
              <a:gd name="connsiteX649" fmla="*/ 2057100 w 2974887"/>
              <a:gd name="connsiteY649" fmla="*/ 46033 h 2167364"/>
              <a:gd name="connsiteX650" fmla="*/ 2094416 w 2974887"/>
              <a:gd name="connsiteY650" fmla="*/ 45157 h 2167364"/>
              <a:gd name="connsiteX651" fmla="*/ 2093645 w 2974887"/>
              <a:gd name="connsiteY651" fmla="*/ 7947 h 2167364"/>
              <a:gd name="connsiteX652" fmla="*/ 2101269 w 2974887"/>
              <a:gd name="connsiteY652" fmla="*/ 0 h 2167364"/>
              <a:gd name="connsiteX653" fmla="*/ 2108971 w 2974887"/>
              <a:gd name="connsiteY653" fmla="*/ 7386 h 2167364"/>
              <a:gd name="connsiteX654" fmla="*/ 2109742 w 2974887"/>
              <a:gd name="connsiteY654" fmla="*/ 44812 h 2167364"/>
              <a:gd name="connsiteX655" fmla="*/ 2147058 w 2974887"/>
              <a:gd name="connsiteY655" fmla="*/ 43932 h 2167364"/>
              <a:gd name="connsiteX656" fmla="*/ 2155005 w 2974887"/>
              <a:gd name="connsiteY656" fmla="*/ 51555 h 2167364"/>
              <a:gd name="connsiteX657" fmla="*/ 2147381 w 2974887"/>
              <a:gd name="connsiteY657" fmla="*/ 59500 h 2167364"/>
              <a:gd name="connsiteX658" fmla="*/ 2110064 w 2974887"/>
              <a:gd name="connsiteY658" fmla="*/ 60299 h 2167364"/>
              <a:gd name="connsiteX659" fmla="*/ 2110836 w 2974887"/>
              <a:gd name="connsiteY659" fmla="*/ 97588 h 2167364"/>
              <a:gd name="connsiteX660" fmla="*/ 2103447 w 2974887"/>
              <a:gd name="connsiteY660" fmla="*/ 105287 h 2167364"/>
              <a:gd name="connsiteX661" fmla="*/ 2095500 w 2974887"/>
              <a:gd name="connsiteY661" fmla="*/ 97665 h 2167364"/>
              <a:gd name="connsiteX662" fmla="*/ 2094749 w 2974887"/>
              <a:gd name="connsiteY662" fmla="*/ 60601 h 2167364"/>
              <a:gd name="connsiteX663" fmla="*/ 2057659 w 2974887"/>
              <a:gd name="connsiteY663" fmla="*/ 61357 h 2167364"/>
              <a:gd name="connsiteX664" fmla="*/ 2049712 w 2974887"/>
              <a:gd name="connsiteY664" fmla="*/ 53734 h 2167364"/>
              <a:gd name="connsiteX665" fmla="*/ 2049712 w 2974887"/>
              <a:gd name="connsiteY665" fmla="*/ 53734 h 2167364"/>
              <a:gd name="connsiteX666" fmla="*/ 2459654 w 2974887"/>
              <a:gd name="connsiteY666" fmla="*/ 2115808 h 2167364"/>
              <a:gd name="connsiteX667" fmla="*/ 2467044 w 2974887"/>
              <a:gd name="connsiteY667" fmla="*/ 2108104 h 2167364"/>
              <a:gd name="connsiteX668" fmla="*/ 2504357 w 2974887"/>
              <a:gd name="connsiteY668" fmla="*/ 2107228 h 2167364"/>
              <a:gd name="connsiteX669" fmla="*/ 2503587 w 2974887"/>
              <a:gd name="connsiteY669" fmla="*/ 2070017 h 2167364"/>
              <a:gd name="connsiteX670" fmla="*/ 2511211 w 2974887"/>
              <a:gd name="connsiteY670" fmla="*/ 2062072 h 2167364"/>
              <a:gd name="connsiteX671" fmla="*/ 2518911 w 2974887"/>
              <a:gd name="connsiteY671" fmla="*/ 2069462 h 2167364"/>
              <a:gd name="connsiteX672" fmla="*/ 2519684 w 2974887"/>
              <a:gd name="connsiteY672" fmla="*/ 2106884 h 2167364"/>
              <a:gd name="connsiteX673" fmla="*/ 2557000 w 2974887"/>
              <a:gd name="connsiteY673" fmla="*/ 2106006 h 2167364"/>
              <a:gd name="connsiteX674" fmla="*/ 2564947 w 2974887"/>
              <a:gd name="connsiteY674" fmla="*/ 2113631 h 2167364"/>
              <a:gd name="connsiteX675" fmla="*/ 2557324 w 2974887"/>
              <a:gd name="connsiteY675" fmla="*/ 2121576 h 2167364"/>
              <a:gd name="connsiteX676" fmla="*/ 2520008 w 2974887"/>
              <a:gd name="connsiteY676" fmla="*/ 2122374 h 2167364"/>
              <a:gd name="connsiteX677" fmla="*/ 2520776 w 2974887"/>
              <a:gd name="connsiteY677" fmla="*/ 2159663 h 2167364"/>
              <a:gd name="connsiteX678" fmla="*/ 2513390 w 2974887"/>
              <a:gd name="connsiteY678" fmla="*/ 2167365 h 2167364"/>
              <a:gd name="connsiteX679" fmla="*/ 2505444 w 2974887"/>
              <a:gd name="connsiteY679" fmla="*/ 2159740 h 2167364"/>
              <a:gd name="connsiteX680" fmla="*/ 2504691 w 2974887"/>
              <a:gd name="connsiteY680" fmla="*/ 2122676 h 2167364"/>
              <a:gd name="connsiteX681" fmla="*/ 2467601 w 2974887"/>
              <a:gd name="connsiteY681" fmla="*/ 2123432 h 2167364"/>
              <a:gd name="connsiteX682" fmla="*/ 2459654 w 2974887"/>
              <a:gd name="connsiteY682" fmla="*/ 2115808 h 2167364"/>
              <a:gd name="connsiteX683" fmla="*/ 2459654 w 2974887"/>
              <a:gd name="connsiteY683" fmla="*/ 2115808 h 2167364"/>
              <a:gd name="connsiteX684" fmla="*/ 2459654 w 2974887"/>
              <a:gd name="connsiteY684" fmla="*/ 1703392 h 2167364"/>
              <a:gd name="connsiteX685" fmla="*/ 2467044 w 2974887"/>
              <a:gd name="connsiteY685" fmla="*/ 1695692 h 2167364"/>
              <a:gd name="connsiteX686" fmla="*/ 2504357 w 2974887"/>
              <a:gd name="connsiteY686" fmla="*/ 1694814 h 2167364"/>
              <a:gd name="connsiteX687" fmla="*/ 2503587 w 2974887"/>
              <a:gd name="connsiteY687" fmla="*/ 1657603 h 2167364"/>
              <a:gd name="connsiteX688" fmla="*/ 2511211 w 2974887"/>
              <a:gd name="connsiteY688" fmla="*/ 1649658 h 2167364"/>
              <a:gd name="connsiteX689" fmla="*/ 2518911 w 2974887"/>
              <a:gd name="connsiteY689" fmla="*/ 1657045 h 2167364"/>
              <a:gd name="connsiteX690" fmla="*/ 2519684 w 2974887"/>
              <a:gd name="connsiteY690" fmla="*/ 1694468 h 2167364"/>
              <a:gd name="connsiteX691" fmla="*/ 2557000 w 2974887"/>
              <a:gd name="connsiteY691" fmla="*/ 1693590 h 2167364"/>
              <a:gd name="connsiteX692" fmla="*/ 2564947 w 2974887"/>
              <a:gd name="connsiteY692" fmla="*/ 1701214 h 2167364"/>
              <a:gd name="connsiteX693" fmla="*/ 2557324 w 2974887"/>
              <a:gd name="connsiteY693" fmla="*/ 1709159 h 2167364"/>
              <a:gd name="connsiteX694" fmla="*/ 2520008 w 2974887"/>
              <a:gd name="connsiteY694" fmla="*/ 1709958 h 2167364"/>
              <a:gd name="connsiteX695" fmla="*/ 2520776 w 2974887"/>
              <a:gd name="connsiteY695" fmla="*/ 1747247 h 2167364"/>
              <a:gd name="connsiteX696" fmla="*/ 2513390 w 2974887"/>
              <a:gd name="connsiteY696" fmla="*/ 1754948 h 2167364"/>
              <a:gd name="connsiteX697" fmla="*/ 2505444 w 2974887"/>
              <a:gd name="connsiteY697" fmla="*/ 1747324 h 2167364"/>
              <a:gd name="connsiteX698" fmla="*/ 2504691 w 2974887"/>
              <a:gd name="connsiteY698" fmla="*/ 1710260 h 2167364"/>
              <a:gd name="connsiteX699" fmla="*/ 2467601 w 2974887"/>
              <a:gd name="connsiteY699" fmla="*/ 1711014 h 2167364"/>
              <a:gd name="connsiteX700" fmla="*/ 2459654 w 2974887"/>
              <a:gd name="connsiteY700" fmla="*/ 1703392 h 2167364"/>
              <a:gd name="connsiteX701" fmla="*/ 2459654 w 2974887"/>
              <a:gd name="connsiteY701" fmla="*/ 1703392 h 2167364"/>
              <a:gd name="connsiteX702" fmla="*/ 2459654 w 2974887"/>
              <a:gd name="connsiteY702" fmla="*/ 1290977 h 2167364"/>
              <a:gd name="connsiteX703" fmla="*/ 2467044 w 2974887"/>
              <a:gd name="connsiteY703" fmla="*/ 1283278 h 2167364"/>
              <a:gd name="connsiteX704" fmla="*/ 2504357 w 2974887"/>
              <a:gd name="connsiteY704" fmla="*/ 1282400 h 2167364"/>
              <a:gd name="connsiteX705" fmla="*/ 2503587 w 2974887"/>
              <a:gd name="connsiteY705" fmla="*/ 1245190 h 2167364"/>
              <a:gd name="connsiteX706" fmla="*/ 2511211 w 2974887"/>
              <a:gd name="connsiteY706" fmla="*/ 1237243 h 2167364"/>
              <a:gd name="connsiteX707" fmla="*/ 2518911 w 2974887"/>
              <a:gd name="connsiteY707" fmla="*/ 1244633 h 2167364"/>
              <a:gd name="connsiteX708" fmla="*/ 2519684 w 2974887"/>
              <a:gd name="connsiteY708" fmla="*/ 1282055 h 2167364"/>
              <a:gd name="connsiteX709" fmla="*/ 2557000 w 2974887"/>
              <a:gd name="connsiteY709" fmla="*/ 1281175 h 2167364"/>
              <a:gd name="connsiteX710" fmla="*/ 2564947 w 2974887"/>
              <a:gd name="connsiteY710" fmla="*/ 1288800 h 2167364"/>
              <a:gd name="connsiteX711" fmla="*/ 2557324 w 2974887"/>
              <a:gd name="connsiteY711" fmla="*/ 1296747 h 2167364"/>
              <a:gd name="connsiteX712" fmla="*/ 2520008 w 2974887"/>
              <a:gd name="connsiteY712" fmla="*/ 1297546 h 2167364"/>
              <a:gd name="connsiteX713" fmla="*/ 2520776 w 2974887"/>
              <a:gd name="connsiteY713" fmla="*/ 1334836 h 2167364"/>
              <a:gd name="connsiteX714" fmla="*/ 2513390 w 2974887"/>
              <a:gd name="connsiteY714" fmla="*/ 1342536 h 2167364"/>
              <a:gd name="connsiteX715" fmla="*/ 2505444 w 2974887"/>
              <a:gd name="connsiteY715" fmla="*/ 1334913 h 2167364"/>
              <a:gd name="connsiteX716" fmla="*/ 2504691 w 2974887"/>
              <a:gd name="connsiteY716" fmla="*/ 1297849 h 2167364"/>
              <a:gd name="connsiteX717" fmla="*/ 2467601 w 2974887"/>
              <a:gd name="connsiteY717" fmla="*/ 1298602 h 2167364"/>
              <a:gd name="connsiteX718" fmla="*/ 2459654 w 2974887"/>
              <a:gd name="connsiteY718" fmla="*/ 1290977 h 2167364"/>
              <a:gd name="connsiteX719" fmla="*/ 2459654 w 2974887"/>
              <a:gd name="connsiteY719" fmla="*/ 1290977 h 2167364"/>
              <a:gd name="connsiteX720" fmla="*/ 2459654 w 2974887"/>
              <a:gd name="connsiteY720" fmla="*/ 878561 h 2167364"/>
              <a:gd name="connsiteX721" fmla="*/ 2467044 w 2974887"/>
              <a:gd name="connsiteY721" fmla="*/ 870861 h 2167364"/>
              <a:gd name="connsiteX722" fmla="*/ 2504357 w 2974887"/>
              <a:gd name="connsiteY722" fmla="*/ 869982 h 2167364"/>
              <a:gd name="connsiteX723" fmla="*/ 2503587 w 2974887"/>
              <a:gd name="connsiteY723" fmla="*/ 832770 h 2167364"/>
              <a:gd name="connsiteX724" fmla="*/ 2511211 w 2974887"/>
              <a:gd name="connsiteY724" fmla="*/ 824825 h 2167364"/>
              <a:gd name="connsiteX725" fmla="*/ 2518911 w 2974887"/>
              <a:gd name="connsiteY725" fmla="*/ 832215 h 2167364"/>
              <a:gd name="connsiteX726" fmla="*/ 2519684 w 2974887"/>
              <a:gd name="connsiteY726" fmla="*/ 869639 h 2167364"/>
              <a:gd name="connsiteX727" fmla="*/ 2557000 w 2974887"/>
              <a:gd name="connsiteY727" fmla="*/ 868759 h 2167364"/>
              <a:gd name="connsiteX728" fmla="*/ 2564947 w 2974887"/>
              <a:gd name="connsiteY728" fmla="*/ 876382 h 2167364"/>
              <a:gd name="connsiteX729" fmla="*/ 2557324 w 2974887"/>
              <a:gd name="connsiteY729" fmla="*/ 884327 h 2167364"/>
              <a:gd name="connsiteX730" fmla="*/ 2520008 w 2974887"/>
              <a:gd name="connsiteY730" fmla="*/ 885128 h 2167364"/>
              <a:gd name="connsiteX731" fmla="*/ 2520776 w 2974887"/>
              <a:gd name="connsiteY731" fmla="*/ 922416 h 2167364"/>
              <a:gd name="connsiteX732" fmla="*/ 2513390 w 2974887"/>
              <a:gd name="connsiteY732" fmla="*/ 930116 h 2167364"/>
              <a:gd name="connsiteX733" fmla="*/ 2505444 w 2974887"/>
              <a:gd name="connsiteY733" fmla="*/ 922492 h 2167364"/>
              <a:gd name="connsiteX734" fmla="*/ 2504691 w 2974887"/>
              <a:gd name="connsiteY734" fmla="*/ 885429 h 2167364"/>
              <a:gd name="connsiteX735" fmla="*/ 2467601 w 2974887"/>
              <a:gd name="connsiteY735" fmla="*/ 886182 h 2167364"/>
              <a:gd name="connsiteX736" fmla="*/ 2459654 w 2974887"/>
              <a:gd name="connsiteY736" fmla="*/ 878561 h 2167364"/>
              <a:gd name="connsiteX737" fmla="*/ 2459654 w 2974887"/>
              <a:gd name="connsiteY737" fmla="*/ 878561 h 2167364"/>
              <a:gd name="connsiteX738" fmla="*/ 2459654 w 2974887"/>
              <a:gd name="connsiteY738" fmla="*/ 466147 h 2167364"/>
              <a:gd name="connsiteX739" fmla="*/ 2467044 w 2974887"/>
              <a:gd name="connsiteY739" fmla="*/ 458447 h 2167364"/>
              <a:gd name="connsiteX740" fmla="*/ 2504357 w 2974887"/>
              <a:gd name="connsiteY740" fmla="*/ 457567 h 2167364"/>
              <a:gd name="connsiteX741" fmla="*/ 2503587 w 2974887"/>
              <a:gd name="connsiteY741" fmla="*/ 420359 h 2167364"/>
              <a:gd name="connsiteX742" fmla="*/ 2511211 w 2974887"/>
              <a:gd name="connsiteY742" fmla="*/ 412411 h 2167364"/>
              <a:gd name="connsiteX743" fmla="*/ 2518911 w 2974887"/>
              <a:gd name="connsiteY743" fmla="*/ 419799 h 2167364"/>
              <a:gd name="connsiteX744" fmla="*/ 2519684 w 2974887"/>
              <a:gd name="connsiteY744" fmla="*/ 457225 h 2167364"/>
              <a:gd name="connsiteX745" fmla="*/ 2557000 w 2974887"/>
              <a:gd name="connsiteY745" fmla="*/ 456343 h 2167364"/>
              <a:gd name="connsiteX746" fmla="*/ 2564947 w 2974887"/>
              <a:gd name="connsiteY746" fmla="*/ 463968 h 2167364"/>
              <a:gd name="connsiteX747" fmla="*/ 2557324 w 2974887"/>
              <a:gd name="connsiteY747" fmla="*/ 471916 h 2167364"/>
              <a:gd name="connsiteX748" fmla="*/ 2520008 w 2974887"/>
              <a:gd name="connsiteY748" fmla="*/ 472715 h 2167364"/>
              <a:gd name="connsiteX749" fmla="*/ 2520776 w 2974887"/>
              <a:gd name="connsiteY749" fmla="*/ 510004 h 2167364"/>
              <a:gd name="connsiteX750" fmla="*/ 2513390 w 2974887"/>
              <a:gd name="connsiteY750" fmla="*/ 517703 h 2167364"/>
              <a:gd name="connsiteX751" fmla="*/ 2505444 w 2974887"/>
              <a:gd name="connsiteY751" fmla="*/ 510081 h 2167364"/>
              <a:gd name="connsiteX752" fmla="*/ 2504691 w 2974887"/>
              <a:gd name="connsiteY752" fmla="*/ 473017 h 2167364"/>
              <a:gd name="connsiteX753" fmla="*/ 2467601 w 2974887"/>
              <a:gd name="connsiteY753" fmla="*/ 473771 h 2167364"/>
              <a:gd name="connsiteX754" fmla="*/ 2459654 w 2974887"/>
              <a:gd name="connsiteY754" fmla="*/ 466147 h 2167364"/>
              <a:gd name="connsiteX755" fmla="*/ 2459654 w 2974887"/>
              <a:gd name="connsiteY755" fmla="*/ 466147 h 2167364"/>
              <a:gd name="connsiteX756" fmla="*/ 2459654 w 2974887"/>
              <a:gd name="connsiteY756" fmla="*/ 53734 h 2167364"/>
              <a:gd name="connsiteX757" fmla="*/ 2467044 w 2974887"/>
              <a:gd name="connsiteY757" fmla="*/ 46033 h 2167364"/>
              <a:gd name="connsiteX758" fmla="*/ 2504357 w 2974887"/>
              <a:gd name="connsiteY758" fmla="*/ 45157 h 2167364"/>
              <a:gd name="connsiteX759" fmla="*/ 2503587 w 2974887"/>
              <a:gd name="connsiteY759" fmla="*/ 7947 h 2167364"/>
              <a:gd name="connsiteX760" fmla="*/ 2511211 w 2974887"/>
              <a:gd name="connsiteY760" fmla="*/ 0 h 2167364"/>
              <a:gd name="connsiteX761" fmla="*/ 2518911 w 2974887"/>
              <a:gd name="connsiteY761" fmla="*/ 7386 h 2167364"/>
              <a:gd name="connsiteX762" fmla="*/ 2519684 w 2974887"/>
              <a:gd name="connsiteY762" fmla="*/ 44812 h 2167364"/>
              <a:gd name="connsiteX763" fmla="*/ 2557000 w 2974887"/>
              <a:gd name="connsiteY763" fmla="*/ 43932 h 2167364"/>
              <a:gd name="connsiteX764" fmla="*/ 2564947 w 2974887"/>
              <a:gd name="connsiteY764" fmla="*/ 51555 h 2167364"/>
              <a:gd name="connsiteX765" fmla="*/ 2557324 w 2974887"/>
              <a:gd name="connsiteY765" fmla="*/ 59500 h 2167364"/>
              <a:gd name="connsiteX766" fmla="*/ 2520008 w 2974887"/>
              <a:gd name="connsiteY766" fmla="*/ 60299 h 2167364"/>
              <a:gd name="connsiteX767" fmla="*/ 2520776 w 2974887"/>
              <a:gd name="connsiteY767" fmla="*/ 97588 h 2167364"/>
              <a:gd name="connsiteX768" fmla="*/ 2513390 w 2974887"/>
              <a:gd name="connsiteY768" fmla="*/ 105287 h 2167364"/>
              <a:gd name="connsiteX769" fmla="*/ 2505444 w 2974887"/>
              <a:gd name="connsiteY769" fmla="*/ 97665 h 2167364"/>
              <a:gd name="connsiteX770" fmla="*/ 2504691 w 2974887"/>
              <a:gd name="connsiteY770" fmla="*/ 60601 h 2167364"/>
              <a:gd name="connsiteX771" fmla="*/ 2467601 w 2974887"/>
              <a:gd name="connsiteY771" fmla="*/ 61357 h 2167364"/>
              <a:gd name="connsiteX772" fmla="*/ 2459654 w 2974887"/>
              <a:gd name="connsiteY772" fmla="*/ 53734 h 2167364"/>
              <a:gd name="connsiteX773" fmla="*/ 2459654 w 2974887"/>
              <a:gd name="connsiteY773" fmla="*/ 53734 h 2167364"/>
              <a:gd name="connsiteX774" fmla="*/ 2869597 w 2974887"/>
              <a:gd name="connsiteY774" fmla="*/ 2115808 h 2167364"/>
              <a:gd name="connsiteX775" fmla="*/ 2876986 w 2974887"/>
              <a:gd name="connsiteY775" fmla="*/ 2108104 h 2167364"/>
              <a:gd name="connsiteX776" fmla="*/ 2914299 w 2974887"/>
              <a:gd name="connsiteY776" fmla="*/ 2107228 h 2167364"/>
              <a:gd name="connsiteX777" fmla="*/ 2913531 w 2974887"/>
              <a:gd name="connsiteY777" fmla="*/ 2070017 h 2167364"/>
              <a:gd name="connsiteX778" fmla="*/ 2921153 w 2974887"/>
              <a:gd name="connsiteY778" fmla="*/ 2062072 h 2167364"/>
              <a:gd name="connsiteX779" fmla="*/ 2928853 w 2974887"/>
              <a:gd name="connsiteY779" fmla="*/ 2069462 h 2167364"/>
              <a:gd name="connsiteX780" fmla="*/ 2929626 w 2974887"/>
              <a:gd name="connsiteY780" fmla="*/ 2106884 h 2167364"/>
              <a:gd name="connsiteX781" fmla="*/ 2966943 w 2974887"/>
              <a:gd name="connsiteY781" fmla="*/ 2106006 h 2167364"/>
              <a:gd name="connsiteX782" fmla="*/ 2974887 w 2974887"/>
              <a:gd name="connsiteY782" fmla="*/ 2113631 h 2167364"/>
              <a:gd name="connsiteX783" fmla="*/ 2967263 w 2974887"/>
              <a:gd name="connsiteY783" fmla="*/ 2121576 h 2167364"/>
              <a:gd name="connsiteX784" fmla="*/ 2929947 w 2974887"/>
              <a:gd name="connsiteY784" fmla="*/ 2122374 h 2167364"/>
              <a:gd name="connsiteX785" fmla="*/ 2930718 w 2974887"/>
              <a:gd name="connsiteY785" fmla="*/ 2159663 h 2167364"/>
              <a:gd name="connsiteX786" fmla="*/ 2923329 w 2974887"/>
              <a:gd name="connsiteY786" fmla="*/ 2167365 h 2167364"/>
              <a:gd name="connsiteX787" fmla="*/ 2915384 w 2974887"/>
              <a:gd name="connsiteY787" fmla="*/ 2159740 h 2167364"/>
              <a:gd name="connsiteX788" fmla="*/ 2914629 w 2974887"/>
              <a:gd name="connsiteY788" fmla="*/ 2122676 h 2167364"/>
              <a:gd name="connsiteX789" fmla="*/ 2877540 w 2974887"/>
              <a:gd name="connsiteY789" fmla="*/ 2123432 h 2167364"/>
              <a:gd name="connsiteX790" fmla="*/ 2869597 w 2974887"/>
              <a:gd name="connsiteY790" fmla="*/ 2115808 h 2167364"/>
              <a:gd name="connsiteX791" fmla="*/ 2869597 w 2974887"/>
              <a:gd name="connsiteY791" fmla="*/ 2115808 h 2167364"/>
              <a:gd name="connsiteX792" fmla="*/ 2869597 w 2974887"/>
              <a:gd name="connsiteY792" fmla="*/ 1703392 h 2167364"/>
              <a:gd name="connsiteX793" fmla="*/ 2876986 w 2974887"/>
              <a:gd name="connsiteY793" fmla="*/ 1695692 h 2167364"/>
              <a:gd name="connsiteX794" fmla="*/ 2914299 w 2974887"/>
              <a:gd name="connsiteY794" fmla="*/ 1694814 h 2167364"/>
              <a:gd name="connsiteX795" fmla="*/ 2913531 w 2974887"/>
              <a:gd name="connsiteY795" fmla="*/ 1657603 h 2167364"/>
              <a:gd name="connsiteX796" fmla="*/ 2921153 w 2974887"/>
              <a:gd name="connsiteY796" fmla="*/ 1649658 h 2167364"/>
              <a:gd name="connsiteX797" fmla="*/ 2928853 w 2974887"/>
              <a:gd name="connsiteY797" fmla="*/ 1657045 h 2167364"/>
              <a:gd name="connsiteX798" fmla="*/ 2929626 w 2974887"/>
              <a:gd name="connsiteY798" fmla="*/ 1694468 h 2167364"/>
              <a:gd name="connsiteX799" fmla="*/ 2966943 w 2974887"/>
              <a:gd name="connsiteY799" fmla="*/ 1693590 h 2167364"/>
              <a:gd name="connsiteX800" fmla="*/ 2974887 w 2974887"/>
              <a:gd name="connsiteY800" fmla="*/ 1701214 h 2167364"/>
              <a:gd name="connsiteX801" fmla="*/ 2967263 w 2974887"/>
              <a:gd name="connsiteY801" fmla="*/ 1709159 h 2167364"/>
              <a:gd name="connsiteX802" fmla="*/ 2929947 w 2974887"/>
              <a:gd name="connsiteY802" fmla="*/ 1709958 h 2167364"/>
              <a:gd name="connsiteX803" fmla="*/ 2930718 w 2974887"/>
              <a:gd name="connsiteY803" fmla="*/ 1747247 h 2167364"/>
              <a:gd name="connsiteX804" fmla="*/ 2923329 w 2974887"/>
              <a:gd name="connsiteY804" fmla="*/ 1754948 h 2167364"/>
              <a:gd name="connsiteX805" fmla="*/ 2915384 w 2974887"/>
              <a:gd name="connsiteY805" fmla="*/ 1747324 h 2167364"/>
              <a:gd name="connsiteX806" fmla="*/ 2914629 w 2974887"/>
              <a:gd name="connsiteY806" fmla="*/ 1710260 h 2167364"/>
              <a:gd name="connsiteX807" fmla="*/ 2877540 w 2974887"/>
              <a:gd name="connsiteY807" fmla="*/ 1711014 h 2167364"/>
              <a:gd name="connsiteX808" fmla="*/ 2869597 w 2974887"/>
              <a:gd name="connsiteY808" fmla="*/ 1703392 h 2167364"/>
              <a:gd name="connsiteX809" fmla="*/ 2869597 w 2974887"/>
              <a:gd name="connsiteY809" fmla="*/ 1703392 h 2167364"/>
              <a:gd name="connsiteX810" fmla="*/ 2869597 w 2974887"/>
              <a:gd name="connsiteY810" fmla="*/ 1290977 h 2167364"/>
              <a:gd name="connsiteX811" fmla="*/ 2876986 w 2974887"/>
              <a:gd name="connsiteY811" fmla="*/ 1283278 h 2167364"/>
              <a:gd name="connsiteX812" fmla="*/ 2914299 w 2974887"/>
              <a:gd name="connsiteY812" fmla="*/ 1282400 h 2167364"/>
              <a:gd name="connsiteX813" fmla="*/ 2913531 w 2974887"/>
              <a:gd name="connsiteY813" fmla="*/ 1245190 h 2167364"/>
              <a:gd name="connsiteX814" fmla="*/ 2921153 w 2974887"/>
              <a:gd name="connsiteY814" fmla="*/ 1237243 h 2167364"/>
              <a:gd name="connsiteX815" fmla="*/ 2928853 w 2974887"/>
              <a:gd name="connsiteY815" fmla="*/ 1244633 h 2167364"/>
              <a:gd name="connsiteX816" fmla="*/ 2929626 w 2974887"/>
              <a:gd name="connsiteY816" fmla="*/ 1282055 h 2167364"/>
              <a:gd name="connsiteX817" fmla="*/ 2966943 w 2974887"/>
              <a:gd name="connsiteY817" fmla="*/ 1281175 h 2167364"/>
              <a:gd name="connsiteX818" fmla="*/ 2974887 w 2974887"/>
              <a:gd name="connsiteY818" fmla="*/ 1288800 h 2167364"/>
              <a:gd name="connsiteX819" fmla="*/ 2967263 w 2974887"/>
              <a:gd name="connsiteY819" fmla="*/ 1296747 h 2167364"/>
              <a:gd name="connsiteX820" fmla="*/ 2929947 w 2974887"/>
              <a:gd name="connsiteY820" fmla="*/ 1297546 h 2167364"/>
              <a:gd name="connsiteX821" fmla="*/ 2930718 w 2974887"/>
              <a:gd name="connsiteY821" fmla="*/ 1334836 h 2167364"/>
              <a:gd name="connsiteX822" fmla="*/ 2923329 w 2974887"/>
              <a:gd name="connsiteY822" fmla="*/ 1342536 h 2167364"/>
              <a:gd name="connsiteX823" fmla="*/ 2915384 w 2974887"/>
              <a:gd name="connsiteY823" fmla="*/ 1334913 h 2167364"/>
              <a:gd name="connsiteX824" fmla="*/ 2914629 w 2974887"/>
              <a:gd name="connsiteY824" fmla="*/ 1297849 h 2167364"/>
              <a:gd name="connsiteX825" fmla="*/ 2877540 w 2974887"/>
              <a:gd name="connsiteY825" fmla="*/ 1298602 h 2167364"/>
              <a:gd name="connsiteX826" fmla="*/ 2869597 w 2974887"/>
              <a:gd name="connsiteY826" fmla="*/ 1290977 h 2167364"/>
              <a:gd name="connsiteX827" fmla="*/ 2869597 w 2974887"/>
              <a:gd name="connsiteY827" fmla="*/ 1290977 h 2167364"/>
              <a:gd name="connsiteX828" fmla="*/ 2869597 w 2974887"/>
              <a:gd name="connsiteY828" fmla="*/ 878561 h 2167364"/>
              <a:gd name="connsiteX829" fmla="*/ 2876986 w 2974887"/>
              <a:gd name="connsiteY829" fmla="*/ 870861 h 2167364"/>
              <a:gd name="connsiteX830" fmla="*/ 2914299 w 2974887"/>
              <a:gd name="connsiteY830" fmla="*/ 869982 h 2167364"/>
              <a:gd name="connsiteX831" fmla="*/ 2913531 w 2974887"/>
              <a:gd name="connsiteY831" fmla="*/ 832770 h 2167364"/>
              <a:gd name="connsiteX832" fmla="*/ 2921153 w 2974887"/>
              <a:gd name="connsiteY832" fmla="*/ 824825 h 2167364"/>
              <a:gd name="connsiteX833" fmla="*/ 2928853 w 2974887"/>
              <a:gd name="connsiteY833" fmla="*/ 832215 h 2167364"/>
              <a:gd name="connsiteX834" fmla="*/ 2929626 w 2974887"/>
              <a:gd name="connsiteY834" fmla="*/ 869639 h 2167364"/>
              <a:gd name="connsiteX835" fmla="*/ 2966943 w 2974887"/>
              <a:gd name="connsiteY835" fmla="*/ 868759 h 2167364"/>
              <a:gd name="connsiteX836" fmla="*/ 2974887 w 2974887"/>
              <a:gd name="connsiteY836" fmla="*/ 876382 h 2167364"/>
              <a:gd name="connsiteX837" fmla="*/ 2967263 w 2974887"/>
              <a:gd name="connsiteY837" fmla="*/ 884327 h 2167364"/>
              <a:gd name="connsiteX838" fmla="*/ 2929947 w 2974887"/>
              <a:gd name="connsiteY838" fmla="*/ 885128 h 2167364"/>
              <a:gd name="connsiteX839" fmla="*/ 2930718 w 2974887"/>
              <a:gd name="connsiteY839" fmla="*/ 922416 h 2167364"/>
              <a:gd name="connsiteX840" fmla="*/ 2923329 w 2974887"/>
              <a:gd name="connsiteY840" fmla="*/ 930116 h 2167364"/>
              <a:gd name="connsiteX841" fmla="*/ 2915384 w 2974887"/>
              <a:gd name="connsiteY841" fmla="*/ 922492 h 2167364"/>
              <a:gd name="connsiteX842" fmla="*/ 2914629 w 2974887"/>
              <a:gd name="connsiteY842" fmla="*/ 885429 h 2167364"/>
              <a:gd name="connsiteX843" fmla="*/ 2877540 w 2974887"/>
              <a:gd name="connsiteY843" fmla="*/ 886182 h 2167364"/>
              <a:gd name="connsiteX844" fmla="*/ 2869597 w 2974887"/>
              <a:gd name="connsiteY844" fmla="*/ 878561 h 2167364"/>
              <a:gd name="connsiteX845" fmla="*/ 2869597 w 2974887"/>
              <a:gd name="connsiteY845" fmla="*/ 878561 h 2167364"/>
              <a:gd name="connsiteX846" fmla="*/ 2869597 w 2974887"/>
              <a:gd name="connsiteY846" fmla="*/ 466147 h 2167364"/>
              <a:gd name="connsiteX847" fmla="*/ 2876986 w 2974887"/>
              <a:gd name="connsiteY847" fmla="*/ 458447 h 2167364"/>
              <a:gd name="connsiteX848" fmla="*/ 2914299 w 2974887"/>
              <a:gd name="connsiteY848" fmla="*/ 457567 h 2167364"/>
              <a:gd name="connsiteX849" fmla="*/ 2913531 w 2974887"/>
              <a:gd name="connsiteY849" fmla="*/ 420359 h 2167364"/>
              <a:gd name="connsiteX850" fmla="*/ 2921153 w 2974887"/>
              <a:gd name="connsiteY850" fmla="*/ 412411 h 2167364"/>
              <a:gd name="connsiteX851" fmla="*/ 2928853 w 2974887"/>
              <a:gd name="connsiteY851" fmla="*/ 419799 h 2167364"/>
              <a:gd name="connsiteX852" fmla="*/ 2929626 w 2974887"/>
              <a:gd name="connsiteY852" fmla="*/ 457225 h 2167364"/>
              <a:gd name="connsiteX853" fmla="*/ 2966943 w 2974887"/>
              <a:gd name="connsiteY853" fmla="*/ 456343 h 2167364"/>
              <a:gd name="connsiteX854" fmla="*/ 2974887 w 2974887"/>
              <a:gd name="connsiteY854" fmla="*/ 463968 h 2167364"/>
              <a:gd name="connsiteX855" fmla="*/ 2967263 w 2974887"/>
              <a:gd name="connsiteY855" fmla="*/ 471916 h 2167364"/>
              <a:gd name="connsiteX856" fmla="*/ 2929947 w 2974887"/>
              <a:gd name="connsiteY856" fmla="*/ 472715 h 2167364"/>
              <a:gd name="connsiteX857" fmla="*/ 2930718 w 2974887"/>
              <a:gd name="connsiteY857" fmla="*/ 510004 h 2167364"/>
              <a:gd name="connsiteX858" fmla="*/ 2923329 w 2974887"/>
              <a:gd name="connsiteY858" fmla="*/ 517703 h 2167364"/>
              <a:gd name="connsiteX859" fmla="*/ 2915384 w 2974887"/>
              <a:gd name="connsiteY859" fmla="*/ 510081 h 2167364"/>
              <a:gd name="connsiteX860" fmla="*/ 2914629 w 2974887"/>
              <a:gd name="connsiteY860" fmla="*/ 473017 h 2167364"/>
              <a:gd name="connsiteX861" fmla="*/ 2877540 w 2974887"/>
              <a:gd name="connsiteY861" fmla="*/ 473771 h 2167364"/>
              <a:gd name="connsiteX862" fmla="*/ 2869597 w 2974887"/>
              <a:gd name="connsiteY862" fmla="*/ 466147 h 2167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</a:cxnLst>
            <a:rect l="l" t="t" r="r" b="b"/>
            <a:pathLst>
              <a:path w="2974887" h="2167364">
                <a:moveTo>
                  <a:pt x="2869597" y="53734"/>
                </a:moveTo>
                <a:lnTo>
                  <a:pt x="2876986" y="46033"/>
                </a:lnTo>
                <a:lnTo>
                  <a:pt x="2914299" y="45157"/>
                </a:lnTo>
                <a:lnTo>
                  <a:pt x="2913531" y="7947"/>
                </a:lnTo>
                <a:lnTo>
                  <a:pt x="2921153" y="0"/>
                </a:lnTo>
                <a:lnTo>
                  <a:pt x="2928853" y="7386"/>
                </a:lnTo>
                <a:lnTo>
                  <a:pt x="2929626" y="44812"/>
                </a:lnTo>
                <a:lnTo>
                  <a:pt x="2966943" y="43932"/>
                </a:lnTo>
                <a:lnTo>
                  <a:pt x="2974887" y="51555"/>
                </a:lnTo>
                <a:lnTo>
                  <a:pt x="2967263" y="59500"/>
                </a:lnTo>
                <a:lnTo>
                  <a:pt x="2929947" y="60299"/>
                </a:lnTo>
                <a:lnTo>
                  <a:pt x="2930718" y="97588"/>
                </a:lnTo>
                <a:lnTo>
                  <a:pt x="2923329" y="105287"/>
                </a:lnTo>
                <a:lnTo>
                  <a:pt x="2915384" y="97665"/>
                </a:lnTo>
                <a:lnTo>
                  <a:pt x="2914629" y="60601"/>
                </a:lnTo>
                <a:lnTo>
                  <a:pt x="2877540" y="61357"/>
                </a:lnTo>
                <a:lnTo>
                  <a:pt x="2869597" y="53734"/>
                </a:lnTo>
                <a:lnTo>
                  <a:pt x="2869597" y="53734"/>
                </a:lnTo>
                <a:close/>
                <a:moveTo>
                  <a:pt x="0" y="2115808"/>
                </a:moveTo>
                <a:lnTo>
                  <a:pt x="7390" y="2108104"/>
                </a:lnTo>
                <a:lnTo>
                  <a:pt x="44702" y="2107228"/>
                </a:lnTo>
                <a:lnTo>
                  <a:pt x="43932" y="2070017"/>
                </a:lnTo>
                <a:lnTo>
                  <a:pt x="51557" y="2062072"/>
                </a:lnTo>
                <a:lnTo>
                  <a:pt x="59260" y="2069462"/>
                </a:lnTo>
                <a:lnTo>
                  <a:pt x="60032" y="2106884"/>
                </a:lnTo>
                <a:lnTo>
                  <a:pt x="97348" y="2106006"/>
                </a:lnTo>
                <a:lnTo>
                  <a:pt x="105294" y="2113631"/>
                </a:lnTo>
                <a:lnTo>
                  <a:pt x="97672" y="2121576"/>
                </a:lnTo>
                <a:lnTo>
                  <a:pt x="60356" y="2122374"/>
                </a:lnTo>
                <a:lnTo>
                  <a:pt x="61127" y="2159663"/>
                </a:lnTo>
                <a:lnTo>
                  <a:pt x="53738" y="2167365"/>
                </a:lnTo>
                <a:lnTo>
                  <a:pt x="45791" y="2159740"/>
                </a:lnTo>
                <a:lnTo>
                  <a:pt x="45040" y="2122676"/>
                </a:lnTo>
                <a:lnTo>
                  <a:pt x="7948" y="2123432"/>
                </a:lnTo>
                <a:lnTo>
                  <a:pt x="0" y="2115808"/>
                </a:lnTo>
                <a:lnTo>
                  <a:pt x="0" y="2115808"/>
                </a:lnTo>
                <a:close/>
                <a:moveTo>
                  <a:pt x="0" y="1703392"/>
                </a:moveTo>
                <a:lnTo>
                  <a:pt x="7390" y="1695692"/>
                </a:lnTo>
                <a:lnTo>
                  <a:pt x="44702" y="1694814"/>
                </a:lnTo>
                <a:lnTo>
                  <a:pt x="43932" y="1657603"/>
                </a:lnTo>
                <a:lnTo>
                  <a:pt x="51557" y="1649658"/>
                </a:lnTo>
                <a:lnTo>
                  <a:pt x="59260" y="1657045"/>
                </a:lnTo>
                <a:lnTo>
                  <a:pt x="60032" y="1694468"/>
                </a:lnTo>
                <a:lnTo>
                  <a:pt x="97348" y="1693590"/>
                </a:lnTo>
                <a:lnTo>
                  <a:pt x="105294" y="1701214"/>
                </a:lnTo>
                <a:lnTo>
                  <a:pt x="97672" y="1709159"/>
                </a:lnTo>
                <a:lnTo>
                  <a:pt x="60356" y="1709958"/>
                </a:lnTo>
                <a:lnTo>
                  <a:pt x="61127" y="1747247"/>
                </a:lnTo>
                <a:lnTo>
                  <a:pt x="53738" y="1754948"/>
                </a:lnTo>
                <a:lnTo>
                  <a:pt x="45791" y="1747324"/>
                </a:lnTo>
                <a:lnTo>
                  <a:pt x="45040" y="1710260"/>
                </a:lnTo>
                <a:lnTo>
                  <a:pt x="7948" y="1711014"/>
                </a:lnTo>
                <a:lnTo>
                  <a:pt x="0" y="1703392"/>
                </a:lnTo>
                <a:lnTo>
                  <a:pt x="0" y="1703392"/>
                </a:lnTo>
                <a:close/>
                <a:moveTo>
                  <a:pt x="0" y="1290977"/>
                </a:moveTo>
                <a:lnTo>
                  <a:pt x="7390" y="1283278"/>
                </a:lnTo>
                <a:lnTo>
                  <a:pt x="44702" y="1282400"/>
                </a:lnTo>
                <a:lnTo>
                  <a:pt x="43932" y="1245190"/>
                </a:lnTo>
                <a:lnTo>
                  <a:pt x="51557" y="1237243"/>
                </a:lnTo>
                <a:lnTo>
                  <a:pt x="59260" y="1244633"/>
                </a:lnTo>
                <a:lnTo>
                  <a:pt x="60032" y="1282055"/>
                </a:lnTo>
                <a:lnTo>
                  <a:pt x="97348" y="1281175"/>
                </a:lnTo>
                <a:lnTo>
                  <a:pt x="105294" y="1288800"/>
                </a:lnTo>
                <a:lnTo>
                  <a:pt x="97672" y="1296747"/>
                </a:lnTo>
                <a:lnTo>
                  <a:pt x="60356" y="1297546"/>
                </a:lnTo>
                <a:lnTo>
                  <a:pt x="61127" y="1334836"/>
                </a:lnTo>
                <a:lnTo>
                  <a:pt x="53738" y="1342536"/>
                </a:lnTo>
                <a:lnTo>
                  <a:pt x="45791" y="1334913"/>
                </a:lnTo>
                <a:lnTo>
                  <a:pt x="45040" y="1297849"/>
                </a:lnTo>
                <a:lnTo>
                  <a:pt x="7948" y="1298602"/>
                </a:lnTo>
                <a:lnTo>
                  <a:pt x="0" y="1290977"/>
                </a:lnTo>
                <a:lnTo>
                  <a:pt x="0" y="1290977"/>
                </a:lnTo>
                <a:close/>
                <a:moveTo>
                  <a:pt x="0" y="878561"/>
                </a:moveTo>
                <a:lnTo>
                  <a:pt x="7390" y="870861"/>
                </a:lnTo>
                <a:lnTo>
                  <a:pt x="44702" y="869982"/>
                </a:lnTo>
                <a:lnTo>
                  <a:pt x="43932" y="832770"/>
                </a:lnTo>
                <a:lnTo>
                  <a:pt x="51557" y="824825"/>
                </a:lnTo>
                <a:lnTo>
                  <a:pt x="59260" y="832215"/>
                </a:lnTo>
                <a:lnTo>
                  <a:pt x="60032" y="869639"/>
                </a:lnTo>
                <a:lnTo>
                  <a:pt x="97348" y="868759"/>
                </a:lnTo>
                <a:lnTo>
                  <a:pt x="105294" y="876382"/>
                </a:lnTo>
                <a:lnTo>
                  <a:pt x="97672" y="884327"/>
                </a:lnTo>
                <a:lnTo>
                  <a:pt x="60356" y="885128"/>
                </a:lnTo>
                <a:lnTo>
                  <a:pt x="61127" y="922416"/>
                </a:lnTo>
                <a:lnTo>
                  <a:pt x="53738" y="930116"/>
                </a:lnTo>
                <a:lnTo>
                  <a:pt x="45791" y="922492"/>
                </a:lnTo>
                <a:lnTo>
                  <a:pt x="45040" y="885429"/>
                </a:lnTo>
                <a:lnTo>
                  <a:pt x="7948" y="886182"/>
                </a:lnTo>
                <a:lnTo>
                  <a:pt x="0" y="878561"/>
                </a:lnTo>
                <a:lnTo>
                  <a:pt x="0" y="878561"/>
                </a:lnTo>
                <a:close/>
                <a:moveTo>
                  <a:pt x="0" y="466147"/>
                </a:moveTo>
                <a:lnTo>
                  <a:pt x="7390" y="458447"/>
                </a:lnTo>
                <a:lnTo>
                  <a:pt x="44702" y="457567"/>
                </a:lnTo>
                <a:lnTo>
                  <a:pt x="43932" y="420359"/>
                </a:lnTo>
                <a:lnTo>
                  <a:pt x="51557" y="412411"/>
                </a:lnTo>
                <a:lnTo>
                  <a:pt x="59260" y="419799"/>
                </a:lnTo>
                <a:lnTo>
                  <a:pt x="60032" y="457225"/>
                </a:lnTo>
                <a:lnTo>
                  <a:pt x="97348" y="456343"/>
                </a:lnTo>
                <a:lnTo>
                  <a:pt x="105294" y="463968"/>
                </a:lnTo>
                <a:lnTo>
                  <a:pt x="97672" y="471916"/>
                </a:lnTo>
                <a:lnTo>
                  <a:pt x="60356" y="472715"/>
                </a:lnTo>
                <a:lnTo>
                  <a:pt x="61127" y="510004"/>
                </a:lnTo>
                <a:lnTo>
                  <a:pt x="53738" y="517703"/>
                </a:lnTo>
                <a:lnTo>
                  <a:pt x="45791" y="510081"/>
                </a:lnTo>
                <a:lnTo>
                  <a:pt x="45040" y="473017"/>
                </a:lnTo>
                <a:lnTo>
                  <a:pt x="7948" y="473771"/>
                </a:lnTo>
                <a:lnTo>
                  <a:pt x="0" y="466147"/>
                </a:lnTo>
                <a:lnTo>
                  <a:pt x="0" y="466147"/>
                </a:lnTo>
                <a:close/>
                <a:moveTo>
                  <a:pt x="0" y="53734"/>
                </a:moveTo>
                <a:lnTo>
                  <a:pt x="7390" y="46033"/>
                </a:lnTo>
                <a:lnTo>
                  <a:pt x="44702" y="45157"/>
                </a:lnTo>
                <a:lnTo>
                  <a:pt x="43932" y="7947"/>
                </a:lnTo>
                <a:lnTo>
                  <a:pt x="51557" y="0"/>
                </a:lnTo>
                <a:lnTo>
                  <a:pt x="59260" y="7386"/>
                </a:lnTo>
                <a:lnTo>
                  <a:pt x="60032" y="44812"/>
                </a:lnTo>
                <a:lnTo>
                  <a:pt x="97348" y="43932"/>
                </a:lnTo>
                <a:lnTo>
                  <a:pt x="105294" y="51555"/>
                </a:lnTo>
                <a:lnTo>
                  <a:pt x="97672" y="59500"/>
                </a:lnTo>
                <a:lnTo>
                  <a:pt x="60356" y="60299"/>
                </a:lnTo>
                <a:lnTo>
                  <a:pt x="61127" y="97588"/>
                </a:lnTo>
                <a:lnTo>
                  <a:pt x="53738" y="105287"/>
                </a:lnTo>
                <a:lnTo>
                  <a:pt x="45791" y="97665"/>
                </a:lnTo>
                <a:lnTo>
                  <a:pt x="45040" y="60601"/>
                </a:lnTo>
                <a:lnTo>
                  <a:pt x="7948" y="61357"/>
                </a:lnTo>
                <a:lnTo>
                  <a:pt x="0" y="53734"/>
                </a:lnTo>
                <a:lnTo>
                  <a:pt x="0" y="53734"/>
                </a:lnTo>
                <a:close/>
                <a:moveTo>
                  <a:pt x="409944" y="2115808"/>
                </a:moveTo>
                <a:lnTo>
                  <a:pt x="417330" y="2108104"/>
                </a:lnTo>
                <a:lnTo>
                  <a:pt x="454646" y="2107228"/>
                </a:lnTo>
                <a:lnTo>
                  <a:pt x="453875" y="2070017"/>
                </a:lnTo>
                <a:lnTo>
                  <a:pt x="461497" y="2062072"/>
                </a:lnTo>
                <a:lnTo>
                  <a:pt x="469200" y="2069462"/>
                </a:lnTo>
                <a:lnTo>
                  <a:pt x="469972" y="2106884"/>
                </a:lnTo>
                <a:lnTo>
                  <a:pt x="507288" y="2106006"/>
                </a:lnTo>
                <a:lnTo>
                  <a:pt x="515233" y="2113631"/>
                </a:lnTo>
                <a:lnTo>
                  <a:pt x="507609" y="2121576"/>
                </a:lnTo>
                <a:lnTo>
                  <a:pt x="470292" y="2122374"/>
                </a:lnTo>
                <a:lnTo>
                  <a:pt x="471064" y="2159663"/>
                </a:lnTo>
                <a:lnTo>
                  <a:pt x="463675" y="2167365"/>
                </a:lnTo>
                <a:lnTo>
                  <a:pt x="455729" y="2159740"/>
                </a:lnTo>
                <a:lnTo>
                  <a:pt x="454979" y="2122676"/>
                </a:lnTo>
                <a:lnTo>
                  <a:pt x="417889" y="2123432"/>
                </a:lnTo>
                <a:lnTo>
                  <a:pt x="409944" y="2115808"/>
                </a:lnTo>
                <a:lnTo>
                  <a:pt x="409944" y="2115808"/>
                </a:lnTo>
                <a:close/>
                <a:moveTo>
                  <a:pt x="409944" y="1703392"/>
                </a:moveTo>
                <a:lnTo>
                  <a:pt x="417330" y="1695692"/>
                </a:lnTo>
                <a:lnTo>
                  <a:pt x="454646" y="1694814"/>
                </a:lnTo>
                <a:lnTo>
                  <a:pt x="453875" y="1657603"/>
                </a:lnTo>
                <a:lnTo>
                  <a:pt x="461497" y="1649658"/>
                </a:lnTo>
                <a:lnTo>
                  <a:pt x="469200" y="1657045"/>
                </a:lnTo>
                <a:lnTo>
                  <a:pt x="469972" y="1694468"/>
                </a:lnTo>
                <a:lnTo>
                  <a:pt x="507288" y="1693590"/>
                </a:lnTo>
                <a:lnTo>
                  <a:pt x="515233" y="1701214"/>
                </a:lnTo>
                <a:lnTo>
                  <a:pt x="507609" y="1709159"/>
                </a:lnTo>
                <a:lnTo>
                  <a:pt x="470292" y="1709958"/>
                </a:lnTo>
                <a:lnTo>
                  <a:pt x="471064" y="1747247"/>
                </a:lnTo>
                <a:lnTo>
                  <a:pt x="463675" y="1754948"/>
                </a:lnTo>
                <a:lnTo>
                  <a:pt x="455729" y="1747324"/>
                </a:lnTo>
                <a:lnTo>
                  <a:pt x="454979" y="1710260"/>
                </a:lnTo>
                <a:lnTo>
                  <a:pt x="417889" y="1711014"/>
                </a:lnTo>
                <a:lnTo>
                  <a:pt x="409944" y="1703392"/>
                </a:lnTo>
                <a:lnTo>
                  <a:pt x="409944" y="1703392"/>
                </a:lnTo>
                <a:close/>
                <a:moveTo>
                  <a:pt x="409944" y="1290977"/>
                </a:moveTo>
                <a:lnTo>
                  <a:pt x="417330" y="1283278"/>
                </a:lnTo>
                <a:lnTo>
                  <a:pt x="454646" y="1282400"/>
                </a:lnTo>
                <a:lnTo>
                  <a:pt x="453875" y="1245190"/>
                </a:lnTo>
                <a:lnTo>
                  <a:pt x="461497" y="1237243"/>
                </a:lnTo>
                <a:lnTo>
                  <a:pt x="469200" y="1244633"/>
                </a:lnTo>
                <a:lnTo>
                  <a:pt x="469972" y="1282055"/>
                </a:lnTo>
                <a:lnTo>
                  <a:pt x="507288" y="1281175"/>
                </a:lnTo>
                <a:lnTo>
                  <a:pt x="515233" y="1288800"/>
                </a:lnTo>
                <a:lnTo>
                  <a:pt x="507609" y="1296747"/>
                </a:lnTo>
                <a:lnTo>
                  <a:pt x="470292" y="1297546"/>
                </a:lnTo>
                <a:lnTo>
                  <a:pt x="471064" y="1334836"/>
                </a:lnTo>
                <a:lnTo>
                  <a:pt x="463675" y="1342536"/>
                </a:lnTo>
                <a:lnTo>
                  <a:pt x="455729" y="1334913"/>
                </a:lnTo>
                <a:lnTo>
                  <a:pt x="454979" y="1297849"/>
                </a:lnTo>
                <a:lnTo>
                  <a:pt x="417889" y="1298602"/>
                </a:lnTo>
                <a:lnTo>
                  <a:pt x="409944" y="1290977"/>
                </a:lnTo>
                <a:lnTo>
                  <a:pt x="409944" y="1290977"/>
                </a:lnTo>
                <a:close/>
                <a:moveTo>
                  <a:pt x="409944" y="878561"/>
                </a:moveTo>
                <a:lnTo>
                  <a:pt x="417330" y="870861"/>
                </a:lnTo>
                <a:lnTo>
                  <a:pt x="454646" y="869982"/>
                </a:lnTo>
                <a:lnTo>
                  <a:pt x="453875" y="832770"/>
                </a:lnTo>
                <a:lnTo>
                  <a:pt x="461497" y="824825"/>
                </a:lnTo>
                <a:lnTo>
                  <a:pt x="469200" y="832215"/>
                </a:lnTo>
                <a:lnTo>
                  <a:pt x="469972" y="869639"/>
                </a:lnTo>
                <a:lnTo>
                  <a:pt x="507288" y="868759"/>
                </a:lnTo>
                <a:lnTo>
                  <a:pt x="515233" y="876382"/>
                </a:lnTo>
                <a:lnTo>
                  <a:pt x="507609" y="884327"/>
                </a:lnTo>
                <a:lnTo>
                  <a:pt x="470292" y="885128"/>
                </a:lnTo>
                <a:lnTo>
                  <a:pt x="471064" y="922416"/>
                </a:lnTo>
                <a:lnTo>
                  <a:pt x="463675" y="930116"/>
                </a:lnTo>
                <a:lnTo>
                  <a:pt x="455729" y="922492"/>
                </a:lnTo>
                <a:lnTo>
                  <a:pt x="454979" y="885429"/>
                </a:lnTo>
                <a:lnTo>
                  <a:pt x="417889" y="886182"/>
                </a:lnTo>
                <a:lnTo>
                  <a:pt x="409944" y="878561"/>
                </a:lnTo>
                <a:lnTo>
                  <a:pt x="409944" y="878561"/>
                </a:lnTo>
                <a:close/>
                <a:moveTo>
                  <a:pt x="409944" y="466147"/>
                </a:moveTo>
                <a:lnTo>
                  <a:pt x="417330" y="458447"/>
                </a:lnTo>
                <a:lnTo>
                  <a:pt x="454646" y="457567"/>
                </a:lnTo>
                <a:lnTo>
                  <a:pt x="453875" y="420359"/>
                </a:lnTo>
                <a:lnTo>
                  <a:pt x="461497" y="412411"/>
                </a:lnTo>
                <a:lnTo>
                  <a:pt x="469200" y="419799"/>
                </a:lnTo>
                <a:lnTo>
                  <a:pt x="469972" y="457225"/>
                </a:lnTo>
                <a:lnTo>
                  <a:pt x="507288" y="456343"/>
                </a:lnTo>
                <a:lnTo>
                  <a:pt x="515233" y="463968"/>
                </a:lnTo>
                <a:lnTo>
                  <a:pt x="507609" y="471916"/>
                </a:lnTo>
                <a:lnTo>
                  <a:pt x="470292" y="472715"/>
                </a:lnTo>
                <a:lnTo>
                  <a:pt x="471064" y="510004"/>
                </a:lnTo>
                <a:lnTo>
                  <a:pt x="463675" y="517703"/>
                </a:lnTo>
                <a:lnTo>
                  <a:pt x="455729" y="510081"/>
                </a:lnTo>
                <a:lnTo>
                  <a:pt x="454979" y="473017"/>
                </a:lnTo>
                <a:lnTo>
                  <a:pt x="417889" y="473771"/>
                </a:lnTo>
                <a:lnTo>
                  <a:pt x="409944" y="466147"/>
                </a:lnTo>
                <a:lnTo>
                  <a:pt x="409944" y="466147"/>
                </a:lnTo>
                <a:close/>
                <a:moveTo>
                  <a:pt x="409944" y="53734"/>
                </a:moveTo>
                <a:lnTo>
                  <a:pt x="417330" y="46033"/>
                </a:lnTo>
                <a:lnTo>
                  <a:pt x="454646" y="45157"/>
                </a:lnTo>
                <a:lnTo>
                  <a:pt x="453875" y="7947"/>
                </a:lnTo>
                <a:lnTo>
                  <a:pt x="461497" y="0"/>
                </a:lnTo>
                <a:lnTo>
                  <a:pt x="469200" y="7386"/>
                </a:lnTo>
                <a:lnTo>
                  <a:pt x="469972" y="44812"/>
                </a:lnTo>
                <a:lnTo>
                  <a:pt x="507288" y="43932"/>
                </a:lnTo>
                <a:lnTo>
                  <a:pt x="515233" y="51555"/>
                </a:lnTo>
                <a:lnTo>
                  <a:pt x="507609" y="59500"/>
                </a:lnTo>
                <a:lnTo>
                  <a:pt x="470292" y="60299"/>
                </a:lnTo>
                <a:lnTo>
                  <a:pt x="471064" y="97588"/>
                </a:lnTo>
                <a:lnTo>
                  <a:pt x="463675" y="105287"/>
                </a:lnTo>
                <a:lnTo>
                  <a:pt x="455729" y="97665"/>
                </a:lnTo>
                <a:lnTo>
                  <a:pt x="454979" y="60601"/>
                </a:lnTo>
                <a:lnTo>
                  <a:pt x="417889" y="61357"/>
                </a:lnTo>
                <a:lnTo>
                  <a:pt x="409944" y="53734"/>
                </a:lnTo>
                <a:lnTo>
                  <a:pt x="409944" y="53734"/>
                </a:lnTo>
                <a:close/>
                <a:moveTo>
                  <a:pt x="819884" y="2115808"/>
                </a:moveTo>
                <a:lnTo>
                  <a:pt x="827274" y="2108104"/>
                </a:lnTo>
                <a:lnTo>
                  <a:pt x="864586" y="2107228"/>
                </a:lnTo>
                <a:lnTo>
                  <a:pt x="863816" y="2070017"/>
                </a:lnTo>
                <a:lnTo>
                  <a:pt x="871439" y="2062072"/>
                </a:lnTo>
                <a:lnTo>
                  <a:pt x="879139" y="2069462"/>
                </a:lnTo>
                <a:lnTo>
                  <a:pt x="879912" y="2106884"/>
                </a:lnTo>
                <a:lnTo>
                  <a:pt x="917228" y="2106006"/>
                </a:lnTo>
                <a:lnTo>
                  <a:pt x="925173" y="2113631"/>
                </a:lnTo>
                <a:lnTo>
                  <a:pt x="917549" y="2121576"/>
                </a:lnTo>
                <a:lnTo>
                  <a:pt x="880233" y="2122374"/>
                </a:lnTo>
                <a:lnTo>
                  <a:pt x="881003" y="2159663"/>
                </a:lnTo>
                <a:lnTo>
                  <a:pt x="873617" y="2167365"/>
                </a:lnTo>
                <a:lnTo>
                  <a:pt x="865672" y="2159740"/>
                </a:lnTo>
                <a:lnTo>
                  <a:pt x="864917" y="2122676"/>
                </a:lnTo>
                <a:lnTo>
                  <a:pt x="827827" y="2123432"/>
                </a:lnTo>
                <a:lnTo>
                  <a:pt x="819884" y="2115808"/>
                </a:lnTo>
                <a:lnTo>
                  <a:pt x="819884" y="2115808"/>
                </a:lnTo>
                <a:close/>
                <a:moveTo>
                  <a:pt x="819884" y="1703392"/>
                </a:moveTo>
                <a:lnTo>
                  <a:pt x="827274" y="1695692"/>
                </a:lnTo>
                <a:lnTo>
                  <a:pt x="864586" y="1694814"/>
                </a:lnTo>
                <a:lnTo>
                  <a:pt x="863816" y="1657603"/>
                </a:lnTo>
                <a:lnTo>
                  <a:pt x="871439" y="1649658"/>
                </a:lnTo>
                <a:lnTo>
                  <a:pt x="879139" y="1657045"/>
                </a:lnTo>
                <a:lnTo>
                  <a:pt x="879912" y="1694468"/>
                </a:lnTo>
                <a:lnTo>
                  <a:pt x="917228" y="1693590"/>
                </a:lnTo>
                <a:lnTo>
                  <a:pt x="925173" y="1701214"/>
                </a:lnTo>
                <a:lnTo>
                  <a:pt x="917549" y="1709159"/>
                </a:lnTo>
                <a:lnTo>
                  <a:pt x="880233" y="1709958"/>
                </a:lnTo>
                <a:lnTo>
                  <a:pt x="881003" y="1747247"/>
                </a:lnTo>
                <a:lnTo>
                  <a:pt x="873617" y="1754948"/>
                </a:lnTo>
                <a:lnTo>
                  <a:pt x="865672" y="1747324"/>
                </a:lnTo>
                <a:lnTo>
                  <a:pt x="864917" y="1710260"/>
                </a:lnTo>
                <a:lnTo>
                  <a:pt x="827827" y="1711014"/>
                </a:lnTo>
                <a:lnTo>
                  <a:pt x="819884" y="1703392"/>
                </a:lnTo>
                <a:lnTo>
                  <a:pt x="819884" y="1703392"/>
                </a:lnTo>
                <a:close/>
                <a:moveTo>
                  <a:pt x="819884" y="1290977"/>
                </a:moveTo>
                <a:lnTo>
                  <a:pt x="827274" y="1283278"/>
                </a:lnTo>
                <a:lnTo>
                  <a:pt x="864586" y="1282400"/>
                </a:lnTo>
                <a:lnTo>
                  <a:pt x="863816" y="1245190"/>
                </a:lnTo>
                <a:lnTo>
                  <a:pt x="871439" y="1237243"/>
                </a:lnTo>
                <a:lnTo>
                  <a:pt x="879139" y="1244633"/>
                </a:lnTo>
                <a:lnTo>
                  <a:pt x="879912" y="1282055"/>
                </a:lnTo>
                <a:lnTo>
                  <a:pt x="917228" y="1281175"/>
                </a:lnTo>
                <a:lnTo>
                  <a:pt x="925173" y="1288800"/>
                </a:lnTo>
                <a:lnTo>
                  <a:pt x="917549" y="1296747"/>
                </a:lnTo>
                <a:lnTo>
                  <a:pt x="880233" y="1297546"/>
                </a:lnTo>
                <a:lnTo>
                  <a:pt x="881003" y="1334836"/>
                </a:lnTo>
                <a:lnTo>
                  <a:pt x="873617" y="1342536"/>
                </a:lnTo>
                <a:lnTo>
                  <a:pt x="865672" y="1334913"/>
                </a:lnTo>
                <a:lnTo>
                  <a:pt x="864917" y="1297849"/>
                </a:lnTo>
                <a:lnTo>
                  <a:pt x="827827" y="1298602"/>
                </a:lnTo>
                <a:lnTo>
                  <a:pt x="819884" y="1290977"/>
                </a:lnTo>
                <a:lnTo>
                  <a:pt x="819884" y="1290977"/>
                </a:lnTo>
                <a:close/>
                <a:moveTo>
                  <a:pt x="819884" y="878561"/>
                </a:moveTo>
                <a:lnTo>
                  <a:pt x="827274" y="870861"/>
                </a:lnTo>
                <a:lnTo>
                  <a:pt x="864586" y="869982"/>
                </a:lnTo>
                <a:lnTo>
                  <a:pt x="863816" y="832770"/>
                </a:lnTo>
                <a:lnTo>
                  <a:pt x="871439" y="824825"/>
                </a:lnTo>
                <a:lnTo>
                  <a:pt x="879139" y="832215"/>
                </a:lnTo>
                <a:lnTo>
                  <a:pt x="879912" y="869639"/>
                </a:lnTo>
                <a:lnTo>
                  <a:pt x="917228" y="868759"/>
                </a:lnTo>
                <a:lnTo>
                  <a:pt x="925173" y="876382"/>
                </a:lnTo>
                <a:lnTo>
                  <a:pt x="917549" y="884327"/>
                </a:lnTo>
                <a:lnTo>
                  <a:pt x="880233" y="885128"/>
                </a:lnTo>
                <a:lnTo>
                  <a:pt x="881003" y="922416"/>
                </a:lnTo>
                <a:lnTo>
                  <a:pt x="873617" y="930116"/>
                </a:lnTo>
                <a:lnTo>
                  <a:pt x="865672" y="922492"/>
                </a:lnTo>
                <a:lnTo>
                  <a:pt x="864917" y="885429"/>
                </a:lnTo>
                <a:lnTo>
                  <a:pt x="827827" y="886182"/>
                </a:lnTo>
                <a:lnTo>
                  <a:pt x="819884" y="878561"/>
                </a:lnTo>
                <a:lnTo>
                  <a:pt x="819884" y="878561"/>
                </a:lnTo>
                <a:close/>
                <a:moveTo>
                  <a:pt x="819884" y="466147"/>
                </a:moveTo>
                <a:lnTo>
                  <a:pt x="827274" y="458447"/>
                </a:lnTo>
                <a:lnTo>
                  <a:pt x="864586" y="457567"/>
                </a:lnTo>
                <a:lnTo>
                  <a:pt x="863816" y="420359"/>
                </a:lnTo>
                <a:lnTo>
                  <a:pt x="871439" y="412411"/>
                </a:lnTo>
                <a:lnTo>
                  <a:pt x="879139" y="419799"/>
                </a:lnTo>
                <a:lnTo>
                  <a:pt x="879912" y="457225"/>
                </a:lnTo>
                <a:lnTo>
                  <a:pt x="917228" y="456343"/>
                </a:lnTo>
                <a:lnTo>
                  <a:pt x="925173" y="463968"/>
                </a:lnTo>
                <a:lnTo>
                  <a:pt x="917549" y="471916"/>
                </a:lnTo>
                <a:lnTo>
                  <a:pt x="880233" y="472715"/>
                </a:lnTo>
                <a:lnTo>
                  <a:pt x="881003" y="510004"/>
                </a:lnTo>
                <a:lnTo>
                  <a:pt x="873617" y="517703"/>
                </a:lnTo>
                <a:lnTo>
                  <a:pt x="865672" y="510081"/>
                </a:lnTo>
                <a:lnTo>
                  <a:pt x="864917" y="473017"/>
                </a:lnTo>
                <a:lnTo>
                  <a:pt x="827827" y="473771"/>
                </a:lnTo>
                <a:lnTo>
                  <a:pt x="819884" y="466147"/>
                </a:lnTo>
                <a:lnTo>
                  <a:pt x="819884" y="466147"/>
                </a:lnTo>
                <a:close/>
                <a:moveTo>
                  <a:pt x="819884" y="53734"/>
                </a:moveTo>
                <a:lnTo>
                  <a:pt x="827274" y="46033"/>
                </a:lnTo>
                <a:lnTo>
                  <a:pt x="864586" y="45157"/>
                </a:lnTo>
                <a:lnTo>
                  <a:pt x="863816" y="7947"/>
                </a:lnTo>
                <a:lnTo>
                  <a:pt x="871439" y="0"/>
                </a:lnTo>
                <a:lnTo>
                  <a:pt x="879139" y="7386"/>
                </a:lnTo>
                <a:lnTo>
                  <a:pt x="879912" y="44812"/>
                </a:lnTo>
                <a:lnTo>
                  <a:pt x="917228" y="43932"/>
                </a:lnTo>
                <a:lnTo>
                  <a:pt x="925173" y="51555"/>
                </a:lnTo>
                <a:lnTo>
                  <a:pt x="917549" y="59500"/>
                </a:lnTo>
                <a:lnTo>
                  <a:pt x="880233" y="60299"/>
                </a:lnTo>
                <a:lnTo>
                  <a:pt x="881003" y="97588"/>
                </a:lnTo>
                <a:lnTo>
                  <a:pt x="873617" y="105287"/>
                </a:lnTo>
                <a:lnTo>
                  <a:pt x="865672" y="97665"/>
                </a:lnTo>
                <a:lnTo>
                  <a:pt x="864917" y="60601"/>
                </a:lnTo>
                <a:lnTo>
                  <a:pt x="827827" y="61357"/>
                </a:lnTo>
                <a:lnTo>
                  <a:pt x="819884" y="53734"/>
                </a:lnTo>
                <a:lnTo>
                  <a:pt x="819884" y="53734"/>
                </a:lnTo>
                <a:close/>
                <a:moveTo>
                  <a:pt x="1229828" y="2115808"/>
                </a:moveTo>
                <a:lnTo>
                  <a:pt x="1237216" y="2108104"/>
                </a:lnTo>
                <a:lnTo>
                  <a:pt x="1274530" y="2107228"/>
                </a:lnTo>
                <a:lnTo>
                  <a:pt x="1273760" y="2070017"/>
                </a:lnTo>
                <a:lnTo>
                  <a:pt x="1281385" y="2062072"/>
                </a:lnTo>
                <a:lnTo>
                  <a:pt x="1289085" y="2069462"/>
                </a:lnTo>
                <a:lnTo>
                  <a:pt x="1289858" y="2106884"/>
                </a:lnTo>
                <a:lnTo>
                  <a:pt x="1327174" y="2106006"/>
                </a:lnTo>
                <a:lnTo>
                  <a:pt x="1335119" y="2113631"/>
                </a:lnTo>
                <a:lnTo>
                  <a:pt x="1327495" y="2121576"/>
                </a:lnTo>
                <a:lnTo>
                  <a:pt x="1290178" y="2122374"/>
                </a:lnTo>
                <a:lnTo>
                  <a:pt x="1290950" y="2159663"/>
                </a:lnTo>
                <a:lnTo>
                  <a:pt x="1283561" y="2167365"/>
                </a:lnTo>
                <a:lnTo>
                  <a:pt x="1275615" y="2159740"/>
                </a:lnTo>
                <a:lnTo>
                  <a:pt x="1274863" y="2122676"/>
                </a:lnTo>
                <a:lnTo>
                  <a:pt x="1237773" y="2123432"/>
                </a:lnTo>
                <a:lnTo>
                  <a:pt x="1229828" y="2115808"/>
                </a:lnTo>
                <a:lnTo>
                  <a:pt x="1229828" y="2115808"/>
                </a:lnTo>
                <a:close/>
                <a:moveTo>
                  <a:pt x="1229828" y="1703392"/>
                </a:moveTo>
                <a:lnTo>
                  <a:pt x="1237216" y="1695692"/>
                </a:lnTo>
                <a:lnTo>
                  <a:pt x="1274530" y="1694814"/>
                </a:lnTo>
                <a:lnTo>
                  <a:pt x="1273760" y="1657603"/>
                </a:lnTo>
                <a:lnTo>
                  <a:pt x="1281385" y="1649658"/>
                </a:lnTo>
                <a:lnTo>
                  <a:pt x="1289085" y="1657045"/>
                </a:lnTo>
                <a:lnTo>
                  <a:pt x="1289858" y="1694468"/>
                </a:lnTo>
                <a:lnTo>
                  <a:pt x="1327174" y="1693590"/>
                </a:lnTo>
                <a:lnTo>
                  <a:pt x="1335119" y="1701214"/>
                </a:lnTo>
                <a:lnTo>
                  <a:pt x="1327495" y="1709159"/>
                </a:lnTo>
                <a:lnTo>
                  <a:pt x="1290178" y="1709958"/>
                </a:lnTo>
                <a:lnTo>
                  <a:pt x="1290950" y="1747247"/>
                </a:lnTo>
                <a:lnTo>
                  <a:pt x="1283561" y="1754948"/>
                </a:lnTo>
                <a:lnTo>
                  <a:pt x="1275615" y="1747324"/>
                </a:lnTo>
                <a:lnTo>
                  <a:pt x="1274863" y="1710260"/>
                </a:lnTo>
                <a:lnTo>
                  <a:pt x="1237773" y="1711014"/>
                </a:lnTo>
                <a:lnTo>
                  <a:pt x="1229828" y="1703392"/>
                </a:lnTo>
                <a:lnTo>
                  <a:pt x="1229828" y="1703392"/>
                </a:lnTo>
                <a:close/>
                <a:moveTo>
                  <a:pt x="1229828" y="1290977"/>
                </a:moveTo>
                <a:lnTo>
                  <a:pt x="1237216" y="1283278"/>
                </a:lnTo>
                <a:lnTo>
                  <a:pt x="1274530" y="1282400"/>
                </a:lnTo>
                <a:lnTo>
                  <a:pt x="1273760" y="1245190"/>
                </a:lnTo>
                <a:lnTo>
                  <a:pt x="1281385" y="1237243"/>
                </a:lnTo>
                <a:lnTo>
                  <a:pt x="1289085" y="1244633"/>
                </a:lnTo>
                <a:lnTo>
                  <a:pt x="1289858" y="1282055"/>
                </a:lnTo>
                <a:lnTo>
                  <a:pt x="1327174" y="1281175"/>
                </a:lnTo>
                <a:lnTo>
                  <a:pt x="1335119" y="1288800"/>
                </a:lnTo>
                <a:lnTo>
                  <a:pt x="1327495" y="1296747"/>
                </a:lnTo>
                <a:lnTo>
                  <a:pt x="1290178" y="1297546"/>
                </a:lnTo>
                <a:lnTo>
                  <a:pt x="1290950" y="1334836"/>
                </a:lnTo>
                <a:lnTo>
                  <a:pt x="1283561" y="1342536"/>
                </a:lnTo>
                <a:lnTo>
                  <a:pt x="1275615" y="1334913"/>
                </a:lnTo>
                <a:lnTo>
                  <a:pt x="1274863" y="1297849"/>
                </a:lnTo>
                <a:lnTo>
                  <a:pt x="1237773" y="1298602"/>
                </a:lnTo>
                <a:lnTo>
                  <a:pt x="1229828" y="1290977"/>
                </a:lnTo>
                <a:lnTo>
                  <a:pt x="1229828" y="1290977"/>
                </a:lnTo>
                <a:close/>
                <a:moveTo>
                  <a:pt x="1229828" y="878561"/>
                </a:moveTo>
                <a:lnTo>
                  <a:pt x="1237216" y="870861"/>
                </a:lnTo>
                <a:lnTo>
                  <a:pt x="1274530" y="869982"/>
                </a:lnTo>
                <a:lnTo>
                  <a:pt x="1273760" y="832770"/>
                </a:lnTo>
                <a:lnTo>
                  <a:pt x="1281385" y="824825"/>
                </a:lnTo>
                <a:lnTo>
                  <a:pt x="1289085" y="832215"/>
                </a:lnTo>
                <a:lnTo>
                  <a:pt x="1289858" y="869639"/>
                </a:lnTo>
                <a:lnTo>
                  <a:pt x="1327174" y="868759"/>
                </a:lnTo>
                <a:lnTo>
                  <a:pt x="1335119" y="876382"/>
                </a:lnTo>
                <a:lnTo>
                  <a:pt x="1327495" y="884327"/>
                </a:lnTo>
                <a:lnTo>
                  <a:pt x="1290178" y="885128"/>
                </a:lnTo>
                <a:lnTo>
                  <a:pt x="1290950" y="922416"/>
                </a:lnTo>
                <a:lnTo>
                  <a:pt x="1283561" y="930116"/>
                </a:lnTo>
                <a:lnTo>
                  <a:pt x="1275615" y="922492"/>
                </a:lnTo>
                <a:lnTo>
                  <a:pt x="1274863" y="885429"/>
                </a:lnTo>
                <a:lnTo>
                  <a:pt x="1237773" y="886182"/>
                </a:lnTo>
                <a:lnTo>
                  <a:pt x="1229828" y="878561"/>
                </a:lnTo>
                <a:lnTo>
                  <a:pt x="1229828" y="878561"/>
                </a:lnTo>
                <a:close/>
                <a:moveTo>
                  <a:pt x="1229828" y="466147"/>
                </a:moveTo>
                <a:lnTo>
                  <a:pt x="1237216" y="458447"/>
                </a:lnTo>
                <a:lnTo>
                  <a:pt x="1274530" y="457567"/>
                </a:lnTo>
                <a:lnTo>
                  <a:pt x="1273760" y="420359"/>
                </a:lnTo>
                <a:lnTo>
                  <a:pt x="1281385" y="412411"/>
                </a:lnTo>
                <a:lnTo>
                  <a:pt x="1289085" y="419799"/>
                </a:lnTo>
                <a:lnTo>
                  <a:pt x="1289858" y="457225"/>
                </a:lnTo>
                <a:lnTo>
                  <a:pt x="1327174" y="456343"/>
                </a:lnTo>
                <a:lnTo>
                  <a:pt x="1335119" y="463968"/>
                </a:lnTo>
                <a:lnTo>
                  <a:pt x="1327495" y="471916"/>
                </a:lnTo>
                <a:lnTo>
                  <a:pt x="1290178" y="472715"/>
                </a:lnTo>
                <a:lnTo>
                  <a:pt x="1290950" y="510004"/>
                </a:lnTo>
                <a:lnTo>
                  <a:pt x="1283561" y="517703"/>
                </a:lnTo>
                <a:lnTo>
                  <a:pt x="1275615" y="510081"/>
                </a:lnTo>
                <a:lnTo>
                  <a:pt x="1274863" y="473017"/>
                </a:lnTo>
                <a:lnTo>
                  <a:pt x="1237773" y="473771"/>
                </a:lnTo>
                <a:lnTo>
                  <a:pt x="1229828" y="466147"/>
                </a:lnTo>
                <a:lnTo>
                  <a:pt x="1229828" y="466147"/>
                </a:lnTo>
                <a:close/>
                <a:moveTo>
                  <a:pt x="1229828" y="53734"/>
                </a:moveTo>
                <a:lnTo>
                  <a:pt x="1237216" y="46033"/>
                </a:lnTo>
                <a:lnTo>
                  <a:pt x="1274530" y="45157"/>
                </a:lnTo>
                <a:lnTo>
                  <a:pt x="1273760" y="7947"/>
                </a:lnTo>
                <a:lnTo>
                  <a:pt x="1281385" y="0"/>
                </a:lnTo>
                <a:lnTo>
                  <a:pt x="1289085" y="7386"/>
                </a:lnTo>
                <a:lnTo>
                  <a:pt x="1289858" y="44812"/>
                </a:lnTo>
                <a:lnTo>
                  <a:pt x="1327174" y="43932"/>
                </a:lnTo>
                <a:lnTo>
                  <a:pt x="1335119" y="51555"/>
                </a:lnTo>
                <a:lnTo>
                  <a:pt x="1327495" y="59500"/>
                </a:lnTo>
                <a:lnTo>
                  <a:pt x="1290178" y="60299"/>
                </a:lnTo>
                <a:lnTo>
                  <a:pt x="1290950" y="97588"/>
                </a:lnTo>
                <a:lnTo>
                  <a:pt x="1283561" y="105287"/>
                </a:lnTo>
                <a:lnTo>
                  <a:pt x="1275615" y="97665"/>
                </a:lnTo>
                <a:lnTo>
                  <a:pt x="1274863" y="60601"/>
                </a:lnTo>
                <a:lnTo>
                  <a:pt x="1237773" y="61357"/>
                </a:lnTo>
                <a:lnTo>
                  <a:pt x="1229828" y="53734"/>
                </a:lnTo>
                <a:lnTo>
                  <a:pt x="1229828" y="53734"/>
                </a:lnTo>
                <a:close/>
                <a:moveTo>
                  <a:pt x="1639768" y="2115808"/>
                </a:moveTo>
                <a:lnTo>
                  <a:pt x="1647156" y="2108104"/>
                </a:lnTo>
                <a:lnTo>
                  <a:pt x="1684471" y="2107228"/>
                </a:lnTo>
                <a:lnTo>
                  <a:pt x="1683701" y="2070017"/>
                </a:lnTo>
                <a:lnTo>
                  <a:pt x="1691325" y="2062072"/>
                </a:lnTo>
                <a:lnTo>
                  <a:pt x="1699027" y="2069462"/>
                </a:lnTo>
                <a:lnTo>
                  <a:pt x="1699798" y="2106884"/>
                </a:lnTo>
                <a:lnTo>
                  <a:pt x="1737114" y="2106006"/>
                </a:lnTo>
                <a:lnTo>
                  <a:pt x="1745061" y="2113631"/>
                </a:lnTo>
                <a:lnTo>
                  <a:pt x="1737437" y="2121576"/>
                </a:lnTo>
                <a:lnTo>
                  <a:pt x="1700120" y="2122374"/>
                </a:lnTo>
                <a:lnTo>
                  <a:pt x="1700892" y="2159663"/>
                </a:lnTo>
                <a:lnTo>
                  <a:pt x="1693504" y="2167365"/>
                </a:lnTo>
                <a:lnTo>
                  <a:pt x="1685558" y="2159740"/>
                </a:lnTo>
                <a:lnTo>
                  <a:pt x="1684807" y="2122676"/>
                </a:lnTo>
                <a:lnTo>
                  <a:pt x="1647713" y="2123432"/>
                </a:lnTo>
                <a:lnTo>
                  <a:pt x="1639768" y="2115808"/>
                </a:lnTo>
                <a:lnTo>
                  <a:pt x="1639768" y="2115808"/>
                </a:lnTo>
                <a:close/>
                <a:moveTo>
                  <a:pt x="1639768" y="1703392"/>
                </a:moveTo>
                <a:lnTo>
                  <a:pt x="1647156" y="1695692"/>
                </a:lnTo>
                <a:lnTo>
                  <a:pt x="1684471" y="1694814"/>
                </a:lnTo>
                <a:lnTo>
                  <a:pt x="1683701" y="1657603"/>
                </a:lnTo>
                <a:lnTo>
                  <a:pt x="1691325" y="1649658"/>
                </a:lnTo>
                <a:lnTo>
                  <a:pt x="1699027" y="1657045"/>
                </a:lnTo>
                <a:lnTo>
                  <a:pt x="1699798" y="1694468"/>
                </a:lnTo>
                <a:lnTo>
                  <a:pt x="1737114" y="1693590"/>
                </a:lnTo>
                <a:lnTo>
                  <a:pt x="1745061" y="1701214"/>
                </a:lnTo>
                <a:lnTo>
                  <a:pt x="1737437" y="1709159"/>
                </a:lnTo>
                <a:lnTo>
                  <a:pt x="1700120" y="1709958"/>
                </a:lnTo>
                <a:lnTo>
                  <a:pt x="1700892" y="1747247"/>
                </a:lnTo>
                <a:lnTo>
                  <a:pt x="1693504" y="1754948"/>
                </a:lnTo>
                <a:lnTo>
                  <a:pt x="1685558" y="1747324"/>
                </a:lnTo>
                <a:lnTo>
                  <a:pt x="1684807" y="1710260"/>
                </a:lnTo>
                <a:lnTo>
                  <a:pt x="1647713" y="1711014"/>
                </a:lnTo>
                <a:lnTo>
                  <a:pt x="1639768" y="1703392"/>
                </a:lnTo>
                <a:lnTo>
                  <a:pt x="1639768" y="1703392"/>
                </a:lnTo>
                <a:close/>
                <a:moveTo>
                  <a:pt x="1639768" y="1290977"/>
                </a:moveTo>
                <a:lnTo>
                  <a:pt x="1647156" y="1283278"/>
                </a:lnTo>
                <a:lnTo>
                  <a:pt x="1684471" y="1282400"/>
                </a:lnTo>
                <a:lnTo>
                  <a:pt x="1683701" y="1245190"/>
                </a:lnTo>
                <a:lnTo>
                  <a:pt x="1691325" y="1237243"/>
                </a:lnTo>
                <a:lnTo>
                  <a:pt x="1699027" y="1244633"/>
                </a:lnTo>
                <a:lnTo>
                  <a:pt x="1699798" y="1282055"/>
                </a:lnTo>
                <a:lnTo>
                  <a:pt x="1737114" y="1281175"/>
                </a:lnTo>
                <a:lnTo>
                  <a:pt x="1745061" y="1288800"/>
                </a:lnTo>
                <a:lnTo>
                  <a:pt x="1737437" y="1296747"/>
                </a:lnTo>
                <a:lnTo>
                  <a:pt x="1700120" y="1297546"/>
                </a:lnTo>
                <a:lnTo>
                  <a:pt x="1700892" y="1334836"/>
                </a:lnTo>
                <a:lnTo>
                  <a:pt x="1693504" y="1342536"/>
                </a:lnTo>
                <a:lnTo>
                  <a:pt x="1685558" y="1334913"/>
                </a:lnTo>
                <a:lnTo>
                  <a:pt x="1684807" y="1297849"/>
                </a:lnTo>
                <a:lnTo>
                  <a:pt x="1647713" y="1298602"/>
                </a:lnTo>
                <a:lnTo>
                  <a:pt x="1639768" y="1290977"/>
                </a:lnTo>
                <a:lnTo>
                  <a:pt x="1639768" y="1290977"/>
                </a:lnTo>
                <a:close/>
                <a:moveTo>
                  <a:pt x="1639768" y="878561"/>
                </a:moveTo>
                <a:lnTo>
                  <a:pt x="1647156" y="870861"/>
                </a:lnTo>
                <a:lnTo>
                  <a:pt x="1684471" y="869982"/>
                </a:lnTo>
                <a:lnTo>
                  <a:pt x="1683701" y="832770"/>
                </a:lnTo>
                <a:lnTo>
                  <a:pt x="1691325" y="824825"/>
                </a:lnTo>
                <a:lnTo>
                  <a:pt x="1699027" y="832215"/>
                </a:lnTo>
                <a:lnTo>
                  <a:pt x="1699798" y="869639"/>
                </a:lnTo>
                <a:lnTo>
                  <a:pt x="1737114" y="868759"/>
                </a:lnTo>
                <a:lnTo>
                  <a:pt x="1745061" y="876382"/>
                </a:lnTo>
                <a:lnTo>
                  <a:pt x="1737437" y="884327"/>
                </a:lnTo>
                <a:lnTo>
                  <a:pt x="1700120" y="885128"/>
                </a:lnTo>
                <a:lnTo>
                  <a:pt x="1700892" y="922416"/>
                </a:lnTo>
                <a:lnTo>
                  <a:pt x="1693504" y="930116"/>
                </a:lnTo>
                <a:lnTo>
                  <a:pt x="1685558" y="922492"/>
                </a:lnTo>
                <a:lnTo>
                  <a:pt x="1684807" y="885429"/>
                </a:lnTo>
                <a:lnTo>
                  <a:pt x="1647713" y="886182"/>
                </a:lnTo>
                <a:lnTo>
                  <a:pt x="1639768" y="878561"/>
                </a:lnTo>
                <a:lnTo>
                  <a:pt x="1639768" y="878561"/>
                </a:lnTo>
                <a:close/>
                <a:moveTo>
                  <a:pt x="1639768" y="466147"/>
                </a:moveTo>
                <a:lnTo>
                  <a:pt x="1647156" y="458447"/>
                </a:lnTo>
                <a:lnTo>
                  <a:pt x="1684471" y="457567"/>
                </a:lnTo>
                <a:lnTo>
                  <a:pt x="1683701" y="420359"/>
                </a:lnTo>
                <a:lnTo>
                  <a:pt x="1691325" y="412411"/>
                </a:lnTo>
                <a:lnTo>
                  <a:pt x="1699027" y="419799"/>
                </a:lnTo>
                <a:lnTo>
                  <a:pt x="1699798" y="457225"/>
                </a:lnTo>
                <a:lnTo>
                  <a:pt x="1737114" y="456343"/>
                </a:lnTo>
                <a:lnTo>
                  <a:pt x="1745061" y="463968"/>
                </a:lnTo>
                <a:lnTo>
                  <a:pt x="1737437" y="471916"/>
                </a:lnTo>
                <a:lnTo>
                  <a:pt x="1700120" y="472715"/>
                </a:lnTo>
                <a:lnTo>
                  <a:pt x="1700892" y="510004"/>
                </a:lnTo>
                <a:lnTo>
                  <a:pt x="1693504" y="517703"/>
                </a:lnTo>
                <a:lnTo>
                  <a:pt x="1685558" y="510081"/>
                </a:lnTo>
                <a:lnTo>
                  <a:pt x="1684807" y="473017"/>
                </a:lnTo>
                <a:lnTo>
                  <a:pt x="1647713" y="473771"/>
                </a:lnTo>
                <a:lnTo>
                  <a:pt x="1639768" y="466147"/>
                </a:lnTo>
                <a:lnTo>
                  <a:pt x="1639768" y="466147"/>
                </a:lnTo>
                <a:close/>
                <a:moveTo>
                  <a:pt x="1639768" y="53734"/>
                </a:moveTo>
                <a:lnTo>
                  <a:pt x="1647156" y="46033"/>
                </a:lnTo>
                <a:lnTo>
                  <a:pt x="1684471" y="45157"/>
                </a:lnTo>
                <a:lnTo>
                  <a:pt x="1683701" y="7947"/>
                </a:lnTo>
                <a:lnTo>
                  <a:pt x="1691325" y="0"/>
                </a:lnTo>
                <a:lnTo>
                  <a:pt x="1699027" y="7386"/>
                </a:lnTo>
                <a:lnTo>
                  <a:pt x="1699798" y="44812"/>
                </a:lnTo>
                <a:lnTo>
                  <a:pt x="1737114" y="43932"/>
                </a:lnTo>
                <a:lnTo>
                  <a:pt x="1745061" y="51555"/>
                </a:lnTo>
                <a:lnTo>
                  <a:pt x="1737437" y="59500"/>
                </a:lnTo>
                <a:lnTo>
                  <a:pt x="1700120" y="60299"/>
                </a:lnTo>
                <a:lnTo>
                  <a:pt x="1700892" y="97588"/>
                </a:lnTo>
                <a:lnTo>
                  <a:pt x="1693504" y="105287"/>
                </a:lnTo>
                <a:lnTo>
                  <a:pt x="1685558" y="97665"/>
                </a:lnTo>
                <a:lnTo>
                  <a:pt x="1684807" y="60601"/>
                </a:lnTo>
                <a:lnTo>
                  <a:pt x="1647713" y="61357"/>
                </a:lnTo>
                <a:lnTo>
                  <a:pt x="1639768" y="53734"/>
                </a:lnTo>
                <a:lnTo>
                  <a:pt x="1639768" y="53734"/>
                </a:lnTo>
                <a:close/>
                <a:moveTo>
                  <a:pt x="2049712" y="2115808"/>
                </a:moveTo>
                <a:lnTo>
                  <a:pt x="2057100" y="2108104"/>
                </a:lnTo>
                <a:lnTo>
                  <a:pt x="2094416" y="2107228"/>
                </a:lnTo>
                <a:lnTo>
                  <a:pt x="2093645" y="2070017"/>
                </a:lnTo>
                <a:lnTo>
                  <a:pt x="2101269" y="2062072"/>
                </a:lnTo>
                <a:lnTo>
                  <a:pt x="2108971" y="2069462"/>
                </a:lnTo>
                <a:lnTo>
                  <a:pt x="2109742" y="2106884"/>
                </a:lnTo>
                <a:lnTo>
                  <a:pt x="2147058" y="2106006"/>
                </a:lnTo>
                <a:lnTo>
                  <a:pt x="2155005" y="2113631"/>
                </a:lnTo>
                <a:lnTo>
                  <a:pt x="2147381" y="2121576"/>
                </a:lnTo>
                <a:lnTo>
                  <a:pt x="2110064" y="2122374"/>
                </a:lnTo>
                <a:lnTo>
                  <a:pt x="2110836" y="2159663"/>
                </a:lnTo>
                <a:lnTo>
                  <a:pt x="2103447" y="2167365"/>
                </a:lnTo>
                <a:lnTo>
                  <a:pt x="2095500" y="2159740"/>
                </a:lnTo>
                <a:lnTo>
                  <a:pt x="2094749" y="2122676"/>
                </a:lnTo>
                <a:lnTo>
                  <a:pt x="2057659" y="2123432"/>
                </a:lnTo>
                <a:lnTo>
                  <a:pt x="2049712" y="2115808"/>
                </a:lnTo>
                <a:lnTo>
                  <a:pt x="2049712" y="2115808"/>
                </a:lnTo>
                <a:close/>
                <a:moveTo>
                  <a:pt x="2049712" y="1703392"/>
                </a:moveTo>
                <a:lnTo>
                  <a:pt x="2057100" y="1695692"/>
                </a:lnTo>
                <a:lnTo>
                  <a:pt x="2094416" y="1694814"/>
                </a:lnTo>
                <a:lnTo>
                  <a:pt x="2093645" y="1657603"/>
                </a:lnTo>
                <a:lnTo>
                  <a:pt x="2101269" y="1649658"/>
                </a:lnTo>
                <a:lnTo>
                  <a:pt x="2108971" y="1657045"/>
                </a:lnTo>
                <a:lnTo>
                  <a:pt x="2109742" y="1694468"/>
                </a:lnTo>
                <a:lnTo>
                  <a:pt x="2147058" y="1693590"/>
                </a:lnTo>
                <a:lnTo>
                  <a:pt x="2155005" y="1701214"/>
                </a:lnTo>
                <a:lnTo>
                  <a:pt x="2147381" y="1709159"/>
                </a:lnTo>
                <a:lnTo>
                  <a:pt x="2110064" y="1709958"/>
                </a:lnTo>
                <a:lnTo>
                  <a:pt x="2110836" y="1747247"/>
                </a:lnTo>
                <a:lnTo>
                  <a:pt x="2103447" y="1754948"/>
                </a:lnTo>
                <a:lnTo>
                  <a:pt x="2095500" y="1747324"/>
                </a:lnTo>
                <a:lnTo>
                  <a:pt x="2094749" y="1710260"/>
                </a:lnTo>
                <a:lnTo>
                  <a:pt x="2057659" y="1711014"/>
                </a:lnTo>
                <a:lnTo>
                  <a:pt x="2049712" y="1703392"/>
                </a:lnTo>
                <a:lnTo>
                  <a:pt x="2049712" y="1703392"/>
                </a:lnTo>
                <a:close/>
                <a:moveTo>
                  <a:pt x="2049712" y="1290977"/>
                </a:moveTo>
                <a:lnTo>
                  <a:pt x="2057100" y="1283278"/>
                </a:lnTo>
                <a:lnTo>
                  <a:pt x="2094416" y="1282400"/>
                </a:lnTo>
                <a:lnTo>
                  <a:pt x="2093645" y="1245190"/>
                </a:lnTo>
                <a:lnTo>
                  <a:pt x="2101269" y="1237243"/>
                </a:lnTo>
                <a:lnTo>
                  <a:pt x="2108971" y="1244633"/>
                </a:lnTo>
                <a:lnTo>
                  <a:pt x="2109742" y="1282055"/>
                </a:lnTo>
                <a:lnTo>
                  <a:pt x="2147058" y="1281175"/>
                </a:lnTo>
                <a:lnTo>
                  <a:pt x="2155005" y="1288800"/>
                </a:lnTo>
                <a:lnTo>
                  <a:pt x="2147381" y="1296747"/>
                </a:lnTo>
                <a:lnTo>
                  <a:pt x="2110064" y="1297546"/>
                </a:lnTo>
                <a:lnTo>
                  <a:pt x="2110836" y="1334836"/>
                </a:lnTo>
                <a:lnTo>
                  <a:pt x="2103447" y="1342536"/>
                </a:lnTo>
                <a:lnTo>
                  <a:pt x="2095500" y="1334913"/>
                </a:lnTo>
                <a:lnTo>
                  <a:pt x="2094749" y="1297849"/>
                </a:lnTo>
                <a:lnTo>
                  <a:pt x="2057659" y="1298602"/>
                </a:lnTo>
                <a:lnTo>
                  <a:pt x="2049712" y="1290977"/>
                </a:lnTo>
                <a:lnTo>
                  <a:pt x="2049712" y="1290977"/>
                </a:lnTo>
                <a:close/>
                <a:moveTo>
                  <a:pt x="2049712" y="878561"/>
                </a:moveTo>
                <a:lnTo>
                  <a:pt x="2057100" y="870861"/>
                </a:lnTo>
                <a:lnTo>
                  <a:pt x="2094416" y="869982"/>
                </a:lnTo>
                <a:lnTo>
                  <a:pt x="2093645" y="832770"/>
                </a:lnTo>
                <a:lnTo>
                  <a:pt x="2101269" y="824825"/>
                </a:lnTo>
                <a:lnTo>
                  <a:pt x="2108971" y="832215"/>
                </a:lnTo>
                <a:lnTo>
                  <a:pt x="2109742" y="869639"/>
                </a:lnTo>
                <a:lnTo>
                  <a:pt x="2147058" y="868759"/>
                </a:lnTo>
                <a:lnTo>
                  <a:pt x="2155005" y="876382"/>
                </a:lnTo>
                <a:lnTo>
                  <a:pt x="2147381" y="884327"/>
                </a:lnTo>
                <a:lnTo>
                  <a:pt x="2110064" y="885128"/>
                </a:lnTo>
                <a:lnTo>
                  <a:pt x="2110836" y="922416"/>
                </a:lnTo>
                <a:lnTo>
                  <a:pt x="2103447" y="930116"/>
                </a:lnTo>
                <a:lnTo>
                  <a:pt x="2095500" y="922492"/>
                </a:lnTo>
                <a:lnTo>
                  <a:pt x="2094749" y="885429"/>
                </a:lnTo>
                <a:lnTo>
                  <a:pt x="2057659" y="886182"/>
                </a:lnTo>
                <a:lnTo>
                  <a:pt x="2049712" y="878561"/>
                </a:lnTo>
                <a:lnTo>
                  <a:pt x="2049712" y="878561"/>
                </a:lnTo>
                <a:close/>
                <a:moveTo>
                  <a:pt x="2049712" y="466147"/>
                </a:moveTo>
                <a:lnTo>
                  <a:pt x="2057100" y="458447"/>
                </a:lnTo>
                <a:lnTo>
                  <a:pt x="2094416" y="457567"/>
                </a:lnTo>
                <a:lnTo>
                  <a:pt x="2093645" y="420359"/>
                </a:lnTo>
                <a:lnTo>
                  <a:pt x="2101269" y="412411"/>
                </a:lnTo>
                <a:lnTo>
                  <a:pt x="2108971" y="419799"/>
                </a:lnTo>
                <a:lnTo>
                  <a:pt x="2109742" y="457225"/>
                </a:lnTo>
                <a:lnTo>
                  <a:pt x="2147058" y="456343"/>
                </a:lnTo>
                <a:lnTo>
                  <a:pt x="2155005" y="463968"/>
                </a:lnTo>
                <a:lnTo>
                  <a:pt x="2147381" y="471916"/>
                </a:lnTo>
                <a:lnTo>
                  <a:pt x="2110064" y="472715"/>
                </a:lnTo>
                <a:lnTo>
                  <a:pt x="2110836" y="510004"/>
                </a:lnTo>
                <a:lnTo>
                  <a:pt x="2103447" y="517703"/>
                </a:lnTo>
                <a:lnTo>
                  <a:pt x="2095500" y="510081"/>
                </a:lnTo>
                <a:lnTo>
                  <a:pt x="2094749" y="473017"/>
                </a:lnTo>
                <a:lnTo>
                  <a:pt x="2057659" y="473771"/>
                </a:lnTo>
                <a:lnTo>
                  <a:pt x="2049712" y="466147"/>
                </a:lnTo>
                <a:lnTo>
                  <a:pt x="2049712" y="466147"/>
                </a:lnTo>
                <a:close/>
                <a:moveTo>
                  <a:pt x="2049712" y="53734"/>
                </a:moveTo>
                <a:lnTo>
                  <a:pt x="2057100" y="46033"/>
                </a:lnTo>
                <a:lnTo>
                  <a:pt x="2094416" y="45157"/>
                </a:lnTo>
                <a:lnTo>
                  <a:pt x="2093645" y="7947"/>
                </a:lnTo>
                <a:lnTo>
                  <a:pt x="2101269" y="0"/>
                </a:lnTo>
                <a:lnTo>
                  <a:pt x="2108971" y="7386"/>
                </a:lnTo>
                <a:lnTo>
                  <a:pt x="2109742" y="44812"/>
                </a:lnTo>
                <a:lnTo>
                  <a:pt x="2147058" y="43932"/>
                </a:lnTo>
                <a:lnTo>
                  <a:pt x="2155005" y="51555"/>
                </a:lnTo>
                <a:lnTo>
                  <a:pt x="2147381" y="59500"/>
                </a:lnTo>
                <a:lnTo>
                  <a:pt x="2110064" y="60299"/>
                </a:lnTo>
                <a:lnTo>
                  <a:pt x="2110836" y="97588"/>
                </a:lnTo>
                <a:lnTo>
                  <a:pt x="2103447" y="105287"/>
                </a:lnTo>
                <a:lnTo>
                  <a:pt x="2095500" y="97665"/>
                </a:lnTo>
                <a:lnTo>
                  <a:pt x="2094749" y="60601"/>
                </a:lnTo>
                <a:lnTo>
                  <a:pt x="2057659" y="61357"/>
                </a:lnTo>
                <a:lnTo>
                  <a:pt x="2049712" y="53734"/>
                </a:lnTo>
                <a:lnTo>
                  <a:pt x="2049712" y="53734"/>
                </a:lnTo>
                <a:close/>
                <a:moveTo>
                  <a:pt x="2459654" y="2115808"/>
                </a:moveTo>
                <a:lnTo>
                  <a:pt x="2467044" y="2108104"/>
                </a:lnTo>
                <a:lnTo>
                  <a:pt x="2504357" y="2107228"/>
                </a:lnTo>
                <a:lnTo>
                  <a:pt x="2503587" y="2070017"/>
                </a:lnTo>
                <a:lnTo>
                  <a:pt x="2511211" y="2062072"/>
                </a:lnTo>
                <a:lnTo>
                  <a:pt x="2518911" y="2069462"/>
                </a:lnTo>
                <a:lnTo>
                  <a:pt x="2519684" y="2106884"/>
                </a:lnTo>
                <a:lnTo>
                  <a:pt x="2557000" y="2106006"/>
                </a:lnTo>
                <a:lnTo>
                  <a:pt x="2564947" y="2113631"/>
                </a:lnTo>
                <a:lnTo>
                  <a:pt x="2557324" y="2121576"/>
                </a:lnTo>
                <a:lnTo>
                  <a:pt x="2520008" y="2122374"/>
                </a:lnTo>
                <a:lnTo>
                  <a:pt x="2520776" y="2159663"/>
                </a:lnTo>
                <a:lnTo>
                  <a:pt x="2513390" y="2167365"/>
                </a:lnTo>
                <a:lnTo>
                  <a:pt x="2505444" y="2159740"/>
                </a:lnTo>
                <a:lnTo>
                  <a:pt x="2504691" y="2122676"/>
                </a:lnTo>
                <a:lnTo>
                  <a:pt x="2467601" y="2123432"/>
                </a:lnTo>
                <a:lnTo>
                  <a:pt x="2459654" y="2115808"/>
                </a:lnTo>
                <a:lnTo>
                  <a:pt x="2459654" y="2115808"/>
                </a:lnTo>
                <a:close/>
                <a:moveTo>
                  <a:pt x="2459654" y="1703392"/>
                </a:moveTo>
                <a:lnTo>
                  <a:pt x="2467044" y="1695692"/>
                </a:lnTo>
                <a:lnTo>
                  <a:pt x="2504357" y="1694814"/>
                </a:lnTo>
                <a:lnTo>
                  <a:pt x="2503587" y="1657603"/>
                </a:lnTo>
                <a:lnTo>
                  <a:pt x="2511211" y="1649658"/>
                </a:lnTo>
                <a:lnTo>
                  <a:pt x="2518911" y="1657045"/>
                </a:lnTo>
                <a:lnTo>
                  <a:pt x="2519684" y="1694468"/>
                </a:lnTo>
                <a:lnTo>
                  <a:pt x="2557000" y="1693590"/>
                </a:lnTo>
                <a:lnTo>
                  <a:pt x="2564947" y="1701214"/>
                </a:lnTo>
                <a:lnTo>
                  <a:pt x="2557324" y="1709159"/>
                </a:lnTo>
                <a:lnTo>
                  <a:pt x="2520008" y="1709958"/>
                </a:lnTo>
                <a:lnTo>
                  <a:pt x="2520776" y="1747247"/>
                </a:lnTo>
                <a:lnTo>
                  <a:pt x="2513390" y="1754948"/>
                </a:lnTo>
                <a:lnTo>
                  <a:pt x="2505444" y="1747324"/>
                </a:lnTo>
                <a:lnTo>
                  <a:pt x="2504691" y="1710260"/>
                </a:lnTo>
                <a:lnTo>
                  <a:pt x="2467601" y="1711014"/>
                </a:lnTo>
                <a:lnTo>
                  <a:pt x="2459654" y="1703392"/>
                </a:lnTo>
                <a:lnTo>
                  <a:pt x="2459654" y="1703392"/>
                </a:lnTo>
                <a:close/>
                <a:moveTo>
                  <a:pt x="2459654" y="1290977"/>
                </a:moveTo>
                <a:lnTo>
                  <a:pt x="2467044" y="1283278"/>
                </a:lnTo>
                <a:lnTo>
                  <a:pt x="2504357" y="1282400"/>
                </a:lnTo>
                <a:lnTo>
                  <a:pt x="2503587" y="1245190"/>
                </a:lnTo>
                <a:lnTo>
                  <a:pt x="2511211" y="1237243"/>
                </a:lnTo>
                <a:lnTo>
                  <a:pt x="2518911" y="1244633"/>
                </a:lnTo>
                <a:lnTo>
                  <a:pt x="2519684" y="1282055"/>
                </a:lnTo>
                <a:lnTo>
                  <a:pt x="2557000" y="1281175"/>
                </a:lnTo>
                <a:lnTo>
                  <a:pt x="2564947" y="1288800"/>
                </a:lnTo>
                <a:lnTo>
                  <a:pt x="2557324" y="1296747"/>
                </a:lnTo>
                <a:lnTo>
                  <a:pt x="2520008" y="1297546"/>
                </a:lnTo>
                <a:lnTo>
                  <a:pt x="2520776" y="1334836"/>
                </a:lnTo>
                <a:lnTo>
                  <a:pt x="2513390" y="1342536"/>
                </a:lnTo>
                <a:lnTo>
                  <a:pt x="2505444" y="1334913"/>
                </a:lnTo>
                <a:lnTo>
                  <a:pt x="2504691" y="1297849"/>
                </a:lnTo>
                <a:lnTo>
                  <a:pt x="2467601" y="1298602"/>
                </a:lnTo>
                <a:lnTo>
                  <a:pt x="2459654" y="1290977"/>
                </a:lnTo>
                <a:lnTo>
                  <a:pt x="2459654" y="1290977"/>
                </a:lnTo>
                <a:close/>
                <a:moveTo>
                  <a:pt x="2459654" y="878561"/>
                </a:moveTo>
                <a:lnTo>
                  <a:pt x="2467044" y="870861"/>
                </a:lnTo>
                <a:lnTo>
                  <a:pt x="2504357" y="869982"/>
                </a:lnTo>
                <a:lnTo>
                  <a:pt x="2503587" y="832770"/>
                </a:lnTo>
                <a:lnTo>
                  <a:pt x="2511211" y="824825"/>
                </a:lnTo>
                <a:lnTo>
                  <a:pt x="2518911" y="832215"/>
                </a:lnTo>
                <a:lnTo>
                  <a:pt x="2519684" y="869639"/>
                </a:lnTo>
                <a:lnTo>
                  <a:pt x="2557000" y="868759"/>
                </a:lnTo>
                <a:lnTo>
                  <a:pt x="2564947" y="876382"/>
                </a:lnTo>
                <a:lnTo>
                  <a:pt x="2557324" y="884327"/>
                </a:lnTo>
                <a:lnTo>
                  <a:pt x="2520008" y="885128"/>
                </a:lnTo>
                <a:lnTo>
                  <a:pt x="2520776" y="922416"/>
                </a:lnTo>
                <a:lnTo>
                  <a:pt x="2513390" y="930116"/>
                </a:lnTo>
                <a:lnTo>
                  <a:pt x="2505444" y="922492"/>
                </a:lnTo>
                <a:lnTo>
                  <a:pt x="2504691" y="885429"/>
                </a:lnTo>
                <a:lnTo>
                  <a:pt x="2467601" y="886182"/>
                </a:lnTo>
                <a:lnTo>
                  <a:pt x="2459654" y="878561"/>
                </a:lnTo>
                <a:lnTo>
                  <a:pt x="2459654" y="878561"/>
                </a:lnTo>
                <a:close/>
                <a:moveTo>
                  <a:pt x="2459654" y="466147"/>
                </a:moveTo>
                <a:lnTo>
                  <a:pt x="2467044" y="458447"/>
                </a:lnTo>
                <a:lnTo>
                  <a:pt x="2504357" y="457567"/>
                </a:lnTo>
                <a:lnTo>
                  <a:pt x="2503587" y="420359"/>
                </a:lnTo>
                <a:lnTo>
                  <a:pt x="2511211" y="412411"/>
                </a:lnTo>
                <a:lnTo>
                  <a:pt x="2518911" y="419799"/>
                </a:lnTo>
                <a:lnTo>
                  <a:pt x="2519684" y="457225"/>
                </a:lnTo>
                <a:lnTo>
                  <a:pt x="2557000" y="456343"/>
                </a:lnTo>
                <a:lnTo>
                  <a:pt x="2564947" y="463968"/>
                </a:lnTo>
                <a:lnTo>
                  <a:pt x="2557324" y="471916"/>
                </a:lnTo>
                <a:lnTo>
                  <a:pt x="2520008" y="472715"/>
                </a:lnTo>
                <a:lnTo>
                  <a:pt x="2520776" y="510004"/>
                </a:lnTo>
                <a:lnTo>
                  <a:pt x="2513390" y="517703"/>
                </a:lnTo>
                <a:lnTo>
                  <a:pt x="2505444" y="510081"/>
                </a:lnTo>
                <a:lnTo>
                  <a:pt x="2504691" y="473017"/>
                </a:lnTo>
                <a:lnTo>
                  <a:pt x="2467601" y="473771"/>
                </a:lnTo>
                <a:lnTo>
                  <a:pt x="2459654" y="466147"/>
                </a:lnTo>
                <a:lnTo>
                  <a:pt x="2459654" y="466147"/>
                </a:lnTo>
                <a:close/>
                <a:moveTo>
                  <a:pt x="2459654" y="53734"/>
                </a:moveTo>
                <a:lnTo>
                  <a:pt x="2467044" y="46033"/>
                </a:lnTo>
                <a:lnTo>
                  <a:pt x="2504357" y="45157"/>
                </a:lnTo>
                <a:lnTo>
                  <a:pt x="2503587" y="7947"/>
                </a:lnTo>
                <a:lnTo>
                  <a:pt x="2511211" y="0"/>
                </a:lnTo>
                <a:lnTo>
                  <a:pt x="2518911" y="7386"/>
                </a:lnTo>
                <a:lnTo>
                  <a:pt x="2519684" y="44812"/>
                </a:lnTo>
                <a:lnTo>
                  <a:pt x="2557000" y="43932"/>
                </a:lnTo>
                <a:lnTo>
                  <a:pt x="2564947" y="51555"/>
                </a:lnTo>
                <a:lnTo>
                  <a:pt x="2557324" y="59500"/>
                </a:lnTo>
                <a:lnTo>
                  <a:pt x="2520008" y="60299"/>
                </a:lnTo>
                <a:lnTo>
                  <a:pt x="2520776" y="97588"/>
                </a:lnTo>
                <a:lnTo>
                  <a:pt x="2513390" y="105287"/>
                </a:lnTo>
                <a:lnTo>
                  <a:pt x="2505444" y="97665"/>
                </a:lnTo>
                <a:lnTo>
                  <a:pt x="2504691" y="60601"/>
                </a:lnTo>
                <a:lnTo>
                  <a:pt x="2467601" y="61357"/>
                </a:lnTo>
                <a:lnTo>
                  <a:pt x="2459654" y="53734"/>
                </a:lnTo>
                <a:lnTo>
                  <a:pt x="2459654" y="53734"/>
                </a:lnTo>
                <a:close/>
                <a:moveTo>
                  <a:pt x="2869597" y="2115808"/>
                </a:moveTo>
                <a:lnTo>
                  <a:pt x="2876986" y="2108104"/>
                </a:lnTo>
                <a:lnTo>
                  <a:pt x="2914299" y="2107228"/>
                </a:lnTo>
                <a:lnTo>
                  <a:pt x="2913531" y="2070017"/>
                </a:lnTo>
                <a:lnTo>
                  <a:pt x="2921153" y="2062072"/>
                </a:lnTo>
                <a:lnTo>
                  <a:pt x="2928853" y="2069462"/>
                </a:lnTo>
                <a:lnTo>
                  <a:pt x="2929626" y="2106884"/>
                </a:lnTo>
                <a:lnTo>
                  <a:pt x="2966943" y="2106006"/>
                </a:lnTo>
                <a:lnTo>
                  <a:pt x="2974887" y="2113631"/>
                </a:lnTo>
                <a:lnTo>
                  <a:pt x="2967263" y="2121576"/>
                </a:lnTo>
                <a:lnTo>
                  <a:pt x="2929947" y="2122374"/>
                </a:lnTo>
                <a:lnTo>
                  <a:pt x="2930718" y="2159663"/>
                </a:lnTo>
                <a:lnTo>
                  <a:pt x="2923329" y="2167365"/>
                </a:lnTo>
                <a:lnTo>
                  <a:pt x="2915384" y="2159740"/>
                </a:lnTo>
                <a:lnTo>
                  <a:pt x="2914629" y="2122676"/>
                </a:lnTo>
                <a:lnTo>
                  <a:pt x="2877540" y="2123432"/>
                </a:lnTo>
                <a:lnTo>
                  <a:pt x="2869597" y="2115808"/>
                </a:lnTo>
                <a:lnTo>
                  <a:pt x="2869597" y="2115808"/>
                </a:lnTo>
                <a:close/>
                <a:moveTo>
                  <a:pt x="2869597" y="1703392"/>
                </a:moveTo>
                <a:lnTo>
                  <a:pt x="2876986" y="1695692"/>
                </a:lnTo>
                <a:lnTo>
                  <a:pt x="2914299" y="1694814"/>
                </a:lnTo>
                <a:lnTo>
                  <a:pt x="2913531" y="1657603"/>
                </a:lnTo>
                <a:lnTo>
                  <a:pt x="2921153" y="1649658"/>
                </a:lnTo>
                <a:lnTo>
                  <a:pt x="2928853" y="1657045"/>
                </a:lnTo>
                <a:lnTo>
                  <a:pt x="2929626" y="1694468"/>
                </a:lnTo>
                <a:lnTo>
                  <a:pt x="2966943" y="1693590"/>
                </a:lnTo>
                <a:lnTo>
                  <a:pt x="2974887" y="1701214"/>
                </a:lnTo>
                <a:lnTo>
                  <a:pt x="2967263" y="1709159"/>
                </a:lnTo>
                <a:lnTo>
                  <a:pt x="2929947" y="1709958"/>
                </a:lnTo>
                <a:lnTo>
                  <a:pt x="2930718" y="1747247"/>
                </a:lnTo>
                <a:lnTo>
                  <a:pt x="2923329" y="1754948"/>
                </a:lnTo>
                <a:lnTo>
                  <a:pt x="2915384" y="1747324"/>
                </a:lnTo>
                <a:lnTo>
                  <a:pt x="2914629" y="1710260"/>
                </a:lnTo>
                <a:lnTo>
                  <a:pt x="2877540" y="1711014"/>
                </a:lnTo>
                <a:lnTo>
                  <a:pt x="2869597" y="1703392"/>
                </a:lnTo>
                <a:lnTo>
                  <a:pt x="2869597" y="1703392"/>
                </a:lnTo>
                <a:close/>
                <a:moveTo>
                  <a:pt x="2869597" y="1290977"/>
                </a:moveTo>
                <a:lnTo>
                  <a:pt x="2876986" y="1283278"/>
                </a:lnTo>
                <a:lnTo>
                  <a:pt x="2914299" y="1282400"/>
                </a:lnTo>
                <a:lnTo>
                  <a:pt x="2913531" y="1245190"/>
                </a:lnTo>
                <a:lnTo>
                  <a:pt x="2921153" y="1237243"/>
                </a:lnTo>
                <a:lnTo>
                  <a:pt x="2928853" y="1244633"/>
                </a:lnTo>
                <a:lnTo>
                  <a:pt x="2929626" y="1282055"/>
                </a:lnTo>
                <a:lnTo>
                  <a:pt x="2966943" y="1281175"/>
                </a:lnTo>
                <a:lnTo>
                  <a:pt x="2974887" y="1288800"/>
                </a:lnTo>
                <a:lnTo>
                  <a:pt x="2967263" y="1296747"/>
                </a:lnTo>
                <a:lnTo>
                  <a:pt x="2929947" y="1297546"/>
                </a:lnTo>
                <a:lnTo>
                  <a:pt x="2930718" y="1334836"/>
                </a:lnTo>
                <a:lnTo>
                  <a:pt x="2923329" y="1342536"/>
                </a:lnTo>
                <a:lnTo>
                  <a:pt x="2915384" y="1334913"/>
                </a:lnTo>
                <a:lnTo>
                  <a:pt x="2914629" y="1297849"/>
                </a:lnTo>
                <a:lnTo>
                  <a:pt x="2877540" y="1298602"/>
                </a:lnTo>
                <a:lnTo>
                  <a:pt x="2869597" y="1290977"/>
                </a:lnTo>
                <a:lnTo>
                  <a:pt x="2869597" y="1290977"/>
                </a:lnTo>
                <a:close/>
                <a:moveTo>
                  <a:pt x="2869597" y="878561"/>
                </a:moveTo>
                <a:lnTo>
                  <a:pt x="2876986" y="870861"/>
                </a:lnTo>
                <a:lnTo>
                  <a:pt x="2914299" y="869982"/>
                </a:lnTo>
                <a:lnTo>
                  <a:pt x="2913531" y="832770"/>
                </a:lnTo>
                <a:lnTo>
                  <a:pt x="2921153" y="824825"/>
                </a:lnTo>
                <a:lnTo>
                  <a:pt x="2928853" y="832215"/>
                </a:lnTo>
                <a:lnTo>
                  <a:pt x="2929626" y="869639"/>
                </a:lnTo>
                <a:lnTo>
                  <a:pt x="2966943" y="868759"/>
                </a:lnTo>
                <a:lnTo>
                  <a:pt x="2974887" y="876382"/>
                </a:lnTo>
                <a:lnTo>
                  <a:pt x="2967263" y="884327"/>
                </a:lnTo>
                <a:lnTo>
                  <a:pt x="2929947" y="885128"/>
                </a:lnTo>
                <a:lnTo>
                  <a:pt x="2930718" y="922416"/>
                </a:lnTo>
                <a:lnTo>
                  <a:pt x="2923329" y="930116"/>
                </a:lnTo>
                <a:lnTo>
                  <a:pt x="2915384" y="922492"/>
                </a:lnTo>
                <a:lnTo>
                  <a:pt x="2914629" y="885429"/>
                </a:lnTo>
                <a:lnTo>
                  <a:pt x="2877540" y="886182"/>
                </a:lnTo>
                <a:lnTo>
                  <a:pt x="2869597" y="878561"/>
                </a:lnTo>
                <a:lnTo>
                  <a:pt x="2869597" y="878561"/>
                </a:lnTo>
                <a:close/>
                <a:moveTo>
                  <a:pt x="2869597" y="466147"/>
                </a:moveTo>
                <a:lnTo>
                  <a:pt x="2876986" y="458447"/>
                </a:lnTo>
                <a:lnTo>
                  <a:pt x="2914299" y="457567"/>
                </a:lnTo>
                <a:lnTo>
                  <a:pt x="2913531" y="420359"/>
                </a:lnTo>
                <a:lnTo>
                  <a:pt x="2921153" y="412411"/>
                </a:lnTo>
                <a:lnTo>
                  <a:pt x="2928853" y="419799"/>
                </a:lnTo>
                <a:lnTo>
                  <a:pt x="2929626" y="457225"/>
                </a:lnTo>
                <a:lnTo>
                  <a:pt x="2966943" y="456343"/>
                </a:lnTo>
                <a:lnTo>
                  <a:pt x="2974887" y="463968"/>
                </a:lnTo>
                <a:lnTo>
                  <a:pt x="2967263" y="471916"/>
                </a:lnTo>
                <a:lnTo>
                  <a:pt x="2929947" y="472715"/>
                </a:lnTo>
                <a:lnTo>
                  <a:pt x="2930718" y="510004"/>
                </a:lnTo>
                <a:lnTo>
                  <a:pt x="2923329" y="517703"/>
                </a:lnTo>
                <a:lnTo>
                  <a:pt x="2915384" y="510081"/>
                </a:lnTo>
                <a:lnTo>
                  <a:pt x="2914629" y="473017"/>
                </a:lnTo>
                <a:lnTo>
                  <a:pt x="2877540" y="473771"/>
                </a:lnTo>
                <a:lnTo>
                  <a:pt x="2869597" y="466147"/>
                </a:lnTo>
                <a:close/>
              </a:path>
            </a:pathLst>
          </a:custGeom>
          <a:solidFill>
            <a:srgbClr val="FFA364">
              <a:alpha val="36000"/>
            </a:srgbClr>
          </a:solidFill>
          <a:ln w="17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2" name="任意多边形: 形状 101" descr="D:\51PPT模板网\51pptmoban.com\图片.jpg"/>
          <p:cNvSpPr/>
          <p:nvPr/>
        </p:nvSpPr>
        <p:spPr>
          <a:xfrm>
            <a:off x="3437730" y="2380533"/>
            <a:ext cx="5316539" cy="486610"/>
          </a:xfrm>
          <a:custGeom>
            <a:avLst/>
            <a:gdLst>
              <a:gd name="connsiteX0" fmla="*/ 0 w 5316539"/>
              <a:gd name="connsiteY0" fmla="*/ 0 h 486610"/>
              <a:gd name="connsiteX1" fmla="*/ 5311748 w 5316539"/>
              <a:gd name="connsiteY1" fmla="*/ 0 h 486610"/>
              <a:gd name="connsiteX2" fmla="*/ 5226051 w 5316539"/>
              <a:gd name="connsiteY2" fmla="*/ 64795 h 486610"/>
              <a:gd name="connsiteX3" fmla="*/ 5292726 w 5316539"/>
              <a:gd name="connsiteY3" fmla="*/ 145757 h 486610"/>
              <a:gd name="connsiteX4" fmla="*/ 5240339 w 5316539"/>
              <a:gd name="connsiteY4" fmla="*/ 174332 h 486610"/>
              <a:gd name="connsiteX5" fmla="*/ 5316539 w 5316539"/>
              <a:gd name="connsiteY5" fmla="*/ 241007 h 486610"/>
              <a:gd name="connsiteX6" fmla="*/ 5254626 w 5316539"/>
              <a:gd name="connsiteY6" fmla="*/ 264820 h 486610"/>
              <a:gd name="connsiteX7" fmla="*/ 5307014 w 5316539"/>
              <a:gd name="connsiteY7" fmla="*/ 302920 h 486610"/>
              <a:gd name="connsiteX8" fmla="*/ 5230814 w 5316539"/>
              <a:gd name="connsiteY8" fmla="*/ 364832 h 486610"/>
              <a:gd name="connsiteX9" fmla="*/ 5316539 w 5316539"/>
              <a:gd name="connsiteY9" fmla="*/ 421982 h 486610"/>
              <a:gd name="connsiteX10" fmla="*/ 5291919 w 5316539"/>
              <a:gd name="connsiteY10" fmla="*/ 486610 h 486610"/>
              <a:gd name="connsiteX11" fmla="*/ 52995 w 5316539"/>
              <a:gd name="connsiteY11" fmla="*/ 486610 h 486610"/>
              <a:gd name="connsiteX12" fmla="*/ 82551 w 5316539"/>
              <a:gd name="connsiteY12" fmla="*/ 445795 h 486610"/>
              <a:gd name="connsiteX13" fmla="*/ 30164 w 5316539"/>
              <a:gd name="connsiteY13" fmla="*/ 379120 h 486610"/>
              <a:gd name="connsiteX14" fmla="*/ 53976 w 5316539"/>
              <a:gd name="connsiteY14" fmla="*/ 336257 h 486610"/>
              <a:gd name="connsiteX15" fmla="*/ 15876 w 5316539"/>
              <a:gd name="connsiteY15" fmla="*/ 241007 h 486610"/>
              <a:gd name="connsiteX16" fmla="*/ 120651 w 5316539"/>
              <a:gd name="connsiteY16" fmla="*/ 202907 h 486610"/>
              <a:gd name="connsiteX17" fmla="*/ 25401 w 5316539"/>
              <a:gd name="connsiteY17" fmla="*/ 112420 h 486610"/>
              <a:gd name="connsiteX18" fmla="*/ 68264 w 5316539"/>
              <a:gd name="connsiteY18" fmla="*/ 55270 h 486610"/>
              <a:gd name="connsiteX19" fmla="*/ 0 w 5316539"/>
              <a:gd name="connsiteY19" fmla="*/ 2176 h 486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16539" h="486610">
                <a:moveTo>
                  <a:pt x="0" y="0"/>
                </a:moveTo>
                <a:lnTo>
                  <a:pt x="5311748" y="0"/>
                </a:lnTo>
                <a:lnTo>
                  <a:pt x="5226051" y="64795"/>
                </a:lnTo>
                <a:lnTo>
                  <a:pt x="5292726" y="145757"/>
                </a:lnTo>
                <a:lnTo>
                  <a:pt x="5240339" y="174332"/>
                </a:lnTo>
                <a:lnTo>
                  <a:pt x="5316539" y="241007"/>
                </a:lnTo>
                <a:lnTo>
                  <a:pt x="5254626" y="264820"/>
                </a:lnTo>
                <a:lnTo>
                  <a:pt x="5307014" y="302920"/>
                </a:lnTo>
                <a:lnTo>
                  <a:pt x="5230814" y="364832"/>
                </a:lnTo>
                <a:lnTo>
                  <a:pt x="5316539" y="421982"/>
                </a:lnTo>
                <a:lnTo>
                  <a:pt x="5291919" y="486610"/>
                </a:lnTo>
                <a:lnTo>
                  <a:pt x="52995" y="486610"/>
                </a:lnTo>
                <a:lnTo>
                  <a:pt x="82551" y="445795"/>
                </a:lnTo>
                <a:lnTo>
                  <a:pt x="30164" y="379120"/>
                </a:lnTo>
                <a:lnTo>
                  <a:pt x="53976" y="336257"/>
                </a:lnTo>
                <a:lnTo>
                  <a:pt x="15876" y="241007"/>
                </a:lnTo>
                <a:lnTo>
                  <a:pt x="120651" y="202907"/>
                </a:lnTo>
                <a:lnTo>
                  <a:pt x="25401" y="112420"/>
                </a:lnTo>
                <a:lnTo>
                  <a:pt x="68264" y="55270"/>
                </a:lnTo>
                <a:lnTo>
                  <a:pt x="0" y="2176"/>
                </a:lnTo>
                <a:close/>
              </a:path>
            </a:pathLst>
          </a:custGeom>
          <a:solidFill>
            <a:srgbClr val="FC7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7" name="任意多边形: 形状 66"/>
          <p:cNvSpPr/>
          <p:nvPr/>
        </p:nvSpPr>
        <p:spPr>
          <a:xfrm>
            <a:off x="0" y="4510380"/>
            <a:ext cx="4622044" cy="2347621"/>
          </a:xfrm>
          <a:custGeom>
            <a:avLst/>
            <a:gdLst>
              <a:gd name="connsiteX0" fmla="*/ 984035 w 4622044"/>
              <a:gd name="connsiteY0" fmla="*/ 239 h 2347621"/>
              <a:gd name="connsiteX1" fmla="*/ 1117600 w 4622044"/>
              <a:gd name="connsiteY1" fmla="*/ 3564 h 2347621"/>
              <a:gd name="connsiteX2" fmla="*/ 2264229 w 4622044"/>
              <a:gd name="connsiteY2" fmla="*/ 1150192 h 2347621"/>
              <a:gd name="connsiteX3" fmla="*/ 4354286 w 4622044"/>
              <a:gd name="connsiteY3" fmla="*/ 1222764 h 2347621"/>
              <a:gd name="connsiteX4" fmla="*/ 4617499 w 4622044"/>
              <a:gd name="connsiteY4" fmla="*/ 2113642 h 2347621"/>
              <a:gd name="connsiteX5" fmla="*/ 4597460 w 4622044"/>
              <a:gd name="connsiteY5" fmla="*/ 2347621 h 2347621"/>
              <a:gd name="connsiteX6" fmla="*/ 0 w 4622044"/>
              <a:gd name="connsiteY6" fmla="*/ 2347621 h 2347621"/>
              <a:gd name="connsiteX7" fmla="*/ 0 w 4622044"/>
              <a:gd name="connsiteY7" fmla="*/ 187086 h 2347621"/>
              <a:gd name="connsiteX8" fmla="*/ 180005 w 4622044"/>
              <a:gd name="connsiteY8" fmla="*/ 133980 h 2347621"/>
              <a:gd name="connsiteX9" fmla="*/ 984035 w 4622044"/>
              <a:gd name="connsiteY9" fmla="*/ 239 h 234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22044" h="2347621">
                <a:moveTo>
                  <a:pt x="984035" y="239"/>
                </a:moveTo>
                <a:cubicBezTo>
                  <a:pt x="1030255" y="-528"/>
                  <a:pt x="1074813" y="540"/>
                  <a:pt x="1117600" y="3564"/>
                </a:cubicBezTo>
                <a:cubicBezTo>
                  <a:pt x="1802191" y="51945"/>
                  <a:pt x="1724781" y="946992"/>
                  <a:pt x="2264229" y="1150192"/>
                </a:cubicBezTo>
                <a:cubicBezTo>
                  <a:pt x="2803677" y="1353392"/>
                  <a:pt x="3976915" y="939735"/>
                  <a:pt x="4354286" y="1222764"/>
                </a:cubicBezTo>
                <a:cubicBezTo>
                  <a:pt x="4590143" y="1399657"/>
                  <a:pt x="4638902" y="1728213"/>
                  <a:pt x="4617499" y="2113642"/>
                </a:cubicBezTo>
                <a:lnTo>
                  <a:pt x="4597460" y="2347621"/>
                </a:lnTo>
                <a:lnTo>
                  <a:pt x="0" y="2347621"/>
                </a:lnTo>
                <a:lnTo>
                  <a:pt x="0" y="187086"/>
                </a:lnTo>
                <a:lnTo>
                  <a:pt x="180005" y="133980"/>
                </a:lnTo>
                <a:cubicBezTo>
                  <a:pt x="480313" y="53743"/>
                  <a:pt x="752937" y="4069"/>
                  <a:pt x="984035" y="239"/>
                </a:cubicBezTo>
                <a:close/>
              </a:path>
            </a:pathLst>
          </a:custGeom>
          <a:solidFill>
            <a:srgbClr val="FC7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68"/>
          <p:cNvSpPr/>
          <p:nvPr/>
        </p:nvSpPr>
        <p:spPr>
          <a:xfrm>
            <a:off x="-1030514" y="5578083"/>
            <a:ext cx="5457371" cy="2114488"/>
          </a:xfrm>
          <a:custGeom>
            <a:avLst/>
            <a:gdLst>
              <a:gd name="connsiteX0" fmla="*/ 0 w 5457371"/>
              <a:gd name="connsiteY0" fmla="*/ 38946 h 2114488"/>
              <a:gd name="connsiteX1" fmla="*/ 2452914 w 5457371"/>
              <a:gd name="connsiteY1" fmla="*/ 126031 h 2114488"/>
              <a:gd name="connsiteX2" fmla="*/ 3730171 w 5457371"/>
              <a:gd name="connsiteY2" fmla="*/ 1083974 h 2114488"/>
              <a:gd name="connsiteX3" fmla="*/ 4978400 w 5457371"/>
              <a:gd name="connsiteY3" fmla="*/ 1083974 h 2114488"/>
              <a:gd name="connsiteX4" fmla="*/ 5457371 w 5457371"/>
              <a:gd name="connsiteY4" fmla="*/ 2114488 h 211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7371" h="2114488">
                <a:moveTo>
                  <a:pt x="0" y="38946"/>
                </a:moveTo>
                <a:cubicBezTo>
                  <a:pt x="915609" y="-4597"/>
                  <a:pt x="1831219" y="-48140"/>
                  <a:pt x="2452914" y="126031"/>
                </a:cubicBezTo>
                <a:cubicBezTo>
                  <a:pt x="3074609" y="300202"/>
                  <a:pt x="3309257" y="924317"/>
                  <a:pt x="3730171" y="1083974"/>
                </a:cubicBezTo>
                <a:cubicBezTo>
                  <a:pt x="4151085" y="1243631"/>
                  <a:pt x="4690533" y="912222"/>
                  <a:pt x="4978400" y="1083974"/>
                </a:cubicBezTo>
                <a:cubicBezTo>
                  <a:pt x="5266267" y="1255726"/>
                  <a:pt x="5361819" y="1685107"/>
                  <a:pt x="5457371" y="2114488"/>
                </a:cubicBez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: 形状 61" descr="D:\51PPT模板网\51pptmoban.com\图片.jpg"/>
          <p:cNvSpPr/>
          <p:nvPr/>
        </p:nvSpPr>
        <p:spPr>
          <a:xfrm>
            <a:off x="7418283" y="0"/>
            <a:ext cx="4773717" cy="1996773"/>
          </a:xfrm>
          <a:custGeom>
            <a:avLst/>
            <a:gdLst>
              <a:gd name="connsiteX0" fmla="*/ 0 w 4773717"/>
              <a:gd name="connsiteY0" fmla="*/ 0 h 1996773"/>
              <a:gd name="connsiteX1" fmla="*/ 4773717 w 4773717"/>
              <a:gd name="connsiteY1" fmla="*/ 0 h 1996773"/>
              <a:gd name="connsiteX2" fmla="*/ 4773717 w 4773717"/>
              <a:gd name="connsiteY2" fmla="*/ 1996773 h 1996773"/>
              <a:gd name="connsiteX3" fmla="*/ 4682740 w 4773717"/>
              <a:gd name="connsiteY3" fmla="*/ 1992816 h 1996773"/>
              <a:gd name="connsiteX4" fmla="*/ 4483431 w 4773717"/>
              <a:gd name="connsiteY4" fmla="*/ 1959429 h 1996773"/>
              <a:gd name="connsiteX5" fmla="*/ 3685146 w 4773717"/>
              <a:gd name="connsiteY5" fmla="*/ 1016000 h 1996773"/>
              <a:gd name="connsiteX6" fmla="*/ 2219203 w 4773717"/>
              <a:gd name="connsiteY6" fmla="*/ 1306286 h 1996773"/>
              <a:gd name="connsiteX7" fmla="*/ 1043546 w 4773717"/>
              <a:gd name="connsiteY7" fmla="*/ 333829 h 1996773"/>
              <a:gd name="connsiteX8" fmla="*/ 296514 w 4773717"/>
              <a:gd name="connsiteY8" fmla="*/ 65768 h 199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73717" h="1996773">
                <a:moveTo>
                  <a:pt x="0" y="0"/>
                </a:moveTo>
                <a:lnTo>
                  <a:pt x="4773717" y="0"/>
                </a:lnTo>
                <a:lnTo>
                  <a:pt x="4773717" y="1996773"/>
                </a:lnTo>
                <a:lnTo>
                  <a:pt x="4682740" y="1992816"/>
                </a:lnTo>
                <a:cubicBezTo>
                  <a:pt x="4611471" y="1985793"/>
                  <a:pt x="4544814" y="1974851"/>
                  <a:pt x="4483431" y="1959429"/>
                </a:cubicBezTo>
                <a:cubicBezTo>
                  <a:pt x="3992364" y="1836057"/>
                  <a:pt x="4062517" y="1124857"/>
                  <a:pt x="3685146" y="1016000"/>
                </a:cubicBezTo>
                <a:cubicBezTo>
                  <a:pt x="3307775" y="907143"/>
                  <a:pt x="2659470" y="1419981"/>
                  <a:pt x="2219203" y="1306286"/>
                </a:cubicBezTo>
                <a:cubicBezTo>
                  <a:pt x="1778936" y="1192591"/>
                  <a:pt x="1500746" y="568477"/>
                  <a:pt x="1043546" y="333829"/>
                </a:cubicBezTo>
                <a:cubicBezTo>
                  <a:pt x="814946" y="216505"/>
                  <a:pt x="561853" y="132745"/>
                  <a:pt x="296514" y="65768"/>
                </a:cubicBezTo>
                <a:close/>
              </a:path>
            </a:pathLst>
          </a:custGeom>
          <a:solidFill>
            <a:srgbClr val="FC7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任意多边形: 形状 103"/>
          <p:cNvSpPr/>
          <p:nvPr/>
        </p:nvSpPr>
        <p:spPr>
          <a:xfrm>
            <a:off x="154774" y="0"/>
            <a:ext cx="3801804" cy="1274024"/>
          </a:xfrm>
          <a:custGeom>
            <a:avLst/>
            <a:gdLst>
              <a:gd name="connsiteX0" fmla="*/ 0 w 3801804"/>
              <a:gd name="connsiteY0" fmla="*/ 0 h 1274024"/>
              <a:gd name="connsiteX1" fmla="*/ 3801804 w 3801804"/>
              <a:gd name="connsiteY1" fmla="*/ 0 h 1274024"/>
              <a:gd name="connsiteX2" fmla="*/ 3795030 w 3801804"/>
              <a:gd name="connsiteY2" fmla="*/ 18511 h 1274024"/>
              <a:gd name="connsiteX3" fmla="*/ 1900902 w 3801804"/>
              <a:gd name="connsiteY3" fmla="*/ 1274024 h 1274024"/>
              <a:gd name="connsiteX4" fmla="*/ 6774 w 3801804"/>
              <a:gd name="connsiteY4" fmla="*/ 18511 h 127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1804" h="1274024">
                <a:moveTo>
                  <a:pt x="0" y="0"/>
                </a:moveTo>
                <a:lnTo>
                  <a:pt x="3801804" y="0"/>
                </a:lnTo>
                <a:lnTo>
                  <a:pt x="3795030" y="18511"/>
                </a:lnTo>
                <a:cubicBezTo>
                  <a:pt x="3482961" y="756322"/>
                  <a:pt x="2752388" y="1274024"/>
                  <a:pt x="1900902" y="1274024"/>
                </a:cubicBezTo>
                <a:cubicBezTo>
                  <a:pt x="1049416" y="1274024"/>
                  <a:pt x="318843" y="756322"/>
                  <a:pt x="6774" y="18511"/>
                </a:cubicBezTo>
                <a:close/>
              </a:path>
            </a:pathLst>
          </a:custGeom>
          <a:solidFill>
            <a:srgbClr val="FFEB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任意多边形: 形状 105"/>
          <p:cNvSpPr/>
          <p:nvPr/>
        </p:nvSpPr>
        <p:spPr>
          <a:xfrm>
            <a:off x="8236355" y="5586542"/>
            <a:ext cx="3799928" cy="1271458"/>
          </a:xfrm>
          <a:custGeom>
            <a:avLst/>
            <a:gdLst>
              <a:gd name="connsiteX0" fmla="*/ 1899964 w 3799928"/>
              <a:gd name="connsiteY0" fmla="*/ 0 h 1271458"/>
              <a:gd name="connsiteX1" fmla="*/ 3794092 w 3799928"/>
              <a:gd name="connsiteY1" fmla="*/ 1255513 h 1271458"/>
              <a:gd name="connsiteX2" fmla="*/ 3799928 w 3799928"/>
              <a:gd name="connsiteY2" fmla="*/ 1271458 h 1271458"/>
              <a:gd name="connsiteX3" fmla="*/ 0 w 3799928"/>
              <a:gd name="connsiteY3" fmla="*/ 1271458 h 1271458"/>
              <a:gd name="connsiteX4" fmla="*/ 5836 w 3799928"/>
              <a:gd name="connsiteY4" fmla="*/ 1255513 h 1271458"/>
              <a:gd name="connsiteX5" fmla="*/ 1899964 w 3799928"/>
              <a:gd name="connsiteY5" fmla="*/ 0 h 127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9928" h="1271458">
                <a:moveTo>
                  <a:pt x="1899964" y="0"/>
                </a:moveTo>
                <a:cubicBezTo>
                  <a:pt x="2751450" y="0"/>
                  <a:pt x="3482023" y="517702"/>
                  <a:pt x="3794092" y="1255513"/>
                </a:cubicBezTo>
                <a:lnTo>
                  <a:pt x="3799928" y="1271458"/>
                </a:lnTo>
                <a:lnTo>
                  <a:pt x="0" y="1271458"/>
                </a:lnTo>
                <a:lnTo>
                  <a:pt x="5836" y="1255513"/>
                </a:lnTo>
                <a:cubicBezTo>
                  <a:pt x="317905" y="517702"/>
                  <a:pt x="1048478" y="0"/>
                  <a:pt x="1899964" y="0"/>
                </a:cubicBezTo>
                <a:close/>
              </a:path>
            </a:pathLst>
          </a:custGeom>
          <a:solidFill>
            <a:srgbClr val="FFEB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任意多边形: 形状 111"/>
          <p:cNvSpPr/>
          <p:nvPr/>
        </p:nvSpPr>
        <p:spPr>
          <a:xfrm rot="18900000">
            <a:off x="-245284" y="3449824"/>
            <a:ext cx="616881" cy="616881"/>
          </a:xfrm>
          <a:custGeom>
            <a:avLst/>
            <a:gdLst>
              <a:gd name="connsiteX0" fmla="*/ 527566 w 616881"/>
              <a:gd name="connsiteY0" fmla="*/ 0 h 616881"/>
              <a:gd name="connsiteX1" fmla="*/ 552636 w 616881"/>
              <a:gd name="connsiteY1" fmla="*/ 30385 h 616881"/>
              <a:gd name="connsiteX2" fmla="*/ 616881 w 616881"/>
              <a:gd name="connsiteY2" fmla="*/ 240707 h 616881"/>
              <a:gd name="connsiteX3" fmla="*/ 240707 w 616881"/>
              <a:gd name="connsiteY3" fmla="*/ 616881 h 616881"/>
              <a:gd name="connsiteX4" fmla="*/ 30385 w 616881"/>
              <a:gd name="connsiteY4" fmla="*/ 552636 h 616881"/>
              <a:gd name="connsiteX5" fmla="*/ 0 w 616881"/>
              <a:gd name="connsiteY5" fmla="*/ 527566 h 61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6881" h="616881">
                <a:moveTo>
                  <a:pt x="527566" y="0"/>
                </a:moveTo>
                <a:lnTo>
                  <a:pt x="552636" y="30385"/>
                </a:lnTo>
                <a:cubicBezTo>
                  <a:pt x="593197" y="90423"/>
                  <a:pt x="616880" y="162799"/>
                  <a:pt x="616881" y="240707"/>
                </a:cubicBezTo>
                <a:cubicBezTo>
                  <a:pt x="616881" y="448462"/>
                  <a:pt x="448462" y="616880"/>
                  <a:pt x="240707" y="616881"/>
                </a:cubicBezTo>
                <a:cubicBezTo>
                  <a:pt x="162799" y="616881"/>
                  <a:pt x="90422" y="593197"/>
                  <a:pt x="30385" y="552636"/>
                </a:cubicBezTo>
                <a:lnTo>
                  <a:pt x="0" y="527566"/>
                </a:lnTo>
                <a:close/>
              </a:path>
            </a:pathLst>
          </a:custGeom>
          <a:solidFill>
            <a:srgbClr val="FFDAC3"/>
          </a:solidFill>
          <a:ln w="17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4" name="任意多边形: 形状 113"/>
          <p:cNvSpPr/>
          <p:nvPr/>
        </p:nvSpPr>
        <p:spPr>
          <a:xfrm rot="18900000">
            <a:off x="11807732" y="2664661"/>
            <a:ext cx="628855" cy="629700"/>
          </a:xfrm>
          <a:custGeom>
            <a:avLst/>
            <a:gdLst>
              <a:gd name="connsiteX0" fmla="*/ 628855 w 628855"/>
              <a:gd name="connsiteY0" fmla="*/ 99194 h 629700"/>
              <a:gd name="connsiteX1" fmla="*/ 98348 w 628855"/>
              <a:gd name="connsiteY1" fmla="*/ 629700 h 629700"/>
              <a:gd name="connsiteX2" fmla="*/ 97723 w 628855"/>
              <a:gd name="connsiteY2" fmla="*/ 629105 h 629700"/>
              <a:gd name="connsiteX3" fmla="*/ 0 w 628855"/>
              <a:gd name="connsiteY3" fmla="*/ 376174 h 629700"/>
              <a:gd name="connsiteX4" fmla="*/ 376174 w 628855"/>
              <a:gd name="connsiteY4" fmla="*/ 0 h 629700"/>
              <a:gd name="connsiteX5" fmla="*/ 586496 w 628855"/>
              <a:gd name="connsiteY5" fmla="*/ 64245 h 6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855" h="629700">
                <a:moveTo>
                  <a:pt x="628855" y="99194"/>
                </a:moveTo>
                <a:lnTo>
                  <a:pt x="98348" y="629700"/>
                </a:lnTo>
                <a:lnTo>
                  <a:pt x="97723" y="629105"/>
                </a:lnTo>
                <a:cubicBezTo>
                  <a:pt x="37006" y="562301"/>
                  <a:pt x="0" y="473559"/>
                  <a:pt x="0" y="376174"/>
                </a:cubicBezTo>
                <a:cubicBezTo>
                  <a:pt x="0" y="168419"/>
                  <a:pt x="168419" y="0"/>
                  <a:pt x="376174" y="0"/>
                </a:cubicBezTo>
                <a:cubicBezTo>
                  <a:pt x="454082" y="0"/>
                  <a:pt x="526458" y="23684"/>
                  <a:pt x="586496" y="64245"/>
                </a:cubicBezTo>
                <a:close/>
              </a:path>
            </a:pathLst>
          </a:custGeom>
          <a:solidFill>
            <a:srgbClr val="FFDAC3"/>
          </a:solidFill>
          <a:ln w="17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>
            <a:off x="10813498" y="4365914"/>
            <a:ext cx="1378490" cy="2035729"/>
          </a:xfrm>
          <a:custGeom>
            <a:avLst/>
            <a:gdLst>
              <a:gd name="connsiteX0" fmla="*/ 25344 w 943635"/>
              <a:gd name="connsiteY0" fmla="*/ 883387 h 1393543"/>
              <a:gd name="connsiteX1" fmla="*/ 551310 w 943635"/>
              <a:gd name="connsiteY1" fmla="*/ 1378317 h 1393543"/>
              <a:gd name="connsiteX2" fmla="*/ 424312 w 943635"/>
              <a:gd name="connsiteY2" fmla="*/ 1338268 h 1393543"/>
              <a:gd name="connsiteX3" fmla="*/ 73031 w 943635"/>
              <a:gd name="connsiteY3" fmla="*/ 1007719 h 1393543"/>
              <a:gd name="connsiteX4" fmla="*/ 25344 w 943635"/>
              <a:gd name="connsiteY4" fmla="*/ 883387 h 1393543"/>
              <a:gd name="connsiteX5" fmla="*/ 25344 w 943635"/>
              <a:gd name="connsiteY5" fmla="*/ 883387 h 1393543"/>
              <a:gd name="connsiteX6" fmla="*/ 943636 w 943635"/>
              <a:gd name="connsiteY6" fmla="*/ 45000 h 1393543"/>
              <a:gd name="connsiteX7" fmla="*/ 943636 w 943635"/>
              <a:gd name="connsiteY7" fmla="*/ 96860 h 1393543"/>
              <a:gd name="connsiteX8" fmla="*/ 861568 w 943635"/>
              <a:gd name="connsiteY8" fmla="*/ 19634 h 1393543"/>
              <a:gd name="connsiteX9" fmla="*/ 943636 w 943635"/>
              <a:gd name="connsiteY9" fmla="*/ 45000 h 1393543"/>
              <a:gd name="connsiteX10" fmla="*/ 943636 w 943635"/>
              <a:gd name="connsiteY10" fmla="*/ 45000 h 1393543"/>
              <a:gd name="connsiteX11" fmla="*/ 943636 w 943635"/>
              <a:gd name="connsiteY11" fmla="*/ 209634 h 1393543"/>
              <a:gd name="connsiteX12" fmla="*/ 721308 w 943635"/>
              <a:gd name="connsiteY12" fmla="*/ 426 h 1393543"/>
              <a:gd name="connsiteX13" fmla="*/ 638959 w 943635"/>
              <a:gd name="connsiteY13" fmla="*/ 2393 h 1393543"/>
              <a:gd name="connsiteX14" fmla="*/ 943636 w 943635"/>
              <a:gd name="connsiteY14" fmla="*/ 289088 h 1393543"/>
              <a:gd name="connsiteX15" fmla="*/ 943636 w 943635"/>
              <a:gd name="connsiteY15" fmla="*/ 209634 h 1393543"/>
              <a:gd name="connsiteX16" fmla="*/ 943636 w 943635"/>
              <a:gd name="connsiteY16" fmla="*/ 209634 h 1393543"/>
              <a:gd name="connsiteX17" fmla="*/ 943636 w 943635"/>
              <a:gd name="connsiteY17" fmla="*/ 401864 h 1393543"/>
              <a:gd name="connsiteX18" fmla="*/ 536389 w 943635"/>
              <a:gd name="connsiteY18" fmla="*/ 18650 h 1393543"/>
              <a:gd name="connsiteX19" fmla="*/ 471696 w 943635"/>
              <a:gd name="connsiteY19" fmla="*/ 37230 h 1393543"/>
              <a:gd name="connsiteX20" fmla="*/ 943636 w 943635"/>
              <a:gd name="connsiteY20" fmla="*/ 481323 h 1393543"/>
              <a:gd name="connsiteX21" fmla="*/ 943636 w 943635"/>
              <a:gd name="connsiteY21" fmla="*/ 401864 h 1393543"/>
              <a:gd name="connsiteX22" fmla="*/ 943636 w 943635"/>
              <a:gd name="connsiteY22" fmla="*/ 401864 h 1393543"/>
              <a:gd name="connsiteX23" fmla="*/ 943636 w 943635"/>
              <a:gd name="connsiteY23" fmla="*/ 594096 h 1393543"/>
              <a:gd name="connsiteX24" fmla="*/ 388496 w 943635"/>
              <a:gd name="connsiteY24" fmla="*/ 71713 h 1393543"/>
              <a:gd name="connsiteX25" fmla="*/ 335170 w 943635"/>
              <a:gd name="connsiteY25" fmla="*/ 100994 h 1393543"/>
              <a:gd name="connsiteX26" fmla="*/ 943636 w 943635"/>
              <a:gd name="connsiteY26" fmla="*/ 673556 h 1393543"/>
              <a:gd name="connsiteX27" fmla="*/ 943636 w 943635"/>
              <a:gd name="connsiteY27" fmla="*/ 594096 h 1393543"/>
              <a:gd name="connsiteX28" fmla="*/ 943636 w 943635"/>
              <a:gd name="connsiteY28" fmla="*/ 594096 h 1393543"/>
              <a:gd name="connsiteX29" fmla="*/ 943636 w 943635"/>
              <a:gd name="connsiteY29" fmla="*/ 786331 h 1393543"/>
              <a:gd name="connsiteX30" fmla="*/ 943636 w 943635"/>
              <a:gd name="connsiteY30" fmla="*/ 865787 h 1393543"/>
              <a:gd name="connsiteX31" fmla="*/ 222039 w 943635"/>
              <a:gd name="connsiteY31" fmla="*/ 186770 h 1393543"/>
              <a:gd name="connsiteX32" fmla="*/ 266185 w 943635"/>
              <a:gd name="connsiteY32" fmla="*/ 148854 h 1393543"/>
              <a:gd name="connsiteX33" fmla="*/ 943636 w 943635"/>
              <a:gd name="connsiteY33" fmla="*/ 786331 h 1393543"/>
              <a:gd name="connsiteX34" fmla="*/ 943636 w 943635"/>
              <a:gd name="connsiteY34" fmla="*/ 786331 h 1393543"/>
              <a:gd name="connsiteX35" fmla="*/ 943636 w 943635"/>
              <a:gd name="connsiteY35" fmla="*/ 978562 h 1393543"/>
              <a:gd name="connsiteX36" fmla="*/ 165292 w 943635"/>
              <a:gd name="connsiteY36" fmla="*/ 246148 h 1393543"/>
              <a:gd name="connsiteX37" fmla="*/ 129574 w 943635"/>
              <a:gd name="connsiteY37" fmla="*/ 291994 h 1393543"/>
              <a:gd name="connsiteX38" fmla="*/ 943636 w 943635"/>
              <a:gd name="connsiteY38" fmla="*/ 1058019 h 1393543"/>
              <a:gd name="connsiteX39" fmla="*/ 943636 w 943635"/>
              <a:gd name="connsiteY39" fmla="*/ 978562 h 1393543"/>
              <a:gd name="connsiteX40" fmla="*/ 943636 w 943635"/>
              <a:gd name="connsiteY40" fmla="*/ 978562 h 1393543"/>
              <a:gd name="connsiteX41" fmla="*/ 943636 w 943635"/>
              <a:gd name="connsiteY41" fmla="*/ 1170790 h 1393543"/>
              <a:gd name="connsiteX42" fmla="*/ 85042 w 943635"/>
              <a:gd name="connsiteY42" fmla="*/ 362858 h 1393543"/>
              <a:gd name="connsiteX43" fmla="*/ 58369 w 943635"/>
              <a:gd name="connsiteY43" fmla="*/ 417221 h 1393543"/>
              <a:gd name="connsiteX44" fmla="*/ 943636 w 943635"/>
              <a:gd name="connsiteY44" fmla="*/ 1250251 h 1393543"/>
              <a:gd name="connsiteX45" fmla="*/ 943636 w 943635"/>
              <a:gd name="connsiteY45" fmla="*/ 1170790 h 1393543"/>
              <a:gd name="connsiteX46" fmla="*/ 943636 w 943635"/>
              <a:gd name="connsiteY46" fmla="*/ 1170790 h 1393543"/>
              <a:gd name="connsiteX47" fmla="*/ 27842 w 943635"/>
              <a:gd name="connsiteY47" fmla="*/ 501271 h 1393543"/>
              <a:gd name="connsiteX48" fmla="*/ 12290 w 943635"/>
              <a:gd name="connsiteY48" fmla="*/ 566091 h 1393543"/>
              <a:gd name="connsiteX49" fmla="*/ 868810 w 943635"/>
              <a:gd name="connsiteY49" fmla="*/ 1372073 h 1393543"/>
              <a:gd name="connsiteX50" fmla="*/ 932568 w 943635"/>
              <a:gd name="connsiteY50" fmla="*/ 1352611 h 1393543"/>
              <a:gd name="connsiteX51" fmla="*/ 27842 w 943635"/>
              <a:gd name="connsiteY51" fmla="*/ 501271 h 1393543"/>
              <a:gd name="connsiteX52" fmla="*/ 27842 w 943635"/>
              <a:gd name="connsiteY52" fmla="*/ 501271 h 1393543"/>
              <a:gd name="connsiteX53" fmla="*/ 584 w 943635"/>
              <a:gd name="connsiteY53" fmla="*/ 667850 h 1393543"/>
              <a:gd name="connsiteX54" fmla="*/ 1948 w 943635"/>
              <a:gd name="connsiteY54" fmla="*/ 748593 h 1393543"/>
              <a:gd name="connsiteX55" fmla="*/ 687277 w 943635"/>
              <a:gd name="connsiteY55" fmla="*/ 1393480 h 1393543"/>
              <a:gd name="connsiteX56" fmla="*/ 767951 w 943635"/>
              <a:gd name="connsiteY56" fmla="*/ 1389938 h 1393543"/>
              <a:gd name="connsiteX57" fmla="*/ 584 w 943635"/>
              <a:gd name="connsiteY57" fmla="*/ 667850 h 139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943635" h="1393543">
                <a:moveTo>
                  <a:pt x="25344" y="883387"/>
                </a:moveTo>
                <a:lnTo>
                  <a:pt x="551310" y="1378317"/>
                </a:lnTo>
                <a:cubicBezTo>
                  <a:pt x="508087" y="1369129"/>
                  <a:pt x="465547" y="1355780"/>
                  <a:pt x="424312" y="1338268"/>
                </a:cubicBezTo>
                <a:lnTo>
                  <a:pt x="73031" y="1007719"/>
                </a:lnTo>
                <a:cubicBezTo>
                  <a:pt x="53050" y="967618"/>
                  <a:pt x="37138" y="925968"/>
                  <a:pt x="25344" y="883387"/>
                </a:cubicBezTo>
                <a:lnTo>
                  <a:pt x="25344" y="883387"/>
                </a:lnTo>
                <a:close/>
                <a:moveTo>
                  <a:pt x="943636" y="45000"/>
                </a:moveTo>
                <a:lnTo>
                  <a:pt x="943636" y="96860"/>
                </a:lnTo>
                <a:lnTo>
                  <a:pt x="861568" y="19634"/>
                </a:lnTo>
                <a:cubicBezTo>
                  <a:pt x="889305" y="26355"/>
                  <a:pt x="916715" y="34812"/>
                  <a:pt x="943636" y="45000"/>
                </a:cubicBezTo>
                <a:lnTo>
                  <a:pt x="943636" y="45000"/>
                </a:lnTo>
                <a:close/>
                <a:moveTo>
                  <a:pt x="943636" y="209634"/>
                </a:moveTo>
                <a:lnTo>
                  <a:pt x="721308" y="426"/>
                </a:lnTo>
                <a:cubicBezTo>
                  <a:pt x="693843" y="-530"/>
                  <a:pt x="666341" y="123"/>
                  <a:pt x="638959" y="2393"/>
                </a:cubicBezTo>
                <a:lnTo>
                  <a:pt x="943636" y="289088"/>
                </a:lnTo>
                <a:lnTo>
                  <a:pt x="943636" y="209634"/>
                </a:lnTo>
                <a:lnTo>
                  <a:pt x="943636" y="209634"/>
                </a:lnTo>
                <a:close/>
                <a:moveTo>
                  <a:pt x="943636" y="401864"/>
                </a:moveTo>
                <a:lnTo>
                  <a:pt x="536389" y="18650"/>
                </a:lnTo>
                <a:cubicBezTo>
                  <a:pt x="514590" y="23784"/>
                  <a:pt x="492998" y="29981"/>
                  <a:pt x="471696" y="37230"/>
                </a:cubicBezTo>
                <a:lnTo>
                  <a:pt x="943636" y="481323"/>
                </a:lnTo>
                <a:lnTo>
                  <a:pt x="943636" y="401864"/>
                </a:lnTo>
                <a:lnTo>
                  <a:pt x="943636" y="401864"/>
                </a:lnTo>
                <a:close/>
                <a:moveTo>
                  <a:pt x="943636" y="594096"/>
                </a:moveTo>
                <a:lnTo>
                  <a:pt x="388496" y="71713"/>
                </a:lnTo>
                <a:cubicBezTo>
                  <a:pt x="370386" y="80643"/>
                  <a:pt x="352594" y="90410"/>
                  <a:pt x="335170" y="100994"/>
                </a:cubicBezTo>
                <a:lnTo>
                  <a:pt x="943636" y="673556"/>
                </a:lnTo>
                <a:lnTo>
                  <a:pt x="943636" y="594096"/>
                </a:lnTo>
                <a:lnTo>
                  <a:pt x="943636" y="594096"/>
                </a:lnTo>
                <a:close/>
                <a:moveTo>
                  <a:pt x="943636" y="786331"/>
                </a:moveTo>
                <a:lnTo>
                  <a:pt x="943636" y="865787"/>
                </a:lnTo>
                <a:lnTo>
                  <a:pt x="222039" y="186770"/>
                </a:lnTo>
                <a:cubicBezTo>
                  <a:pt x="236343" y="173437"/>
                  <a:pt x="251056" y="160771"/>
                  <a:pt x="266185" y="148854"/>
                </a:cubicBezTo>
                <a:lnTo>
                  <a:pt x="943636" y="786331"/>
                </a:lnTo>
                <a:lnTo>
                  <a:pt x="943636" y="786331"/>
                </a:lnTo>
                <a:close/>
                <a:moveTo>
                  <a:pt x="943636" y="978562"/>
                </a:moveTo>
                <a:lnTo>
                  <a:pt x="165292" y="246148"/>
                </a:lnTo>
                <a:cubicBezTo>
                  <a:pt x="152646" y="261044"/>
                  <a:pt x="140761" y="276351"/>
                  <a:pt x="129574" y="291994"/>
                </a:cubicBezTo>
                <a:lnTo>
                  <a:pt x="943636" y="1058019"/>
                </a:lnTo>
                <a:lnTo>
                  <a:pt x="943636" y="978562"/>
                </a:lnTo>
                <a:lnTo>
                  <a:pt x="943636" y="978562"/>
                </a:lnTo>
                <a:close/>
                <a:moveTo>
                  <a:pt x="943636" y="1170790"/>
                </a:moveTo>
                <a:lnTo>
                  <a:pt x="85042" y="362858"/>
                </a:lnTo>
                <a:cubicBezTo>
                  <a:pt x="75305" y="380670"/>
                  <a:pt x="66429" y="398814"/>
                  <a:pt x="58369" y="417221"/>
                </a:cubicBezTo>
                <a:lnTo>
                  <a:pt x="943636" y="1250251"/>
                </a:lnTo>
                <a:lnTo>
                  <a:pt x="943636" y="1170790"/>
                </a:lnTo>
                <a:lnTo>
                  <a:pt x="943636" y="1170790"/>
                </a:lnTo>
                <a:close/>
                <a:moveTo>
                  <a:pt x="27842" y="501271"/>
                </a:moveTo>
                <a:cubicBezTo>
                  <a:pt x="21607" y="522673"/>
                  <a:pt x="16427" y="544309"/>
                  <a:pt x="12290" y="566091"/>
                </a:cubicBezTo>
                <a:lnTo>
                  <a:pt x="868810" y="1372073"/>
                </a:lnTo>
                <a:cubicBezTo>
                  <a:pt x="890305" y="1366615"/>
                  <a:pt x="911583" y="1360134"/>
                  <a:pt x="932568" y="1352611"/>
                </a:cubicBezTo>
                <a:lnTo>
                  <a:pt x="27842" y="501271"/>
                </a:lnTo>
                <a:lnTo>
                  <a:pt x="27842" y="501271"/>
                </a:lnTo>
                <a:close/>
                <a:moveTo>
                  <a:pt x="584" y="667850"/>
                </a:moveTo>
                <a:cubicBezTo>
                  <a:pt x="-524" y="694771"/>
                  <a:pt x="-48" y="721733"/>
                  <a:pt x="1948" y="748593"/>
                </a:cubicBezTo>
                <a:lnTo>
                  <a:pt x="687277" y="1393480"/>
                </a:lnTo>
                <a:cubicBezTo>
                  <a:pt x="714210" y="1393840"/>
                  <a:pt x="741148" y="1392676"/>
                  <a:pt x="767951" y="1389938"/>
                </a:cubicBezTo>
                <a:lnTo>
                  <a:pt x="584" y="667850"/>
                </a:lnTo>
                <a:close/>
              </a:path>
            </a:pathLst>
          </a:custGeom>
          <a:solidFill>
            <a:srgbClr val="FFDAC3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3" name="任意多边形: 形状 42"/>
          <p:cNvSpPr/>
          <p:nvPr/>
        </p:nvSpPr>
        <p:spPr>
          <a:xfrm>
            <a:off x="0" y="524557"/>
            <a:ext cx="1378490" cy="2035731"/>
          </a:xfrm>
          <a:custGeom>
            <a:avLst/>
            <a:gdLst>
              <a:gd name="connsiteX0" fmla="*/ 918291 w 943635"/>
              <a:gd name="connsiteY0" fmla="*/ 883386 h 1393544"/>
              <a:gd name="connsiteX1" fmla="*/ 392326 w 943635"/>
              <a:gd name="connsiteY1" fmla="*/ 1378316 h 1393544"/>
              <a:gd name="connsiteX2" fmla="*/ 519324 w 943635"/>
              <a:gd name="connsiteY2" fmla="*/ 1338269 h 1393544"/>
              <a:gd name="connsiteX3" fmla="*/ 870604 w 943635"/>
              <a:gd name="connsiteY3" fmla="*/ 1007720 h 1393544"/>
              <a:gd name="connsiteX4" fmla="*/ 918291 w 943635"/>
              <a:gd name="connsiteY4" fmla="*/ 883386 h 1393544"/>
              <a:gd name="connsiteX5" fmla="*/ 918291 w 943635"/>
              <a:gd name="connsiteY5" fmla="*/ 883386 h 1393544"/>
              <a:gd name="connsiteX6" fmla="*/ 0 w 943635"/>
              <a:gd name="connsiteY6" fmla="*/ 45001 h 1393544"/>
              <a:gd name="connsiteX7" fmla="*/ 0 w 943635"/>
              <a:gd name="connsiteY7" fmla="*/ 96861 h 1393544"/>
              <a:gd name="connsiteX8" fmla="*/ 82068 w 943635"/>
              <a:gd name="connsiteY8" fmla="*/ 19635 h 1393544"/>
              <a:gd name="connsiteX9" fmla="*/ 0 w 943635"/>
              <a:gd name="connsiteY9" fmla="*/ 45001 h 1393544"/>
              <a:gd name="connsiteX10" fmla="*/ 0 w 943635"/>
              <a:gd name="connsiteY10" fmla="*/ 45001 h 1393544"/>
              <a:gd name="connsiteX11" fmla="*/ 0 w 943635"/>
              <a:gd name="connsiteY11" fmla="*/ 209636 h 1393544"/>
              <a:gd name="connsiteX12" fmla="*/ 222326 w 943635"/>
              <a:gd name="connsiteY12" fmla="*/ 427 h 1393544"/>
              <a:gd name="connsiteX13" fmla="*/ 304675 w 943635"/>
              <a:gd name="connsiteY13" fmla="*/ 2392 h 1393544"/>
              <a:gd name="connsiteX14" fmla="*/ 0 w 943635"/>
              <a:gd name="connsiteY14" fmla="*/ 289089 h 1393544"/>
              <a:gd name="connsiteX15" fmla="*/ 0 w 943635"/>
              <a:gd name="connsiteY15" fmla="*/ 209636 h 1393544"/>
              <a:gd name="connsiteX16" fmla="*/ 0 w 943635"/>
              <a:gd name="connsiteY16" fmla="*/ 209636 h 1393544"/>
              <a:gd name="connsiteX17" fmla="*/ 0 w 943635"/>
              <a:gd name="connsiteY17" fmla="*/ 401865 h 1393544"/>
              <a:gd name="connsiteX18" fmla="*/ 407247 w 943635"/>
              <a:gd name="connsiteY18" fmla="*/ 18651 h 1393544"/>
              <a:gd name="connsiteX19" fmla="*/ 471940 w 943635"/>
              <a:gd name="connsiteY19" fmla="*/ 37231 h 1393544"/>
              <a:gd name="connsiteX20" fmla="*/ 0 w 943635"/>
              <a:gd name="connsiteY20" fmla="*/ 481324 h 1393544"/>
              <a:gd name="connsiteX21" fmla="*/ 0 w 943635"/>
              <a:gd name="connsiteY21" fmla="*/ 401865 h 1393544"/>
              <a:gd name="connsiteX22" fmla="*/ 0 w 943635"/>
              <a:gd name="connsiteY22" fmla="*/ 401865 h 1393544"/>
              <a:gd name="connsiteX23" fmla="*/ 0 w 943635"/>
              <a:gd name="connsiteY23" fmla="*/ 594097 h 1393544"/>
              <a:gd name="connsiteX24" fmla="*/ 555140 w 943635"/>
              <a:gd name="connsiteY24" fmla="*/ 71716 h 1393544"/>
              <a:gd name="connsiteX25" fmla="*/ 608466 w 943635"/>
              <a:gd name="connsiteY25" fmla="*/ 100996 h 1393544"/>
              <a:gd name="connsiteX26" fmla="*/ 0 w 943635"/>
              <a:gd name="connsiteY26" fmla="*/ 673557 h 1393544"/>
              <a:gd name="connsiteX27" fmla="*/ 0 w 943635"/>
              <a:gd name="connsiteY27" fmla="*/ 594097 h 1393544"/>
              <a:gd name="connsiteX28" fmla="*/ 0 w 943635"/>
              <a:gd name="connsiteY28" fmla="*/ 594097 h 1393544"/>
              <a:gd name="connsiteX29" fmla="*/ 0 w 943635"/>
              <a:gd name="connsiteY29" fmla="*/ 786332 h 1393544"/>
              <a:gd name="connsiteX30" fmla="*/ 0 w 943635"/>
              <a:gd name="connsiteY30" fmla="*/ 865789 h 1393544"/>
              <a:gd name="connsiteX31" fmla="*/ 721597 w 943635"/>
              <a:gd name="connsiteY31" fmla="*/ 186771 h 1393544"/>
              <a:gd name="connsiteX32" fmla="*/ 677450 w 943635"/>
              <a:gd name="connsiteY32" fmla="*/ 148853 h 1393544"/>
              <a:gd name="connsiteX33" fmla="*/ 0 w 943635"/>
              <a:gd name="connsiteY33" fmla="*/ 786332 h 1393544"/>
              <a:gd name="connsiteX34" fmla="*/ 0 w 943635"/>
              <a:gd name="connsiteY34" fmla="*/ 786332 h 1393544"/>
              <a:gd name="connsiteX35" fmla="*/ 0 w 943635"/>
              <a:gd name="connsiteY35" fmla="*/ 978562 h 1393544"/>
              <a:gd name="connsiteX36" fmla="*/ 778344 w 943635"/>
              <a:gd name="connsiteY36" fmla="*/ 246149 h 1393544"/>
              <a:gd name="connsiteX37" fmla="*/ 814062 w 943635"/>
              <a:gd name="connsiteY37" fmla="*/ 291995 h 1393544"/>
              <a:gd name="connsiteX38" fmla="*/ 0 w 943635"/>
              <a:gd name="connsiteY38" fmla="*/ 1058020 h 1393544"/>
              <a:gd name="connsiteX39" fmla="*/ 0 w 943635"/>
              <a:gd name="connsiteY39" fmla="*/ 978562 h 1393544"/>
              <a:gd name="connsiteX40" fmla="*/ 0 w 943635"/>
              <a:gd name="connsiteY40" fmla="*/ 978562 h 1393544"/>
              <a:gd name="connsiteX41" fmla="*/ 0 w 943635"/>
              <a:gd name="connsiteY41" fmla="*/ 1170793 h 1393544"/>
              <a:gd name="connsiteX42" fmla="*/ 858594 w 943635"/>
              <a:gd name="connsiteY42" fmla="*/ 362861 h 1393544"/>
              <a:gd name="connsiteX43" fmla="*/ 885267 w 943635"/>
              <a:gd name="connsiteY43" fmla="*/ 417224 h 1393544"/>
              <a:gd name="connsiteX44" fmla="*/ 0 w 943635"/>
              <a:gd name="connsiteY44" fmla="*/ 1250253 h 1393544"/>
              <a:gd name="connsiteX45" fmla="*/ 0 w 943635"/>
              <a:gd name="connsiteY45" fmla="*/ 1170793 h 1393544"/>
              <a:gd name="connsiteX46" fmla="*/ 0 w 943635"/>
              <a:gd name="connsiteY46" fmla="*/ 1170793 h 1393544"/>
              <a:gd name="connsiteX47" fmla="*/ 915793 w 943635"/>
              <a:gd name="connsiteY47" fmla="*/ 501272 h 1393544"/>
              <a:gd name="connsiteX48" fmla="*/ 931346 w 943635"/>
              <a:gd name="connsiteY48" fmla="*/ 566094 h 1393544"/>
              <a:gd name="connsiteX49" fmla="*/ 74826 w 943635"/>
              <a:gd name="connsiteY49" fmla="*/ 1372074 h 1393544"/>
              <a:gd name="connsiteX50" fmla="*/ 11067 w 943635"/>
              <a:gd name="connsiteY50" fmla="*/ 1352612 h 1393544"/>
              <a:gd name="connsiteX51" fmla="*/ 915793 w 943635"/>
              <a:gd name="connsiteY51" fmla="*/ 501272 h 1393544"/>
              <a:gd name="connsiteX52" fmla="*/ 915793 w 943635"/>
              <a:gd name="connsiteY52" fmla="*/ 501272 h 1393544"/>
              <a:gd name="connsiteX53" fmla="*/ 943052 w 943635"/>
              <a:gd name="connsiteY53" fmla="*/ 667851 h 1393544"/>
              <a:gd name="connsiteX54" fmla="*/ 941687 w 943635"/>
              <a:gd name="connsiteY54" fmla="*/ 748594 h 1393544"/>
              <a:gd name="connsiteX55" fmla="*/ 256359 w 943635"/>
              <a:gd name="connsiteY55" fmla="*/ 1393481 h 1393544"/>
              <a:gd name="connsiteX56" fmla="*/ 175685 w 943635"/>
              <a:gd name="connsiteY56" fmla="*/ 1389939 h 1393544"/>
              <a:gd name="connsiteX57" fmla="*/ 943052 w 943635"/>
              <a:gd name="connsiteY57" fmla="*/ 667851 h 139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943635" h="1393544">
                <a:moveTo>
                  <a:pt x="918291" y="883386"/>
                </a:moveTo>
                <a:lnTo>
                  <a:pt x="392326" y="1378316"/>
                </a:lnTo>
                <a:cubicBezTo>
                  <a:pt x="435548" y="1369130"/>
                  <a:pt x="478088" y="1355781"/>
                  <a:pt x="519324" y="1338269"/>
                </a:cubicBezTo>
                <a:lnTo>
                  <a:pt x="870604" y="1007720"/>
                </a:lnTo>
                <a:cubicBezTo>
                  <a:pt x="890585" y="967620"/>
                  <a:pt x="906497" y="925969"/>
                  <a:pt x="918291" y="883386"/>
                </a:cubicBezTo>
                <a:lnTo>
                  <a:pt x="918291" y="883386"/>
                </a:lnTo>
                <a:close/>
                <a:moveTo>
                  <a:pt x="0" y="45001"/>
                </a:moveTo>
                <a:lnTo>
                  <a:pt x="0" y="96861"/>
                </a:lnTo>
                <a:lnTo>
                  <a:pt x="82068" y="19635"/>
                </a:lnTo>
                <a:cubicBezTo>
                  <a:pt x="54331" y="26356"/>
                  <a:pt x="26921" y="34813"/>
                  <a:pt x="0" y="45001"/>
                </a:cubicBezTo>
                <a:lnTo>
                  <a:pt x="0" y="45001"/>
                </a:lnTo>
                <a:close/>
                <a:moveTo>
                  <a:pt x="0" y="209636"/>
                </a:moveTo>
                <a:lnTo>
                  <a:pt x="222326" y="427"/>
                </a:lnTo>
                <a:cubicBezTo>
                  <a:pt x="249791" y="-531"/>
                  <a:pt x="277293" y="122"/>
                  <a:pt x="304675" y="2392"/>
                </a:cubicBezTo>
                <a:lnTo>
                  <a:pt x="0" y="289089"/>
                </a:lnTo>
                <a:lnTo>
                  <a:pt x="0" y="209636"/>
                </a:lnTo>
                <a:lnTo>
                  <a:pt x="0" y="209636"/>
                </a:lnTo>
                <a:close/>
                <a:moveTo>
                  <a:pt x="0" y="401865"/>
                </a:moveTo>
                <a:lnTo>
                  <a:pt x="407247" y="18651"/>
                </a:lnTo>
                <a:cubicBezTo>
                  <a:pt x="429045" y="23786"/>
                  <a:pt x="450637" y="29982"/>
                  <a:pt x="471940" y="37231"/>
                </a:cubicBezTo>
                <a:lnTo>
                  <a:pt x="0" y="481324"/>
                </a:lnTo>
                <a:lnTo>
                  <a:pt x="0" y="401865"/>
                </a:lnTo>
                <a:lnTo>
                  <a:pt x="0" y="401865"/>
                </a:lnTo>
                <a:close/>
                <a:moveTo>
                  <a:pt x="0" y="594097"/>
                </a:moveTo>
                <a:lnTo>
                  <a:pt x="555140" y="71716"/>
                </a:lnTo>
                <a:cubicBezTo>
                  <a:pt x="573250" y="80645"/>
                  <a:pt x="591043" y="90411"/>
                  <a:pt x="608466" y="100996"/>
                </a:cubicBezTo>
                <a:lnTo>
                  <a:pt x="0" y="673557"/>
                </a:lnTo>
                <a:lnTo>
                  <a:pt x="0" y="594097"/>
                </a:lnTo>
                <a:lnTo>
                  <a:pt x="0" y="594097"/>
                </a:lnTo>
                <a:close/>
                <a:moveTo>
                  <a:pt x="0" y="786332"/>
                </a:moveTo>
                <a:lnTo>
                  <a:pt x="0" y="865789"/>
                </a:lnTo>
                <a:lnTo>
                  <a:pt x="721597" y="186771"/>
                </a:lnTo>
                <a:cubicBezTo>
                  <a:pt x="707293" y="173438"/>
                  <a:pt x="692579" y="160774"/>
                  <a:pt x="677450" y="148853"/>
                </a:cubicBezTo>
                <a:lnTo>
                  <a:pt x="0" y="786332"/>
                </a:lnTo>
                <a:lnTo>
                  <a:pt x="0" y="786332"/>
                </a:lnTo>
                <a:close/>
                <a:moveTo>
                  <a:pt x="0" y="978562"/>
                </a:moveTo>
                <a:lnTo>
                  <a:pt x="778344" y="246149"/>
                </a:lnTo>
                <a:cubicBezTo>
                  <a:pt x="790990" y="261047"/>
                  <a:pt x="802875" y="276354"/>
                  <a:pt x="814062" y="291995"/>
                </a:cubicBezTo>
                <a:lnTo>
                  <a:pt x="0" y="1058020"/>
                </a:lnTo>
                <a:lnTo>
                  <a:pt x="0" y="978562"/>
                </a:lnTo>
                <a:lnTo>
                  <a:pt x="0" y="978562"/>
                </a:lnTo>
                <a:close/>
                <a:moveTo>
                  <a:pt x="0" y="1170793"/>
                </a:moveTo>
                <a:lnTo>
                  <a:pt x="858594" y="362861"/>
                </a:lnTo>
                <a:cubicBezTo>
                  <a:pt x="868331" y="380673"/>
                  <a:pt x="877209" y="398817"/>
                  <a:pt x="885267" y="417224"/>
                </a:cubicBezTo>
                <a:lnTo>
                  <a:pt x="0" y="1250253"/>
                </a:lnTo>
                <a:lnTo>
                  <a:pt x="0" y="1170793"/>
                </a:lnTo>
                <a:lnTo>
                  <a:pt x="0" y="1170793"/>
                </a:lnTo>
                <a:close/>
                <a:moveTo>
                  <a:pt x="915793" y="501272"/>
                </a:moveTo>
                <a:cubicBezTo>
                  <a:pt x="922029" y="522674"/>
                  <a:pt x="927209" y="544308"/>
                  <a:pt x="931346" y="566094"/>
                </a:cubicBezTo>
                <a:lnTo>
                  <a:pt x="74826" y="1372074"/>
                </a:lnTo>
                <a:cubicBezTo>
                  <a:pt x="53333" y="1366618"/>
                  <a:pt x="32054" y="1360136"/>
                  <a:pt x="11067" y="1352612"/>
                </a:cubicBezTo>
                <a:lnTo>
                  <a:pt x="915793" y="501272"/>
                </a:lnTo>
                <a:lnTo>
                  <a:pt x="915793" y="501272"/>
                </a:lnTo>
                <a:close/>
                <a:moveTo>
                  <a:pt x="943052" y="667851"/>
                </a:moveTo>
                <a:cubicBezTo>
                  <a:pt x="944160" y="694772"/>
                  <a:pt x="943683" y="721735"/>
                  <a:pt x="941687" y="748594"/>
                </a:cubicBezTo>
                <a:lnTo>
                  <a:pt x="256359" y="1393481"/>
                </a:lnTo>
                <a:cubicBezTo>
                  <a:pt x="229426" y="1393841"/>
                  <a:pt x="202488" y="1392679"/>
                  <a:pt x="175685" y="1389939"/>
                </a:cubicBezTo>
                <a:lnTo>
                  <a:pt x="943052" y="667851"/>
                </a:lnTo>
                <a:close/>
              </a:path>
            </a:pathLst>
          </a:custGeom>
          <a:solidFill>
            <a:srgbClr val="FFDAC3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83" name="图形 45"/>
          <p:cNvGrpSpPr/>
          <p:nvPr/>
        </p:nvGrpSpPr>
        <p:grpSpPr>
          <a:xfrm>
            <a:off x="413421" y="5586542"/>
            <a:ext cx="1737351" cy="1273304"/>
            <a:chOff x="3120968" y="2876756"/>
            <a:chExt cx="529068" cy="387754"/>
          </a:xfrm>
        </p:grpSpPr>
        <p:sp>
          <p:nvSpPr>
            <p:cNvPr id="84" name="任意多边形: 形状 83"/>
            <p:cNvSpPr/>
            <p:nvPr/>
          </p:nvSpPr>
          <p:spPr>
            <a:xfrm>
              <a:off x="3209587" y="2932300"/>
              <a:ext cx="440449" cy="332210"/>
            </a:xfrm>
            <a:custGeom>
              <a:avLst/>
              <a:gdLst>
                <a:gd name="connsiteX0" fmla="*/ 187001 w 440449"/>
                <a:gd name="connsiteY0" fmla="*/ 61864 h 332210"/>
                <a:gd name="connsiteX1" fmla="*/ 168556 w 440449"/>
                <a:gd name="connsiteY1" fmla="*/ 93418 h 332210"/>
                <a:gd name="connsiteX2" fmla="*/ 105044 w 440449"/>
                <a:gd name="connsiteY2" fmla="*/ 68818 h 332210"/>
                <a:gd name="connsiteX3" fmla="*/ 129788 w 440449"/>
                <a:gd name="connsiteY3" fmla="*/ 39284 h 332210"/>
                <a:gd name="connsiteX4" fmla="*/ 137201 w 440449"/>
                <a:gd name="connsiteY4" fmla="*/ 37134 h 332210"/>
                <a:gd name="connsiteX5" fmla="*/ 183122 w 440449"/>
                <a:gd name="connsiteY5" fmla="*/ 51769 h 332210"/>
                <a:gd name="connsiteX6" fmla="*/ 187001 w 440449"/>
                <a:gd name="connsiteY6" fmla="*/ 61864 h 332210"/>
                <a:gd name="connsiteX7" fmla="*/ 78078 w 440449"/>
                <a:gd name="connsiteY7" fmla="*/ 14962 h 332210"/>
                <a:gd name="connsiteX8" fmla="*/ 32157 w 440449"/>
                <a:gd name="connsiteY8" fmla="*/ 327 h 332210"/>
                <a:gd name="connsiteX9" fmla="*/ 24744 w 440449"/>
                <a:gd name="connsiteY9" fmla="*/ 2477 h 332210"/>
                <a:gd name="connsiteX10" fmla="*/ 0 w 440449"/>
                <a:gd name="connsiteY10" fmla="*/ 32011 h 332210"/>
                <a:gd name="connsiteX11" fmla="*/ 63512 w 440449"/>
                <a:gd name="connsiteY11" fmla="*/ 56611 h 332210"/>
                <a:gd name="connsiteX12" fmla="*/ 81957 w 440449"/>
                <a:gd name="connsiteY12" fmla="*/ 25057 h 332210"/>
                <a:gd name="connsiteX13" fmla="*/ 78078 w 440449"/>
                <a:gd name="connsiteY13" fmla="*/ 14962 h 332210"/>
                <a:gd name="connsiteX14" fmla="*/ 439821 w 440449"/>
                <a:gd name="connsiteY14" fmla="*/ 319317 h 332210"/>
                <a:gd name="connsiteX15" fmla="*/ 419692 w 440449"/>
                <a:gd name="connsiteY15" fmla="*/ 275529 h 332210"/>
                <a:gd name="connsiteX16" fmla="*/ 409200 w 440449"/>
                <a:gd name="connsiteY16" fmla="*/ 272888 h 332210"/>
                <a:gd name="connsiteX17" fmla="*/ 380122 w 440449"/>
                <a:gd name="connsiteY17" fmla="*/ 295040 h 332210"/>
                <a:gd name="connsiteX18" fmla="*/ 400044 w 440449"/>
                <a:gd name="connsiteY18" fmla="*/ 332210 h 332210"/>
                <a:gd name="connsiteX19" fmla="*/ 433649 w 440449"/>
                <a:gd name="connsiteY19" fmla="*/ 332210 h 332210"/>
                <a:gd name="connsiteX20" fmla="*/ 438586 w 440449"/>
                <a:gd name="connsiteY20" fmla="*/ 326929 h 332210"/>
                <a:gd name="connsiteX21" fmla="*/ 439821 w 440449"/>
                <a:gd name="connsiteY21" fmla="*/ 319317 h 332210"/>
                <a:gd name="connsiteX22" fmla="*/ 390512 w 440449"/>
                <a:gd name="connsiteY22" fmla="*/ 219533 h 332210"/>
                <a:gd name="connsiteX23" fmla="*/ 370383 w 440449"/>
                <a:gd name="connsiteY23" fmla="*/ 175745 h 332210"/>
                <a:gd name="connsiteX24" fmla="*/ 359891 w 440449"/>
                <a:gd name="connsiteY24" fmla="*/ 173104 h 332210"/>
                <a:gd name="connsiteX25" fmla="*/ 330813 w 440449"/>
                <a:gd name="connsiteY25" fmla="*/ 195256 h 332210"/>
                <a:gd name="connsiteX26" fmla="*/ 362977 w 440449"/>
                <a:gd name="connsiteY26" fmla="*/ 255298 h 332210"/>
                <a:gd name="connsiteX27" fmla="*/ 389277 w 440449"/>
                <a:gd name="connsiteY27" fmla="*/ 227146 h 332210"/>
                <a:gd name="connsiteX28" fmla="*/ 390512 w 440449"/>
                <a:gd name="connsiteY28" fmla="*/ 219533 h 332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40449" h="332210">
                  <a:moveTo>
                    <a:pt x="187001" y="61864"/>
                  </a:moveTo>
                  <a:lnTo>
                    <a:pt x="168556" y="93418"/>
                  </a:lnTo>
                  <a:lnTo>
                    <a:pt x="105044" y="68818"/>
                  </a:lnTo>
                  <a:lnTo>
                    <a:pt x="129788" y="39284"/>
                  </a:lnTo>
                  <a:cubicBezTo>
                    <a:pt x="131595" y="37131"/>
                    <a:pt x="134523" y="36281"/>
                    <a:pt x="137201" y="37134"/>
                  </a:cubicBezTo>
                  <a:lnTo>
                    <a:pt x="183122" y="51769"/>
                  </a:lnTo>
                  <a:cubicBezTo>
                    <a:pt x="187350" y="53117"/>
                    <a:pt x="189240" y="58034"/>
                    <a:pt x="187001" y="61864"/>
                  </a:cubicBezTo>
                  <a:close/>
                  <a:moveTo>
                    <a:pt x="78078" y="14962"/>
                  </a:moveTo>
                  <a:lnTo>
                    <a:pt x="32157" y="327"/>
                  </a:lnTo>
                  <a:cubicBezTo>
                    <a:pt x="29479" y="-526"/>
                    <a:pt x="26551" y="324"/>
                    <a:pt x="24744" y="2477"/>
                  </a:cubicBezTo>
                  <a:lnTo>
                    <a:pt x="0" y="32011"/>
                  </a:lnTo>
                  <a:lnTo>
                    <a:pt x="63512" y="56611"/>
                  </a:lnTo>
                  <a:lnTo>
                    <a:pt x="81957" y="25057"/>
                  </a:lnTo>
                  <a:cubicBezTo>
                    <a:pt x="84196" y="21231"/>
                    <a:pt x="82306" y="16310"/>
                    <a:pt x="78078" y="14962"/>
                  </a:cubicBezTo>
                  <a:close/>
                  <a:moveTo>
                    <a:pt x="439821" y="319317"/>
                  </a:moveTo>
                  <a:lnTo>
                    <a:pt x="419692" y="275529"/>
                  </a:lnTo>
                  <a:cubicBezTo>
                    <a:pt x="417841" y="271483"/>
                    <a:pt x="412732" y="270214"/>
                    <a:pt x="409200" y="272888"/>
                  </a:cubicBezTo>
                  <a:lnTo>
                    <a:pt x="380122" y="295040"/>
                  </a:lnTo>
                  <a:lnTo>
                    <a:pt x="400044" y="332210"/>
                  </a:lnTo>
                  <a:lnTo>
                    <a:pt x="433649" y="332210"/>
                  </a:lnTo>
                  <a:lnTo>
                    <a:pt x="438586" y="326929"/>
                  </a:lnTo>
                  <a:cubicBezTo>
                    <a:pt x="440507" y="324872"/>
                    <a:pt x="440987" y="321855"/>
                    <a:pt x="439821" y="319317"/>
                  </a:cubicBezTo>
                  <a:close/>
                  <a:moveTo>
                    <a:pt x="390512" y="219533"/>
                  </a:moveTo>
                  <a:lnTo>
                    <a:pt x="370383" y="175745"/>
                  </a:lnTo>
                  <a:cubicBezTo>
                    <a:pt x="368532" y="171698"/>
                    <a:pt x="363423" y="170430"/>
                    <a:pt x="359891" y="173104"/>
                  </a:cubicBezTo>
                  <a:lnTo>
                    <a:pt x="330813" y="195256"/>
                  </a:lnTo>
                  <a:lnTo>
                    <a:pt x="362977" y="255298"/>
                  </a:lnTo>
                  <a:lnTo>
                    <a:pt x="389277" y="227146"/>
                  </a:lnTo>
                  <a:cubicBezTo>
                    <a:pt x="391198" y="225088"/>
                    <a:pt x="391678" y="222070"/>
                    <a:pt x="390512" y="219533"/>
                  </a:cubicBez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5" name="任意多边形: 形状 84"/>
            <p:cNvSpPr/>
            <p:nvPr/>
          </p:nvSpPr>
          <p:spPr>
            <a:xfrm>
              <a:off x="3120972" y="2876756"/>
              <a:ext cx="507617" cy="387744"/>
            </a:xfrm>
            <a:custGeom>
              <a:avLst/>
              <a:gdLst>
                <a:gd name="connsiteX0" fmla="*/ 125155 w 507617"/>
                <a:gd name="connsiteY0" fmla="*/ 387744 h 387744"/>
                <a:gd name="connsiteX1" fmla="*/ 206635 w 507617"/>
                <a:gd name="connsiteY1" fmla="*/ 263460 h 387744"/>
                <a:gd name="connsiteX2" fmla="*/ 0 w 507617"/>
                <a:gd name="connsiteY2" fmla="*/ 77399 h 387744"/>
                <a:gd name="connsiteX3" fmla="*/ 5366 w 507617"/>
                <a:gd name="connsiteY3" fmla="*/ 45197 h 387744"/>
                <a:gd name="connsiteX4" fmla="*/ 287141 w 507617"/>
                <a:gd name="connsiteY4" fmla="*/ 149857 h 387744"/>
                <a:gd name="connsiteX5" fmla="*/ 407454 w 507617"/>
                <a:gd name="connsiteY5" fmla="*/ 18811 h 387744"/>
                <a:gd name="connsiteX6" fmla="*/ 493999 w 507617"/>
                <a:gd name="connsiteY6" fmla="*/ 5393 h 387744"/>
                <a:gd name="connsiteX7" fmla="*/ 502208 w 507617"/>
                <a:gd name="connsiteY7" fmla="*/ 90282 h 387744"/>
                <a:gd name="connsiteX8" fmla="*/ 410139 w 507617"/>
                <a:gd name="connsiteY8" fmla="*/ 222761 h 387744"/>
                <a:gd name="connsiteX9" fmla="*/ 498100 w 507617"/>
                <a:gd name="connsiteY9" fmla="*/ 387744 h 387744"/>
                <a:gd name="connsiteX10" fmla="*/ 363923 w 507617"/>
                <a:gd name="connsiteY10" fmla="*/ 387744 h 387744"/>
                <a:gd name="connsiteX11" fmla="*/ 337012 w 507617"/>
                <a:gd name="connsiteY11" fmla="*/ 352244 h 387744"/>
                <a:gd name="connsiteX12" fmla="*/ 309505 w 507617"/>
                <a:gd name="connsiteY12" fmla="*/ 387744 h 387744"/>
                <a:gd name="connsiteX13" fmla="*/ 125155 w 507617"/>
                <a:gd name="connsiteY13" fmla="*/ 387744 h 38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7617" h="387744">
                  <a:moveTo>
                    <a:pt x="125155" y="387744"/>
                  </a:moveTo>
                  <a:lnTo>
                    <a:pt x="206635" y="263460"/>
                  </a:lnTo>
                  <a:lnTo>
                    <a:pt x="0" y="77399"/>
                  </a:lnTo>
                  <a:lnTo>
                    <a:pt x="5366" y="45197"/>
                  </a:lnTo>
                  <a:lnTo>
                    <a:pt x="287141" y="149857"/>
                  </a:lnTo>
                  <a:cubicBezTo>
                    <a:pt x="287141" y="149857"/>
                    <a:pt x="384477" y="31728"/>
                    <a:pt x="407454" y="18811"/>
                  </a:cubicBezTo>
                  <a:cubicBezTo>
                    <a:pt x="437870" y="1711"/>
                    <a:pt x="474543" y="-6011"/>
                    <a:pt x="493999" y="5393"/>
                  </a:cubicBezTo>
                  <a:cubicBezTo>
                    <a:pt x="513455" y="16799"/>
                    <a:pt x="508044" y="76110"/>
                    <a:pt x="502208" y="90282"/>
                  </a:cubicBezTo>
                  <a:cubicBezTo>
                    <a:pt x="491249" y="116894"/>
                    <a:pt x="410139" y="222761"/>
                    <a:pt x="410139" y="222761"/>
                  </a:cubicBezTo>
                  <a:lnTo>
                    <a:pt x="498100" y="387744"/>
                  </a:lnTo>
                  <a:lnTo>
                    <a:pt x="363923" y="387744"/>
                  </a:lnTo>
                  <a:lnTo>
                    <a:pt x="337012" y="352244"/>
                  </a:lnTo>
                  <a:lnTo>
                    <a:pt x="309505" y="387744"/>
                  </a:lnTo>
                  <a:lnTo>
                    <a:pt x="125155" y="387744"/>
                  </a:lnTo>
                  <a:close/>
                </a:path>
              </a:pathLst>
            </a:custGeom>
            <a:solidFill>
              <a:srgbClr val="717282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>
              <a:off x="3120968" y="2921953"/>
              <a:ext cx="244107" cy="218266"/>
            </a:xfrm>
            <a:custGeom>
              <a:avLst/>
              <a:gdLst>
                <a:gd name="connsiteX0" fmla="*/ 206635 w 244107"/>
                <a:gd name="connsiteY0" fmla="*/ 218266 h 218266"/>
                <a:gd name="connsiteX1" fmla="*/ 244107 w 244107"/>
                <a:gd name="connsiteY1" fmla="*/ 210136 h 218266"/>
                <a:gd name="connsiteX2" fmla="*/ 5366 w 244107"/>
                <a:gd name="connsiteY2" fmla="*/ 0 h 218266"/>
                <a:gd name="connsiteX3" fmla="*/ 0 w 244107"/>
                <a:gd name="connsiteY3" fmla="*/ 32205 h 218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107" h="218266">
                  <a:moveTo>
                    <a:pt x="206635" y="218266"/>
                  </a:moveTo>
                  <a:lnTo>
                    <a:pt x="244107" y="210136"/>
                  </a:lnTo>
                  <a:lnTo>
                    <a:pt x="5366" y="0"/>
                  </a:lnTo>
                  <a:lnTo>
                    <a:pt x="0" y="32205"/>
                  </a:ln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7" name="任意多边形: 形状 86"/>
            <p:cNvSpPr/>
            <p:nvPr/>
          </p:nvSpPr>
          <p:spPr>
            <a:xfrm>
              <a:off x="3457981" y="3195690"/>
              <a:ext cx="66100" cy="68809"/>
            </a:xfrm>
            <a:custGeom>
              <a:avLst/>
              <a:gdLst>
                <a:gd name="connsiteX0" fmla="*/ 0 w 66100"/>
                <a:gd name="connsiteY0" fmla="*/ 33309 h 68809"/>
                <a:gd name="connsiteX1" fmla="*/ 9567 w 66100"/>
                <a:gd name="connsiteY1" fmla="*/ 0 h 68809"/>
                <a:gd name="connsiteX2" fmla="*/ 66101 w 66100"/>
                <a:gd name="connsiteY2" fmla="*/ 68810 h 68809"/>
                <a:gd name="connsiteX3" fmla="*/ 26911 w 66100"/>
                <a:gd name="connsiteY3" fmla="*/ 68810 h 6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100" h="68809">
                  <a:moveTo>
                    <a:pt x="0" y="33309"/>
                  </a:moveTo>
                  <a:lnTo>
                    <a:pt x="9567" y="0"/>
                  </a:lnTo>
                  <a:lnTo>
                    <a:pt x="66101" y="68810"/>
                  </a:lnTo>
                  <a:lnTo>
                    <a:pt x="26911" y="68810"/>
                  </a:ln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8" name="任意多边形: 形状 87"/>
            <p:cNvSpPr/>
            <p:nvPr/>
          </p:nvSpPr>
          <p:spPr>
            <a:xfrm>
              <a:off x="3405364" y="3050586"/>
              <a:ext cx="128599" cy="170069"/>
            </a:xfrm>
            <a:custGeom>
              <a:avLst/>
              <a:gdLst>
                <a:gd name="connsiteX0" fmla="*/ 113098 w 128599"/>
                <a:gd name="connsiteY0" fmla="*/ 3524 h 170069"/>
                <a:gd name="connsiteX1" fmla="*/ 1645 w 128599"/>
                <a:gd name="connsiteY1" fmla="*/ 156447 h 170069"/>
                <a:gd name="connsiteX2" fmla="*/ 3524 w 128599"/>
                <a:gd name="connsiteY2" fmla="*/ 168425 h 170069"/>
                <a:gd name="connsiteX3" fmla="*/ 3524 w 128599"/>
                <a:gd name="connsiteY3" fmla="*/ 168425 h 170069"/>
                <a:gd name="connsiteX4" fmla="*/ 15502 w 128599"/>
                <a:gd name="connsiteY4" fmla="*/ 166546 h 170069"/>
                <a:gd name="connsiteX5" fmla="*/ 126954 w 128599"/>
                <a:gd name="connsiteY5" fmla="*/ 13623 h 170069"/>
                <a:gd name="connsiteX6" fmla="*/ 125075 w 128599"/>
                <a:gd name="connsiteY6" fmla="*/ 1645 h 170069"/>
                <a:gd name="connsiteX7" fmla="*/ 125075 w 128599"/>
                <a:gd name="connsiteY7" fmla="*/ 1645 h 170069"/>
                <a:gd name="connsiteX8" fmla="*/ 113098 w 128599"/>
                <a:gd name="connsiteY8" fmla="*/ 3524 h 17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599" h="170069">
                  <a:moveTo>
                    <a:pt x="113098" y="3524"/>
                  </a:moveTo>
                  <a:lnTo>
                    <a:pt x="1645" y="156447"/>
                  </a:lnTo>
                  <a:cubicBezTo>
                    <a:pt x="-1143" y="160274"/>
                    <a:pt x="-303" y="165637"/>
                    <a:pt x="3524" y="168425"/>
                  </a:cubicBezTo>
                  <a:lnTo>
                    <a:pt x="3524" y="168425"/>
                  </a:lnTo>
                  <a:cubicBezTo>
                    <a:pt x="7351" y="171212"/>
                    <a:pt x="12714" y="170372"/>
                    <a:pt x="15502" y="166546"/>
                  </a:cubicBezTo>
                  <a:lnTo>
                    <a:pt x="126954" y="13623"/>
                  </a:lnTo>
                  <a:cubicBezTo>
                    <a:pt x="129742" y="9796"/>
                    <a:pt x="128902" y="4433"/>
                    <a:pt x="125075" y="1645"/>
                  </a:cubicBezTo>
                  <a:lnTo>
                    <a:pt x="125075" y="1645"/>
                  </a:lnTo>
                  <a:cubicBezTo>
                    <a:pt x="121252" y="-1143"/>
                    <a:pt x="115889" y="-303"/>
                    <a:pt x="113098" y="3524"/>
                  </a:cubicBezTo>
                  <a:close/>
                </a:path>
              </a:pathLst>
            </a:custGeom>
            <a:solidFill>
              <a:srgbClr val="A1A3AF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9" name="任意多边形: 形状 88"/>
            <p:cNvSpPr/>
            <p:nvPr/>
          </p:nvSpPr>
          <p:spPr>
            <a:xfrm>
              <a:off x="3522946" y="2918168"/>
              <a:ext cx="75087" cy="68525"/>
            </a:xfrm>
            <a:custGeom>
              <a:avLst/>
              <a:gdLst>
                <a:gd name="connsiteX0" fmla="*/ 74729 w 75087"/>
                <a:gd name="connsiteY0" fmla="*/ 42272 h 68525"/>
                <a:gd name="connsiteX1" fmla="*/ 22968 w 75087"/>
                <a:gd name="connsiteY1" fmla="*/ 51 h 68525"/>
                <a:gd name="connsiteX2" fmla="*/ 16274 w 75087"/>
                <a:gd name="connsiteY2" fmla="*/ 2626 h 68525"/>
                <a:gd name="connsiteX3" fmla="*/ 1129 w 75087"/>
                <a:gd name="connsiteY3" fmla="*/ 19675 h 68525"/>
                <a:gd name="connsiteX4" fmla="*/ 3621 w 75087"/>
                <a:gd name="connsiteY4" fmla="*/ 26958 h 68525"/>
                <a:gd name="connsiteX5" fmla="*/ 50390 w 75087"/>
                <a:gd name="connsiteY5" fmla="*/ 65651 h 68525"/>
                <a:gd name="connsiteX6" fmla="*/ 57903 w 75087"/>
                <a:gd name="connsiteY6" fmla="*/ 67012 h 68525"/>
                <a:gd name="connsiteX7" fmla="*/ 73127 w 75087"/>
                <a:gd name="connsiteY7" fmla="*/ 49871 h 68525"/>
                <a:gd name="connsiteX8" fmla="*/ 74729 w 75087"/>
                <a:gd name="connsiteY8" fmla="*/ 42272 h 6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087" h="68525">
                  <a:moveTo>
                    <a:pt x="74729" y="42272"/>
                  </a:moveTo>
                  <a:cubicBezTo>
                    <a:pt x="64243" y="7948"/>
                    <a:pt x="34044" y="1327"/>
                    <a:pt x="22968" y="51"/>
                  </a:cubicBezTo>
                  <a:cubicBezTo>
                    <a:pt x="20448" y="-240"/>
                    <a:pt x="17962" y="730"/>
                    <a:pt x="16274" y="2626"/>
                  </a:cubicBezTo>
                  <a:lnTo>
                    <a:pt x="1129" y="19675"/>
                  </a:lnTo>
                  <a:cubicBezTo>
                    <a:pt x="-1165" y="22257"/>
                    <a:pt x="223" y="26351"/>
                    <a:pt x="3621" y="26958"/>
                  </a:cubicBezTo>
                  <a:cubicBezTo>
                    <a:pt x="16305" y="29235"/>
                    <a:pt x="40329" y="37276"/>
                    <a:pt x="50390" y="65651"/>
                  </a:cubicBezTo>
                  <a:cubicBezTo>
                    <a:pt x="51507" y="68809"/>
                    <a:pt x="55681" y="69516"/>
                    <a:pt x="57903" y="67012"/>
                  </a:cubicBezTo>
                  <a:lnTo>
                    <a:pt x="73127" y="49871"/>
                  </a:lnTo>
                  <a:cubicBezTo>
                    <a:pt x="74969" y="47807"/>
                    <a:pt x="75538" y="44919"/>
                    <a:pt x="74729" y="42272"/>
                  </a:cubicBezTo>
                  <a:close/>
                </a:path>
              </a:pathLst>
            </a:custGeom>
            <a:solidFill>
              <a:srgbClr val="A1A3AF"/>
            </a:solidFill>
            <a:ln w="342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64" name="任意多边形: 形状 63"/>
          <p:cNvSpPr/>
          <p:nvPr/>
        </p:nvSpPr>
        <p:spPr>
          <a:xfrm>
            <a:off x="9107885" y="-899101"/>
            <a:ext cx="4789714" cy="2002972"/>
          </a:xfrm>
          <a:custGeom>
            <a:avLst/>
            <a:gdLst>
              <a:gd name="connsiteX0" fmla="*/ 0 w 4789714"/>
              <a:gd name="connsiteY0" fmla="*/ 0 h 2002972"/>
              <a:gd name="connsiteX1" fmla="*/ 2119086 w 4789714"/>
              <a:gd name="connsiteY1" fmla="*/ 1291772 h 2002972"/>
              <a:gd name="connsiteX2" fmla="*/ 3599543 w 4789714"/>
              <a:gd name="connsiteY2" fmla="*/ 1277257 h 2002972"/>
              <a:gd name="connsiteX3" fmla="*/ 4789714 w 4789714"/>
              <a:gd name="connsiteY3" fmla="*/ 2002972 h 2002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9714" h="2002972">
                <a:moveTo>
                  <a:pt x="0" y="0"/>
                </a:moveTo>
                <a:cubicBezTo>
                  <a:pt x="759581" y="539448"/>
                  <a:pt x="1519162" y="1078896"/>
                  <a:pt x="2119086" y="1291772"/>
                </a:cubicBezTo>
                <a:cubicBezTo>
                  <a:pt x="2719010" y="1504648"/>
                  <a:pt x="3154438" y="1158724"/>
                  <a:pt x="3599543" y="1277257"/>
                </a:cubicBezTo>
                <a:cubicBezTo>
                  <a:pt x="4044648" y="1395790"/>
                  <a:pt x="4417181" y="1699381"/>
                  <a:pt x="4789714" y="2002972"/>
                </a:cubicBez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图形 45"/>
          <p:cNvGrpSpPr/>
          <p:nvPr/>
        </p:nvGrpSpPr>
        <p:grpSpPr>
          <a:xfrm rot="10800000">
            <a:off x="10121900" y="0"/>
            <a:ext cx="1518964" cy="1607546"/>
            <a:chOff x="3063126" y="5517609"/>
            <a:chExt cx="677197" cy="716689"/>
          </a:xfrm>
        </p:grpSpPr>
        <p:sp>
          <p:nvSpPr>
            <p:cNvPr id="48" name="任意多边形: 形状 47"/>
            <p:cNvSpPr/>
            <p:nvPr/>
          </p:nvSpPr>
          <p:spPr>
            <a:xfrm>
              <a:off x="3225618" y="6072765"/>
              <a:ext cx="167397" cy="161533"/>
            </a:xfrm>
            <a:custGeom>
              <a:avLst/>
              <a:gdLst>
                <a:gd name="connsiteX0" fmla="*/ 167061 w 167397"/>
                <a:gd name="connsiteY0" fmla="*/ 40970 h 161533"/>
                <a:gd name="connsiteX1" fmla="*/ 141858 w 167397"/>
                <a:gd name="connsiteY1" fmla="*/ 161534 h 161533"/>
                <a:gd name="connsiteX2" fmla="*/ 0 w 167397"/>
                <a:gd name="connsiteY2" fmla="*/ 161534 h 161533"/>
                <a:gd name="connsiteX3" fmla="*/ 31101 w 167397"/>
                <a:gd name="connsiteY3" fmla="*/ 12544 h 161533"/>
                <a:gd name="connsiteX4" fmla="*/ 49755 w 167397"/>
                <a:gd name="connsiteY4" fmla="*/ 336 h 161533"/>
                <a:gd name="connsiteX5" fmla="*/ 70775 w 167397"/>
                <a:gd name="connsiteY5" fmla="*/ 4726 h 161533"/>
                <a:gd name="connsiteX6" fmla="*/ 133834 w 167397"/>
                <a:gd name="connsiteY6" fmla="*/ 17893 h 161533"/>
                <a:gd name="connsiteX7" fmla="*/ 154854 w 167397"/>
                <a:gd name="connsiteY7" fmla="*/ 22282 h 161533"/>
                <a:gd name="connsiteX8" fmla="*/ 167061 w 167397"/>
                <a:gd name="connsiteY8" fmla="*/ 40970 h 16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397" h="161533">
                  <a:moveTo>
                    <a:pt x="167061" y="40970"/>
                  </a:moveTo>
                  <a:lnTo>
                    <a:pt x="141858" y="161534"/>
                  </a:lnTo>
                  <a:lnTo>
                    <a:pt x="0" y="161534"/>
                  </a:lnTo>
                  <a:lnTo>
                    <a:pt x="31101" y="12544"/>
                  </a:lnTo>
                  <a:cubicBezTo>
                    <a:pt x="32884" y="4040"/>
                    <a:pt x="41251" y="-1447"/>
                    <a:pt x="49755" y="336"/>
                  </a:cubicBezTo>
                  <a:lnTo>
                    <a:pt x="70775" y="4726"/>
                  </a:lnTo>
                  <a:lnTo>
                    <a:pt x="133834" y="17893"/>
                  </a:lnTo>
                  <a:lnTo>
                    <a:pt x="154854" y="22282"/>
                  </a:lnTo>
                  <a:cubicBezTo>
                    <a:pt x="163358" y="24065"/>
                    <a:pt x="168844" y="32432"/>
                    <a:pt x="167061" y="40970"/>
                  </a:cubicBez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3063126" y="5517609"/>
              <a:ext cx="660105" cy="508420"/>
            </a:xfrm>
            <a:custGeom>
              <a:avLst/>
              <a:gdLst>
                <a:gd name="connsiteX0" fmla="*/ 613398 w 660105"/>
                <a:gd name="connsiteY0" fmla="*/ 101980 h 508420"/>
                <a:gd name="connsiteX1" fmla="*/ 131377 w 660105"/>
                <a:gd name="connsiteY1" fmla="*/ 1253 h 508420"/>
                <a:gd name="connsiteX2" fmla="*/ 61909 w 660105"/>
                <a:gd name="connsiteY2" fmla="*/ 46708 h 508420"/>
                <a:gd name="connsiteX3" fmla="*/ 1253 w 660105"/>
                <a:gd name="connsiteY3" fmla="*/ 336973 h 508420"/>
                <a:gd name="connsiteX4" fmla="*/ 46708 w 660105"/>
                <a:gd name="connsiteY4" fmla="*/ 406441 h 508420"/>
                <a:gd name="connsiteX5" fmla="*/ 528729 w 660105"/>
                <a:gd name="connsiteY5" fmla="*/ 507168 h 508420"/>
                <a:gd name="connsiteX6" fmla="*/ 598197 w 660105"/>
                <a:gd name="connsiteY6" fmla="*/ 461713 h 508420"/>
                <a:gd name="connsiteX7" fmla="*/ 658853 w 660105"/>
                <a:gd name="connsiteY7" fmla="*/ 171448 h 508420"/>
                <a:gd name="connsiteX8" fmla="*/ 613398 w 660105"/>
                <a:gd name="connsiteY8" fmla="*/ 101980 h 50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0105" h="508420">
                  <a:moveTo>
                    <a:pt x="613398" y="101980"/>
                  </a:moveTo>
                  <a:lnTo>
                    <a:pt x="131377" y="1253"/>
                  </a:lnTo>
                  <a:cubicBezTo>
                    <a:pt x="99641" y="-5379"/>
                    <a:pt x="68540" y="14972"/>
                    <a:pt x="61909" y="46708"/>
                  </a:cubicBezTo>
                  <a:lnTo>
                    <a:pt x="1253" y="336973"/>
                  </a:lnTo>
                  <a:cubicBezTo>
                    <a:pt x="-5379" y="368708"/>
                    <a:pt x="14972" y="399809"/>
                    <a:pt x="46708" y="406441"/>
                  </a:cubicBezTo>
                  <a:lnTo>
                    <a:pt x="528729" y="507168"/>
                  </a:lnTo>
                  <a:cubicBezTo>
                    <a:pt x="560465" y="513799"/>
                    <a:pt x="591566" y="493448"/>
                    <a:pt x="598197" y="461713"/>
                  </a:cubicBezTo>
                  <a:lnTo>
                    <a:pt x="658853" y="171448"/>
                  </a:lnTo>
                  <a:cubicBezTo>
                    <a:pt x="665485" y="139716"/>
                    <a:pt x="645134" y="108612"/>
                    <a:pt x="613398" y="101980"/>
                  </a:cubicBezTo>
                  <a:close/>
                </a:path>
              </a:pathLst>
            </a:custGeom>
            <a:solidFill>
              <a:srgbClr val="717282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 rot="-149239">
              <a:off x="3353649" y="5655588"/>
              <a:ext cx="273734" cy="273734"/>
            </a:xfrm>
            <a:custGeom>
              <a:avLst/>
              <a:gdLst>
                <a:gd name="connsiteX0" fmla="*/ 273735 w 273734"/>
                <a:gd name="connsiteY0" fmla="*/ 136868 h 273734"/>
                <a:gd name="connsiteX1" fmla="*/ 136867 w 273734"/>
                <a:gd name="connsiteY1" fmla="*/ 273735 h 273734"/>
                <a:gd name="connsiteX2" fmla="*/ 0 w 273734"/>
                <a:gd name="connsiteY2" fmla="*/ 136868 h 273734"/>
                <a:gd name="connsiteX3" fmla="*/ 136867 w 273734"/>
                <a:gd name="connsiteY3" fmla="*/ 0 h 273734"/>
                <a:gd name="connsiteX4" fmla="*/ 273735 w 273734"/>
                <a:gd name="connsiteY4" fmla="*/ 136868 h 27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734" h="273734">
                  <a:moveTo>
                    <a:pt x="273735" y="136868"/>
                  </a:moveTo>
                  <a:cubicBezTo>
                    <a:pt x="273735" y="212457"/>
                    <a:pt x="212457" y="273735"/>
                    <a:pt x="136867" y="273735"/>
                  </a:cubicBezTo>
                  <a:cubicBezTo>
                    <a:pt x="61278" y="273735"/>
                    <a:pt x="0" y="212457"/>
                    <a:pt x="0" y="136868"/>
                  </a:cubicBezTo>
                  <a:cubicBezTo>
                    <a:pt x="0" y="61278"/>
                    <a:pt x="61278" y="0"/>
                    <a:pt x="136867" y="0"/>
                  </a:cubicBezTo>
                  <a:cubicBezTo>
                    <a:pt x="212457" y="0"/>
                    <a:pt x="273735" y="61278"/>
                    <a:pt x="273735" y="136868"/>
                  </a:cubicBezTo>
                  <a:close/>
                </a:path>
              </a:pathLst>
            </a:custGeom>
            <a:solidFill>
              <a:srgbClr val="A1A3AF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3422519" y="5724075"/>
              <a:ext cx="136218" cy="136219"/>
            </a:xfrm>
            <a:custGeom>
              <a:avLst/>
              <a:gdLst>
                <a:gd name="connsiteX0" fmla="*/ 82038 w 136218"/>
                <a:gd name="connsiteY0" fmla="*/ 1453 h 136219"/>
                <a:gd name="connsiteX1" fmla="*/ 1453 w 136218"/>
                <a:gd name="connsiteY1" fmla="*/ 54181 h 136219"/>
                <a:gd name="connsiteX2" fmla="*/ 54181 w 136218"/>
                <a:gd name="connsiteY2" fmla="*/ 134766 h 136219"/>
                <a:gd name="connsiteX3" fmla="*/ 134766 w 136218"/>
                <a:gd name="connsiteY3" fmla="*/ 82038 h 136219"/>
                <a:gd name="connsiteX4" fmla="*/ 82038 w 136218"/>
                <a:gd name="connsiteY4" fmla="*/ 1453 h 136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18" h="136219">
                  <a:moveTo>
                    <a:pt x="82038" y="1453"/>
                  </a:moveTo>
                  <a:cubicBezTo>
                    <a:pt x="45224" y="-6238"/>
                    <a:pt x="9148" y="17367"/>
                    <a:pt x="1453" y="54181"/>
                  </a:cubicBezTo>
                  <a:cubicBezTo>
                    <a:pt x="-6238" y="90994"/>
                    <a:pt x="17367" y="127074"/>
                    <a:pt x="54181" y="134766"/>
                  </a:cubicBezTo>
                  <a:cubicBezTo>
                    <a:pt x="90995" y="142460"/>
                    <a:pt x="127071" y="118852"/>
                    <a:pt x="134766" y="82038"/>
                  </a:cubicBezTo>
                  <a:cubicBezTo>
                    <a:pt x="142457" y="45224"/>
                    <a:pt x="118848" y="9144"/>
                    <a:pt x="82038" y="1453"/>
                  </a:cubicBezTo>
                  <a:close/>
                </a:path>
              </a:pathLst>
            </a:custGeom>
            <a:solidFill>
              <a:srgbClr val="5D5F6D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3422507" y="5724087"/>
              <a:ext cx="124980" cy="132466"/>
            </a:xfrm>
            <a:custGeom>
              <a:avLst/>
              <a:gdLst>
                <a:gd name="connsiteX0" fmla="*/ 36180 w 124980"/>
                <a:gd name="connsiteY0" fmla="*/ 81097 h 132466"/>
                <a:gd name="connsiteX1" fmla="*/ 45973 w 124980"/>
                <a:gd name="connsiteY1" fmla="*/ 132466 h 132466"/>
                <a:gd name="connsiteX2" fmla="*/ 1454 w 124980"/>
                <a:gd name="connsiteY2" fmla="*/ 54151 h 132466"/>
                <a:gd name="connsiteX3" fmla="*/ 82036 w 124980"/>
                <a:gd name="connsiteY3" fmla="*/ 1454 h 132466"/>
                <a:gd name="connsiteX4" fmla="*/ 124981 w 124980"/>
                <a:gd name="connsiteY4" fmla="*/ 30642 h 132466"/>
                <a:gd name="connsiteX5" fmla="*/ 116768 w 124980"/>
                <a:gd name="connsiteY5" fmla="*/ 28365 h 132466"/>
                <a:gd name="connsiteX6" fmla="*/ 36180 w 124980"/>
                <a:gd name="connsiteY6" fmla="*/ 81097 h 132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980" h="132466">
                  <a:moveTo>
                    <a:pt x="36180" y="81097"/>
                  </a:moveTo>
                  <a:cubicBezTo>
                    <a:pt x="32322" y="99558"/>
                    <a:pt x="36341" y="117876"/>
                    <a:pt x="45973" y="132466"/>
                  </a:cubicBezTo>
                  <a:cubicBezTo>
                    <a:pt x="13929" y="121531"/>
                    <a:pt x="-5651" y="88153"/>
                    <a:pt x="1454" y="54151"/>
                  </a:cubicBezTo>
                  <a:cubicBezTo>
                    <a:pt x="9142" y="17365"/>
                    <a:pt x="45215" y="-6240"/>
                    <a:pt x="82036" y="1454"/>
                  </a:cubicBezTo>
                  <a:cubicBezTo>
                    <a:pt x="100395" y="5291"/>
                    <a:pt x="115434" y="16141"/>
                    <a:pt x="124981" y="30642"/>
                  </a:cubicBezTo>
                  <a:cubicBezTo>
                    <a:pt x="122340" y="29706"/>
                    <a:pt x="119587" y="28955"/>
                    <a:pt x="116768" y="28365"/>
                  </a:cubicBezTo>
                  <a:cubicBezTo>
                    <a:pt x="79951" y="20670"/>
                    <a:pt x="43868" y="44310"/>
                    <a:pt x="36180" y="81097"/>
                  </a:cubicBez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3502258" y="5771327"/>
              <a:ext cx="32882" cy="32880"/>
            </a:xfrm>
            <a:custGeom>
              <a:avLst/>
              <a:gdLst>
                <a:gd name="connsiteX0" fmla="*/ 19804 w 32882"/>
                <a:gd name="connsiteY0" fmla="*/ 351 h 32880"/>
                <a:gd name="connsiteX1" fmla="*/ 351 w 32882"/>
                <a:gd name="connsiteY1" fmla="*/ 13080 h 32880"/>
                <a:gd name="connsiteX2" fmla="*/ 13080 w 32882"/>
                <a:gd name="connsiteY2" fmla="*/ 32529 h 32880"/>
                <a:gd name="connsiteX3" fmla="*/ 32533 w 32882"/>
                <a:gd name="connsiteY3" fmla="*/ 19801 h 32880"/>
                <a:gd name="connsiteX4" fmla="*/ 19804 w 32882"/>
                <a:gd name="connsiteY4" fmla="*/ 351 h 3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82" h="32880">
                  <a:moveTo>
                    <a:pt x="19804" y="351"/>
                  </a:moveTo>
                  <a:cubicBezTo>
                    <a:pt x="10920" y="-1507"/>
                    <a:pt x="2210" y="4192"/>
                    <a:pt x="351" y="13080"/>
                  </a:cubicBezTo>
                  <a:cubicBezTo>
                    <a:pt x="-1507" y="21964"/>
                    <a:pt x="4192" y="30674"/>
                    <a:pt x="13080" y="32529"/>
                  </a:cubicBezTo>
                  <a:cubicBezTo>
                    <a:pt x="21968" y="34387"/>
                    <a:pt x="30674" y="28688"/>
                    <a:pt x="32533" y="19801"/>
                  </a:cubicBezTo>
                  <a:cubicBezTo>
                    <a:pt x="34388" y="10919"/>
                    <a:pt x="28689" y="2210"/>
                    <a:pt x="19804" y="351"/>
                  </a:cubicBezTo>
                  <a:close/>
                </a:path>
              </a:pathLst>
            </a:custGeom>
            <a:solidFill>
              <a:srgbClr val="A1A3AF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3147167" y="5595535"/>
              <a:ext cx="184464" cy="184464"/>
            </a:xfrm>
            <a:custGeom>
              <a:avLst/>
              <a:gdLst>
                <a:gd name="connsiteX0" fmla="*/ 172989 w 184464"/>
                <a:gd name="connsiteY0" fmla="*/ 27205 h 184464"/>
                <a:gd name="connsiteX1" fmla="*/ 44274 w 184464"/>
                <a:gd name="connsiteY1" fmla="*/ 308 h 184464"/>
                <a:gd name="connsiteX2" fmla="*/ 27205 w 184464"/>
                <a:gd name="connsiteY2" fmla="*/ 11476 h 184464"/>
                <a:gd name="connsiteX3" fmla="*/ 308 w 184464"/>
                <a:gd name="connsiteY3" fmla="*/ 140191 h 184464"/>
                <a:gd name="connsiteX4" fmla="*/ 11476 w 184464"/>
                <a:gd name="connsiteY4" fmla="*/ 157260 h 184464"/>
                <a:gd name="connsiteX5" fmla="*/ 140190 w 184464"/>
                <a:gd name="connsiteY5" fmla="*/ 184157 h 184464"/>
                <a:gd name="connsiteX6" fmla="*/ 157260 w 184464"/>
                <a:gd name="connsiteY6" fmla="*/ 172989 h 184464"/>
                <a:gd name="connsiteX7" fmla="*/ 184157 w 184464"/>
                <a:gd name="connsiteY7" fmla="*/ 44274 h 184464"/>
                <a:gd name="connsiteX8" fmla="*/ 172989 w 184464"/>
                <a:gd name="connsiteY8" fmla="*/ 27205 h 184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464" h="184464">
                  <a:moveTo>
                    <a:pt x="172989" y="27205"/>
                  </a:moveTo>
                  <a:lnTo>
                    <a:pt x="44274" y="308"/>
                  </a:lnTo>
                  <a:cubicBezTo>
                    <a:pt x="36477" y="-1321"/>
                    <a:pt x="28834" y="3678"/>
                    <a:pt x="27205" y="11476"/>
                  </a:cubicBezTo>
                  <a:lnTo>
                    <a:pt x="308" y="140191"/>
                  </a:lnTo>
                  <a:cubicBezTo>
                    <a:pt x="-1321" y="147988"/>
                    <a:pt x="3678" y="155631"/>
                    <a:pt x="11476" y="157260"/>
                  </a:cubicBezTo>
                  <a:lnTo>
                    <a:pt x="140190" y="184157"/>
                  </a:lnTo>
                  <a:cubicBezTo>
                    <a:pt x="147988" y="185786"/>
                    <a:pt x="155631" y="180786"/>
                    <a:pt x="157260" y="172989"/>
                  </a:cubicBezTo>
                  <a:lnTo>
                    <a:pt x="184157" y="44274"/>
                  </a:lnTo>
                  <a:cubicBezTo>
                    <a:pt x="185786" y="36477"/>
                    <a:pt x="180786" y="28833"/>
                    <a:pt x="172989" y="27205"/>
                  </a:cubicBezTo>
                  <a:close/>
                </a:path>
              </a:pathLst>
            </a:custGeom>
            <a:solidFill>
              <a:srgbClr val="A1A3AF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3231083" y="5821761"/>
              <a:ext cx="58422" cy="58421"/>
            </a:xfrm>
            <a:custGeom>
              <a:avLst/>
              <a:gdLst>
                <a:gd name="connsiteX0" fmla="*/ 49948 w 58422"/>
                <a:gd name="connsiteY0" fmla="*/ 6643 h 58421"/>
                <a:gd name="connsiteX1" fmla="*/ 19248 w 58422"/>
                <a:gd name="connsiteY1" fmla="*/ 228 h 58421"/>
                <a:gd name="connsiteX2" fmla="*/ 6643 w 58422"/>
                <a:gd name="connsiteY2" fmla="*/ 8474 h 58421"/>
                <a:gd name="connsiteX3" fmla="*/ 227 w 58422"/>
                <a:gd name="connsiteY3" fmla="*/ 39174 h 58421"/>
                <a:gd name="connsiteX4" fmla="*/ 8474 w 58422"/>
                <a:gd name="connsiteY4" fmla="*/ 51779 h 58421"/>
                <a:gd name="connsiteX5" fmla="*/ 39174 w 58422"/>
                <a:gd name="connsiteY5" fmla="*/ 58194 h 58421"/>
                <a:gd name="connsiteX6" fmla="*/ 51779 w 58422"/>
                <a:gd name="connsiteY6" fmla="*/ 49948 h 58421"/>
                <a:gd name="connsiteX7" fmla="*/ 58195 w 58422"/>
                <a:gd name="connsiteY7" fmla="*/ 19248 h 58421"/>
                <a:gd name="connsiteX8" fmla="*/ 49948 w 58422"/>
                <a:gd name="connsiteY8" fmla="*/ 6643 h 5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422" h="58421">
                  <a:moveTo>
                    <a:pt x="49948" y="6643"/>
                  </a:moveTo>
                  <a:lnTo>
                    <a:pt x="19248" y="228"/>
                  </a:lnTo>
                  <a:cubicBezTo>
                    <a:pt x="13491" y="-976"/>
                    <a:pt x="7847" y="2717"/>
                    <a:pt x="6643" y="8474"/>
                  </a:cubicBezTo>
                  <a:lnTo>
                    <a:pt x="227" y="39174"/>
                  </a:lnTo>
                  <a:cubicBezTo>
                    <a:pt x="-976" y="44931"/>
                    <a:pt x="2717" y="50575"/>
                    <a:pt x="8474" y="51779"/>
                  </a:cubicBezTo>
                  <a:lnTo>
                    <a:pt x="39174" y="58194"/>
                  </a:lnTo>
                  <a:cubicBezTo>
                    <a:pt x="44931" y="59398"/>
                    <a:pt x="50575" y="55705"/>
                    <a:pt x="51779" y="49948"/>
                  </a:cubicBezTo>
                  <a:lnTo>
                    <a:pt x="58195" y="19248"/>
                  </a:lnTo>
                  <a:cubicBezTo>
                    <a:pt x="59398" y="13487"/>
                    <a:pt x="55709" y="7843"/>
                    <a:pt x="49948" y="6643"/>
                  </a:cubicBezTo>
                  <a:close/>
                </a:path>
              </a:pathLst>
            </a:custGeom>
            <a:solidFill>
              <a:srgbClr val="A1A3AF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3667842" y="5720254"/>
              <a:ext cx="72481" cy="231443"/>
            </a:xfrm>
            <a:custGeom>
              <a:avLst/>
              <a:gdLst>
                <a:gd name="connsiteX0" fmla="*/ 47619 w 72481"/>
                <a:gd name="connsiteY0" fmla="*/ 0 h 231443"/>
                <a:gd name="connsiteX1" fmla="*/ 0 w 72481"/>
                <a:gd name="connsiteY1" fmla="*/ 227878 h 231443"/>
                <a:gd name="connsiteX2" fmla="*/ 15924 w 72481"/>
                <a:gd name="connsiteY2" fmla="*/ 231204 h 231443"/>
                <a:gd name="connsiteX3" fmla="*/ 29222 w 72481"/>
                <a:gd name="connsiteY3" fmla="*/ 222505 h 231443"/>
                <a:gd name="connsiteX4" fmla="*/ 72242 w 72481"/>
                <a:gd name="connsiteY4" fmla="*/ 16627 h 231443"/>
                <a:gd name="connsiteX5" fmla="*/ 63539 w 72481"/>
                <a:gd name="connsiteY5" fmla="*/ 3330 h 231443"/>
                <a:gd name="connsiteX6" fmla="*/ 47619 w 72481"/>
                <a:gd name="connsiteY6" fmla="*/ 0 h 23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481" h="231443">
                  <a:moveTo>
                    <a:pt x="47619" y="0"/>
                  </a:moveTo>
                  <a:lnTo>
                    <a:pt x="0" y="227878"/>
                  </a:lnTo>
                  <a:lnTo>
                    <a:pt x="15924" y="231204"/>
                  </a:lnTo>
                  <a:cubicBezTo>
                    <a:pt x="22000" y="232473"/>
                    <a:pt x="27953" y="228577"/>
                    <a:pt x="29222" y="222505"/>
                  </a:cubicBezTo>
                  <a:lnTo>
                    <a:pt x="72242" y="16627"/>
                  </a:lnTo>
                  <a:cubicBezTo>
                    <a:pt x="73511" y="10551"/>
                    <a:pt x="69616" y="4599"/>
                    <a:pt x="63539" y="3330"/>
                  </a:cubicBezTo>
                  <a:lnTo>
                    <a:pt x="47619" y="0"/>
                  </a:ln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3159673" y="5936356"/>
              <a:ext cx="373296" cy="131911"/>
            </a:xfrm>
            <a:custGeom>
              <a:avLst/>
              <a:gdLst>
                <a:gd name="connsiteX0" fmla="*/ 9044 w 373296"/>
                <a:gd name="connsiteY0" fmla="*/ 0 h 131911"/>
                <a:gd name="connsiteX1" fmla="*/ 385 w 373296"/>
                <a:gd name="connsiteY1" fmla="*/ 41426 h 131911"/>
                <a:gd name="connsiteX2" fmla="*/ 14369 w 373296"/>
                <a:gd name="connsiteY2" fmla="*/ 62796 h 131911"/>
                <a:gd name="connsiteX3" fmla="*/ 343268 w 373296"/>
                <a:gd name="connsiteY3" fmla="*/ 131526 h 131911"/>
                <a:gd name="connsiteX4" fmla="*/ 364638 w 373296"/>
                <a:gd name="connsiteY4" fmla="*/ 117543 h 131911"/>
                <a:gd name="connsiteX5" fmla="*/ 373296 w 373296"/>
                <a:gd name="connsiteY5" fmla="*/ 76117 h 131911"/>
                <a:gd name="connsiteX6" fmla="*/ 9044 w 373296"/>
                <a:gd name="connsiteY6" fmla="*/ 0 h 131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96" h="131911">
                  <a:moveTo>
                    <a:pt x="9044" y="0"/>
                  </a:moveTo>
                  <a:lnTo>
                    <a:pt x="385" y="41426"/>
                  </a:lnTo>
                  <a:cubicBezTo>
                    <a:pt x="-1655" y="51188"/>
                    <a:pt x="4607" y="60755"/>
                    <a:pt x="14369" y="62796"/>
                  </a:cubicBezTo>
                  <a:lnTo>
                    <a:pt x="343268" y="131526"/>
                  </a:lnTo>
                  <a:cubicBezTo>
                    <a:pt x="353031" y="133567"/>
                    <a:pt x="362598" y="127305"/>
                    <a:pt x="364638" y="117543"/>
                  </a:cubicBezTo>
                  <a:lnTo>
                    <a:pt x="373296" y="76117"/>
                  </a:lnTo>
                  <a:lnTo>
                    <a:pt x="9044" y="0"/>
                  </a:lnTo>
                  <a:close/>
                </a:path>
              </a:pathLst>
            </a:custGeom>
            <a:solidFill>
              <a:srgbClr val="4E5060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3289247" y="6026930"/>
              <a:ext cx="80765" cy="110896"/>
            </a:xfrm>
            <a:custGeom>
              <a:avLst/>
              <a:gdLst>
                <a:gd name="connsiteX0" fmla="*/ 17724 w 80765"/>
                <a:gd name="connsiteY0" fmla="*/ 0 h 110896"/>
                <a:gd name="connsiteX1" fmla="*/ 397 w 80765"/>
                <a:gd name="connsiteY1" fmla="*/ 82910 h 110896"/>
                <a:gd name="connsiteX2" fmla="*/ 14813 w 80765"/>
                <a:gd name="connsiteY2" fmla="*/ 104941 h 110896"/>
                <a:gd name="connsiteX3" fmla="*/ 41408 w 80765"/>
                <a:gd name="connsiteY3" fmla="*/ 110499 h 110896"/>
                <a:gd name="connsiteX4" fmla="*/ 63439 w 80765"/>
                <a:gd name="connsiteY4" fmla="*/ 96084 h 110896"/>
                <a:gd name="connsiteX5" fmla="*/ 80766 w 80765"/>
                <a:gd name="connsiteY5" fmla="*/ 13174 h 110896"/>
                <a:gd name="connsiteX6" fmla="*/ 17724 w 80765"/>
                <a:gd name="connsiteY6" fmla="*/ 0 h 11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65" h="110896">
                  <a:moveTo>
                    <a:pt x="17724" y="0"/>
                  </a:moveTo>
                  <a:lnTo>
                    <a:pt x="397" y="82910"/>
                  </a:lnTo>
                  <a:cubicBezTo>
                    <a:pt x="-1705" y="92974"/>
                    <a:pt x="4748" y="102839"/>
                    <a:pt x="14813" y="104941"/>
                  </a:cubicBezTo>
                  <a:lnTo>
                    <a:pt x="41408" y="110499"/>
                  </a:lnTo>
                  <a:cubicBezTo>
                    <a:pt x="51472" y="112602"/>
                    <a:pt x="61337" y="106148"/>
                    <a:pt x="63439" y="96084"/>
                  </a:cubicBezTo>
                  <a:lnTo>
                    <a:pt x="80766" y="13174"/>
                  </a:lnTo>
                  <a:lnTo>
                    <a:pt x="17724" y="0"/>
                  </a:lnTo>
                  <a:close/>
                </a:path>
              </a:pathLst>
            </a:custGeom>
            <a:solidFill>
              <a:srgbClr val="717282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0" name="图形 45"/>
          <p:cNvGrpSpPr/>
          <p:nvPr/>
        </p:nvGrpSpPr>
        <p:grpSpPr>
          <a:xfrm>
            <a:off x="421888" y="219965"/>
            <a:ext cx="1380977" cy="1380965"/>
            <a:chOff x="8786571" y="4992349"/>
            <a:chExt cx="332204" cy="332201"/>
          </a:xfrm>
          <a:solidFill>
            <a:srgbClr val="EFA014"/>
          </a:solidFill>
        </p:grpSpPr>
        <p:sp>
          <p:nvSpPr>
            <p:cNvPr id="71" name="任意多边形: 形状 70"/>
            <p:cNvSpPr/>
            <p:nvPr/>
          </p:nvSpPr>
          <p:spPr>
            <a:xfrm>
              <a:off x="8848012" y="5053787"/>
              <a:ext cx="209326" cy="209326"/>
            </a:xfrm>
            <a:custGeom>
              <a:avLst/>
              <a:gdLst>
                <a:gd name="connsiteX0" fmla="*/ 209327 w 209326"/>
                <a:gd name="connsiteY0" fmla="*/ 104663 h 209326"/>
                <a:gd name="connsiteX1" fmla="*/ 104663 w 209326"/>
                <a:gd name="connsiteY1" fmla="*/ 209327 h 209326"/>
                <a:gd name="connsiteX2" fmla="*/ 0 w 209326"/>
                <a:gd name="connsiteY2" fmla="*/ 104663 h 209326"/>
                <a:gd name="connsiteX3" fmla="*/ 104663 w 209326"/>
                <a:gd name="connsiteY3" fmla="*/ 0 h 209326"/>
                <a:gd name="connsiteX4" fmla="*/ 209327 w 209326"/>
                <a:gd name="connsiteY4" fmla="*/ 104663 h 20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326" h="209326">
                  <a:moveTo>
                    <a:pt x="209327" y="104663"/>
                  </a:moveTo>
                  <a:cubicBezTo>
                    <a:pt x="209327" y="162467"/>
                    <a:pt x="162467" y="209327"/>
                    <a:pt x="104663" y="209327"/>
                  </a:cubicBezTo>
                  <a:cubicBezTo>
                    <a:pt x="46859" y="209327"/>
                    <a:pt x="0" y="162467"/>
                    <a:pt x="0" y="104663"/>
                  </a:cubicBezTo>
                  <a:cubicBezTo>
                    <a:pt x="0" y="46859"/>
                    <a:pt x="46860" y="0"/>
                    <a:pt x="104663" y="0"/>
                  </a:cubicBezTo>
                  <a:cubicBezTo>
                    <a:pt x="162468" y="0"/>
                    <a:pt x="209327" y="46860"/>
                    <a:pt x="209327" y="104663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8945090" y="4992349"/>
              <a:ext cx="15166" cy="42955"/>
            </a:xfrm>
            <a:custGeom>
              <a:avLst/>
              <a:gdLst>
                <a:gd name="connsiteX0" fmla="*/ 7585 w 15166"/>
                <a:gd name="connsiteY0" fmla="*/ 42955 h 42955"/>
                <a:gd name="connsiteX1" fmla="*/ 15166 w 15166"/>
                <a:gd name="connsiteY1" fmla="*/ 35370 h 42955"/>
                <a:gd name="connsiteX2" fmla="*/ 15166 w 15166"/>
                <a:gd name="connsiteY2" fmla="*/ 7585 h 42955"/>
                <a:gd name="connsiteX3" fmla="*/ 7585 w 15166"/>
                <a:gd name="connsiteY3" fmla="*/ 0 h 42955"/>
                <a:gd name="connsiteX4" fmla="*/ 0 w 15166"/>
                <a:gd name="connsiteY4" fmla="*/ 7585 h 42955"/>
                <a:gd name="connsiteX5" fmla="*/ 0 w 15166"/>
                <a:gd name="connsiteY5" fmla="*/ 35370 h 42955"/>
                <a:gd name="connsiteX6" fmla="*/ 7585 w 15166"/>
                <a:gd name="connsiteY6" fmla="*/ 42955 h 42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166" h="42955">
                  <a:moveTo>
                    <a:pt x="7585" y="42955"/>
                  </a:moveTo>
                  <a:cubicBezTo>
                    <a:pt x="11772" y="42955"/>
                    <a:pt x="15166" y="39560"/>
                    <a:pt x="15166" y="35370"/>
                  </a:cubicBezTo>
                  <a:lnTo>
                    <a:pt x="15166" y="7585"/>
                  </a:lnTo>
                  <a:cubicBezTo>
                    <a:pt x="15166" y="3395"/>
                    <a:pt x="11772" y="0"/>
                    <a:pt x="7585" y="0"/>
                  </a:cubicBezTo>
                  <a:cubicBezTo>
                    <a:pt x="3395" y="0"/>
                    <a:pt x="0" y="3395"/>
                    <a:pt x="0" y="7585"/>
                  </a:cubicBezTo>
                  <a:lnTo>
                    <a:pt x="0" y="35370"/>
                  </a:lnTo>
                  <a:cubicBezTo>
                    <a:pt x="0" y="39560"/>
                    <a:pt x="3395" y="42955"/>
                    <a:pt x="7585" y="42955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8945090" y="5281595"/>
              <a:ext cx="15166" cy="42955"/>
            </a:xfrm>
            <a:custGeom>
              <a:avLst/>
              <a:gdLst>
                <a:gd name="connsiteX0" fmla="*/ 7585 w 15166"/>
                <a:gd name="connsiteY0" fmla="*/ 0 h 42955"/>
                <a:gd name="connsiteX1" fmla="*/ 0 w 15166"/>
                <a:gd name="connsiteY1" fmla="*/ 7582 h 42955"/>
                <a:gd name="connsiteX2" fmla="*/ 0 w 15166"/>
                <a:gd name="connsiteY2" fmla="*/ 35370 h 42955"/>
                <a:gd name="connsiteX3" fmla="*/ 7585 w 15166"/>
                <a:gd name="connsiteY3" fmla="*/ 42955 h 42955"/>
                <a:gd name="connsiteX4" fmla="*/ 15166 w 15166"/>
                <a:gd name="connsiteY4" fmla="*/ 35370 h 42955"/>
                <a:gd name="connsiteX5" fmla="*/ 15166 w 15166"/>
                <a:gd name="connsiteY5" fmla="*/ 7582 h 42955"/>
                <a:gd name="connsiteX6" fmla="*/ 7585 w 15166"/>
                <a:gd name="connsiteY6" fmla="*/ 0 h 42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166" h="42955">
                  <a:moveTo>
                    <a:pt x="7585" y="0"/>
                  </a:moveTo>
                  <a:cubicBezTo>
                    <a:pt x="3395" y="0"/>
                    <a:pt x="0" y="3395"/>
                    <a:pt x="0" y="7582"/>
                  </a:cubicBezTo>
                  <a:lnTo>
                    <a:pt x="0" y="35370"/>
                  </a:lnTo>
                  <a:cubicBezTo>
                    <a:pt x="0" y="39561"/>
                    <a:pt x="3395" y="42955"/>
                    <a:pt x="7585" y="42955"/>
                  </a:cubicBezTo>
                  <a:cubicBezTo>
                    <a:pt x="11772" y="42955"/>
                    <a:pt x="15166" y="39561"/>
                    <a:pt x="15166" y="35370"/>
                  </a:cubicBezTo>
                  <a:lnTo>
                    <a:pt x="15166" y="7582"/>
                  </a:lnTo>
                  <a:cubicBezTo>
                    <a:pt x="15166" y="3395"/>
                    <a:pt x="11772" y="0"/>
                    <a:pt x="7585" y="0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9075821" y="5150869"/>
              <a:ext cx="42955" cy="15163"/>
            </a:xfrm>
            <a:custGeom>
              <a:avLst/>
              <a:gdLst>
                <a:gd name="connsiteX0" fmla="*/ 35370 w 42955"/>
                <a:gd name="connsiteY0" fmla="*/ 0 h 15163"/>
                <a:gd name="connsiteX1" fmla="*/ 7582 w 42955"/>
                <a:gd name="connsiteY1" fmla="*/ 0 h 15163"/>
                <a:gd name="connsiteX2" fmla="*/ 0 w 42955"/>
                <a:gd name="connsiteY2" fmla="*/ 7581 h 15163"/>
                <a:gd name="connsiteX3" fmla="*/ 7582 w 42955"/>
                <a:gd name="connsiteY3" fmla="*/ 15163 h 15163"/>
                <a:gd name="connsiteX4" fmla="*/ 35370 w 42955"/>
                <a:gd name="connsiteY4" fmla="*/ 15163 h 15163"/>
                <a:gd name="connsiteX5" fmla="*/ 42955 w 42955"/>
                <a:gd name="connsiteY5" fmla="*/ 7581 h 15163"/>
                <a:gd name="connsiteX6" fmla="*/ 35370 w 42955"/>
                <a:gd name="connsiteY6" fmla="*/ 0 h 1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955" h="15163">
                  <a:moveTo>
                    <a:pt x="35370" y="0"/>
                  </a:moveTo>
                  <a:lnTo>
                    <a:pt x="7582" y="0"/>
                  </a:lnTo>
                  <a:cubicBezTo>
                    <a:pt x="3395" y="0"/>
                    <a:pt x="0" y="3395"/>
                    <a:pt x="0" y="7581"/>
                  </a:cubicBezTo>
                  <a:cubicBezTo>
                    <a:pt x="0" y="11768"/>
                    <a:pt x="3395" y="15163"/>
                    <a:pt x="7582" y="15163"/>
                  </a:cubicBezTo>
                  <a:lnTo>
                    <a:pt x="35370" y="15163"/>
                  </a:lnTo>
                  <a:cubicBezTo>
                    <a:pt x="39560" y="15163"/>
                    <a:pt x="42955" y="11768"/>
                    <a:pt x="42955" y="7581"/>
                  </a:cubicBezTo>
                  <a:cubicBezTo>
                    <a:pt x="42955" y="3395"/>
                    <a:pt x="39557" y="0"/>
                    <a:pt x="35370" y="0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8786571" y="5150869"/>
              <a:ext cx="42955" cy="15163"/>
            </a:xfrm>
            <a:custGeom>
              <a:avLst/>
              <a:gdLst>
                <a:gd name="connsiteX0" fmla="*/ 35374 w 42955"/>
                <a:gd name="connsiteY0" fmla="*/ 0 h 15163"/>
                <a:gd name="connsiteX1" fmla="*/ 7585 w 42955"/>
                <a:gd name="connsiteY1" fmla="*/ 0 h 15163"/>
                <a:gd name="connsiteX2" fmla="*/ 0 w 42955"/>
                <a:gd name="connsiteY2" fmla="*/ 7581 h 15163"/>
                <a:gd name="connsiteX3" fmla="*/ 7585 w 42955"/>
                <a:gd name="connsiteY3" fmla="*/ 15163 h 15163"/>
                <a:gd name="connsiteX4" fmla="*/ 35374 w 42955"/>
                <a:gd name="connsiteY4" fmla="*/ 15163 h 15163"/>
                <a:gd name="connsiteX5" fmla="*/ 42955 w 42955"/>
                <a:gd name="connsiteY5" fmla="*/ 7581 h 15163"/>
                <a:gd name="connsiteX6" fmla="*/ 35374 w 42955"/>
                <a:gd name="connsiteY6" fmla="*/ 0 h 1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955" h="15163">
                  <a:moveTo>
                    <a:pt x="35374" y="0"/>
                  </a:moveTo>
                  <a:lnTo>
                    <a:pt x="7585" y="0"/>
                  </a:lnTo>
                  <a:cubicBezTo>
                    <a:pt x="3395" y="0"/>
                    <a:pt x="0" y="3395"/>
                    <a:pt x="0" y="7581"/>
                  </a:cubicBezTo>
                  <a:cubicBezTo>
                    <a:pt x="0" y="11768"/>
                    <a:pt x="3395" y="15163"/>
                    <a:pt x="7585" y="15163"/>
                  </a:cubicBezTo>
                  <a:lnTo>
                    <a:pt x="35374" y="15163"/>
                  </a:lnTo>
                  <a:cubicBezTo>
                    <a:pt x="39560" y="15163"/>
                    <a:pt x="42955" y="11768"/>
                    <a:pt x="42955" y="7581"/>
                  </a:cubicBezTo>
                  <a:cubicBezTo>
                    <a:pt x="42955" y="3395"/>
                    <a:pt x="39564" y="0"/>
                    <a:pt x="35374" y="0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9037530" y="5038781"/>
              <a:ext cx="34817" cy="34814"/>
            </a:xfrm>
            <a:custGeom>
              <a:avLst/>
              <a:gdLst>
                <a:gd name="connsiteX0" fmla="*/ 21870 w 34817"/>
                <a:gd name="connsiteY0" fmla="*/ 2222 h 34814"/>
                <a:gd name="connsiteX1" fmla="*/ 2222 w 34817"/>
                <a:gd name="connsiteY1" fmla="*/ 21870 h 34814"/>
                <a:gd name="connsiteX2" fmla="*/ 2222 w 34817"/>
                <a:gd name="connsiteY2" fmla="*/ 32592 h 34814"/>
                <a:gd name="connsiteX3" fmla="*/ 7585 w 34817"/>
                <a:gd name="connsiteY3" fmla="*/ 34815 h 34814"/>
                <a:gd name="connsiteX4" fmla="*/ 12948 w 34817"/>
                <a:gd name="connsiteY4" fmla="*/ 32592 h 34814"/>
                <a:gd name="connsiteX5" fmla="*/ 32596 w 34817"/>
                <a:gd name="connsiteY5" fmla="*/ 12944 h 34814"/>
                <a:gd name="connsiteX6" fmla="*/ 32596 w 34817"/>
                <a:gd name="connsiteY6" fmla="*/ 2222 h 34814"/>
                <a:gd name="connsiteX7" fmla="*/ 21870 w 34817"/>
                <a:gd name="connsiteY7" fmla="*/ 2222 h 3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17" h="34814">
                  <a:moveTo>
                    <a:pt x="21870" y="2222"/>
                  </a:moveTo>
                  <a:lnTo>
                    <a:pt x="2222" y="21870"/>
                  </a:lnTo>
                  <a:cubicBezTo>
                    <a:pt x="-741" y="24829"/>
                    <a:pt x="-741" y="29634"/>
                    <a:pt x="2222" y="32592"/>
                  </a:cubicBezTo>
                  <a:cubicBezTo>
                    <a:pt x="3703" y="34074"/>
                    <a:pt x="5644" y="34815"/>
                    <a:pt x="7585" y="34815"/>
                  </a:cubicBezTo>
                  <a:cubicBezTo>
                    <a:pt x="9525" y="34815"/>
                    <a:pt x="11466" y="34074"/>
                    <a:pt x="12948" y="32592"/>
                  </a:cubicBezTo>
                  <a:lnTo>
                    <a:pt x="32596" y="12944"/>
                  </a:lnTo>
                  <a:cubicBezTo>
                    <a:pt x="35559" y="9982"/>
                    <a:pt x="35559" y="5181"/>
                    <a:pt x="32596" y="2222"/>
                  </a:cubicBezTo>
                  <a:cubicBezTo>
                    <a:pt x="29633" y="-741"/>
                    <a:pt x="24829" y="-741"/>
                    <a:pt x="21870" y="2222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8833003" y="5243307"/>
              <a:ext cx="34817" cy="34814"/>
            </a:xfrm>
            <a:custGeom>
              <a:avLst/>
              <a:gdLst>
                <a:gd name="connsiteX0" fmla="*/ 21870 w 34817"/>
                <a:gd name="connsiteY0" fmla="*/ 2222 h 34814"/>
                <a:gd name="connsiteX1" fmla="*/ 2222 w 34817"/>
                <a:gd name="connsiteY1" fmla="*/ 21870 h 34814"/>
                <a:gd name="connsiteX2" fmla="*/ 2222 w 34817"/>
                <a:gd name="connsiteY2" fmla="*/ 32593 h 34814"/>
                <a:gd name="connsiteX3" fmla="*/ 7585 w 34817"/>
                <a:gd name="connsiteY3" fmla="*/ 34815 h 34814"/>
                <a:gd name="connsiteX4" fmla="*/ 12948 w 34817"/>
                <a:gd name="connsiteY4" fmla="*/ 32593 h 34814"/>
                <a:gd name="connsiteX5" fmla="*/ 32596 w 34817"/>
                <a:gd name="connsiteY5" fmla="*/ 12944 h 34814"/>
                <a:gd name="connsiteX6" fmla="*/ 32596 w 34817"/>
                <a:gd name="connsiteY6" fmla="*/ 2222 h 34814"/>
                <a:gd name="connsiteX7" fmla="*/ 21870 w 34817"/>
                <a:gd name="connsiteY7" fmla="*/ 2222 h 3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17" h="34814">
                  <a:moveTo>
                    <a:pt x="21870" y="2222"/>
                  </a:moveTo>
                  <a:lnTo>
                    <a:pt x="2222" y="21870"/>
                  </a:lnTo>
                  <a:cubicBezTo>
                    <a:pt x="-741" y="24833"/>
                    <a:pt x="-741" y="29634"/>
                    <a:pt x="2222" y="32593"/>
                  </a:cubicBezTo>
                  <a:cubicBezTo>
                    <a:pt x="3703" y="34074"/>
                    <a:pt x="5644" y="34815"/>
                    <a:pt x="7585" y="34815"/>
                  </a:cubicBezTo>
                  <a:cubicBezTo>
                    <a:pt x="9526" y="34815"/>
                    <a:pt x="11466" y="34074"/>
                    <a:pt x="12948" y="32593"/>
                  </a:cubicBezTo>
                  <a:lnTo>
                    <a:pt x="32596" y="12944"/>
                  </a:lnTo>
                  <a:cubicBezTo>
                    <a:pt x="35559" y="9985"/>
                    <a:pt x="35559" y="5181"/>
                    <a:pt x="32596" y="2222"/>
                  </a:cubicBezTo>
                  <a:cubicBezTo>
                    <a:pt x="29633" y="-741"/>
                    <a:pt x="24829" y="-741"/>
                    <a:pt x="21870" y="2222"/>
                  </a:cubicBez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9037530" y="5243307"/>
              <a:ext cx="34817" cy="34814"/>
            </a:xfrm>
            <a:custGeom>
              <a:avLst/>
              <a:gdLst>
                <a:gd name="connsiteX0" fmla="*/ 12944 w 34817"/>
                <a:gd name="connsiteY0" fmla="*/ 2222 h 34814"/>
                <a:gd name="connsiteX1" fmla="*/ 2222 w 34817"/>
                <a:gd name="connsiteY1" fmla="*/ 2222 h 34814"/>
                <a:gd name="connsiteX2" fmla="*/ 2222 w 34817"/>
                <a:gd name="connsiteY2" fmla="*/ 12944 h 34814"/>
                <a:gd name="connsiteX3" fmla="*/ 21870 w 34817"/>
                <a:gd name="connsiteY3" fmla="*/ 32593 h 34814"/>
                <a:gd name="connsiteX4" fmla="*/ 27233 w 34817"/>
                <a:gd name="connsiteY4" fmla="*/ 34815 h 34814"/>
                <a:gd name="connsiteX5" fmla="*/ 32596 w 34817"/>
                <a:gd name="connsiteY5" fmla="*/ 32593 h 34814"/>
                <a:gd name="connsiteX6" fmla="*/ 32596 w 34817"/>
                <a:gd name="connsiteY6" fmla="*/ 21870 h 34814"/>
                <a:gd name="connsiteX7" fmla="*/ 12944 w 34817"/>
                <a:gd name="connsiteY7" fmla="*/ 2222 h 3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17" h="34814">
                  <a:moveTo>
                    <a:pt x="12944" y="2222"/>
                  </a:moveTo>
                  <a:cubicBezTo>
                    <a:pt x="9985" y="-741"/>
                    <a:pt x="5181" y="-741"/>
                    <a:pt x="2222" y="2222"/>
                  </a:cubicBezTo>
                  <a:cubicBezTo>
                    <a:pt x="-741" y="5185"/>
                    <a:pt x="-741" y="9985"/>
                    <a:pt x="2222" y="12944"/>
                  </a:cubicBezTo>
                  <a:lnTo>
                    <a:pt x="21870" y="32593"/>
                  </a:lnTo>
                  <a:cubicBezTo>
                    <a:pt x="23351" y="34074"/>
                    <a:pt x="25292" y="34815"/>
                    <a:pt x="27233" y="34815"/>
                  </a:cubicBezTo>
                  <a:cubicBezTo>
                    <a:pt x="29174" y="34815"/>
                    <a:pt x="31114" y="34074"/>
                    <a:pt x="32596" y="32593"/>
                  </a:cubicBezTo>
                  <a:cubicBezTo>
                    <a:pt x="35559" y="29634"/>
                    <a:pt x="35559" y="24829"/>
                    <a:pt x="32596" y="21870"/>
                  </a:cubicBezTo>
                  <a:lnTo>
                    <a:pt x="12944" y="2222"/>
                  </a:ln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8833007" y="5038781"/>
              <a:ext cx="34814" cy="34814"/>
            </a:xfrm>
            <a:custGeom>
              <a:avLst/>
              <a:gdLst>
                <a:gd name="connsiteX0" fmla="*/ 21867 w 34814"/>
                <a:gd name="connsiteY0" fmla="*/ 32592 h 34814"/>
                <a:gd name="connsiteX1" fmla="*/ 27230 w 34814"/>
                <a:gd name="connsiteY1" fmla="*/ 34815 h 34814"/>
                <a:gd name="connsiteX2" fmla="*/ 32592 w 34814"/>
                <a:gd name="connsiteY2" fmla="*/ 32592 h 34814"/>
                <a:gd name="connsiteX3" fmla="*/ 32592 w 34814"/>
                <a:gd name="connsiteY3" fmla="*/ 21870 h 34814"/>
                <a:gd name="connsiteX4" fmla="*/ 12944 w 34814"/>
                <a:gd name="connsiteY4" fmla="*/ 2222 h 34814"/>
                <a:gd name="connsiteX5" fmla="*/ 2222 w 34814"/>
                <a:gd name="connsiteY5" fmla="*/ 2222 h 34814"/>
                <a:gd name="connsiteX6" fmla="*/ 2222 w 34814"/>
                <a:gd name="connsiteY6" fmla="*/ 12944 h 34814"/>
                <a:gd name="connsiteX7" fmla="*/ 21867 w 34814"/>
                <a:gd name="connsiteY7" fmla="*/ 32592 h 3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14" h="34814">
                  <a:moveTo>
                    <a:pt x="21867" y="32592"/>
                  </a:moveTo>
                  <a:cubicBezTo>
                    <a:pt x="23348" y="34074"/>
                    <a:pt x="25289" y="34815"/>
                    <a:pt x="27230" y="34815"/>
                  </a:cubicBezTo>
                  <a:cubicBezTo>
                    <a:pt x="29171" y="34815"/>
                    <a:pt x="31111" y="34074"/>
                    <a:pt x="32592" y="32592"/>
                  </a:cubicBezTo>
                  <a:cubicBezTo>
                    <a:pt x="35555" y="29630"/>
                    <a:pt x="35555" y="24829"/>
                    <a:pt x="32592" y="21870"/>
                  </a:cubicBezTo>
                  <a:lnTo>
                    <a:pt x="12944" y="2222"/>
                  </a:lnTo>
                  <a:cubicBezTo>
                    <a:pt x="9985" y="-741"/>
                    <a:pt x="5181" y="-741"/>
                    <a:pt x="2222" y="2222"/>
                  </a:cubicBezTo>
                  <a:cubicBezTo>
                    <a:pt x="-741" y="5181"/>
                    <a:pt x="-741" y="9985"/>
                    <a:pt x="2222" y="12944"/>
                  </a:cubicBezTo>
                  <a:lnTo>
                    <a:pt x="21867" y="32592"/>
                  </a:ln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92" name="图形 45"/>
          <p:cNvGrpSpPr/>
          <p:nvPr/>
        </p:nvGrpSpPr>
        <p:grpSpPr>
          <a:xfrm>
            <a:off x="3075867" y="6167397"/>
            <a:ext cx="324560" cy="468492"/>
            <a:chOff x="5245752" y="2774950"/>
            <a:chExt cx="274770" cy="396622"/>
          </a:xfrm>
        </p:grpSpPr>
        <p:sp>
          <p:nvSpPr>
            <p:cNvPr id="93" name="任意多边形: 形状 92"/>
            <p:cNvSpPr/>
            <p:nvPr/>
          </p:nvSpPr>
          <p:spPr>
            <a:xfrm>
              <a:off x="5245752" y="2774950"/>
              <a:ext cx="274770" cy="396622"/>
            </a:xfrm>
            <a:custGeom>
              <a:avLst/>
              <a:gdLst>
                <a:gd name="connsiteX0" fmla="*/ 109289 w 274770"/>
                <a:gd name="connsiteY0" fmla="*/ 2979 h 396622"/>
                <a:gd name="connsiteX1" fmla="*/ 2980 w 274770"/>
                <a:gd name="connsiteY1" fmla="*/ 165980 h 396622"/>
                <a:gd name="connsiteX2" fmla="*/ 192110 w 274770"/>
                <a:gd name="connsiteY2" fmla="*/ 396402 h 396622"/>
                <a:gd name="connsiteX3" fmla="*/ 272293 w 274770"/>
                <a:gd name="connsiteY3" fmla="*/ 109288 h 396622"/>
                <a:gd name="connsiteX4" fmla="*/ 109289 w 274770"/>
                <a:gd name="connsiteY4" fmla="*/ 2979 h 39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770" h="396622">
                  <a:moveTo>
                    <a:pt x="109289" y="2979"/>
                  </a:moveTo>
                  <a:cubicBezTo>
                    <a:pt x="34921" y="18632"/>
                    <a:pt x="-12677" y="91612"/>
                    <a:pt x="2980" y="165980"/>
                  </a:cubicBezTo>
                  <a:cubicBezTo>
                    <a:pt x="18633" y="240348"/>
                    <a:pt x="158646" y="403445"/>
                    <a:pt x="192110" y="396402"/>
                  </a:cubicBezTo>
                  <a:cubicBezTo>
                    <a:pt x="225570" y="389358"/>
                    <a:pt x="287950" y="183656"/>
                    <a:pt x="272293" y="109288"/>
                  </a:cubicBezTo>
                  <a:cubicBezTo>
                    <a:pt x="256637" y="34920"/>
                    <a:pt x="183657" y="-12675"/>
                    <a:pt x="109289" y="2979"/>
                  </a:cubicBezTo>
                  <a:close/>
                </a:path>
              </a:pathLst>
            </a:custGeom>
            <a:solidFill>
              <a:srgbClr val="FFDAC3"/>
            </a:solidFill>
            <a:ln w="17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/>
          </p:nvSpPr>
          <p:spPr>
            <a:xfrm rot="-3286003">
              <a:off x="5311033" y="2840407"/>
              <a:ext cx="144654" cy="144654"/>
            </a:xfrm>
            <a:custGeom>
              <a:avLst/>
              <a:gdLst>
                <a:gd name="connsiteX0" fmla="*/ 144654 w 144654"/>
                <a:gd name="connsiteY0" fmla="*/ 72327 h 144654"/>
                <a:gd name="connsiteX1" fmla="*/ 72327 w 144654"/>
                <a:gd name="connsiteY1" fmla="*/ 144654 h 144654"/>
                <a:gd name="connsiteX2" fmla="*/ 0 w 144654"/>
                <a:gd name="connsiteY2" fmla="*/ 72327 h 144654"/>
                <a:gd name="connsiteX3" fmla="*/ 72327 w 144654"/>
                <a:gd name="connsiteY3" fmla="*/ 0 h 144654"/>
                <a:gd name="connsiteX4" fmla="*/ 144654 w 144654"/>
                <a:gd name="connsiteY4" fmla="*/ 72327 h 14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654" h="144654">
                  <a:moveTo>
                    <a:pt x="144654" y="72327"/>
                  </a:moveTo>
                  <a:cubicBezTo>
                    <a:pt x="144654" y="112272"/>
                    <a:pt x="112272" y="144654"/>
                    <a:pt x="72327" y="144654"/>
                  </a:cubicBezTo>
                  <a:cubicBezTo>
                    <a:pt x="32382" y="144654"/>
                    <a:pt x="0" y="112272"/>
                    <a:pt x="0" y="72327"/>
                  </a:cubicBezTo>
                  <a:cubicBezTo>
                    <a:pt x="0" y="32382"/>
                    <a:pt x="32382" y="0"/>
                    <a:pt x="72327" y="0"/>
                  </a:cubicBezTo>
                  <a:cubicBezTo>
                    <a:pt x="112272" y="0"/>
                    <a:pt x="144654" y="32382"/>
                    <a:pt x="144654" y="72327"/>
                  </a:cubicBezTo>
                  <a:close/>
                </a:path>
              </a:pathLst>
            </a:custGeom>
            <a:solidFill>
              <a:srgbClr val="FC7643"/>
            </a:solidFill>
            <a:ln w="17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144" name="组合 143"/>
          <p:cNvGrpSpPr/>
          <p:nvPr/>
        </p:nvGrpSpPr>
        <p:grpSpPr>
          <a:xfrm rot="18862211">
            <a:off x="9496776" y="309928"/>
            <a:ext cx="398518" cy="519132"/>
            <a:chOff x="9402916" y="-44797"/>
            <a:chExt cx="523535" cy="681986"/>
          </a:xfrm>
        </p:grpSpPr>
        <p:sp>
          <p:nvSpPr>
            <p:cNvPr id="134" name="矩形: 圆角 133"/>
            <p:cNvSpPr/>
            <p:nvPr/>
          </p:nvSpPr>
          <p:spPr>
            <a:xfrm rot="1517586">
              <a:off x="9402916" y="-44797"/>
              <a:ext cx="523535" cy="681986"/>
            </a:xfrm>
            <a:prstGeom prst="roundRect">
              <a:avLst>
                <a:gd name="adj" fmla="val 0"/>
              </a:avLst>
            </a:prstGeom>
            <a:solidFill>
              <a:srgbClr val="FFDAC3"/>
            </a:solidFill>
            <a:ln w="17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Rounded Rectangle 133+"/>
            <p:cNvSpPr/>
            <p:nvPr/>
          </p:nvSpPr>
          <p:spPr>
            <a:xfrm rot="1517586">
              <a:off x="9456232" y="4829"/>
              <a:ext cx="418984" cy="582696"/>
            </a:xfrm>
            <a:prstGeom prst="roundRect">
              <a:avLst>
                <a:gd name="adj" fmla="val 0"/>
              </a:avLst>
            </a:prstGeom>
            <a:solidFill>
              <a:srgbClr val="FC7643"/>
            </a:solidFill>
            <a:ln w="17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42" name="组合 141"/>
            <p:cNvGrpSpPr/>
            <p:nvPr/>
          </p:nvGrpSpPr>
          <p:grpSpPr>
            <a:xfrm rot="1532823">
              <a:off x="9452186" y="197647"/>
              <a:ext cx="345423" cy="383251"/>
              <a:chOff x="9419575" y="-117848"/>
              <a:chExt cx="609600" cy="676358"/>
            </a:xfrm>
            <a:solidFill>
              <a:srgbClr val="FFEBD2"/>
            </a:solidFill>
          </p:grpSpPr>
          <p:sp>
            <p:nvSpPr>
              <p:cNvPr id="139" name="任意多边形: 形状 138"/>
              <p:cNvSpPr/>
              <p:nvPr/>
            </p:nvSpPr>
            <p:spPr>
              <a:xfrm>
                <a:off x="9419575" y="253710"/>
                <a:ext cx="609600" cy="304800"/>
              </a:xfrm>
              <a:custGeom>
                <a:avLst/>
                <a:gdLst>
                  <a:gd name="connsiteX0" fmla="*/ 609600 w 609600"/>
                  <a:gd name="connsiteY0" fmla="*/ 152400 h 304800"/>
                  <a:gd name="connsiteX1" fmla="*/ 579120 w 609600"/>
                  <a:gd name="connsiteY1" fmla="*/ 91440 h 304800"/>
                  <a:gd name="connsiteX2" fmla="*/ 430530 w 609600"/>
                  <a:gd name="connsiteY2" fmla="*/ 19050 h 304800"/>
                  <a:gd name="connsiteX3" fmla="*/ 304800 w 609600"/>
                  <a:gd name="connsiteY3" fmla="*/ 0 h 304800"/>
                  <a:gd name="connsiteX4" fmla="*/ 179070 w 609600"/>
                  <a:gd name="connsiteY4" fmla="*/ 19050 h 304800"/>
                  <a:gd name="connsiteX5" fmla="*/ 30480 w 609600"/>
                  <a:gd name="connsiteY5" fmla="*/ 91440 h 304800"/>
                  <a:gd name="connsiteX6" fmla="*/ 0 w 609600"/>
                  <a:gd name="connsiteY6" fmla="*/ 152400 h 304800"/>
                  <a:gd name="connsiteX7" fmla="*/ 0 w 609600"/>
                  <a:gd name="connsiteY7" fmla="*/ 304800 h 304800"/>
                  <a:gd name="connsiteX8" fmla="*/ 609600 w 609600"/>
                  <a:gd name="connsiteY8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600" h="304800">
                    <a:moveTo>
                      <a:pt x="609600" y="152400"/>
                    </a:moveTo>
                    <a:cubicBezTo>
                      <a:pt x="609103" y="128536"/>
                      <a:pt x="597913" y="106157"/>
                      <a:pt x="579120" y="91440"/>
                    </a:cubicBezTo>
                    <a:cubicBezTo>
                      <a:pt x="537210" y="57150"/>
                      <a:pt x="483870" y="34290"/>
                      <a:pt x="430530" y="19050"/>
                    </a:cubicBezTo>
                    <a:cubicBezTo>
                      <a:pt x="389779" y="6575"/>
                      <a:pt x="347417" y="157"/>
                      <a:pt x="304800" y="0"/>
                    </a:cubicBezTo>
                    <a:cubicBezTo>
                      <a:pt x="262230" y="734"/>
                      <a:pt x="219947" y="7141"/>
                      <a:pt x="179070" y="19050"/>
                    </a:cubicBezTo>
                    <a:cubicBezTo>
                      <a:pt x="125800" y="34595"/>
                      <a:pt x="75555" y="59073"/>
                      <a:pt x="30480" y="91440"/>
                    </a:cubicBezTo>
                    <a:cubicBezTo>
                      <a:pt x="11687" y="106157"/>
                      <a:pt x="497" y="128536"/>
                      <a:pt x="0" y="152400"/>
                    </a:cubicBezTo>
                    <a:lnTo>
                      <a:pt x="0" y="304800"/>
                    </a:lnTo>
                    <a:lnTo>
                      <a:pt x="609600" y="304800"/>
                    </a:lnTo>
                    <a:close/>
                  </a:path>
                </a:pathLst>
              </a:custGeom>
              <a:solidFill>
                <a:srgbClr val="FFDAC3"/>
              </a:solidFill>
              <a:ln w="171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40" name="任意多边形: 形状 139"/>
              <p:cNvSpPr/>
              <p:nvPr/>
            </p:nvSpPr>
            <p:spPr>
              <a:xfrm>
                <a:off x="9554398" y="-117848"/>
                <a:ext cx="326044" cy="171533"/>
              </a:xfrm>
              <a:custGeom>
                <a:avLst/>
                <a:gdLst>
                  <a:gd name="connsiteX0" fmla="*/ 141402 w 326044"/>
                  <a:gd name="connsiteY0" fmla="*/ 140577 h 171533"/>
                  <a:gd name="connsiteX1" fmla="*/ 227127 w 326044"/>
                  <a:gd name="connsiteY1" fmla="*/ 78951 h 171533"/>
                  <a:gd name="connsiteX2" fmla="*/ 227127 w 326044"/>
                  <a:gd name="connsiteY2" fmla="*/ 78951 h 171533"/>
                  <a:gd name="connsiteX3" fmla="*/ 253416 w 326044"/>
                  <a:gd name="connsiteY3" fmla="*/ 89523 h 171533"/>
                  <a:gd name="connsiteX4" fmla="*/ 298945 w 326044"/>
                  <a:gd name="connsiteY4" fmla="*/ 137815 h 171533"/>
                  <a:gd name="connsiteX5" fmla="*/ 321329 w 326044"/>
                  <a:gd name="connsiteY5" fmla="*/ 170200 h 171533"/>
                  <a:gd name="connsiteX6" fmla="*/ 321329 w 326044"/>
                  <a:gd name="connsiteY6" fmla="*/ 170200 h 171533"/>
                  <a:gd name="connsiteX7" fmla="*/ 322377 w 326044"/>
                  <a:gd name="connsiteY7" fmla="*/ 171534 h 171533"/>
                  <a:gd name="connsiteX8" fmla="*/ 322377 w 326044"/>
                  <a:gd name="connsiteY8" fmla="*/ 171534 h 171533"/>
                  <a:gd name="connsiteX9" fmla="*/ 323615 w 326044"/>
                  <a:gd name="connsiteY9" fmla="*/ 111240 h 171533"/>
                  <a:gd name="connsiteX10" fmla="*/ 293802 w 326044"/>
                  <a:gd name="connsiteY10" fmla="*/ 50090 h 171533"/>
                  <a:gd name="connsiteX11" fmla="*/ 243795 w 326044"/>
                  <a:gd name="connsiteY11" fmla="*/ 33421 h 171533"/>
                  <a:gd name="connsiteX12" fmla="*/ 157880 w 326044"/>
                  <a:gd name="connsiteY12" fmla="*/ 84 h 171533"/>
                  <a:gd name="connsiteX13" fmla="*/ 36150 w 326044"/>
                  <a:gd name="connsiteY13" fmla="*/ 52376 h 171533"/>
                  <a:gd name="connsiteX14" fmla="*/ 6432 w 326044"/>
                  <a:gd name="connsiteY14" fmla="*/ 134958 h 171533"/>
                  <a:gd name="connsiteX15" fmla="*/ 2908 w 326044"/>
                  <a:gd name="connsiteY15" fmla="*/ 162866 h 171533"/>
                  <a:gd name="connsiteX16" fmla="*/ 18815 w 326044"/>
                  <a:gd name="connsiteY16" fmla="*/ 162866 h 171533"/>
                  <a:gd name="connsiteX17" fmla="*/ 18815 w 326044"/>
                  <a:gd name="connsiteY17" fmla="*/ 162866 h 171533"/>
                  <a:gd name="connsiteX18" fmla="*/ 141402 w 326044"/>
                  <a:gd name="connsiteY18" fmla="*/ 140577 h 171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6044" h="171533">
                    <a:moveTo>
                      <a:pt x="141402" y="140577"/>
                    </a:moveTo>
                    <a:cubicBezTo>
                      <a:pt x="166167" y="126004"/>
                      <a:pt x="227127" y="78951"/>
                      <a:pt x="227127" y="78951"/>
                    </a:cubicBezTo>
                    <a:lnTo>
                      <a:pt x="227127" y="78951"/>
                    </a:lnTo>
                    <a:cubicBezTo>
                      <a:pt x="236746" y="79784"/>
                      <a:pt x="245898" y="83465"/>
                      <a:pt x="253416" y="89523"/>
                    </a:cubicBezTo>
                    <a:cubicBezTo>
                      <a:pt x="271708" y="102368"/>
                      <a:pt x="287199" y="118799"/>
                      <a:pt x="298945" y="137815"/>
                    </a:cubicBezTo>
                    <a:cubicBezTo>
                      <a:pt x="309518" y="153627"/>
                      <a:pt x="318567" y="166390"/>
                      <a:pt x="321329" y="170200"/>
                    </a:cubicBezTo>
                    <a:lnTo>
                      <a:pt x="321329" y="170200"/>
                    </a:lnTo>
                    <a:lnTo>
                      <a:pt x="322377" y="171534"/>
                    </a:lnTo>
                    <a:lnTo>
                      <a:pt x="322377" y="171534"/>
                    </a:lnTo>
                    <a:cubicBezTo>
                      <a:pt x="327139" y="162009"/>
                      <a:pt x="326949" y="135434"/>
                      <a:pt x="323615" y="111240"/>
                    </a:cubicBezTo>
                    <a:cubicBezTo>
                      <a:pt x="318948" y="77903"/>
                      <a:pt x="315138" y="67997"/>
                      <a:pt x="293802" y="50090"/>
                    </a:cubicBezTo>
                    <a:cubicBezTo>
                      <a:pt x="280207" y="37769"/>
                      <a:pt x="262063" y="31721"/>
                      <a:pt x="243795" y="33421"/>
                    </a:cubicBezTo>
                    <a:cubicBezTo>
                      <a:pt x="219009" y="14187"/>
                      <a:pt x="189151" y="2602"/>
                      <a:pt x="157880" y="84"/>
                    </a:cubicBezTo>
                    <a:cubicBezTo>
                      <a:pt x="110255" y="-1631"/>
                      <a:pt x="58248" y="23229"/>
                      <a:pt x="36150" y="52376"/>
                    </a:cubicBezTo>
                    <a:cubicBezTo>
                      <a:pt x="2718" y="96191"/>
                      <a:pt x="6432" y="124766"/>
                      <a:pt x="6432" y="134958"/>
                    </a:cubicBezTo>
                    <a:cubicBezTo>
                      <a:pt x="6432" y="145149"/>
                      <a:pt x="-5283" y="162866"/>
                      <a:pt x="2908" y="162866"/>
                    </a:cubicBezTo>
                    <a:cubicBezTo>
                      <a:pt x="8242" y="162866"/>
                      <a:pt x="13481" y="162866"/>
                      <a:pt x="18815" y="162866"/>
                    </a:cubicBezTo>
                    <a:lnTo>
                      <a:pt x="18815" y="162866"/>
                    </a:lnTo>
                    <a:cubicBezTo>
                      <a:pt x="49009" y="162009"/>
                      <a:pt x="110636" y="158675"/>
                      <a:pt x="141402" y="1405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1" name="任意多边形: 形状 140"/>
              <p:cNvSpPr/>
              <p:nvPr/>
            </p:nvSpPr>
            <p:spPr>
              <a:xfrm>
                <a:off x="9572070" y="-18705"/>
                <a:ext cx="303276" cy="233186"/>
              </a:xfrm>
              <a:custGeom>
                <a:avLst/>
                <a:gdLst>
                  <a:gd name="connsiteX0" fmla="*/ 289655 w 303276"/>
                  <a:gd name="connsiteY0" fmla="*/ 83534 h 233186"/>
                  <a:gd name="connsiteX1" fmla="*/ 265938 w 303276"/>
                  <a:gd name="connsiteY1" fmla="*/ 49340 h 233186"/>
                  <a:gd name="connsiteX2" fmla="*/ 225076 w 303276"/>
                  <a:gd name="connsiteY2" fmla="*/ 5715 h 233186"/>
                  <a:gd name="connsiteX3" fmla="*/ 214694 w 303276"/>
                  <a:gd name="connsiteY3" fmla="*/ 0 h 233186"/>
                  <a:gd name="connsiteX4" fmla="*/ 133350 w 303276"/>
                  <a:gd name="connsiteY4" fmla="*/ 57721 h 233186"/>
                  <a:gd name="connsiteX5" fmla="*/ 0 w 303276"/>
                  <a:gd name="connsiteY5" fmla="*/ 82677 h 233186"/>
                  <a:gd name="connsiteX6" fmla="*/ 154278 w 303276"/>
                  <a:gd name="connsiteY6" fmla="*/ 233175 h 233186"/>
                  <a:gd name="connsiteX7" fmla="*/ 303276 w 303276"/>
                  <a:gd name="connsiteY7" fmla="*/ 102203 h 233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3276" h="233186">
                    <a:moveTo>
                      <a:pt x="289655" y="83534"/>
                    </a:moveTo>
                    <a:cubicBezTo>
                      <a:pt x="289179" y="82868"/>
                      <a:pt x="278702" y="68294"/>
                      <a:pt x="265938" y="49340"/>
                    </a:cubicBezTo>
                    <a:cubicBezTo>
                      <a:pt x="255456" y="32148"/>
                      <a:pt x="241546" y="17297"/>
                      <a:pt x="225076" y="5715"/>
                    </a:cubicBezTo>
                    <a:cubicBezTo>
                      <a:pt x="221870" y="3380"/>
                      <a:pt x="218382" y="1460"/>
                      <a:pt x="214694" y="0"/>
                    </a:cubicBezTo>
                    <a:cubicBezTo>
                      <a:pt x="197739" y="12859"/>
                      <a:pt x="154115" y="45625"/>
                      <a:pt x="133350" y="57721"/>
                    </a:cubicBezTo>
                    <a:cubicBezTo>
                      <a:pt x="100394" y="76771"/>
                      <a:pt x="40291" y="81820"/>
                      <a:pt x="0" y="82677"/>
                    </a:cubicBezTo>
                    <a:cubicBezTo>
                      <a:pt x="1044" y="166839"/>
                      <a:pt x="70116" y="234219"/>
                      <a:pt x="154278" y="233175"/>
                    </a:cubicBezTo>
                    <a:cubicBezTo>
                      <a:pt x="229450" y="232243"/>
                      <a:pt x="292712" y="176634"/>
                      <a:pt x="303276" y="102203"/>
                    </a:cubicBezTo>
                    <a:close/>
                  </a:path>
                </a:pathLst>
              </a:custGeom>
              <a:solidFill>
                <a:srgbClr val="FFDAC3"/>
              </a:solidFill>
              <a:ln w="171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" name="Text 3"/>
          <p:cNvSpPr/>
          <p:nvPr/>
        </p:nvSpPr>
        <p:spPr>
          <a:xfrm>
            <a:off x="5165009" y="2379060"/>
            <a:ext cx="469900" cy="444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4050"/>
              </a:lnSpc>
            </a:pPr>
            <a:r>
              <a:rPr lang="en-US" sz="2500" b="1" dirty="0">
                <a:solidFill>
                  <a:schemeClr val="bg1"/>
                </a:solidFill>
                <a:latin typeface="MiSans Normal" panose="00000500000000000000" pitchFamily="2" charset="-122"/>
                <a:ea typeface="MiSans Normal" panose="00000500000000000000" pitchFamily="2" charset="-122"/>
                <a:cs typeface="+mn-ea"/>
                <a:sym typeface="+mn-lt"/>
              </a:rPr>
              <a:t>02</a:t>
            </a:r>
            <a:endParaRPr lang="en-US" sz="2500" dirty="0">
              <a:solidFill>
                <a:schemeClr val="bg1"/>
              </a:solidFill>
              <a:latin typeface="MiSans Normal" panose="00000500000000000000" pitchFamily="2" charset="-122"/>
              <a:ea typeface="MiSans Normal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4" name="Text 4"/>
          <p:cNvSpPr/>
          <p:nvPr/>
        </p:nvSpPr>
        <p:spPr>
          <a:xfrm>
            <a:off x="5787309" y="2469229"/>
            <a:ext cx="2618739" cy="279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altLang="zh-CN" sz="1600" b="1" dirty="0" err="1">
                <a:solidFill>
                  <a:schemeClr val="bg1"/>
                </a:solidFill>
                <a:cs typeface="+mn-ea"/>
                <a:sym typeface="+mn-lt"/>
              </a:rPr>
              <a:t>日常活动安全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Text 1"/>
          <p:cNvSpPr/>
          <p:nvPr/>
        </p:nvSpPr>
        <p:spPr>
          <a:xfrm>
            <a:off x="4855422" y="3296533"/>
            <a:ext cx="2562861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00"/>
              </a:lnSpc>
            </a:pPr>
            <a:r>
              <a:rPr lang="en-US" altLang="zh-CN" sz="1600" b="1">
                <a:cs typeface="+mn-ea"/>
                <a:sym typeface="+mn-lt"/>
              </a:rPr>
              <a:t>户外活动安全指南</a:t>
            </a:r>
            <a:endParaRPr lang="en-US" altLang="zh-CN" sz="1600" b="1" dirty="0">
              <a:cs typeface="+mn-ea"/>
              <a:sym typeface="+mn-lt"/>
            </a:endParaRPr>
          </a:p>
        </p:txBody>
      </p:sp>
      <p:sp>
        <p:nvSpPr>
          <p:cNvPr id="3" name="Text 1"/>
          <p:cNvSpPr/>
          <p:nvPr/>
        </p:nvSpPr>
        <p:spPr>
          <a:xfrm>
            <a:off x="4814568" y="3808969"/>
            <a:ext cx="2562861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00"/>
              </a:lnSpc>
            </a:pPr>
            <a:r>
              <a:rPr lang="en-US" altLang="zh-CN" sz="1600" b="1">
                <a:cs typeface="+mn-ea"/>
                <a:sym typeface="+mn-lt"/>
              </a:rPr>
              <a:t>水上活动注意事项</a:t>
            </a:r>
            <a:endParaRPr lang="en-US" altLang="zh-CN" sz="1600" b="1" dirty="0">
              <a:cs typeface="+mn-ea"/>
              <a:sym typeface="+mn-lt"/>
            </a:endParaRPr>
          </a:p>
        </p:txBody>
      </p:sp>
      <p:sp>
        <p:nvSpPr>
          <p:cNvPr id="4" name="Text 1"/>
          <p:cNvSpPr/>
          <p:nvPr/>
        </p:nvSpPr>
        <p:spPr>
          <a:xfrm>
            <a:off x="4814569" y="4455428"/>
            <a:ext cx="2562861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00"/>
              </a:lnSpc>
            </a:pPr>
            <a:r>
              <a:rPr lang="en-US" altLang="zh-CN" sz="1600" b="1">
                <a:cs typeface="+mn-ea"/>
                <a:sym typeface="+mn-lt"/>
              </a:rPr>
              <a:t>居家安全提示</a:t>
            </a:r>
            <a:endParaRPr lang="en-US" altLang="zh-CN" sz="1600" b="1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/>
        </p:nvSpPr>
        <p:spPr>
          <a:xfrm>
            <a:off x="947738" y="836657"/>
            <a:ext cx="4538662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4200"/>
              </a:lnSpc>
            </a:pPr>
            <a:r>
              <a:rPr lang="en-US" altLang="zh-CN" sz="3000" b="1" dirty="0" err="1">
                <a:solidFill>
                  <a:srgbClr val="000000"/>
                </a:solidFill>
                <a:cs typeface="+mn-ea"/>
                <a:sym typeface="+mn-lt"/>
              </a:rPr>
              <a:t>户外活动安全指南</a:t>
            </a:r>
            <a:endParaRPr lang="en-US" altLang="zh-CN" sz="3000" dirty="0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439353" y="172794"/>
            <a:ext cx="5316539" cy="488083"/>
            <a:chOff x="3437730" y="2379060"/>
            <a:chExt cx="5316539" cy="488083"/>
          </a:xfrm>
        </p:grpSpPr>
        <p:sp>
          <p:nvSpPr>
            <p:cNvPr id="4" name="任意多边形: 形状 3"/>
            <p:cNvSpPr/>
            <p:nvPr/>
          </p:nvSpPr>
          <p:spPr>
            <a:xfrm>
              <a:off x="3437730" y="2380533"/>
              <a:ext cx="5316539" cy="486610"/>
            </a:xfrm>
            <a:custGeom>
              <a:avLst/>
              <a:gdLst>
                <a:gd name="connsiteX0" fmla="*/ 0 w 5316539"/>
                <a:gd name="connsiteY0" fmla="*/ 0 h 486610"/>
                <a:gd name="connsiteX1" fmla="*/ 5311748 w 5316539"/>
                <a:gd name="connsiteY1" fmla="*/ 0 h 486610"/>
                <a:gd name="connsiteX2" fmla="*/ 5226051 w 5316539"/>
                <a:gd name="connsiteY2" fmla="*/ 64795 h 486610"/>
                <a:gd name="connsiteX3" fmla="*/ 5292726 w 5316539"/>
                <a:gd name="connsiteY3" fmla="*/ 145757 h 486610"/>
                <a:gd name="connsiteX4" fmla="*/ 5240339 w 5316539"/>
                <a:gd name="connsiteY4" fmla="*/ 174332 h 486610"/>
                <a:gd name="connsiteX5" fmla="*/ 5316539 w 5316539"/>
                <a:gd name="connsiteY5" fmla="*/ 241007 h 486610"/>
                <a:gd name="connsiteX6" fmla="*/ 5254626 w 5316539"/>
                <a:gd name="connsiteY6" fmla="*/ 264820 h 486610"/>
                <a:gd name="connsiteX7" fmla="*/ 5307014 w 5316539"/>
                <a:gd name="connsiteY7" fmla="*/ 302920 h 486610"/>
                <a:gd name="connsiteX8" fmla="*/ 5230814 w 5316539"/>
                <a:gd name="connsiteY8" fmla="*/ 364832 h 486610"/>
                <a:gd name="connsiteX9" fmla="*/ 5316539 w 5316539"/>
                <a:gd name="connsiteY9" fmla="*/ 421982 h 486610"/>
                <a:gd name="connsiteX10" fmla="*/ 5291919 w 5316539"/>
                <a:gd name="connsiteY10" fmla="*/ 486610 h 486610"/>
                <a:gd name="connsiteX11" fmla="*/ 52995 w 5316539"/>
                <a:gd name="connsiteY11" fmla="*/ 486610 h 486610"/>
                <a:gd name="connsiteX12" fmla="*/ 82551 w 5316539"/>
                <a:gd name="connsiteY12" fmla="*/ 445795 h 486610"/>
                <a:gd name="connsiteX13" fmla="*/ 30164 w 5316539"/>
                <a:gd name="connsiteY13" fmla="*/ 379120 h 486610"/>
                <a:gd name="connsiteX14" fmla="*/ 53976 w 5316539"/>
                <a:gd name="connsiteY14" fmla="*/ 336257 h 486610"/>
                <a:gd name="connsiteX15" fmla="*/ 15876 w 5316539"/>
                <a:gd name="connsiteY15" fmla="*/ 241007 h 486610"/>
                <a:gd name="connsiteX16" fmla="*/ 120651 w 5316539"/>
                <a:gd name="connsiteY16" fmla="*/ 202907 h 486610"/>
                <a:gd name="connsiteX17" fmla="*/ 25401 w 5316539"/>
                <a:gd name="connsiteY17" fmla="*/ 112420 h 486610"/>
                <a:gd name="connsiteX18" fmla="*/ 68264 w 5316539"/>
                <a:gd name="connsiteY18" fmla="*/ 55270 h 486610"/>
                <a:gd name="connsiteX19" fmla="*/ 0 w 5316539"/>
                <a:gd name="connsiteY19" fmla="*/ 2176 h 486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316539" h="486610">
                  <a:moveTo>
                    <a:pt x="0" y="0"/>
                  </a:moveTo>
                  <a:lnTo>
                    <a:pt x="5311748" y="0"/>
                  </a:lnTo>
                  <a:lnTo>
                    <a:pt x="5226051" y="64795"/>
                  </a:lnTo>
                  <a:lnTo>
                    <a:pt x="5292726" y="145757"/>
                  </a:lnTo>
                  <a:lnTo>
                    <a:pt x="5240339" y="174332"/>
                  </a:lnTo>
                  <a:lnTo>
                    <a:pt x="5316539" y="241007"/>
                  </a:lnTo>
                  <a:lnTo>
                    <a:pt x="5254626" y="264820"/>
                  </a:lnTo>
                  <a:lnTo>
                    <a:pt x="5307014" y="302920"/>
                  </a:lnTo>
                  <a:lnTo>
                    <a:pt x="5230814" y="364832"/>
                  </a:lnTo>
                  <a:lnTo>
                    <a:pt x="5316539" y="421982"/>
                  </a:lnTo>
                  <a:lnTo>
                    <a:pt x="5291919" y="486610"/>
                  </a:lnTo>
                  <a:lnTo>
                    <a:pt x="52995" y="486610"/>
                  </a:lnTo>
                  <a:lnTo>
                    <a:pt x="82551" y="445795"/>
                  </a:lnTo>
                  <a:lnTo>
                    <a:pt x="30164" y="379120"/>
                  </a:lnTo>
                  <a:lnTo>
                    <a:pt x="53976" y="336257"/>
                  </a:lnTo>
                  <a:lnTo>
                    <a:pt x="15876" y="241007"/>
                  </a:lnTo>
                  <a:lnTo>
                    <a:pt x="120651" y="202907"/>
                  </a:lnTo>
                  <a:lnTo>
                    <a:pt x="25401" y="112420"/>
                  </a:lnTo>
                  <a:lnTo>
                    <a:pt x="68264" y="55270"/>
                  </a:lnTo>
                  <a:lnTo>
                    <a:pt x="0" y="2176"/>
                  </a:ln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" name="Text 3"/>
            <p:cNvSpPr/>
            <p:nvPr/>
          </p:nvSpPr>
          <p:spPr>
            <a:xfrm>
              <a:off x="4205471" y="2379060"/>
              <a:ext cx="469900" cy="4445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>
                <a:lnSpc>
                  <a:spcPts val="4050"/>
                </a:lnSpc>
              </a:pPr>
              <a:r>
                <a:rPr lang="en-US" sz="2500" b="1" dirty="0">
                  <a:solidFill>
                    <a:schemeClr val="bg1"/>
                  </a:solidFill>
                  <a:latin typeface="MiSans Normal" panose="00000500000000000000" pitchFamily="2" charset="-122"/>
                  <a:ea typeface="MiSans Normal" panose="00000500000000000000" pitchFamily="2" charset="-122"/>
                  <a:cs typeface="+mn-ea"/>
                  <a:sym typeface="+mn-lt"/>
                </a:rPr>
                <a:t>02</a:t>
              </a:r>
              <a:endParaRPr lang="en-US" sz="2500" dirty="0">
                <a:solidFill>
                  <a:schemeClr val="bg1"/>
                </a:solidFill>
                <a:latin typeface="MiSans Normal" panose="00000500000000000000" pitchFamily="2" charset="-122"/>
                <a:ea typeface="MiSans Normal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" name="Text 4"/>
            <p:cNvSpPr/>
            <p:nvPr/>
          </p:nvSpPr>
          <p:spPr>
            <a:xfrm>
              <a:off x="4827771" y="2469229"/>
              <a:ext cx="2618739" cy="2794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>
                <a:lnSpc>
                  <a:spcPts val="22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cs typeface="+mn-ea"/>
                  <a:sym typeface="+mn-lt"/>
                </a:rPr>
                <a:t>日常活动安全</a:t>
              </a:r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任意多边形: 形状 6" descr="D:\51PPT模板网\51pptmoban.com\图片.jpg"/>
          <p:cNvSpPr/>
          <p:nvPr/>
        </p:nvSpPr>
        <p:spPr>
          <a:xfrm>
            <a:off x="4331908" y="1883638"/>
            <a:ext cx="3528185" cy="3526151"/>
          </a:xfrm>
          <a:custGeom>
            <a:avLst/>
            <a:gdLst>
              <a:gd name="connsiteX0" fmla="*/ 975803 w 3529462"/>
              <a:gd name="connsiteY0" fmla="*/ 372698 h 3527426"/>
              <a:gd name="connsiteX1" fmla="*/ 372699 w 3529462"/>
              <a:gd name="connsiteY1" fmla="*/ 975802 h 3527426"/>
              <a:gd name="connsiteX2" fmla="*/ 854256 w 3529462"/>
              <a:gd name="connsiteY2" fmla="*/ 1566653 h 3527426"/>
              <a:gd name="connsiteX3" fmla="*/ 960508 w 3529462"/>
              <a:gd name="connsiteY3" fmla="*/ 1577364 h 3527426"/>
              <a:gd name="connsiteX4" fmla="*/ 975803 w 3529462"/>
              <a:gd name="connsiteY4" fmla="*/ 1575822 h 3527426"/>
              <a:gd name="connsiteX5" fmla="*/ 975803 w 3529462"/>
              <a:gd name="connsiteY5" fmla="*/ 1578906 h 3527426"/>
              <a:gd name="connsiteX6" fmla="*/ 975803 w 3529462"/>
              <a:gd name="connsiteY6" fmla="*/ 1948520 h 3527426"/>
              <a:gd name="connsiteX7" fmla="*/ 975803 w 3529462"/>
              <a:gd name="connsiteY7" fmla="*/ 1951604 h 3527426"/>
              <a:gd name="connsiteX8" fmla="*/ 960506 w 3529462"/>
              <a:gd name="connsiteY8" fmla="*/ 1950062 h 3527426"/>
              <a:gd name="connsiteX9" fmla="*/ 854256 w 3529462"/>
              <a:gd name="connsiteY9" fmla="*/ 1960773 h 3527426"/>
              <a:gd name="connsiteX10" fmla="*/ 372699 w 3529462"/>
              <a:gd name="connsiteY10" fmla="*/ 2551624 h 3527426"/>
              <a:gd name="connsiteX11" fmla="*/ 975803 w 3529462"/>
              <a:gd name="connsiteY11" fmla="*/ 3154728 h 3527426"/>
              <a:gd name="connsiteX12" fmla="*/ 1566654 w 3529462"/>
              <a:gd name="connsiteY12" fmla="*/ 2673171 h 3527426"/>
              <a:gd name="connsiteX13" fmla="*/ 1578208 w 3529462"/>
              <a:gd name="connsiteY13" fmla="*/ 2558561 h 3527426"/>
              <a:gd name="connsiteX14" fmla="*/ 1577857 w 3529462"/>
              <a:gd name="connsiteY14" fmla="*/ 2551624 h 3527426"/>
              <a:gd name="connsiteX15" fmla="*/ 1578030 w 3529462"/>
              <a:gd name="connsiteY15" fmla="*/ 2548195 h 3527426"/>
              <a:gd name="connsiteX16" fmla="*/ 1578561 w 3529462"/>
              <a:gd name="connsiteY16" fmla="*/ 2548195 h 3527426"/>
              <a:gd name="connsiteX17" fmla="*/ 1950901 w 3529462"/>
              <a:gd name="connsiteY17" fmla="*/ 2548195 h 3527426"/>
              <a:gd name="connsiteX18" fmla="*/ 1951432 w 3529462"/>
              <a:gd name="connsiteY18" fmla="*/ 2548195 h 3527426"/>
              <a:gd name="connsiteX19" fmla="*/ 1951605 w 3529462"/>
              <a:gd name="connsiteY19" fmla="*/ 2551624 h 3527426"/>
              <a:gd name="connsiteX20" fmla="*/ 1951255 w 3529462"/>
              <a:gd name="connsiteY20" fmla="*/ 2558561 h 3527426"/>
              <a:gd name="connsiteX21" fmla="*/ 1962809 w 3529462"/>
              <a:gd name="connsiteY21" fmla="*/ 2673171 h 3527426"/>
              <a:gd name="connsiteX22" fmla="*/ 2553660 w 3529462"/>
              <a:gd name="connsiteY22" fmla="*/ 3154728 h 3527426"/>
              <a:gd name="connsiteX23" fmla="*/ 3156764 w 3529462"/>
              <a:gd name="connsiteY23" fmla="*/ 2551624 h 3527426"/>
              <a:gd name="connsiteX24" fmla="*/ 2675206 w 3529462"/>
              <a:gd name="connsiteY24" fmla="*/ 1960773 h 3527426"/>
              <a:gd name="connsiteX25" fmla="*/ 2574043 w 3529462"/>
              <a:gd name="connsiteY25" fmla="*/ 1950575 h 3527426"/>
              <a:gd name="connsiteX26" fmla="*/ 2553660 w 3529462"/>
              <a:gd name="connsiteY26" fmla="*/ 1951604 h 3527426"/>
              <a:gd name="connsiteX27" fmla="*/ 2553660 w 3529462"/>
              <a:gd name="connsiteY27" fmla="*/ 1948520 h 3527426"/>
              <a:gd name="connsiteX28" fmla="*/ 2553660 w 3529462"/>
              <a:gd name="connsiteY28" fmla="*/ 1578906 h 3527426"/>
              <a:gd name="connsiteX29" fmla="*/ 2553660 w 3529462"/>
              <a:gd name="connsiteY29" fmla="*/ 1575822 h 3527426"/>
              <a:gd name="connsiteX30" fmla="*/ 2574041 w 3529462"/>
              <a:gd name="connsiteY30" fmla="*/ 1576851 h 3527426"/>
              <a:gd name="connsiteX31" fmla="*/ 2675206 w 3529462"/>
              <a:gd name="connsiteY31" fmla="*/ 1566653 h 3527426"/>
              <a:gd name="connsiteX32" fmla="*/ 3156764 w 3529462"/>
              <a:gd name="connsiteY32" fmla="*/ 975802 h 3527426"/>
              <a:gd name="connsiteX33" fmla="*/ 2553660 w 3529462"/>
              <a:gd name="connsiteY33" fmla="*/ 372698 h 3527426"/>
              <a:gd name="connsiteX34" fmla="*/ 1962809 w 3529462"/>
              <a:gd name="connsiteY34" fmla="*/ 854256 h 3527426"/>
              <a:gd name="connsiteX35" fmla="*/ 1951255 w 3529462"/>
              <a:gd name="connsiteY35" fmla="*/ 968866 h 3527426"/>
              <a:gd name="connsiteX36" fmla="*/ 1951605 w 3529462"/>
              <a:gd name="connsiteY36" fmla="*/ 975802 h 3527426"/>
              <a:gd name="connsiteX37" fmla="*/ 1951432 w 3529462"/>
              <a:gd name="connsiteY37" fmla="*/ 979231 h 3527426"/>
              <a:gd name="connsiteX38" fmla="*/ 1950901 w 3529462"/>
              <a:gd name="connsiteY38" fmla="*/ 979231 h 3527426"/>
              <a:gd name="connsiteX39" fmla="*/ 1578561 w 3529462"/>
              <a:gd name="connsiteY39" fmla="*/ 979231 h 3527426"/>
              <a:gd name="connsiteX40" fmla="*/ 1578030 w 3529462"/>
              <a:gd name="connsiteY40" fmla="*/ 979231 h 3527426"/>
              <a:gd name="connsiteX41" fmla="*/ 1577857 w 3529462"/>
              <a:gd name="connsiteY41" fmla="*/ 975802 h 3527426"/>
              <a:gd name="connsiteX42" fmla="*/ 1578208 w 3529462"/>
              <a:gd name="connsiteY42" fmla="*/ 968866 h 3527426"/>
              <a:gd name="connsiteX43" fmla="*/ 1566654 w 3529462"/>
              <a:gd name="connsiteY43" fmla="*/ 854256 h 3527426"/>
              <a:gd name="connsiteX44" fmla="*/ 975803 w 3529462"/>
              <a:gd name="connsiteY44" fmla="*/ 372698 h 3527426"/>
              <a:gd name="connsiteX45" fmla="*/ 975803 w 3529462"/>
              <a:gd name="connsiteY45" fmla="*/ 0 h 3527426"/>
              <a:gd name="connsiteX46" fmla="*/ 1665799 w 3529462"/>
              <a:gd name="connsiteY46" fmla="*/ 285806 h 3527426"/>
              <a:gd name="connsiteX47" fmla="*/ 1764731 w 3529462"/>
              <a:gd name="connsiteY47" fmla="*/ 405712 h 3527426"/>
              <a:gd name="connsiteX48" fmla="*/ 1863663 w 3529462"/>
              <a:gd name="connsiteY48" fmla="*/ 285806 h 3527426"/>
              <a:gd name="connsiteX49" fmla="*/ 2553660 w 3529462"/>
              <a:gd name="connsiteY49" fmla="*/ 0 h 3527426"/>
              <a:gd name="connsiteX50" fmla="*/ 3529462 w 3529462"/>
              <a:gd name="connsiteY50" fmla="*/ 975802 h 3527426"/>
              <a:gd name="connsiteX51" fmla="*/ 3243656 w 3529462"/>
              <a:gd name="connsiteY51" fmla="*/ 1665798 h 3527426"/>
              <a:gd name="connsiteX52" fmla="*/ 3124983 w 3529462"/>
              <a:gd name="connsiteY52" fmla="*/ 1763713 h 3527426"/>
              <a:gd name="connsiteX53" fmla="*/ 3243656 w 3529462"/>
              <a:gd name="connsiteY53" fmla="*/ 1861628 h 3527426"/>
              <a:gd name="connsiteX54" fmla="*/ 3529462 w 3529462"/>
              <a:gd name="connsiteY54" fmla="*/ 2551624 h 3527426"/>
              <a:gd name="connsiteX55" fmla="*/ 2553660 w 3529462"/>
              <a:gd name="connsiteY55" fmla="*/ 3527426 h 3527426"/>
              <a:gd name="connsiteX56" fmla="*/ 1863663 w 3529462"/>
              <a:gd name="connsiteY56" fmla="*/ 3241620 h 3527426"/>
              <a:gd name="connsiteX57" fmla="*/ 1764731 w 3529462"/>
              <a:gd name="connsiteY57" fmla="*/ 3121714 h 3527426"/>
              <a:gd name="connsiteX58" fmla="*/ 1665799 w 3529462"/>
              <a:gd name="connsiteY58" fmla="*/ 3241620 h 3527426"/>
              <a:gd name="connsiteX59" fmla="*/ 975803 w 3529462"/>
              <a:gd name="connsiteY59" fmla="*/ 3527426 h 3527426"/>
              <a:gd name="connsiteX60" fmla="*/ 0 w 3529462"/>
              <a:gd name="connsiteY60" fmla="*/ 2551624 h 3527426"/>
              <a:gd name="connsiteX61" fmla="*/ 285806 w 3529462"/>
              <a:gd name="connsiteY61" fmla="*/ 1861628 h 3527426"/>
              <a:gd name="connsiteX62" fmla="*/ 404480 w 3529462"/>
              <a:gd name="connsiteY62" fmla="*/ 1763713 h 3527426"/>
              <a:gd name="connsiteX63" fmla="*/ 285806 w 3529462"/>
              <a:gd name="connsiteY63" fmla="*/ 1665798 h 3527426"/>
              <a:gd name="connsiteX64" fmla="*/ 0 w 3529462"/>
              <a:gd name="connsiteY64" fmla="*/ 975802 h 3527426"/>
              <a:gd name="connsiteX65" fmla="*/ 975803 w 3529462"/>
              <a:gd name="connsiteY65" fmla="*/ 0 h 352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529462" h="3527426">
                <a:moveTo>
                  <a:pt x="975803" y="372698"/>
                </a:moveTo>
                <a:cubicBezTo>
                  <a:pt x="642718" y="372698"/>
                  <a:pt x="372699" y="642717"/>
                  <a:pt x="372699" y="975802"/>
                </a:cubicBezTo>
                <a:cubicBezTo>
                  <a:pt x="372699" y="1267252"/>
                  <a:pt x="579432" y="1510416"/>
                  <a:pt x="854256" y="1566653"/>
                </a:cubicBezTo>
                <a:lnTo>
                  <a:pt x="960508" y="1577364"/>
                </a:lnTo>
                <a:lnTo>
                  <a:pt x="975803" y="1575822"/>
                </a:lnTo>
                <a:lnTo>
                  <a:pt x="975803" y="1578906"/>
                </a:lnTo>
                <a:lnTo>
                  <a:pt x="975803" y="1948520"/>
                </a:lnTo>
                <a:lnTo>
                  <a:pt x="975803" y="1951604"/>
                </a:lnTo>
                <a:lnTo>
                  <a:pt x="960506" y="1950062"/>
                </a:lnTo>
                <a:lnTo>
                  <a:pt x="854256" y="1960773"/>
                </a:lnTo>
                <a:cubicBezTo>
                  <a:pt x="579432" y="2017010"/>
                  <a:pt x="372699" y="2260175"/>
                  <a:pt x="372699" y="2551624"/>
                </a:cubicBezTo>
                <a:cubicBezTo>
                  <a:pt x="372699" y="2884709"/>
                  <a:pt x="642718" y="3154728"/>
                  <a:pt x="975803" y="3154728"/>
                </a:cubicBezTo>
                <a:cubicBezTo>
                  <a:pt x="1267252" y="3154728"/>
                  <a:pt x="1510417" y="2947995"/>
                  <a:pt x="1566654" y="2673171"/>
                </a:cubicBezTo>
                <a:lnTo>
                  <a:pt x="1578208" y="2558561"/>
                </a:lnTo>
                <a:lnTo>
                  <a:pt x="1577857" y="2551624"/>
                </a:lnTo>
                <a:lnTo>
                  <a:pt x="1578030" y="2548195"/>
                </a:lnTo>
                <a:lnTo>
                  <a:pt x="1578561" y="2548195"/>
                </a:lnTo>
                <a:lnTo>
                  <a:pt x="1950901" y="2548195"/>
                </a:lnTo>
                <a:lnTo>
                  <a:pt x="1951432" y="2548195"/>
                </a:lnTo>
                <a:lnTo>
                  <a:pt x="1951605" y="2551624"/>
                </a:lnTo>
                <a:lnTo>
                  <a:pt x="1951255" y="2558561"/>
                </a:lnTo>
                <a:lnTo>
                  <a:pt x="1962809" y="2673171"/>
                </a:lnTo>
                <a:cubicBezTo>
                  <a:pt x="2019046" y="2947995"/>
                  <a:pt x="2262210" y="3154728"/>
                  <a:pt x="2553660" y="3154728"/>
                </a:cubicBezTo>
                <a:cubicBezTo>
                  <a:pt x="2886745" y="3154728"/>
                  <a:pt x="3156764" y="2884709"/>
                  <a:pt x="3156764" y="2551624"/>
                </a:cubicBezTo>
                <a:cubicBezTo>
                  <a:pt x="3156764" y="2260175"/>
                  <a:pt x="2950030" y="2017010"/>
                  <a:pt x="2675206" y="1960773"/>
                </a:cubicBezTo>
                <a:lnTo>
                  <a:pt x="2574043" y="1950575"/>
                </a:lnTo>
                <a:lnTo>
                  <a:pt x="2553660" y="1951604"/>
                </a:lnTo>
                <a:lnTo>
                  <a:pt x="2553660" y="1948520"/>
                </a:lnTo>
                <a:lnTo>
                  <a:pt x="2553660" y="1578906"/>
                </a:lnTo>
                <a:lnTo>
                  <a:pt x="2553660" y="1575822"/>
                </a:lnTo>
                <a:lnTo>
                  <a:pt x="2574041" y="1576851"/>
                </a:lnTo>
                <a:lnTo>
                  <a:pt x="2675206" y="1566653"/>
                </a:lnTo>
                <a:cubicBezTo>
                  <a:pt x="2950030" y="1510416"/>
                  <a:pt x="3156764" y="1267252"/>
                  <a:pt x="3156764" y="975802"/>
                </a:cubicBezTo>
                <a:cubicBezTo>
                  <a:pt x="3156764" y="642717"/>
                  <a:pt x="2886745" y="372698"/>
                  <a:pt x="2553660" y="372698"/>
                </a:cubicBezTo>
                <a:cubicBezTo>
                  <a:pt x="2262210" y="372698"/>
                  <a:pt x="2019046" y="579432"/>
                  <a:pt x="1962809" y="854256"/>
                </a:cubicBezTo>
                <a:lnTo>
                  <a:pt x="1951255" y="968866"/>
                </a:lnTo>
                <a:lnTo>
                  <a:pt x="1951605" y="975802"/>
                </a:lnTo>
                <a:lnTo>
                  <a:pt x="1951432" y="979231"/>
                </a:lnTo>
                <a:lnTo>
                  <a:pt x="1950901" y="979231"/>
                </a:lnTo>
                <a:lnTo>
                  <a:pt x="1578561" y="979231"/>
                </a:lnTo>
                <a:lnTo>
                  <a:pt x="1578030" y="979231"/>
                </a:lnTo>
                <a:lnTo>
                  <a:pt x="1577857" y="975802"/>
                </a:lnTo>
                <a:lnTo>
                  <a:pt x="1578208" y="968866"/>
                </a:lnTo>
                <a:lnTo>
                  <a:pt x="1566654" y="854256"/>
                </a:lnTo>
                <a:cubicBezTo>
                  <a:pt x="1510417" y="579432"/>
                  <a:pt x="1267252" y="372698"/>
                  <a:pt x="975803" y="372698"/>
                </a:cubicBezTo>
                <a:close/>
                <a:moveTo>
                  <a:pt x="975803" y="0"/>
                </a:moveTo>
                <a:cubicBezTo>
                  <a:pt x="1245263" y="0"/>
                  <a:pt x="1489214" y="109221"/>
                  <a:pt x="1665799" y="285806"/>
                </a:cubicBezTo>
                <a:lnTo>
                  <a:pt x="1764731" y="405712"/>
                </a:lnTo>
                <a:lnTo>
                  <a:pt x="1863663" y="285806"/>
                </a:lnTo>
                <a:cubicBezTo>
                  <a:pt x="2040249" y="109221"/>
                  <a:pt x="2284199" y="0"/>
                  <a:pt x="2553660" y="0"/>
                </a:cubicBezTo>
                <a:cubicBezTo>
                  <a:pt x="3092581" y="0"/>
                  <a:pt x="3529462" y="436882"/>
                  <a:pt x="3529462" y="975802"/>
                </a:cubicBezTo>
                <a:cubicBezTo>
                  <a:pt x="3529462" y="1245262"/>
                  <a:pt x="3420242" y="1489213"/>
                  <a:pt x="3243656" y="1665798"/>
                </a:cubicBezTo>
                <a:lnTo>
                  <a:pt x="3124983" y="1763713"/>
                </a:lnTo>
                <a:lnTo>
                  <a:pt x="3243656" y="1861628"/>
                </a:lnTo>
                <a:cubicBezTo>
                  <a:pt x="3420242" y="2038214"/>
                  <a:pt x="3529462" y="2282164"/>
                  <a:pt x="3529462" y="2551624"/>
                </a:cubicBezTo>
                <a:cubicBezTo>
                  <a:pt x="3529462" y="3090545"/>
                  <a:pt x="3092581" y="3527426"/>
                  <a:pt x="2553660" y="3527426"/>
                </a:cubicBezTo>
                <a:cubicBezTo>
                  <a:pt x="2284199" y="3527426"/>
                  <a:pt x="2040249" y="3418206"/>
                  <a:pt x="1863663" y="3241620"/>
                </a:cubicBezTo>
                <a:lnTo>
                  <a:pt x="1764731" y="3121714"/>
                </a:lnTo>
                <a:lnTo>
                  <a:pt x="1665799" y="3241620"/>
                </a:lnTo>
                <a:cubicBezTo>
                  <a:pt x="1489214" y="3418206"/>
                  <a:pt x="1245263" y="3527426"/>
                  <a:pt x="975803" y="3527426"/>
                </a:cubicBezTo>
                <a:cubicBezTo>
                  <a:pt x="436882" y="3527426"/>
                  <a:pt x="0" y="3090545"/>
                  <a:pt x="0" y="2551624"/>
                </a:cubicBezTo>
                <a:cubicBezTo>
                  <a:pt x="0" y="2282164"/>
                  <a:pt x="109221" y="2038214"/>
                  <a:pt x="285806" y="1861628"/>
                </a:cubicBezTo>
                <a:lnTo>
                  <a:pt x="404480" y="1763713"/>
                </a:lnTo>
                <a:lnTo>
                  <a:pt x="285806" y="1665798"/>
                </a:lnTo>
                <a:cubicBezTo>
                  <a:pt x="109221" y="1489213"/>
                  <a:pt x="0" y="1245262"/>
                  <a:pt x="0" y="975802"/>
                </a:cubicBezTo>
                <a:cubicBezTo>
                  <a:pt x="0" y="436882"/>
                  <a:pt x="436882" y="0"/>
                  <a:pt x="975803" y="0"/>
                </a:cubicBezTo>
                <a:close/>
              </a:path>
            </a:pathLst>
          </a:custGeom>
          <a:solidFill>
            <a:srgbClr val="FFEBD2"/>
          </a:solidFill>
          <a:ln>
            <a:solidFill>
              <a:srgbClr val="4E5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894673" y="2446401"/>
            <a:ext cx="825372" cy="825371"/>
          </a:xfrm>
          <a:prstGeom prst="ellipse">
            <a:avLst/>
          </a:prstGeom>
          <a:solidFill>
            <a:srgbClr val="FC7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471959" y="2446401"/>
            <a:ext cx="825372" cy="825371"/>
          </a:xfrm>
          <a:prstGeom prst="ellipse">
            <a:avLst/>
          </a:prstGeom>
          <a:solidFill>
            <a:srgbClr val="FC7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471959" y="4021653"/>
            <a:ext cx="825372" cy="825371"/>
          </a:xfrm>
          <a:prstGeom prst="ellipse">
            <a:avLst/>
          </a:prstGeom>
          <a:solidFill>
            <a:srgbClr val="FC7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894673" y="4021653"/>
            <a:ext cx="825372" cy="825371"/>
          </a:xfrm>
          <a:prstGeom prst="ellipse">
            <a:avLst/>
          </a:prstGeom>
          <a:solidFill>
            <a:srgbClr val="FC7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2" name="椭圆 27" descr="D:\51PPT模板网\51pptmoban.com\图片.jpg"/>
          <p:cNvSpPr/>
          <p:nvPr/>
        </p:nvSpPr>
        <p:spPr>
          <a:xfrm>
            <a:off x="5103155" y="2655127"/>
            <a:ext cx="408406" cy="40792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6382" h="605663">
                <a:moveTo>
                  <a:pt x="303279" y="208701"/>
                </a:moveTo>
                <a:cubicBezTo>
                  <a:pt x="252219" y="208701"/>
                  <a:pt x="210907" y="250140"/>
                  <a:pt x="210907" y="300943"/>
                </a:cubicBezTo>
                <a:cubicBezTo>
                  <a:pt x="210907" y="351838"/>
                  <a:pt x="252405" y="393092"/>
                  <a:pt x="303279" y="393092"/>
                </a:cubicBezTo>
                <a:cubicBezTo>
                  <a:pt x="354153" y="393092"/>
                  <a:pt x="395558" y="351746"/>
                  <a:pt x="395558" y="300943"/>
                </a:cubicBezTo>
                <a:cubicBezTo>
                  <a:pt x="395558" y="249955"/>
                  <a:pt x="354246" y="208701"/>
                  <a:pt x="303279" y="208701"/>
                </a:cubicBezTo>
                <a:close/>
                <a:moveTo>
                  <a:pt x="303279" y="158176"/>
                </a:moveTo>
                <a:cubicBezTo>
                  <a:pt x="382097" y="158176"/>
                  <a:pt x="446339" y="222143"/>
                  <a:pt x="446339" y="301036"/>
                </a:cubicBezTo>
                <a:cubicBezTo>
                  <a:pt x="446339" y="379928"/>
                  <a:pt x="382190" y="443895"/>
                  <a:pt x="303279" y="443895"/>
                </a:cubicBezTo>
                <a:cubicBezTo>
                  <a:pt x="224276" y="443895"/>
                  <a:pt x="160126" y="379743"/>
                  <a:pt x="160126" y="301036"/>
                </a:cubicBezTo>
                <a:cubicBezTo>
                  <a:pt x="160126" y="222143"/>
                  <a:pt x="224369" y="158176"/>
                  <a:pt x="303279" y="158176"/>
                </a:cubicBezTo>
                <a:close/>
                <a:moveTo>
                  <a:pt x="303301" y="60649"/>
                </a:moveTo>
                <a:lnTo>
                  <a:pt x="240162" y="123685"/>
                </a:lnTo>
                <a:cubicBezTo>
                  <a:pt x="234962" y="128876"/>
                  <a:pt x="228463" y="131472"/>
                  <a:pt x="222056" y="131472"/>
                </a:cubicBezTo>
                <a:lnTo>
                  <a:pt x="131711" y="131472"/>
                </a:lnTo>
                <a:lnTo>
                  <a:pt x="131711" y="221669"/>
                </a:lnTo>
                <a:cubicBezTo>
                  <a:pt x="131711" y="228066"/>
                  <a:pt x="129111" y="234555"/>
                  <a:pt x="123911" y="239746"/>
                </a:cubicBezTo>
                <a:lnTo>
                  <a:pt x="60586" y="302875"/>
                </a:lnTo>
                <a:lnTo>
                  <a:pt x="123725" y="365911"/>
                </a:lnTo>
                <a:cubicBezTo>
                  <a:pt x="128925" y="371102"/>
                  <a:pt x="131525" y="377498"/>
                  <a:pt x="131525" y="383987"/>
                </a:cubicBezTo>
                <a:lnTo>
                  <a:pt x="131525" y="474184"/>
                </a:lnTo>
                <a:lnTo>
                  <a:pt x="221963" y="474184"/>
                </a:lnTo>
                <a:cubicBezTo>
                  <a:pt x="228370" y="474184"/>
                  <a:pt x="234777" y="476780"/>
                  <a:pt x="239976" y="481971"/>
                </a:cubicBezTo>
                <a:lnTo>
                  <a:pt x="303301" y="545100"/>
                </a:lnTo>
                <a:lnTo>
                  <a:pt x="366441" y="482064"/>
                </a:lnTo>
                <a:cubicBezTo>
                  <a:pt x="371641" y="476872"/>
                  <a:pt x="378047" y="474277"/>
                  <a:pt x="384454" y="474277"/>
                </a:cubicBezTo>
                <a:lnTo>
                  <a:pt x="474892" y="474277"/>
                </a:lnTo>
                <a:lnTo>
                  <a:pt x="474892" y="384080"/>
                </a:lnTo>
                <a:cubicBezTo>
                  <a:pt x="474892" y="377683"/>
                  <a:pt x="477492" y="371194"/>
                  <a:pt x="482692" y="366003"/>
                </a:cubicBezTo>
                <a:lnTo>
                  <a:pt x="545924" y="302875"/>
                </a:lnTo>
                <a:lnTo>
                  <a:pt x="482784" y="239839"/>
                </a:lnTo>
                <a:cubicBezTo>
                  <a:pt x="477585" y="234647"/>
                  <a:pt x="474985" y="228251"/>
                  <a:pt x="474985" y="221762"/>
                </a:cubicBezTo>
                <a:lnTo>
                  <a:pt x="474985" y="131565"/>
                </a:lnTo>
                <a:lnTo>
                  <a:pt x="384640" y="131565"/>
                </a:lnTo>
                <a:cubicBezTo>
                  <a:pt x="378140" y="131565"/>
                  <a:pt x="371733" y="128969"/>
                  <a:pt x="366534" y="123778"/>
                </a:cubicBezTo>
                <a:close/>
                <a:moveTo>
                  <a:pt x="303290" y="0"/>
                </a:moveTo>
                <a:cubicBezTo>
                  <a:pt x="309755" y="0"/>
                  <a:pt x="316208" y="2573"/>
                  <a:pt x="321315" y="7718"/>
                </a:cubicBezTo>
                <a:lnTo>
                  <a:pt x="394854" y="81136"/>
                </a:lnTo>
                <a:lnTo>
                  <a:pt x="499405" y="81136"/>
                </a:lnTo>
                <a:cubicBezTo>
                  <a:pt x="513611" y="81136"/>
                  <a:pt x="525218" y="92723"/>
                  <a:pt x="525218" y="106999"/>
                </a:cubicBezTo>
                <a:lnTo>
                  <a:pt x="525218" y="211380"/>
                </a:lnTo>
                <a:lnTo>
                  <a:pt x="598757" y="284798"/>
                </a:lnTo>
                <a:cubicBezTo>
                  <a:pt x="608785" y="294810"/>
                  <a:pt x="609063" y="310754"/>
                  <a:pt x="598757" y="320951"/>
                </a:cubicBezTo>
                <a:lnTo>
                  <a:pt x="525218" y="394369"/>
                </a:lnTo>
                <a:lnTo>
                  <a:pt x="525218" y="498657"/>
                </a:lnTo>
                <a:cubicBezTo>
                  <a:pt x="525218" y="512840"/>
                  <a:pt x="513611" y="524520"/>
                  <a:pt x="499405" y="524520"/>
                </a:cubicBezTo>
                <a:lnTo>
                  <a:pt x="394854" y="524520"/>
                </a:lnTo>
                <a:lnTo>
                  <a:pt x="321315" y="597939"/>
                </a:lnTo>
                <a:cubicBezTo>
                  <a:pt x="310358" y="608877"/>
                  <a:pt x="294852" y="607579"/>
                  <a:pt x="285195" y="597939"/>
                </a:cubicBezTo>
                <a:lnTo>
                  <a:pt x="211656" y="524520"/>
                </a:lnTo>
                <a:lnTo>
                  <a:pt x="107198" y="524520"/>
                </a:lnTo>
                <a:cubicBezTo>
                  <a:pt x="92898" y="524520"/>
                  <a:pt x="81292" y="512840"/>
                  <a:pt x="81292" y="498657"/>
                </a:cubicBezTo>
                <a:lnTo>
                  <a:pt x="81292" y="394369"/>
                </a:lnTo>
                <a:lnTo>
                  <a:pt x="7660" y="320951"/>
                </a:lnTo>
                <a:cubicBezTo>
                  <a:pt x="-2368" y="310939"/>
                  <a:pt x="-2739" y="295180"/>
                  <a:pt x="7660" y="284798"/>
                </a:cubicBezTo>
                <a:lnTo>
                  <a:pt x="81199" y="211380"/>
                </a:lnTo>
                <a:lnTo>
                  <a:pt x="81199" y="107092"/>
                </a:lnTo>
                <a:cubicBezTo>
                  <a:pt x="81199" y="92909"/>
                  <a:pt x="92806" y="81229"/>
                  <a:pt x="107012" y="81229"/>
                </a:cubicBezTo>
                <a:lnTo>
                  <a:pt x="211656" y="81229"/>
                </a:lnTo>
                <a:lnTo>
                  <a:pt x="285195" y="7718"/>
                </a:lnTo>
                <a:cubicBezTo>
                  <a:pt x="290349" y="2573"/>
                  <a:pt x="296825" y="0"/>
                  <a:pt x="3032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07" tIns="45703" rIns="91407" bIns="45703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" name="椭圆 28"/>
          <p:cNvSpPr/>
          <p:nvPr/>
        </p:nvSpPr>
        <p:spPr>
          <a:xfrm>
            <a:off x="6680441" y="2713037"/>
            <a:ext cx="408406" cy="292101"/>
          </a:xfrm>
          <a:custGeom>
            <a:avLst/>
            <a:gdLst>
              <a:gd name="connsiteX0" fmla="*/ 392255 w 606573"/>
              <a:gd name="connsiteY0" fmla="*/ 160452 h 433836"/>
              <a:gd name="connsiteX1" fmla="*/ 407034 w 606573"/>
              <a:gd name="connsiteY1" fmla="*/ 166594 h 433836"/>
              <a:gd name="connsiteX2" fmla="*/ 407034 w 606573"/>
              <a:gd name="connsiteY2" fmla="*/ 196109 h 433836"/>
              <a:gd name="connsiteX3" fmla="*/ 277772 w 606573"/>
              <a:gd name="connsiteY3" fmla="*/ 325177 h 433836"/>
              <a:gd name="connsiteX4" fmla="*/ 262992 w 606573"/>
              <a:gd name="connsiteY4" fmla="*/ 331319 h 433836"/>
              <a:gd name="connsiteX5" fmla="*/ 248138 w 606573"/>
              <a:gd name="connsiteY5" fmla="*/ 325177 h 433836"/>
              <a:gd name="connsiteX6" fmla="*/ 189096 w 606573"/>
              <a:gd name="connsiteY6" fmla="*/ 266223 h 433836"/>
              <a:gd name="connsiteX7" fmla="*/ 189096 w 606573"/>
              <a:gd name="connsiteY7" fmla="*/ 236709 h 433836"/>
              <a:gd name="connsiteX8" fmla="*/ 203950 w 606573"/>
              <a:gd name="connsiteY8" fmla="*/ 230567 h 433836"/>
              <a:gd name="connsiteX9" fmla="*/ 218729 w 606573"/>
              <a:gd name="connsiteY9" fmla="*/ 236709 h 433836"/>
              <a:gd name="connsiteX10" fmla="*/ 262992 w 606573"/>
              <a:gd name="connsiteY10" fmla="*/ 280905 h 433836"/>
              <a:gd name="connsiteX11" fmla="*/ 377476 w 606573"/>
              <a:gd name="connsiteY11" fmla="*/ 166594 h 433836"/>
              <a:gd name="connsiteX12" fmla="*/ 392255 w 606573"/>
              <a:gd name="connsiteY12" fmla="*/ 160452 h 433836"/>
              <a:gd name="connsiteX13" fmla="*/ 392252 w 606573"/>
              <a:gd name="connsiteY13" fmla="*/ 159881 h 433836"/>
              <a:gd name="connsiteX14" fmla="*/ 377121 w 606573"/>
              <a:gd name="connsiteY14" fmla="*/ 166174 h 433836"/>
              <a:gd name="connsiteX15" fmla="*/ 262983 w 606573"/>
              <a:gd name="connsiteY15" fmla="*/ 280111 h 433836"/>
              <a:gd name="connsiteX16" fmla="*/ 219084 w 606573"/>
              <a:gd name="connsiteY16" fmla="*/ 236289 h 433836"/>
              <a:gd name="connsiteX17" fmla="*/ 188767 w 606573"/>
              <a:gd name="connsiteY17" fmla="*/ 236289 h 433836"/>
              <a:gd name="connsiteX18" fmla="*/ 188767 w 606573"/>
              <a:gd name="connsiteY18" fmla="*/ 266552 h 433836"/>
              <a:gd name="connsiteX19" fmla="*/ 247825 w 606573"/>
              <a:gd name="connsiteY19" fmla="*/ 325506 h 433836"/>
              <a:gd name="connsiteX20" fmla="*/ 262983 w 606573"/>
              <a:gd name="connsiteY20" fmla="*/ 331798 h 433836"/>
              <a:gd name="connsiteX21" fmla="*/ 278141 w 606573"/>
              <a:gd name="connsiteY21" fmla="*/ 325506 h 433836"/>
              <a:gd name="connsiteX22" fmla="*/ 407438 w 606573"/>
              <a:gd name="connsiteY22" fmla="*/ 196437 h 433836"/>
              <a:gd name="connsiteX23" fmla="*/ 407438 w 606573"/>
              <a:gd name="connsiteY23" fmla="*/ 166174 h 433836"/>
              <a:gd name="connsiteX24" fmla="*/ 392252 w 606573"/>
              <a:gd name="connsiteY24" fmla="*/ 159881 h 433836"/>
              <a:gd name="connsiteX25" fmla="*/ 392255 w 606573"/>
              <a:gd name="connsiteY25" fmla="*/ 159478 h 433836"/>
              <a:gd name="connsiteX26" fmla="*/ 407785 w 606573"/>
              <a:gd name="connsiteY26" fmla="*/ 165845 h 433836"/>
              <a:gd name="connsiteX27" fmla="*/ 407785 w 606573"/>
              <a:gd name="connsiteY27" fmla="*/ 196858 h 433836"/>
              <a:gd name="connsiteX28" fmla="*/ 278447 w 606573"/>
              <a:gd name="connsiteY28" fmla="*/ 325926 h 433836"/>
              <a:gd name="connsiteX29" fmla="*/ 262992 w 606573"/>
              <a:gd name="connsiteY29" fmla="*/ 332293 h 433836"/>
              <a:gd name="connsiteX30" fmla="*/ 247463 w 606573"/>
              <a:gd name="connsiteY30" fmla="*/ 325926 h 433836"/>
              <a:gd name="connsiteX31" fmla="*/ 188420 w 606573"/>
              <a:gd name="connsiteY31" fmla="*/ 266972 h 433836"/>
              <a:gd name="connsiteX32" fmla="*/ 188420 w 606573"/>
              <a:gd name="connsiteY32" fmla="*/ 235960 h 433836"/>
              <a:gd name="connsiteX33" fmla="*/ 203950 w 606573"/>
              <a:gd name="connsiteY33" fmla="*/ 229593 h 433836"/>
              <a:gd name="connsiteX34" fmla="*/ 219405 w 606573"/>
              <a:gd name="connsiteY34" fmla="*/ 235960 h 433836"/>
              <a:gd name="connsiteX35" fmla="*/ 262992 w 606573"/>
              <a:gd name="connsiteY35" fmla="*/ 279482 h 433836"/>
              <a:gd name="connsiteX36" fmla="*/ 376725 w 606573"/>
              <a:gd name="connsiteY36" fmla="*/ 165845 h 433836"/>
              <a:gd name="connsiteX37" fmla="*/ 392255 w 606573"/>
              <a:gd name="connsiteY37" fmla="*/ 159478 h 433836"/>
              <a:gd name="connsiteX38" fmla="*/ 368791 w 606573"/>
              <a:gd name="connsiteY38" fmla="*/ 43743 h 433836"/>
              <a:gd name="connsiteX39" fmla="*/ 271547 w 606573"/>
              <a:gd name="connsiteY39" fmla="*/ 96250 h 433836"/>
              <a:gd name="connsiteX40" fmla="*/ 258567 w 606573"/>
              <a:gd name="connsiteY40" fmla="*/ 103216 h 433836"/>
              <a:gd name="connsiteX41" fmla="*/ 249713 w 606573"/>
              <a:gd name="connsiteY41" fmla="*/ 100519 h 433836"/>
              <a:gd name="connsiteX42" fmla="*/ 199740 w 606573"/>
              <a:gd name="connsiteY42" fmla="*/ 84640 h 433836"/>
              <a:gd name="connsiteX43" fmla="*/ 196889 w 606573"/>
              <a:gd name="connsiteY43" fmla="*/ 84640 h 433836"/>
              <a:gd name="connsiteX44" fmla="*/ 129734 w 606573"/>
              <a:gd name="connsiteY44" fmla="*/ 112354 h 433836"/>
              <a:gd name="connsiteX45" fmla="*/ 101146 w 606573"/>
              <a:gd name="connsiteY45" fmla="*/ 179242 h 433836"/>
              <a:gd name="connsiteX46" fmla="*/ 102647 w 606573"/>
              <a:gd name="connsiteY46" fmla="*/ 196994 h 433836"/>
              <a:gd name="connsiteX47" fmla="*/ 94318 w 606573"/>
              <a:gd name="connsiteY47" fmla="*/ 213622 h 433836"/>
              <a:gd name="connsiteX48" fmla="*/ 43896 w 606573"/>
              <a:gd name="connsiteY48" fmla="*/ 296240 h 433836"/>
              <a:gd name="connsiteX49" fmla="*/ 71208 w 606573"/>
              <a:gd name="connsiteY49" fmla="*/ 362079 h 433836"/>
              <a:gd name="connsiteX50" fmla="*/ 138363 w 606573"/>
              <a:gd name="connsiteY50" fmla="*/ 390093 h 433836"/>
              <a:gd name="connsiteX51" fmla="*/ 465059 w 606573"/>
              <a:gd name="connsiteY51" fmla="*/ 390093 h 433836"/>
              <a:gd name="connsiteX52" fmla="*/ 534540 w 606573"/>
              <a:gd name="connsiteY52" fmla="*/ 361031 h 433836"/>
              <a:gd name="connsiteX53" fmla="*/ 562677 w 606573"/>
              <a:gd name="connsiteY53" fmla="*/ 292794 h 433836"/>
              <a:gd name="connsiteX54" fmla="*/ 542869 w 606573"/>
              <a:gd name="connsiteY54" fmla="*/ 234970 h 433836"/>
              <a:gd name="connsiteX55" fmla="*/ 493496 w 606573"/>
              <a:gd name="connsiteY55" fmla="*/ 200964 h 433836"/>
              <a:gd name="connsiteX56" fmla="*/ 482617 w 606573"/>
              <a:gd name="connsiteY56" fmla="*/ 182837 h 433836"/>
              <a:gd name="connsiteX57" fmla="*/ 484943 w 606573"/>
              <a:gd name="connsiteY57" fmla="*/ 159692 h 433836"/>
              <a:gd name="connsiteX58" fmla="*/ 368791 w 606573"/>
              <a:gd name="connsiteY58" fmla="*/ 43743 h 433836"/>
              <a:gd name="connsiteX59" fmla="*/ 368752 w 606573"/>
              <a:gd name="connsiteY59" fmla="*/ 43198 h 433836"/>
              <a:gd name="connsiteX60" fmla="*/ 485352 w 606573"/>
              <a:gd name="connsiteY60" fmla="*/ 159687 h 433836"/>
              <a:gd name="connsiteX61" fmla="*/ 483026 w 606573"/>
              <a:gd name="connsiteY61" fmla="*/ 182910 h 433836"/>
              <a:gd name="connsiteX62" fmla="*/ 493605 w 606573"/>
              <a:gd name="connsiteY62" fmla="*/ 200514 h 433836"/>
              <a:gd name="connsiteX63" fmla="*/ 543239 w 606573"/>
              <a:gd name="connsiteY63" fmla="*/ 234721 h 433836"/>
              <a:gd name="connsiteX64" fmla="*/ 544806 w 606573"/>
              <a:gd name="connsiteY64" fmla="*/ 237624 h 433836"/>
              <a:gd name="connsiteX65" fmla="*/ 562649 w 606573"/>
              <a:gd name="connsiteY65" fmla="*/ 289854 h 433836"/>
              <a:gd name="connsiteX66" fmla="*/ 563160 w 606573"/>
              <a:gd name="connsiteY66" fmla="*/ 292806 h 433836"/>
              <a:gd name="connsiteX67" fmla="*/ 465018 w 606573"/>
              <a:gd name="connsiteY67" fmla="*/ 390567 h 433836"/>
              <a:gd name="connsiteX68" fmla="*/ 138329 w 606573"/>
              <a:gd name="connsiteY68" fmla="*/ 390567 h 433836"/>
              <a:gd name="connsiteX69" fmla="*/ 43338 w 606573"/>
              <a:gd name="connsiteY69" fmla="*/ 296252 h 433836"/>
              <a:gd name="connsiteX70" fmla="*/ 94060 w 606573"/>
              <a:gd name="connsiteY70" fmla="*/ 213174 h 433836"/>
              <a:gd name="connsiteX71" fmla="*/ 102163 w 606573"/>
              <a:gd name="connsiteY71" fmla="*/ 197068 h 433836"/>
              <a:gd name="connsiteX72" fmla="*/ 100663 w 606573"/>
              <a:gd name="connsiteY72" fmla="*/ 179239 h 433836"/>
              <a:gd name="connsiteX73" fmla="*/ 196854 w 606573"/>
              <a:gd name="connsiteY73" fmla="*/ 84100 h 433836"/>
              <a:gd name="connsiteX74" fmla="*/ 199705 w 606573"/>
              <a:gd name="connsiteY74" fmla="*/ 84100 h 433836"/>
              <a:gd name="connsiteX75" fmla="*/ 249976 w 606573"/>
              <a:gd name="connsiteY75" fmla="*/ 100057 h 433836"/>
              <a:gd name="connsiteX76" fmla="*/ 258530 w 606573"/>
              <a:gd name="connsiteY76" fmla="*/ 102678 h 433836"/>
              <a:gd name="connsiteX77" fmla="*/ 271060 w 606573"/>
              <a:gd name="connsiteY77" fmla="*/ 95936 h 433836"/>
              <a:gd name="connsiteX78" fmla="*/ 312393 w 606573"/>
              <a:gd name="connsiteY78" fmla="*/ 57684 h 433836"/>
              <a:gd name="connsiteX79" fmla="*/ 317254 w 606573"/>
              <a:gd name="connsiteY79" fmla="*/ 55742 h 433836"/>
              <a:gd name="connsiteX80" fmla="*/ 365369 w 606573"/>
              <a:gd name="connsiteY80" fmla="*/ 43631 h 433836"/>
              <a:gd name="connsiteX81" fmla="*/ 368791 w 606573"/>
              <a:gd name="connsiteY81" fmla="*/ 42769 h 433836"/>
              <a:gd name="connsiteX82" fmla="*/ 365369 w 606573"/>
              <a:gd name="connsiteY82" fmla="*/ 43631 h 433836"/>
              <a:gd name="connsiteX83" fmla="*/ 339169 w 606573"/>
              <a:gd name="connsiteY83" fmla="*/ 46982 h 433836"/>
              <a:gd name="connsiteX84" fmla="*/ 317254 w 606573"/>
              <a:gd name="connsiteY84" fmla="*/ 55742 h 433836"/>
              <a:gd name="connsiteX85" fmla="*/ 313032 w 606573"/>
              <a:gd name="connsiteY85" fmla="*/ 56804 h 433836"/>
              <a:gd name="connsiteX86" fmla="*/ 270722 w 606573"/>
              <a:gd name="connsiteY86" fmla="*/ 95726 h 433836"/>
              <a:gd name="connsiteX87" fmla="*/ 258567 w 606573"/>
              <a:gd name="connsiteY87" fmla="*/ 102242 h 433836"/>
              <a:gd name="connsiteX88" fmla="*/ 250238 w 606573"/>
              <a:gd name="connsiteY88" fmla="*/ 99695 h 433836"/>
              <a:gd name="connsiteX89" fmla="*/ 199740 w 606573"/>
              <a:gd name="connsiteY89" fmla="*/ 83666 h 433836"/>
              <a:gd name="connsiteX90" fmla="*/ 196889 w 606573"/>
              <a:gd name="connsiteY90" fmla="*/ 83591 h 433836"/>
              <a:gd name="connsiteX91" fmla="*/ 129059 w 606573"/>
              <a:gd name="connsiteY91" fmla="*/ 111680 h 433836"/>
              <a:gd name="connsiteX92" fmla="*/ 100171 w 606573"/>
              <a:gd name="connsiteY92" fmla="*/ 179242 h 433836"/>
              <a:gd name="connsiteX93" fmla="*/ 101671 w 606573"/>
              <a:gd name="connsiteY93" fmla="*/ 197144 h 433836"/>
              <a:gd name="connsiteX94" fmla="*/ 93868 w 606573"/>
              <a:gd name="connsiteY94" fmla="*/ 212723 h 433836"/>
              <a:gd name="connsiteX95" fmla="*/ 42845 w 606573"/>
              <a:gd name="connsiteY95" fmla="*/ 296240 h 433836"/>
              <a:gd name="connsiteX96" fmla="*/ 70533 w 606573"/>
              <a:gd name="connsiteY96" fmla="*/ 362753 h 433836"/>
              <a:gd name="connsiteX97" fmla="*/ 138363 w 606573"/>
              <a:gd name="connsiteY97" fmla="*/ 391067 h 433836"/>
              <a:gd name="connsiteX98" fmla="*/ 465059 w 606573"/>
              <a:gd name="connsiteY98" fmla="*/ 391067 h 433836"/>
              <a:gd name="connsiteX99" fmla="*/ 535290 w 606573"/>
              <a:gd name="connsiteY99" fmla="*/ 361780 h 433836"/>
              <a:gd name="connsiteX100" fmla="*/ 563653 w 606573"/>
              <a:gd name="connsiteY100" fmla="*/ 292794 h 433836"/>
              <a:gd name="connsiteX101" fmla="*/ 562649 w 606573"/>
              <a:gd name="connsiteY101" fmla="*/ 289854 h 433836"/>
              <a:gd name="connsiteX102" fmla="*/ 557758 w 606573"/>
              <a:gd name="connsiteY102" fmla="*/ 261625 h 433836"/>
              <a:gd name="connsiteX103" fmla="*/ 544806 w 606573"/>
              <a:gd name="connsiteY103" fmla="*/ 237624 h 433836"/>
              <a:gd name="connsiteX104" fmla="*/ 543694 w 606573"/>
              <a:gd name="connsiteY104" fmla="*/ 234370 h 433836"/>
              <a:gd name="connsiteX105" fmla="*/ 493797 w 606573"/>
              <a:gd name="connsiteY105" fmla="*/ 199990 h 433836"/>
              <a:gd name="connsiteX106" fmla="*/ 483592 w 606573"/>
              <a:gd name="connsiteY106" fmla="*/ 182987 h 433836"/>
              <a:gd name="connsiteX107" fmla="*/ 485918 w 606573"/>
              <a:gd name="connsiteY107" fmla="*/ 159692 h 433836"/>
              <a:gd name="connsiteX108" fmla="*/ 368791 w 606573"/>
              <a:gd name="connsiteY108" fmla="*/ 42769 h 433836"/>
              <a:gd name="connsiteX109" fmla="*/ 368791 w 606573"/>
              <a:gd name="connsiteY109" fmla="*/ 974 h 433836"/>
              <a:gd name="connsiteX110" fmla="*/ 430693 w 606573"/>
              <a:gd name="connsiteY110" fmla="*/ 13482 h 433836"/>
              <a:gd name="connsiteX111" fmla="*/ 481191 w 606573"/>
              <a:gd name="connsiteY111" fmla="*/ 47488 h 433836"/>
              <a:gd name="connsiteX112" fmla="*/ 515256 w 606573"/>
              <a:gd name="connsiteY112" fmla="*/ 97898 h 433836"/>
              <a:gd name="connsiteX113" fmla="*/ 527787 w 606573"/>
              <a:gd name="connsiteY113" fmla="*/ 159692 h 433836"/>
              <a:gd name="connsiteX114" fmla="*/ 527562 w 606573"/>
              <a:gd name="connsiteY114" fmla="*/ 168156 h 433836"/>
              <a:gd name="connsiteX115" fmla="*/ 527562 w 606573"/>
              <a:gd name="connsiteY115" fmla="*/ 168456 h 433836"/>
              <a:gd name="connsiteX116" fmla="*/ 527787 w 606573"/>
              <a:gd name="connsiteY116" fmla="*/ 168606 h 433836"/>
              <a:gd name="connsiteX117" fmla="*/ 545495 w 606573"/>
              <a:gd name="connsiteY117" fmla="*/ 179017 h 433836"/>
              <a:gd name="connsiteX118" fmla="*/ 576934 w 606573"/>
              <a:gd name="connsiteY118" fmla="*/ 209053 h 433836"/>
              <a:gd name="connsiteX119" fmla="*/ 597793 w 606573"/>
              <a:gd name="connsiteY119" fmla="*/ 247703 h 433836"/>
              <a:gd name="connsiteX120" fmla="*/ 605521 w 606573"/>
              <a:gd name="connsiteY120" fmla="*/ 292495 h 433836"/>
              <a:gd name="connsiteX121" fmla="*/ 594717 w 606573"/>
              <a:gd name="connsiteY121" fmla="*/ 346874 h 433836"/>
              <a:gd name="connsiteX122" fmla="*/ 565003 w 606573"/>
              <a:gd name="connsiteY122" fmla="*/ 391216 h 433836"/>
              <a:gd name="connsiteX123" fmla="*/ 520133 w 606573"/>
              <a:gd name="connsiteY123" fmla="*/ 421627 h 433836"/>
              <a:gd name="connsiteX124" fmla="*/ 465059 w 606573"/>
              <a:gd name="connsiteY124" fmla="*/ 432862 h 433836"/>
              <a:gd name="connsiteX125" fmla="*/ 138363 w 606573"/>
              <a:gd name="connsiteY125" fmla="*/ 432862 h 433836"/>
              <a:gd name="connsiteX126" fmla="*/ 84714 w 606573"/>
              <a:gd name="connsiteY126" fmla="*/ 421852 h 433836"/>
              <a:gd name="connsiteX127" fmla="*/ 40894 w 606573"/>
              <a:gd name="connsiteY127" fmla="*/ 392265 h 433836"/>
              <a:gd name="connsiteX128" fmla="*/ 11706 w 606573"/>
              <a:gd name="connsiteY128" fmla="*/ 349046 h 433836"/>
              <a:gd name="connsiteX129" fmla="*/ 976 w 606573"/>
              <a:gd name="connsiteY129" fmla="*/ 296090 h 433836"/>
              <a:gd name="connsiteX130" fmla="*/ 21536 w 606573"/>
              <a:gd name="connsiteY130" fmla="*/ 224708 h 433836"/>
              <a:gd name="connsiteX131" fmla="*/ 58227 w 606573"/>
              <a:gd name="connsiteY131" fmla="*/ 185684 h 433836"/>
              <a:gd name="connsiteX132" fmla="*/ 58377 w 606573"/>
              <a:gd name="connsiteY132" fmla="*/ 185534 h 433836"/>
              <a:gd name="connsiteX133" fmla="*/ 58377 w 606573"/>
              <a:gd name="connsiteY133" fmla="*/ 185234 h 433836"/>
              <a:gd name="connsiteX134" fmla="*/ 58302 w 606573"/>
              <a:gd name="connsiteY134" fmla="*/ 178867 h 433836"/>
              <a:gd name="connsiteX135" fmla="*/ 69707 w 606573"/>
              <a:gd name="connsiteY135" fmla="*/ 125387 h 433836"/>
              <a:gd name="connsiteX136" fmla="*/ 99646 w 606573"/>
              <a:gd name="connsiteY136" fmla="*/ 81943 h 433836"/>
              <a:gd name="connsiteX137" fmla="*/ 143390 w 606573"/>
              <a:gd name="connsiteY137" fmla="*/ 52657 h 433836"/>
              <a:gd name="connsiteX138" fmla="*/ 196889 w 606573"/>
              <a:gd name="connsiteY138" fmla="*/ 41796 h 433836"/>
              <a:gd name="connsiteX139" fmla="*/ 201016 w 606573"/>
              <a:gd name="connsiteY139" fmla="*/ 41871 h 433836"/>
              <a:gd name="connsiteX140" fmla="*/ 250838 w 606573"/>
              <a:gd name="connsiteY140" fmla="*/ 52731 h 433836"/>
              <a:gd name="connsiteX141" fmla="*/ 251138 w 606573"/>
              <a:gd name="connsiteY141" fmla="*/ 52881 h 433836"/>
              <a:gd name="connsiteX142" fmla="*/ 251438 w 606573"/>
              <a:gd name="connsiteY142" fmla="*/ 52657 h 433836"/>
              <a:gd name="connsiteX143" fmla="*/ 291956 w 606573"/>
              <a:gd name="connsiteY143" fmla="*/ 20673 h 433836"/>
              <a:gd name="connsiteX144" fmla="*/ 368791 w 606573"/>
              <a:gd name="connsiteY144" fmla="*/ 974 h 433836"/>
              <a:gd name="connsiteX145" fmla="*/ 368752 w 606573"/>
              <a:gd name="connsiteY145" fmla="*/ 423 h 433836"/>
              <a:gd name="connsiteX146" fmla="*/ 291694 w 606573"/>
              <a:gd name="connsiteY146" fmla="*/ 20275 h 433836"/>
              <a:gd name="connsiteX147" fmla="*/ 251027 w 606573"/>
              <a:gd name="connsiteY147" fmla="*/ 52262 h 433836"/>
              <a:gd name="connsiteX148" fmla="*/ 200980 w 606573"/>
              <a:gd name="connsiteY148" fmla="*/ 41400 h 433836"/>
              <a:gd name="connsiteX149" fmla="*/ 196854 w 606573"/>
              <a:gd name="connsiteY149" fmla="*/ 41325 h 433836"/>
              <a:gd name="connsiteX150" fmla="*/ 143206 w 606573"/>
              <a:gd name="connsiteY150" fmla="*/ 52187 h 433836"/>
              <a:gd name="connsiteX151" fmla="*/ 99237 w 606573"/>
              <a:gd name="connsiteY151" fmla="*/ 81553 h 433836"/>
              <a:gd name="connsiteX152" fmla="*/ 69224 w 606573"/>
              <a:gd name="connsiteY152" fmla="*/ 125152 h 433836"/>
              <a:gd name="connsiteX153" fmla="*/ 57744 w 606573"/>
              <a:gd name="connsiteY153" fmla="*/ 178864 h 433836"/>
              <a:gd name="connsiteX154" fmla="*/ 57894 w 606573"/>
              <a:gd name="connsiteY154" fmla="*/ 185232 h 433836"/>
              <a:gd name="connsiteX155" fmla="*/ 21054 w 606573"/>
              <a:gd name="connsiteY155" fmla="*/ 224411 h 433836"/>
              <a:gd name="connsiteX156" fmla="*/ 495 w 606573"/>
              <a:gd name="connsiteY156" fmla="*/ 296102 h 433836"/>
              <a:gd name="connsiteX157" fmla="*/ 11225 w 606573"/>
              <a:gd name="connsiteY157" fmla="*/ 349290 h 433836"/>
              <a:gd name="connsiteX158" fmla="*/ 40487 w 606573"/>
              <a:gd name="connsiteY158" fmla="*/ 392590 h 433836"/>
              <a:gd name="connsiteX159" fmla="*/ 84456 w 606573"/>
              <a:gd name="connsiteY159" fmla="*/ 422405 h 433836"/>
              <a:gd name="connsiteX160" fmla="*/ 138329 w 606573"/>
              <a:gd name="connsiteY160" fmla="*/ 433342 h 433836"/>
              <a:gd name="connsiteX161" fmla="*/ 465018 w 606573"/>
              <a:gd name="connsiteY161" fmla="*/ 433342 h 433836"/>
              <a:gd name="connsiteX162" fmla="*/ 520241 w 606573"/>
              <a:gd name="connsiteY162" fmla="*/ 422105 h 433836"/>
              <a:gd name="connsiteX163" fmla="*/ 565261 w 606573"/>
              <a:gd name="connsiteY163" fmla="*/ 391541 h 433836"/>
              <a:gd name="connsiteX164" fmla="*/ 595198 w 606573"/>
              <a:gd name="connsiteY164" fmla="*/ 347118 h 433836"/>
              <a:gd name="connsiteX165" fmla="*/ 606003 w 606573"/>
              <a:gd name="connsiteY165" fmla="*/ 292507 h 433836"/>
              <a:gd name="connsiteX166" fmla="*/ 598200 w 606573"/>
              <a:gd name="connsiteY166" fmla="*/ 247559 h 433836"/>
              <a:gd name="connsiteX167" fmla="*/ 577266 w 606573"/>
              <a:gd name="connsiteY167" fmla="*/ 208755 h 433836"/>
              <a:gd name="connsiteX168" fmla="*/ 545752 w 606573"/>
              <a:gd name="connsiteY168" fmla="*/ 178640 h 433836"/>
              <a:gd name="connsiteX169" fmla="*/ 527970 w 606573"/>
              <a:gd name="connsiteY169" fmla="*/ 168152 h 433836"/>
              <a:gd name="connsiteX170" fmla="*/ 528195 w 606573"/>
              <a:gd name="connsiteY170" fmla="*/ 159687 h 433836"/>
              <a:gd name="connsiteX171" fmla="*/ 515664 w 606573"/>
              <a:gd name="connsiteY171" fmla="*/ 97659 h 433836"/>
              <a:gd name="connsiteX172" fmla="*/ 481525 w 606573"/>
              <a:gd name="connsiteY172" fmla="*/ 47093 h 433836"/>
              <a:gd name="connsiteX173" fmla="*/ 430803 w 606573"/>
              <a:gd name="connsiteY173" fmla="*/ 13008 h 433836"/>
              <a:gd name="connsiteX174" fmla="*/ 368752 w 606573"/>
              <a:gd name="connsiteY174" fmla="*/ 423 h 433836"/>
              <a:gd name="connsiteX175" fmla="*/ 368791 w 606573"/>
              <a:gd name="connsiteY175" fmla="*/ 0 h 433836"/>
              <a:gd name="connsiteX176" fmla="*/ 431069 w 606573"/>
              <a:gd name="connsiteY176" fmla="*/ 12509 h 433836"/>
              <a:gd name="connsiteX177" fmla="*/ 481866 w 606573"/>
              <a:gd name="connsiteY177" fmla="*/ 46739 h 433836"/>
              <a:gd name="connsiteX178" fmla="*/ 516157 w 606573"/>
              <a:gd name="connsiteY178" fmla="*/ 97523 h 433836"/>
              <a:gd name="connsiteX179" fmla="*/ 528762 w 606573"/>
              <a:gd name="connsiteY179" fmla="*/ 159692 h 433836"/>
              <a:gd name="connsiteX180" fmla="*/ 528537 w 606573"/>
              <a:gd name="connsiteY180" fmla="*/ 167857 h 433836"/>
              <a:gd name="connsiteX181" fmla="*/ 546020 w 606573"/>
              <a:gd name="connsiteY181" fmla="*/ 178193 h 433836"/>
              <a:gd name="connsiteX182" fmla="*/ 577759 w 606573"/>
              <a:gd name="connsiteY182" fmla="*/ 208454 h 433836"/>
              <a:gd name="connsiteX183" fmla="*/ 598769 w 606573"/>
              <a:gd name="connsiteY183" fmla="*/ 247403 h 433836"/>
              <a:gd name="connsiteX184" fmla="*/ 606572 w 606573"/>
              <a:gd name="connsiteY184" fmla="*/ 292495 h 433836"/>
              <a:gd name="connsiteX185" fmla="*/ 595692 w 606573"/>
              <a:gd name="connsiteY185" fmla="*/ 347249 h 433836"/>
              <a:gd name="connsiteX186" fmla="*/ 565679 w 606573"/>
              <a:gd name="connsiteY186" fmla="*/ 391891 h 433836"/>
              <a:gd name="connsiteX187" fmla="*/ 520509 w 606573"/>
              <a:gd name="connsiteY187" fmla="*/ 422526 h 433836"/>
              <a:gd name="connsiteX188" fmla="*/ 465059 w 606573"/>
              <a:gd name="connsiteY188" fmla="*/ 433836 h 433836"/>
              <a:gd name="connsiteX189" fmla="*/ 138363 w 606573"/>
              <a:gd name="connsiteY189" fmla="*/ 433836 h 433836"/>
              <a:gd name="connsiteX190" fmla="*/ 84264 w 606573"/>
              <a:gd name="connsiteY190" fmla="*/ 422825 h 433836"/>
              <a:gd name="connsiteX191" fmla="*/ 40144 w 606573"/>
              <a:gd name="connsiteY191" fmla="*/ 392939 h 433836"/>
              <a:gd name="connsiteX192" fmla="*/ 10806 w 606573"/>
              <a:gd name="connsiteY192" fmla="*/ 349496 h 433836"/>
              <a:gd name="connsiteX193" fmla="*/ 1 w 606573"/>
              <a:gd name="connsiteY193" fmla="*/ 296090 h 433836"/>
              <a:gd name="connsiteX194" fmla="*/ 20710 w 606573"/>
              <a:gd name="connsiteY194" fmla="*/ 224184 h 433836"/>
              <a:gd name="connsiteX195" fmla="*/ 57402 w 606573"/>
              <a:gd name="connsiteY195" fmla="*/ 185010 h 433836"/>
              <a:gd name="connsiteX196" fmla="*/ 57327 w 606573"/>
              <a:gd name="connsiteY196" fmla="*/ 178867 h 433836"/>
              <a:gd name="connsiteX197" fmla="*/ 68807 w 606573"/>
              <a:gd name="connsiteY197" fmla="*/ 125012 h 433836"/>
              <a:gd name="connsiteX198" fmla="*/ 98895 w 606573"/>
              <a:gd name="connsiteY198" fmla="*/ 81194 h 433836"/>
              <a:gd name="connsiteX199" fmla="*/ 143015 w 606573"/>
              <a:gd name="connsiteY199" fmla="*/ 51758 h 433836"/>
              <a:gd name="connsiteX200" fmla="*/ 196889 w 606573"/>
              <a:gd name="connsiteY200" fmla="*/ 40822 h 433836"/>
              <a:gd name="connsiteX201" fmla="*/ 201016 w 606573"/>
              <a:gd name="connsiteY201" fmla="*/ 40897 h 433836"/>
              <a:gd name="connsiteX202" fmla="*/ 250913 w 606573"/>
              <a:gd name="connsiteY202" fmla="*/ 51683 h 433836"/>
              <a:gd name="connsiteX203" fmla="*/ 291431 w 606573"/>
              <a:gd name="connsiteY203" fmla="*/ 19849 h 433836"/>
              <a:gd name="connsiteX204" fmla="*/ 368791 w 606573"/>
              <a:gd name="connsiteY204" fmla="*/ 0 h 43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</a:cxnLst>
            <a:rect l="l" t="t" r="r" b="b"/>
            <a:pathLst>
              <a:path w="606573" h="433836">
                <a:moveTo>
                  <a:pt x="392255" y="160452"/>
                </a:moveTo>
                <a:cubicBezTo>
                  <a:pt x="397807" y="160452"/>
                  <a:pt x="403058" y="162624"/>
                  <a:pt x="407034" y="166594"/>
                </a:cubicBezTo>
                <a:cubicBezTo>
                  <a:pt x="415212" y="174685"/>
                  <a:pt x="415212" y="187943"/>
                  <a:pt x="407034" y="196109"/>
                </a:cubicBezTo>
                <a:lnTo>
                  <a:pt x="277772" y="325177"/>
                </a:lnTo>
                <a:cubicBezTo>
                  <a:pt x="273795" y="329147"/>
                  <a:pt x="268544" y="331319"/>
                  <a:pt x="262992" y="331319"/>
                </a:cubicBezTo>
                <a:cubicBezTo>
                  <a:pt x="257366" y="331319"/>
                  <a:pt x="252114" y="329147"/>
                  <a:pt x="248138" y="325177"/>
                </a:cubicBezTo>
                <a:lnTo>
                  <a:pt x="189096" y="266223"/>
                </a:lnTo>
                <a:cubicBezTo>
                  <a:pt x="180993" y="258133"/>
                  <a:pt x="180993" y="244874"/>
                  <a:pt x="189096" y="236709"/>
                </a:cubicBezTo>
                <a:cubicBezTo>
                  <a:pt x="193072" y="232739"/>
                  <a:pt x="198323" y="230567"/>
                  <a:pt x="203950" y="230567"/>
                </a:cubicBezTo>
                <a:cubicBezTo>
                  <a:pt x="209502" y="230567"/>
                  <a:pt x="214753" y="232739"/>
                  <a:pt x="218729" y="236709"/>
                </a:cubicBezTo>
                <a:lnTo>
                  <a:pt x="262992" y="280905"/>
                </a:lnTo>
                <a:lnTo>
                  <a:pt x="377476" y="166594"/>
                </a:lnTo>
                <a:cubicBezTo>
                  <a:pt x="381377" y="162624"/>
                  <a:pt x="386628" y="160452"/>
                  <a:pt x="392255" y="160452"/>
                </a:cubicBezTo>
                <a:close/>
                <a:moveTo>
                  <a:pt x="392252" y="159881"/>
                </a:moveTo>
                <a:cubicBezTo>
                  <a:pt x="386764" y="159881"/>
                  <a:pt x="381286" y="161979"/>
                  <a:pt x="377121" y="166174"/>
                </a:cubicBezTo>
                <a:lnTo>
                  <a:pt x="262983" y="280111"/>
                </a:lnTo>
                <a:lnTo>
                  <a:pt x="219084" y="236289"/>
                </a:lnTo>
                <a:cubicBezTo>
                  <a:pt x="210679" y="227974"/>
                  <a:pt x="197096" y="227974"/>
                  <a:pt x="188767" y="236289"/>
                </a:cubicBezTo>
                <a:cubicBezTo>
                  <a:pt x="180362" y="244679"/>
                  <a:pt x="180362" y="258237"/>
                  <a:pt x="188767" y="266552"/>
                </a:cubicBezTo>
                <a:lnTo>
                  <a:pt x="247825" y="325506"/>
                </a:lnTo>
                <a:cubicBezTo>
                  <a:pt x="251952" y="329701"/>
                  <a:pt x="257505" y="331798"/>
                  <a:pt x="262983" y="331798"/>
                </a:cubicBezTo>
                <a:cubicBezTo>
                  <a:pt x="268461" y="331798"/>
                  <a:pt x="273939" y="329701"/>
                  <a:pt x="278141" y="325506"/>
                </a:cubicBezTo>
                <a:lnTo>
                  <a:pt x="407438" y="196437"/>
                </a:lnTo>
                <a:cubicBezTo>
                  <a:pt x="415768" y="188047"/>
                  <a:pt x="415768" y="174489"/>
                  <a:pt x="407438" y="166174"/>
                </a:cubicBezTo>
                <a:cubicBezTo>
                  <a:pt x="403236" y="161979"/>
                  <a:pt x="397739" y="159881"/>
                  <a:pt x="392252" y="159881"/>
                </a:cubicBezTo>
                <a:close/>
                <a:moveTo>
                  <a:pt x="392255" y="159478"/>
                </a:moveTo>
                <a:cubicBezTo>
                  <a:pt x="398107" y="159478"/>
                  <a:pt x="403583" y="161725"/>
                  <a:pt x="407785" y="165845"/>
                </a:cubicBezTo>
                <a:cubicBezTo>
                  <a:pt x="416262" y="174385"/>
                  <a:pt x="416262" y="188318"/>
                  <a:pt x="407785" y="196858"/>
                </a:cubicBezTo>
                <a:lnTo>
                  <a:pt x="278447" y="325926"/>
                </a:lnTo>
                <a:cubicBezTo>
                  <a:pt x="274321" y="330046"/>
                  <a:pt x="268844" y="332293"/>
                  <a:pt x="262992" y="332293"/>
                </a:cubicBezTo>
                <a:cubicBezTo>
                  <a:pt x="257141" y="332293"/>
                  <a:pt x="251589" y="330046"/>
                  <a:pt x="247463" y="325926"/>
                </a:cubicBezTo>
                <a:lnTo>
                  <a:pt x="188420" y="266972"/>
                </a:lnTo>
                <a:cubicBezTo>
                  <a:pt x="179868" y="258433"/>
                  <a:pt x="179868" y="244500"/>
                  <a:pt x="188420" y="235960"/>
                </a:cubicBezTo>
                <a:cubicBezTo>
                  <a:pt x="192547" y="231840"/>
                  <a:pt x="198098" y="229593"/>
                  <a:pt x="203950" y="229593"/>
                </a:cubicBezTo>
                <a:cubicBezTo>
                  <a:pt x="209802" y="229593"/>
                  <a:pt x="215278" y="231840"/>
                  <a:pt x="219405" y="235960"/>
                </a:cubicBezTo>
                <a:lnTo>
                  <a:pt x="262992" y="279482"/>
                </a:lnTo>
                <a:lnTo>
                  <a:pt x="376725" y="165845"/>
                </a:lnTo>
                <a:cubicBezTo>
                  <a:pt x="380852" y="161725"/>
                  <a:pt x="386403" y="159478"/>
                  <a:pt x="392255" y="159478"/>
                </a:cubicBezTo>
                <a:close/>
                <a:moveTo>
                  <a:pt x="368791" y="43743"/>
                </a:moveTo>
                <a:cubicBezTo>
                  <a:pt x="329473" y="43743"/>
                  <a:pt x="293082" y="63368"/>
                  <a:pt x="271547" y="96250"/>
                </a:cubicBezTo>
                <a:cubicBezTo>
                  <a:pt x="268696" y="100594"/>
                  <a:pt x="263819" y="103216"/>
                  <a:pt x="258567" y="103216"/>
                </a:cubicBezTo>
                <a:cubicBezTo>
                  <a:pt x="255415" y="103216"/>
                  <a:pt x="252339" y="102242"/>
                  <a:pt x="249713" y="100519"/>
                </a:cubicBezTo>
                <a:cubicBezTo>
                  <a:pt x="234856" y="90632"/>
                  <a:pt x="217598" y="85164"/>
                  <a:pt x="199740" y="84640"/>
                </a:cubicBezTo>
                <a:cubicBezTo>
                  <a:pt x="198765" y="84640"/>
                  <a:pt x="197864" y="84640"/>
                  <a:pt x="196889" y="84640"/>
                </a:cubicBezTo>
                <a:cubicBezTo>
                  <a:pt x="171753" y="84640"/>
                  <a:pt x="147892" y="94452"/>
                  <a:pt x="129734" y="112354"/>
                </a:cubicBezTo>
                <a:cubicBezTo>
                  <a:pt x="111501" y="130331"/>
                  <a:pt x="101371" y="154075"/>
                  <a:pt x="101146" y="179242"/>
                </a:cubicBezTo>
                <a:cubicBezTo>
                  <a:pt x="101146" y="185234"/>
                  <a:pt x="101596" y="191152"/>
                  <a:pt x="102647" y="196994"/>
                </a:cubicBezTo>
                <a:cubicBezTo>
                  <a:pt x="103847" y="203735"/>
                  <a:pt x="100471" y="210401"/>
                  <a:pt x="94318" y="213622"/>
                </a:cubicBezTo>
                <a:cubicBezTo>
                  <a:pt x="63329" y="229726"/>
                  <a:pt x="43971" y="261410"/>
                  <a:pt x="43896" y="296240"/>
                </a:cubicBezTo>
                <a:cubicBezTo>
                  <a:pt x="43746" y="320883"/>
                  <a:pt x="53500" y="344252"/>
                  <a:pt x="71208" y="362079"/>
                </a:cubicBezTo>
                <a:cubicBezTo>
                  <a:pt x="89216" y="380131"/>
                  <a:pt x="113077" y="390093"/>
                  <a:pt x="138363" y="390093"/>
                </a:cubicBezTo>
                <a:lnTo>
                  <a:pt x="465059" y="390093"/>
                </a:lnTo>
                <a:cubicBezTo>
                  <a:pt x="491245" y="390093"/>
                  <a:pt x="515931" y="379756"/>
                  <a:pt x="534540" y="361031"/>
                </a:cubicBezTo>
                <a:cubicBezTo>
                  <a:pt x="552848" y="342605"/>
                  <a:pt x="562827" y="318411"/>
                  <a:pt x="562677" y="292794"/>
                </a:cubicBezTo>
                <a:cubicBezTo>
                  <a:pt x="562527" y="271747"/>
                  <a:pt x="555699" y="251748"/>
                  <a:pt x="542869" y="234970"/>
                </a:cubicBezTo>
                <a:cubicBezTo>
                  <a:pt x="530488" y="218791"/>
                  <a:pt x="512930" y="206731"/>
                  <a:pt x="493496" y="200964"/>
                </a:cubicBezTo>
                <a:cubicBezTo>
                  <a:pt x="485768" y="198717"/>
                  <a:pt x="480966" y="190702"/>
                  <a:pt x="482617" y="182837"/>
                </a:cubicBezTo>
                <a:cubicBezTo>
                  <a:pt x="484117" y="175197"/>
                  <a:pt x="484943" y="167482"/>
                  <a:pt x="484943" y="159692"/>
                </a:cubicBezTo>
                <a:cubicBezTo>
                  <a:pt x="484943" y="95800"/>
                  <a:pt x="432794" y="43743"/>
                  <a:pt x="368791" y="43743"/>
                </a:cubicBezTo>
                <a:close/>
                <a:moveTo>
                  <a:pt x="368752" y="43198"/>
                </a:moveTo>
                <a:cubicBezTo>
                  <a:pt x="433129" y="43198"/>
                  <a:pt x="485352" y="95337"/>
                  <a:pt x="485352" y="159687"/>
                </a:cubicBezTo>
                <a:cubicBezTo>
                  <a:pt x="485352" y="167628"/>
                  <a:pt x="484526" y="175418"/>
                  <a:pt x="483026" y="182910"/>
                </a:cubicBezTo>
                <a:cubicBezTo>
                  <a:pt x="481450" y="190626"/>
                  <a:pt x="486027" y="198267"/>
                  <a:pt x="493605" y="200514"/>
                </a:cubicBezTo>
                <a:cubicBezTo>
                  <a:pt x="513601" y="206432"/>
                  <a:pt x="530896" y="218587"/>
                  <a:pt x="543239" y="234721"/>
                </a:cubicBezTo>
                <a:lnTo>
                  <a:pt x="544806" y="237624"/>
                </a:lnTo>
                <a:lnTo>
                  <a:pt x="562649" y="289854"/>
                </a:lnTo>
                <a:lnTo>
                  <a:pt x="563160" y="292806"/>
                </a:lnTo>
                <a:cubicBezTo>
                  <a:pt x="563535" y="346593"/>
                  <a:pt x="518891" y="390567"/>
                  <a:pt x="465018" y="390567"/>
                </a:cubicBezTo>
                <a:lnTo>
                  <a:pt x="138329" y="390567"/>
                </a:lnTo>
                <a:cubicBezTo>
                  <a:pt x="86407" y="390567"/>
                  <a:pt x="43113" y="348092"/>
                  <a:pt x="43338" y="296252"/>
                </a:cubicBezTo>
                <a:cubicBezTo>
                  <a:pt x="43488" y="260144"/>
                  <a:pt x="63972" y="228831"/>
                  <a:pt x="94060" y="213174"/>
                </a:cubicBezTo>
                <a:cubicBezTo>
                  <a:pt x="99912" y="210103"/>
                  <a:pt x="103289" y="203586"/>
                  <a:pt x="102163" y="197068"/>
                </a:cubicBezTo>
                <a:cubicBezTo>
                  <a:pt x="101113" y="191300"/>
                  <a:pt x="100588" y="185307"/>
                  <a:pt x="100663" y="179239"/>
                </a:cubicBezTo>
                <a:cubicBezTo>
                  <a:pt x="101113" y="126800"/>
                  <a:pt x="144631" y="84100"/>
                  <a:pt x="196854" y="84100"/>
                </a:cubicBezTo>
                <a:cubicBezTo>
                  <a:pt x="197829" y="84100"/>
                  <a:pt x="198729" y="84100"/>
                  <a:pt x="199705" y="84100"/>
                </a:cubicBezTo>
                <a:cubicBezTo>
                  <a:pt x="218238" y="84700"/>
                  <a:pt x="235495" y="90468"/>
                  <a:pt x="249976" y="100057"/>
                </a:cubicBezTo>
                <a:cubicBezTo>
                  <a:pt x="252602" y="101854"/>
                  <a:pt x="255604" y="102678"/>
                  <a:pt x="258530" y="102678"/>
                </a:cubicBezTo>
                <a:cubicBezTo>
                  <a:pt x="263407" y="102678"/>
                  <a:pt x="268209" y="100356"/>
                  <a:pt x="271060" y="95936"/>
                </a:cubicBezTo>
                <a:cubicBezTo>
                  <a:pt x="281490" y="80092"/>
                  <a:pt x="295689" y="66908"/>
                  <a:pt x="312393" y="57684"/>
                </a:cubicBezTo>
                <a:lnTo>
                  <a:pt x="317254" y="55742"/>
                </a:lnTo>
                <a:lnTo>
                  <a:pt x="365369" y="43631"/>
                </a:lnTo>
                <a:close/>
                <a:moveTo>
                  <a:pt x="368791" y="42769"/>
                </a:moveTo>
                <a:lnTo>
                  <a:pt x="365369" y="43631"/>
                </a:lnTo>
                <a:lnTo>
                  <a:pt x="339169" y="46982"/>
                </a:lnTo>
                <a:lnTo>
                  <a:pt x="317254" y="55742"/>
                </a:lnTo>
                <a:lnTo>
                  <a:pt x="313032" y="56804"/>
                </a:lnTo>
                <a:cubicBezTo>
                  <a:pt x="296196" y="65896"/>
                  <a:pt x="281602" y="79135"/>
                  <a:pt x="270722" y="95726"/>
                </a:cubicBezTo>
                <a:cubicBezTo>
                  <a:pt x="268021" y="99770"/>
                  <a:pt x="263519" y="102242"/>
                  <a:pt x="258567" y="102242"/>
                </a:cubicBezTo>
                <a:cubicBezTo>
                  <a:pt x="255640" y="102242"/>
                  <a:pt x="252714" y="101343"/>
                  <a:pt x="250238" y="99695"/>
                </a:cubicBezTo>
                <a:cubicBezTo>
                  <a:pt x="235231" y="89733"/>
                  <a:pt x="217823" y="84191"/>
                  <a:pt x="199740" y="83666"/>
                </a:cubicBezTo>
                <a:cubicBezTo>
                  <a:pt x="198840" y="83591"/>
                  <a:pt x="197864" y="83591"/>
                  <a:pt x="196889" y="83591"/>
                </a:cubicBezTo>
                <a:cubicBezTo>
                  <a:pt x="171453" y="83591"/>
                  <a:pt x="147367" y="93553"/>
                  <a:pt x="129059" y="111680"/>
                </a:cubicBezTo>
                <a:cubicBezTo>
                  <a:pt x="110675" y="129806"/>
                  <a:pt x="100396" y="153775"/>
                  <a:pt x="100171" y="179242"/>
                </a:cubicBezTo>
                <a:cubicBezTo>
                  <a:pt x="100096" y="185234"/>
                  <a:pt x="100621" y="191301"/>
                  <a:pt x="101671" y="197144"/>
                </a:cubicBezTo>
                <a:cubicBezTo>
                  <a:pt x="102797" y="203436"/>
                  <a:pt x="99646" y="209727"/>
                  <a:pt x="93868" y="212723"/>
                </a:cubicBezTo>
                <a:cubicBezTo>
                  <a:pt x="62504" y="229052"/>
                  <a:pt x="42995" y="261036"/>
                  <a:pt x="42845" y="296240"/>
                </a:cubicBezTo>
                <a:cubicBezTo>
                  <a:pt x="42770" y="321182"/>
                  <a:pt x="52600" y="344777"/>
                  <a:pt x="70533" y="362753"/>
                </a:cubicBezTo>
                <a:cubicBezTo>
                  <a:pt x="88766" y="381030"/>
                  <a:pt x="112851" y="391067"/>
                  <a:pt x="138363" y="391067"/>
                </a:cubicBezTo>
                <a:lnTo>
                  <a:pt x="465059" y="391067"/>
                </a:lnTo>
                <a:cubicBezTo>
                  <a:pt x="491546" y="391067"/>
                  <a:pt x="516457" y="380655"/>
                  <a:pt x="535290" y="361780"/>
                </a:cubicBezTo>
                <a:cubicBezTo>
                  <a:pt x="553748" y="343129"/>
                  <a:pt x="563878" y="318636"/>
                  <a:pt x="563653" y="292794"/>
                </a:cubicBezTo>
                <a:lnTo>
                  <a:pt x="562649" y="289854"/>
                </a:lnTo>
                <a:lnTo>
                  <a:pt x="557758" y="261625"/>
                </a:lnTo>
                <a:lnTo>
                  <a:pt x="544806" y="237624"/>
                </a:lnTo>
                <a:lnTo>
                  <a:pt x="543694" y="234370"/>
                </a:lnTo>
                <a:cubicBezTo>
                  <a:pt x="531163" y="218042"/>
                  <a:pt x="513455" y="205832"/>
                  <a:pt x="493797" y="199990"/>
                </a:cubicBezTo>
                <a:cubicBezTo>
                  <a:pt x="486518" y="197893"/>
                  <a:pt x="482091" y="190402"/>
                  <a:pt x="483592" y="182987"/>
                </a:cubicBezTo>
                <a:cubicBezTo>
                  <a:pt x="485093" y="175347"/>
                  <a:pt x="485918" y="167557"/>
                  <a:pt x="485918" y="159692"/>
                </a:cubicBezTo>
                <a:cubicBezTo>
                  <a:pt x="485918" y="95201"/>
                  <a:pt x="433395" y="42769"/>
                  <a:pt x="368791" y="42769"/>
                </a:cubicBezTo>
                <a:close/>
                <a:moveTo>
                  <a:pt x="368791" y="974"/>
                </a:moveTo>
                <a:cubicBezTo>
                  <a:pt x="390175" y="974"/>
                  <a:pt x="411035" y="5168"/>
                  <a:pt x="430693" y="13482"/>
                </a:cubicBezTo>
                <a:cubicBezTo>
                  <a:pt x="449602" y="21422"/>
                  <a:pt x="466634" y="32882"/>
                  <a:pt x="481191" y="47488"/>
                </a:cubicBezTo>
                <a:cubicBezTo>
                  <a:pt x="495823" y="62019"/>
                  <a:pt x="507228" y="79022"/>
                  <a:pt x="515256" y="97898"/>
                </a:cubicBezTo>
                <a:cubicBezTo>
                  <a:pt x="523585" y="117522"/>
                  <a:pt x="527787" y="138270"/>
                  <a:pt x="527787" y="159692"/>
                </a:cubicBezTo>
                <a:cubicBezTo>
                  <a:pt x="527787" y="162539"/>
                  <a:pt x="527712" y="165385"/>
                  <a:pt x="527562" y="168156"/>
                </a:cubicBezTo>
                <a:lnTo>
                  <a:pt x="527562" y="168456"/>
                </a:lnTo>
                <a:lnTo>
                  <a:pt x="527787" y="168606"/>
                </a:lnTo>
                <a:cubicBezTo>
                  <a:pt x="533939" y="171602"/>
                  <a:pt x="539867" y="175122"/>
                  <a:pt x="545495" y="179017"/>
                </a:cubicBezTo>
                <a:cubicBezTo>
                  <a:pt x="557500" y="187331"/>
                  <a:pt x="568080" y="197443"/>
                  <a:pt x="576934" y="209053"/>
                </a:cubicBezTo>
                <a:cubicBezTo>
                  <a:pt x="585938" y="220813"/>
                  <a:pt x="592991" y="233771"/>
                  <a:pt x="597793" y="247703"/>
                </a:cubicBezTo>
                <a:cubicBezTo>
                  <a:pt x="602820" y="262084"/>
                  <a:pt x="605446" y="277140"/>
                  <a:pt x="605521" y="292495"/>
                </a:cubicBezTo>
                <a:cubicBezTo>
                  <a:pt x="605672" y="311295"/>
                  <a:pt x="602070" y="329572"/>
                  <a:pt x="594717" y="346874"/>
                </a:cubicBezTo>
                <a:cubicBezTo>
                  <a:pt x="587739" y="363428"/>
                  <a:pt x="577759" y="378333"/>
                  <a:pt x="565003" y="391216"/>
                </a:cubicBezTo>
                <a:cubicBezTo>
                  <a:pt x="552023" y="404175"/>
                  <a:pt x="536941" y="414436"/>
                  <a:pt x="520133" y="421627"/>
                </a:cubicBezTo>
                <a:cubicBezTo>
                  <a:pt x="502575" y="429042"/>
                  <a:pt x="484117" y="432862"/>
                  <a:pt x="465059" y="432862"/>
                </a:cubicBezTo>
                <a:lnTo>
                  <a:pt x="138363" y="432862"/>
                </a:lnTo>
                <a:cubicBezTo>
                  <a:pt x="119830" y="432862"/>
                  <a:pt x="101746" y="429192"/>
                  <a:pt x="84714" y="421852"/>
                </a:cubicBezTo>
                <a:cubicBezTo>
                  <a:pt x="68282" y="414886"/>
                  <a:pt x="53500" y="404924"/>
                  <a:pt x="40894" y="392265"/>
                </a:cubicBezTo>
                <a:cubicBezTo>
                  <a:pt x="28364" y="379756"/>
                  <a:pt x="18534" y="365225"/>
                  <a:pt x="11706" y="349046"/>
                </a:cubicBezTo>
                <a:cubicBezTo>
                  <a:pt x="4503" y="332193"/>
                  <a:pt x="901" y="314366"/>
                  <a:pt x="976" y="296090"/>
                </a:cubicBezTo>
                <a:cubicBezTo>
                  <a:pt x="1127" y="270773"/>
                  <a:pt x="8180" y="246055"/>
                  <a:pt x="21536" y="224708"/>
                </a:cubicBezTo>
                <a:cubicBezTo>
                  <a:pt x="31140" y="209353"/>
                  <a:pt x="43445" y="196170"/>
                  <a:pt x="58227" y="185684"/>
                </a:cubicBezTo>
                <a:lnTo>
                  <a:pt x="58377" y="185534"/>
                </a:lnTo>
                <a:lnTo>
                  <a:pt x="58377" y="185234"/>
                </a:lnTo>
                <a:cubicBezTo>
                  <a:pt x="58302" y="183137"/>
                  <a:pt x="58302" y="181040"/>
                  <a:pt x="58302" y="178867"/>
                </a:cubicBezTo>
                <a:cubicBezTo>
                  <a:pt x="58452" y="160367"/>
                  <a:pt x="62279" y="142390"/>
                  <a:pt x="69707" y="125387"/>
                </a:cubicBezTo>
                <a:cubicBezTo>
                  <a:pt x="76835" y="109133"/>
                  <a:pt x="86890" y="94527"/>
                  <a:pt x="99646" y="81943"/>
                </a:cubicBezTo>
                <a:cubicBezTo>
                  <a:pt x="112326" y="69435"/>
                  <a:pt x="127033" y="59548"/>
                  <a:pt x="143390" y="52657"/>
                </a:cubicBezTo>
                <a:cubicBezTo>
                  <a:pt x="160423" y="45466"/>
                  <a:pt x="178431" y="41796"/>
                  <a:pt x="196889" y="41796"/>
                </a:cubicBezTo>
                <a:cubicBezTo>
                  <a:pt x="198315" y="41796"/>
                  <a:pt x="199665" y="41871"/>
                  <a:pt x="201016" y="41871"/>
                </a:cubicBezTo>
                <a:cubicBezTo>
                  <a:pt x="218274" y="42395"/>
                  <a:pt x="235006" y="46065"/>
                  <a:pt x="250838" y="52731"/>
                </a:cubicBezTo>
                <a:lnTo>
                  <a:pt x="251138" y="52881"/>
                </a:lnTo>
                <a:lnTo>
                  <a:pt x="251438" y="52657"/>
                </a:lnTo>
                <a:cubicBezTo>
                  <a:pt x="263144" y="39773"/>
                  <a:pt x="276800" y="29062"/>
                  <a:pt x="291956" y="20673"/>
                </a:cubicBezTo>
                <a:cubicBezTo>
                  <a:pt x="315367" y="7790"/>
                  <a:pt x="341929" y="974"/>
                  <a:pt x="368791" y="974"/>
                </a:cubicBezTo>
                <a:close/>
                <a:moveTo>
                  <a:pt x="368752" y="423"/>
                </a:moveTo>
                <a:cubicBezTo>
                  <a:pt x="341740" y="423"/>
                  <a:pt x="315104" y="7315"/>
                  <a:pt x="291694" y="20275"/>
                </a:cubicBezTo>
                <a:cubicBezTo>
                  <a:pt x="276463" y="28590"/>
                  <a:pt x="262732" y="39527"/>
                  <a:pt x="251027" y="52262"/>
                </a:cubicBezTo>
                <a:cubicBezTo>
                  <a:pt x="235195" y="45595"/>
                  <a:pt x="218313" y="41850"/>
                  <a:pt x="200980" y="41400"/>
                </a:cubicBezTo>
                <a:cubicBezTo>
                  <a:pt x="199630" y="41325"/>
                  <a:pt x="198279" y="41325"/>
                  <a:pt x="196854" y="41325"/>
                </a:cubicBezTo>
                <a:cubicBezTo>
                  <a:pt x="178321" y="41325"/>
                  <a:pt x="160313" y="44996"/>
                  <a:pt x="143206" y="52187"/>
                </a:cubicBezTo>
                <a:cubicBezTo>
                  <a:pt x="126774" y="59079"/>
                  <a:pt x="111993" y="68968"/>
                  <a:pt x="99237" y="81553"/>
                </a:cubicBezTo>
                <a:cubicBezTo>
                  <a:pt x="86482" y="94138"/>
                  <a:pt x="76352" y="108821"/>
                  <a:pt x="69224" y="125152"/>
                </a:cubicBezTo>
                <a:cubicBezTo>
                  <a:pt x="61796" y="142232"/>
                  <a:pt x="57970" y="160286"/>
                  <a:pt x="57744" y="178864"/>
                </a:cubicBezTo>
                <a:cubicBezTo>
                  <a:pt x="57744" y="181037"/>
                  <a:pt x="57819" y="183134"/>
                  <a:pt x="57894" y="185232"/>
                </a:cubicBezTo>
                <a:cubicBezTo>
                  <a:pt x="43188" y="195720"/>
                  <a:pt x="30658" y="209054"/>
                  <a:pt x="21054" y="224411"/>
                </a:cubicBezTo>
                <a:cubicBezTo>
                  <a:pt x="7698" y="245911"/>
                  <a:pt x="570" y="270707"/>
                  <a:pt x="495" y="296102"/>
                </a:cubicBezTo>
                <a:cubicBezTo>
                  <a:pt x="420" y="314456"/>
                  <a:pt x="4022" y="332360"/>
                  <a:pt x="11225" y="349290"/>
                </a:cubicBezTo>
                <a:cubicBezTo>
                  <a:pt x="18128" y="365471"/>
                  <a:pt x="27957" y="380079"/>
                  <a:pt x="40487" y="392590"/>
                </a:cubicBezTo>
                <a:cubicBezTo>
                  <a:pt x="53167" y="405325"/>
                  <a:pt x="67949" y="415363"/>
                  <a:pt x="84456" y="422405"/>
                </a:cubicBezTo>
                <a:cubicBezTo>
                  <a:pt x="101638" y="429671"/>
                  <a:pt x="119721" y="433342"/>
                  <a:pt x="138329" y="433342"/>
                </a:cubicBezTo>
                <a:lnTo>
                  <a:pt x="465018" y="433342"/>
                </a:lnTo>
                <a:cubicBezTo>
                  <a:pt x="484151" y="433342"/>
                  <a:pt x="502684" y="429596"/>
                  <a:pt x="520241" y="422105"/>
                </a:cubicBezTo>
                <a:cubicBezTo>
                  <a:pt x="537124" y="414914"/>
                  <a:pt x="552280" y="404651"/>
                  <a:pt x="565261" y="391541"/>
                </a:cubicBezTo>
                <a:cubicBezTo>
                  <a:pt x="578091" y="378656"/>
                  <a:pt x="588145" y="363673"/>
                  <a:pt x="595198" y="347118"/>
                </a:cubicBezTo>
                <a:cubicBezTo>
                  <a:pt x="602476" y="329738"/>
                  <a:pt x="606153" y="311385"/>
                  <a:pt x="606003" y="292507"/>
                </a:cubicBezTo>
                <a:cubicBezTo>
                  <a:pt x="605853" y="277150"/>
                  <a:pt x="603302" y="262017"/>
                  <a:pt x="598200" y="247559"/>
                </a:cubicBezTo>
                <a:cubicBezTo>
                  <a:pt x="593398" y="233551"/>
                  <a:pt x="586345" y="220516"/>
                  <a:pt x="577266" y="208755"/>
                </a:cubicBezTo>
                <a:cubicBezTo>
                  <a:pt x="568412" y="197068"/>
                  <a:pt x="557757" y="186955"/>
                  <a:pt x="545752" y="178640"/>
                </a:cubicBezTo>
                <a:cubicBezTo>
                  <a:pt x="540050" y="174669"/>
                  <a:pt x="534122" y="171223"/>
                  <a:pt x="527970" y="168152"/>
                </a:cubicBezTo>
                <a:cubicBezTo>
                  <a:pt x="528120" y="165305"/>
                  <a:pt x="528195" y="162534"/>
                  <a:pt x="528195" y="159687"/>
                </a:cubicBezTo>
                <a:cubicBezTo>
                  <a:pt x="528195" y="138187"/>
                  <a:pt x="523993" y="117361"/>
                  <a:pt x="515664" y="97659"/>
                </a:cubicBezTo>
                <a:cubicBezTo>
                  <a:pt x="507636" y="78706"/>
                  <a:pt x="496156" y="61701"/>
                  <a:pt x="481525" y="47093"/>
                </a:cubicBezTo>
                <a:cubicBezTo>
                  <a:pt x="466894" y="32486"/>
                  <a:pt x="449786" y="21024"/>
                  <a:pt x="430803" y="13008"/>
                </a:cubicBezTo>
                <a:cubicBezTo>
                  <a:pt x="411145" y="4693"/>
                  <a:pt x="390211" y="423"/>
                  <a:pt x="368752" y="423"/>
                </a:cubicBezTo>
                <a:close/>
                <a:moveTo>
                  <a:pt x="368791" y="0"/>
                </a:moveTo>
                <a:cubicBezTo>
                  <a:pt x="390325" y="0"/>
                  <a:pt x="411335" y="4195"/>
                  <a:pt x="431069" y="12509"/>
                </a:cubicBezTo>
                <a:cubicBezTo>
                  <a:pt x="450127" y="20598"/>
                  <a:pt x="467235" y="32133"/>
                  <a:pt x="481866" y="46739"/>
                </a:cubicBezTo>
                <a:cubicBezTo>
                  <a:pt x="496573" y="61420"/>
                  <a:pt x="508128" y="78498"/>
                  <a:pt x="516157" y="97523"/>
                </a:cubicBezTo>
                <a:cubicBezTo>
                  <a:pt x="524560" y="117223"/>
                  <a:pt x="528762" y="138120"/>
                  <a:pt x="528762" y="159692"/>
                </a:cubicBezTo>
                <a:cubicBezTo>
                  <a:pt x="528762" y="162389"/>
                  <a:pt x="528687" y="165160"/>
                  <a:pt x="528537" y="167857"/>
                </a:cubicBezTo>
                <a:cubicBezTo>
                  <a:pt x="534615" y="170853"/>
                  <a:pt x="540467" y="174373"/>
                  <a:pt x="546020" y="178193"/>
                </a:cubicBezTo>
                <a:cubicBezTo>
                  <a:pt x="558175" y="186582"/>
                  <a:pt x="568830" y="196769"/>
                  <a:pt x="577759" y="208454"/>
                </a:cubicBezTo>
                <a:cubicBezTo>
                  <a:pt x="586763" y="220289"/>
                  <a:pt x="593891" y="233397"/>
                  <a:pt x="598769" y="247403"/>
                </a:cubicBezTo>
                <a:cubicBezTo>
                  <a:pt x="603796" y="261860"/>
                  <a:pt x="606422" y="277065"/>
                  <a:pt x="606572" y="292495"/>
                </a:cubicBezTo>
                <a:cubicBezTo>
                  <a:pt x="606647" y="311445"/>
                  <a:pt x="603045" y="329871"/>
                  <a:pt x="595692" y="347249"/>
                </a:cubicBezTo>
                <a:cubicBezTo>
                  <a:pt x="588639" y="363952"/>
                  <a:pt x="578584" y="378932"/>
                  <a:pt x="565679" y="391891"/>
                </a:cubicBezTo>
                <a:cubicBezTo>
                  <a:pt x="552623" y="404999"/>
                  <a:pt x="537466" y="415335"/>
                  <a:pt x="520509" y="422526"/>
                </a:cubicBezTo>
                <a:cubicBezTo>
                  <a:pt x="502876" y="430016"/>
                  <a:pt x="484192" y="433836"/>
                  <a:pt x="465059" y="433836"/>
                </a:cubicBezTo>
                <a:lnTo>
                  <a:pt x="138363" y="433836"/>
                </a:lnTo>
                <a:cubicBezTo>
                  <a:pt x="119679" y="433836"/>
                  <a:pt x="101521" y="430091"/>
                  <a:pt x="84264" y="422825"/>
                </a:cubicBezTo>
                <a:cubicBezTo>
                  <a:pt x="67756" y="415784"/>
                  <a:pt x="52900" y="405748"/>
                  <a:pt x="40144" y="392939"/>
                </a:cubicBezTo>
                <a:cubicBezTo>
                  <a:pt x="27538" y="380356"/>
                  <a:pt x="17709" y="365750"/>
                  <a:pt x="10806" y="349496"/>
                </a:cubicBezTo>
                <a:cubicBezTo>
                  <a:pt x="3528" y="332493"/>
                  <a:pt x="-74" y="314516"/>
                  <a:pt x="1" y="296090"/>
                </a:cubicBezTo>
                <a:cubicBezTo>
                  <a:pt x="76" y="270548"/>
                  <a:pt x="7279" y="245756"/>
                  <a:pt x="20710" y="224184"/>
                </a:cubicBezTo>
                <a:cubicBezTo>
                  <a:pt x="30315" y="208754"/>
                  <a:pt x="42620" y="195571"/>
                  <a:pt x="57402" y="185010"/>
                </a:cubicBezTo>
                <a:cubicBezTo>
                  <a:pt x="57327" y="182987"/>
                  <a:pt x="57327" y="180890"/>
                  <a:pt x="57327" y="178867"/>
                </a:cubicBezTo>
                <a:cubicBezTo>
                  <a:pt x="57477" y="160217"/>
                  <a:pt x="61378" y="142090"/>
                  <a:pt x="68807" y="125012"/>
                </a:cubicBezTo>
                <a:cubicBezTo>
                  <a:pt x="75935" y="108609"/>
                  <a:pt x="86064" y="93853"/>
                  <a:pt x="98895" y="81194"/>
                </a:cubicBezTo>
                <a:cubicBezTo>
                  <a:pt x="111726" y="68611"/>
                  <a:pt x="126583" y="58649"/>
                  <a:pt x="143015" y="51758"/>
                </a:cubicBezTo>
                <a:cubicBezTo>
                  <a:pt x="160198" y="44492"/>
                  <a:pt x="178281" y="40822"/>
                  <a:pt x="196889" y="40822"/>
                </a:cubicBezTo>
                <a:cubicBezTo>
                  <a:pt x="198315" y="40822"/>
                  <a:pt x="199665" y="40822"/>
                  <a:pt x="201016" y="40897"/>
                </a:cubicBezTo>
                <a:cubicBezTo>
                  <a:pt x="218274" y="41421"/>
                  <a:pt x="235081" y="45016"/>
                  <a:pt x="250913" y="51683"/>
                </a:cubicBezTo>
                <a:cubicBezTo>
                  <a:pt x="262693" y="38874"/>
                  <a:pt x="276349" y="28163"/>
                  <a:pt x="291431" y="19849"/>
                </a:cubicBezTo>
                <a:cubicBezTo>
                  <a:pt x="314992" y="6816"/>
                  <a:pt x="341704" y="0"/>
                  <a:pt x="3687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07" tIns="45703" rIns="91407" bIns="45703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椭圆 29"/>
          <p:cNvSpPr/>
          <p:nvPr/>
        </p:nvSpPr>
        <p:spPr>
          <a:xfrm>
            <a:off x="6680441" y="4243186"/>
            <a:ext cx="408406" cy="382305"/>
          </a:xfrm>
          <a:custGeom>
            <a:avLst/>
            <a:gdLst>
              <a:gd name="connsiteX0" fmla="*/ 243883 w 600653"/>
              <a:gd name="connsiteY0" fmla="*/ 476473 h 562265"/>
              <a:gd name="connsiteX1" fmla="*/ 243883 w 600653"/>
              <a:gd name="connsiteY1" fmla="*/ 521100 h 562265"/>
              <a:gd name="connsiteX2" fmla="*/ 356770 w 600653"/>
              <a:gd name="connsiteY2" fmla="*/ 521100 h 562265"/>
              <a:gd name="connsiteX3" fmla="*/ 356770 w 600653"/>
              <a:gd name="connsiteY3" fmla="*/ 476473 h 562265"/>
              <a:gd name="connsiteX4" fmla="*/ 38528 w 600653"/>
              <a:gd name="connsiteY4" fmla="*/ 381063 h 562265"/>
              <a:gd name="connsiteX5" fmla="*/ 38528 w 600653"/>
              <a:gd name="connsiteY5" fmla="*/ 418766 h 562265"/>
              <a:gd name="connsiteX6" fmla="*/ 57792 w 600653"/>
              <a:gd name="connsiteY6" fmla="*/ 438001 h 562265"/>
              <a:gd name="connsiteX7" fmla="*/ 542861 w 600653"/>
              <a:gd name="connsiteY7" fmla="*/ 438001 h 562265"/>
              <a:gd name="connsiteX8" fmla="*/ 562125 w 600653"/>
              <a:gd name="connsiteY8" fmla="*/ 418766 h 562265"/>
              <a:gd name="connsiteX9" fmla="*/ 562125 w 600653"/>
              <a:gd name="connsiteY9" fmla="*/ 381063 h 562265"/>
              <a:gd name="connsiteX10" fmla="*/ 300326 w 600653"/>
              <a:gd name="connsiteY10" fmla="*/ 210426 h 562265"/>
              <a:gd name="connsiteX11" fmla="*/ 315710 w 600653"/>
              <a:gd name="connsiteY11" fmla="*/ 225826 h 562265"/>
              <a:gd name="connsiteX12" fmla="*/ 315710 w 600653"/>
              <a:gd name="connsiteY12" fmla="*/ 251620 h 562265"/>
              <a:gd name="connsiteX13" fmla="*/ 300326 w 600653"/>
              <a:gd name="connsiteY13" fmla="*/ 267019 h 562265"/>
              <a:gd name="connsiteX14" fmla="*/ 284943 w 600653"/>
              <a:gd name="connsiteY14" fmla="*/ 251620 h 562265"/>
              <a:gd name="connsiteX15" fmla="*/ 284943 w 600653"/>
              <a:gd name="connsiteY15" fmla="*/ 225826 h 562265"/>
              <a:gd name="connsiteX16" fmla="*/ 300326 w 600653"/>
              <a:gd name="connsiteY16" fmla="*/ 210426 h 562265"/>
              <a:gd name="connsiteX17" fmla="*/ 253291 w 600653"/>
              <a:gd name="connsiteY17" fmla="*/ 184466 h 562265"/>
              <a:gd name="connsiteX18" fmla="*/ 243081 w 600653"/>
              <a:gd name="connsiteY18" fmla="*/ 194851 h 562265"/>
              <a:gd name="connsiteX19" fmla="*/ 243081 w 600653"/>
              <a:gd name="connsiteY19" fmla="*/ 281397 h 562265"/>
              <a:gd name="connsiteX20" fmla="*/ 253291 w 600653"/>
              <a:gd name="connsiteY20" fmla="*/ 291782 h 562265"/>
              <a:gd name="connsiteX21" fmla="*/ 347292 w 600653"/>
              <a:gd name="connsiteY21" fmla="*/ 291782 h 562265"/>
              <a:gd name="connsiteX22" fmla="*/ 357502 w 600653"/>
              <a:gd name="connsiteY22" fmla="*/ 281397 h 562265"/>
              <a:gd name="connsiteX23" fmla="*/ 357502 w 600653"/>
              <a:gd name="connsiteY23" fmla="*/ 194851 h 562265"/>
              <a:gd name="connsiteX24" fmla="*/ 347292 w 600653"/>
              <a:gd name="connsiteY24" fmla="*/ 184466 h 562265"/>
              <a:gd name="connsiteX25" fmla="*/ 300292 w 600653"/>
              <a:gd name="connsiteY25" fmla="*/ 100420 h 562265"/>
              <a:gd name="connsiteX26" fmla="*/ 258299 w 600653"/>
              <a:gd name="connsiteY26" fmla="*/ 142347 h 562265"/>
              <a:gd name="connsiteX27" fmla="*/ 258299 w 600653"/>
              <a:gd name="connsiteY27" fmla="*/ 153694 h 562265"/>
              <a:gd name="connsiteX28" fmla="*/ 342477 w 600653"/>
              <a:gd name="connsiteY28" fmla="*/ 153694 h 562265"/>
              <a:gd name="connsiteX29" fmla="*/ 342477 w 600653"/>
              <a:gd name="connsiteY29" fmla="*/ 142347 h 562265"/>
              <a:gd name="connsiteX30" fmla="*/ 300292 w 600653"/>
              <a:gd name="connsiteY30" fmla="*/ 100420 h 562265"/>
              <a:gd name="connsiteX31" fmla="*/ 300292 w 600653"/>
              <a:gd name="connsiteY31" fmla="*/ 69648 h 562265"/>
              <a:gd name="connsiteX32" fmla="*/ 373297 w 600653"/>
              <a:gd name="connsiteY32" fmla="*/ 142347 h 562265"/>
              <a:gd name="connsiteX33" fmla="*/ 373297 w 600653"/>
              <a:gd name="connsiteY33" fmla="*/ 161964 h 562265"/>
              <a:gd name="connsiteX34" fmla="*/ 373104 w 600653"/>
              <a:gd name="connsiteY34" fmla="*/ 162925 h 562265"/>
              <a:gd name="connsiteX35" fmla="*/ 388322 w 600653"/>
              <a:gd name="connsiteY35" fmla="*/ 194851 h 562265"/>
              <a:gd name="connsiteX36" fmla="*/ 388322 w 600653"/>
              <a:gd name="connsiteY36" fmla="*/ 281397 h 562265"/>
              <a:gd name="connsiteX37" fmla="*/ 347292 w 600653"/>
              <a:gd name="connsiteY37" fmla="*/ 322554 h 562265"/>
              <a:gd name="connsiteX38" fmla="*/ 253291 w 600653"/>
              <a:gd name="connsiteY38" fmla="*/ 322554 h 562265"/>
              <a:gd name="connsiteX39" fmla="*/ 212261 w 600653"/>
              <a:gd name="connsiteY39" fmla="*/ 281397 h 562265"/>
              <a:gd name="connsiteX40" fmla="*/ 212261 w 600653"/>
              <a:gd name="connsiteY40" fmla="*/ 194851 h 562265"/>
              <a:gd name="connsiteX41" fmla="*/ 227479 w 600653"/>
              <a:gd name="connsiteY41" fmla="*/ 162925 h 562265"/>
              <a:gd name="connsiteX42" fmla="*/ 227479 w 600653"/>
              <a:gd name="connsiteY42" fmla="*/ 161964 h 562265"/>
              <a:gd name="connsiteX43" fmla="*/ 227479 w 600653"/>
              <a:gd name="connsiteY43" fmla="*/ 142347 h 562265"/>
              <a:gd name="connsiteX44" fmla="*/ 300292 w 600653"/>
              <a:gd name="connsiteY44" fmla="*/ 69648 h 562265"/>
              <a:gd name="connsiteX45" fmla="*/ 57792 w 600653"/>
              <a:gd name="connsiteY45" fmla="*/ 38472 h 562265"/>
              <a:gd name="connsiteX46" fmla="*/ 38528 w 600653"/>
              <a:gd name="connsiteY46" fmla="*/ 57708 h 562265"/>
              <a:gd name="connsiteX47" fmla="*/ 38528 w 600653"/>
              <a:gd name="connsiteY47" fmla="*/ 342591 h 562265"/>
              <a:gd name="connsiteX48" fmla="*/ 562125 w 600653"/>
              <a:gd name="connsiteY48" fmla="*/ 342591 h 562265"/>
              <a:gd name="connsiteX49" fmla="*/ 562125 w 600653"/>
              <a:gd name="connsiteY49" fmla="*/ 57708 h 562265"/>
              <a:gd name="connsiteX50" fmla="*/ 542861 w 600653"/>
              <a:gd name="connsiteY50" fmla="*/ 38472 h 562265"/>
              <a:gd name="connsiteX51" fmla="*/ 57792 w 600653"/>
              <a:gd name="connsiteY51" fmla="*/ 0 h 562265"/>
              <a:gd name="connsiteX52" fmla="*/ 542861 w 600653"/>
              <a:gd name="connsiteY52" fmla="*/ 0 h 562265"/>
              <a:gd name="connsiteX53" fmla="*/ 600653 w 600653"/>
              <a:gd name="connsiteY53" fmla="*/ 57708 h 562265"/>
              <a:gd name="connsiteX54" fmla="*/ 600653 w 600653"/>
              <a:gd name="connsiteY54" fmla="*/ 418766 h 562265"/>
              <a:gd name="connsiteX55" fmla="*/ 542861 w 600653"/>
              <a:gd name="connsiteY55" fmla="*/ 476473 h 562265"/>
              <a:gd name="connsiteX56" fmla="*/ 395298 w 600653"/>
              <a:gd name="connsiteY56" fmla="*/ 476473 h 562265"/>
              <a:gd name="connsiteX57" fmla="*/ 395298 w 600653"/>
              <a:gd name="connsiteY57" fmla="*/ 523793 h 562265"/>
              <a:gd name="connsiteX58" fmla="*/ 460411 w 600653"/>
              <a:gd name="connsiteY58" fmla="*/ 523793 h 562265"/>
              <a:gd name="connsiteX59" fmla="*/ 479675 w 600653"/>
              <a:gd name="connsiteY59" fmla="*/ 543029 h 562265"/>
              <a:gd name="connsiteX60" fmla="*/ 460411 w 600653"/>
              <a:gd name="connsiteY60" fmla="*/ 562265 h 562265"/>
              <a:gd name="connsiteX61" fmla="*/ 140435 w 600653"/>
              <a:gd name="connsiteY61" fmla="*/ 562265 h 562265"/>
              <a:gd name="connsiteX62" fmla="*/ 121171 w 600653"/>
              <a:gd name="connsiteY62" fmla="*/ 543029 h 562265"/>
              <a:gd name="connsiteX63" fmla="*/ 140435 w 600653"/>
              <a:gd name="connsiteY63" fmla="*/ 523793 h 562265"/>
              <a:gd name="connsiteX64" fmla="*/ 205355 w 600653"/>
              <a:gd name="connsiteY64" fmla="*/ 523793 h 562265"/>
              <a:gd name="connsiteX65" fmla="*/ 205355 w 600653"/>
              <a:gd name="connsiteY65" fmla="*/ 476473 h 562265"/>
              <a:gd name="connsiteX66" fmla="*/ 57792 w 600653"/>
              <a:gd name="connsiteY66" fmla="*/ 476473 h 562265"/>
              <a:gd name="connsiteX67" fmla="*/ 0 w 600653"/>
              <a:gd name="connsiteY67" fmla="*/ 418766 h 562265"/>
              <a:gd name="connsiteX68" fmla="*/ 0 w 600653"/>
              <a:gd name="connsiteY68" fmla="*/ 57708 h 562265"/>
              <a:gd name="connsiteX69" fmla="*/ 57792 w 600653"/>
              <a:gd name="connsiteY69" fmla="*/ 0 h 56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00653" h="562265">
                <a:moveTo>
                  <a:pt x="243883" y="476473"/>
                </a:moveTo>
                <a:lnTo>
                  <a:pt x="243883" y="521100"/>
                </a:lnTo>
                <a:lnTo>
                  <a:pt x="356770" y="521100"/>
                </a:lnTo>
                <a:lnTo>
                  <a:pt x="356770" y="476473"/>
                </a:lnTo>
                <a:close/>
                <a:moveTo>
                  <a:pt x="38528" y="381063"/>
                </a:moveTo>
                <a:lnTo>
                  <a:pt x="38528" y="418766"/>
                </a:lnTo>
                <a:cubicBezTo>
                  <a:pt x="38528" y="429345"/>
                  <a:pt x="47197" y="438001"/>
                  <a:pt x="57792" y="438001"/>
                </a:cubicBezTo>
                <a:lnTo>
                  <a:pt x="542861" y="438001"/>
                </a:lnTo>
                <a:cubicBezTo>
                  <a:pt x="553649" y="438001"/>
                  <a:pt x="562125" y="429345"/>
                  <a:pt x="562125" y="418766"/>
                </a:cubicBezTo>
                <a:lnTo>
                  <a:pt x="562125" y="381063"/>
                </a:lnTo>
                <a:close/>
                <a:moveTo>
                  <a:pt x="300326" y="210426"/>
                </a:moveTo>
                <a:cubicBezTo>
                  <a:pt x="308787" y="210426"/>
                  <a:pt x="315710" y="217356"/>
                  <a:pt x="315710" y="225826"/>
                </a:cubicBezTo>
                <a:lnTo>
                  <a:pt x="315710" y="251620"/>
                </a:lnTo>
                <a:cubicBezTo>
                  <a:pt x="315710" y="260089"/>
                  <a:pt x="308787" y="267019"/>
                  <a:pt x="300326" y="267019"/>
                </a:cubicBezTo>
                <a:cubicBezTo>
                  <a:pt x="291866" y="267019"/>
                  <a:pt x="284943" y="260089"/>
                  <a:pt x="284943" y="251620"/>
                </a:cubicBezTo>
                <a:lnTo>
                  <a:pt x="284943" y="225826"/>
                </a:lnTo>
                <a:cubicBezTo>
                  <a:pt x="284943" y="217356"/>
                  <a:pt x="291866" y="210426"/>
                  <a:pt x="300326" y="210426"/>
                </a:cubicBezTo>
                <a:close/>
                <a:moveTo>
                  <a:pt x="253291" y="184466"/>
                </a:moveTo>
                <a:cubicBezTo>
                  <a:pt x="247897" y="184466"/>
                  <a:pt x="243081" y="189274"/>
                  <a:pt x="243081" y="194851"/>
                </a:cubicBezTo>
                <a:lnTo>
                  <a:pt x="243081" y="281397"/>
                </a:lnTo>
                <a:cubicBezTo>
                  <a:pt x="243081" y="286974"/>
                  <a:pt x="247897" y="291782"/>
                  <a:pt x="253291" y="291782"/>
                </a:cubicBezTo>
                <a:lnTo>
                  <a:pt x="347292" y="291782"/>
                </a:lnTo>
                <a:cubicBezTo>
                  <a:pt x="352879" y="291782"/>
                  <a:pt x="357502" y="286974"/>
                  <a:pt x="357502" y="281397"/>
                </a:cubicBezTo>
                <a:lnTo>
                  <a:pt x="357502" y="194851"/>
                </a:lnTo>
                <a:cubicBezTo>
                  <a:pt x="357502" y="189274"/>
                  <a:pt x="352879" y="184466"/>
                  <a:pt x="347292" y="184466"/>
                </a:cubicBezTo>
                <a:close/>
                <a:moveTo>
                  <a:pt x="300292" y="100420"/>
                </a:moveTo>
                <a:cubicBezTo>
                  <a:pt x="277176" y="100420"/>
                  <a:pt x="258299" y="119268"/>
                  <a:pt x="258299" y="142347"/>
                </a:cubicBezTo>
                <a:lnTo>
                  <a:pt x="258299" y="153694"/>
                </a:lnTo>
                <a:lnTo>
                  <a:pt x="342477" y="153694"/>
                </a:lnTo>
                <a:lnTo>
                  <a:pt x="342477" y="142347"/>
                </a:lnTo>
                <a:cubicBezTo>
                  <a:pt x="342477" y="119268"/>
                  <a:pt x="323599" y="100420"/>
                  <a:pt x="300292" y="100420"/>
                </a:cubicBezTo>
                <a:close/>
                <a:moveTo>
                  <a:pt x="300292" y="69648"/>
                </a:moveTo>
                <a:cubicBezTo>
                  <a:pt x="340551" y="69648"/>
                  <a:pt x="373297" y="102343"/>
                  <a:pt x="373297" y="142347"/>
                </a:cubicBezTo>
                <a:lnTo>
                  <a:pt x="373297" y="161964"/>
                </a:lnTo>
                <a:cubicBezTo>
                  <a:pt x="373297" y="162348"/>
                  <a:pt x="373104" y="162541"/>
                  <a:pt x="373104" y="162925"/>
                </a:cubicBezTo>
                <a:cubicBezTo>
                  <a:pt x="382351" y="170426"/>
                  <a:pt x="388322" y="181965"/>
                  <a:pt x="388322" y="194851"/>
                </a:cubicBezTo>
                <a:lnTo>
                  <a:pt x="388322" y="281397"/>
                </a:lnTo>
                <a:cubicBezTo>
                  <a:pt x="388322" y="304091"/>
                  <a:pt x="370022" y="322554"/>
                  <a:pt x="347292" y="322554"/>
                </a:cubicBezTo>
                <a:lnTo>
                  <a:pt x="253291" y="322554"/>
                </a:lnTo>
                <a:cubicBezTo>
                  <a:pt x="230753" y="322554"/>
                  <a:pt x="212261" y="304091"/>
                  <a:pt x="212261" y="281397"/>
                </a:cubicBezTo>
                <a:lnTo>
                  <a:pt x="212261" y="194851"/>
                </a:lnTo>
                <a:cubicBezTo>
                  <a:pt x="212261" y="181965"/>
                  <a:pt x="218232" y="170426"/>
                  <a:pt x="227479" y="162925"/>
                </a:cubicBezTo>
                <a:cubicBezTo>
                  <a:pt x="227479" y="162541"/>
                  <a:pt x="227479" y="162348"/>
                  <a:pt x="227479" y="161964"/>
                </a:cubicBezTo>
                <a:lnTo>
                  <a:pt x="227479" y="142347"/>
                </a:lnTo>
                <a:cubicBezTo>
                  <a:pt x="227479" y="102343"/>
                  <a:pt x="260225" y="69648"/>
                  <a:pt x="300292" y="69648"/>
                </a:cubicBezTo>
                <a:close/>
                <a:moveTo>
                  <a:pt x="57792" y="38472"/>
                </a:moveTo>
                <a:cubicBezTo>
                  <a:pt x="47197" y="38472"/>
                  <a:pt x="38528" y="47128"/>
                  <a:pt x="38528" y="57708"/>
                </a:cubicBezTo>
                <a:lnTo>
                  <a:pt x="38528" y="342591"/>
                </a:lnTo>
                <a:lnTo>
                  <a:pt x="562125" y="342591"/>
                </a:lnTo>
                <a:lnTo>
                  <a:pt x="562125" y="57708"/>
                </a:lnTo>
                <a:cubicBezTo>
                  <a:pt x="562125" y="47128"/>
                  <a:pt x="553649" y="38472"/>
                  <a:pt x="542861" y="38472"/>
                </a:cubicBezTo>
                <a:close/>
                <a:moveTo>
                  <a:pt x="57792" y="0"/>
                </a:moveTo>
                <a:lnTo>
                  <a:pt x="542861" y="0"/>
                </a:lnTo>
                <a:cubicBezTo>
                  <a:pt x="574839" y="0"/>
                  <a:pt x="600653" y="25776"/>
                  <a:pt x="600653" y="57708"/>
                </a:cubicBezTo>
                <a:lnTo>
                  <a:pt x="600653" y="418766"/>
                </a:lnTo>
                <a:cubicBezTo>
                  <a:pt x="600653" y="450505"/>
                  <a:pt x="574839" y="476473"/>
                  <a:pt x="542861" y="476473"/>
                </a:cubicBezTo>
                <a:lnTo>
                  <a:pt x="395298" y="476473"/>
                </a:lnTo>
                <a:lnTo>
                  <a:pt x="395298" y="523793"/>
                </a:lnTo>
                <a:lnTo>
                  <a:pt x="460411" y="523793"/>
                </a:lnTo>
                <a:cubicBezTo>
                  <a:pt x="471006" y="523793"/>
                  <a:pt x="479675" y="532257"/>
                  <a:pt x="479675" y="543029"/>
                </a:cubicBezTo>
                <a:cubicBezTo>
                  <a:pt x="479675" y="553609"/>
                  <a:pt x="471006" y="562265"/>
                  <a:pt x="460411" y="562265"/>
                </a:cubicBezTo>
                <a:lnTo>
                  <a:pt x="140435" y="562265"/>
                </a:lnTo>
                <a:cubicBezTo>
                  <a:pt x="129840" y="562265"/>
                  <a:pt x="121171" y="553609"/>
                  <a:pt x="121171" y="543029"/>
                </a:cubicBezTo>
                <a:cubicBezTo>
                  <a:pt x="121171" y="532257"/>
                  <a:pt x="129840" y="523793"/>
                  <a:pt x="140435" y="523793"/>
                </a:cubicBezTo>
                <a:lnTo>
                  <a:pt x="205355" y="523793"/>
                </a:lnTo>
                <a:lnTo>
                  <a:pt x="205355" y="476473"/>
                </a:lnTo>
                <a:lnTo>
                  <a:pt x="57792" y="476473"/>
                </a:lnTo>
                <a:cubicBezTo>
                  <a:pt x="26006" y="476473"/>
                  <a:pt x="0" y="450505"/>
                  <a:pt x="0" y="418766"/>
                </a:cubicBezTo>
                <a:lnTo>
                  <a:pt x="0" y="57708"/>
                </a:lnTo>
                <a:cubicBezTo>
                  <a:pt x="0" y="25776"/>
                  <a:pt x="26006" y="0"/>
                  <a:pt x="577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07" tIns="45703" rIns="91407" bIns="45703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椭圆 30" descr="D:\51PPT模板网\51pptmoban.com\图片.jpg"/>
          <p:cNvSpPr/>
          <p:nvPr/>
        </p:nvSpPr>
        <p:spPr>
          <a:xfrm>
            <a:off x="5103155" y="4252244"/>
            <a:ext cx="408406" cy="364192"/>
          </a:xfrm>
          <a:custGeom>
            <a:avLst/>
            <a:gdLst>
              <a:gd name="connsiteX0" fmla="*/ 387263 w 605522"/>
              <a:gd name="connsiteY0" fmla="*/ 417395 h 539967"/>
              <a:gd name="connsiteX1" fmla="*/ 537638 w 605522"/>
              <a:gd name="connsiteY1" fmla="*/ 417395 h 539967"/>
              <a:gd name="connsiteX2" fmla="*/ 537638 w 605522"/>
              <a:gd name="connsiteY2" fmla="*/ 459762 h 539967"/>
              <a:gd name="connsiteX3" fmla="*/ 525026 w 605522"/>
              <a:gd name="connsiteY3" fmla="*/ 472366 h 539967"/>
              <a:gd name="connsiteX4" fmla="*/ 399875 w 605522"/>
              <a:gd name="connsiteY4" fmla="*/ 472366 h 539967"/>
              <a:gd name="connsiteX5" fmla="*/ 387263 w 605522"/>
              <a:gd name="connsiteY5" fmla="*/ 459762 h 539967"/>
              <a:gd name="connsiteX6" fmla="*/ 387263 w 605522"/>
              <a:gd name="connsiteY6" fmla="*/ 333069 h 539967"/>
              <a:gd name="connsiteX7" fmla="*/ 537638 w 605522"/>
              <a:gd name="connsiteY7" fmla="*/ 333069 h 539967"/>
              <a:gd name="connsiteX8" fmla="*/ 537638 w 605522"/>
              <a:gd name="connsiteY8" fmla="*/ 385711 h 539967"/>
              <a:gd name="connsiteX9" fmla="*/ 387263 w 605522"/>
              <a:gd name="connsiteY9" fmla="*/ 385711 h 539967"/>
              <a:gd name="connsiteX10" fmla="*/ 387263 w 605522"/>
              <a:gd name="connsiteY10" fmla="*/ 248743 h 539967"/>
              <a:gd name="connsiteX11" fmla="*/ 537638 w 605522"/>
              <a:gd name="connsiteY11" fmla="*/ 248743 h 539967"/>
              <a:gd name="connsiteX12" fmla="*/ 537638 w 605522"/>
              <a:gd name="connsiteY12" fmla="*/ 301455 h 539967"/>
              <a:gd name="connsiteX13" fmla="*/ 387263 w 605522"/>
              <a:gd name="connsiteY13" fmla="*/ 301455 h 539967"/>
              <a:gd name="connsiteX14" fmla="*/ 130818 w 605522"/>
              <a:gd name="connsiteY14" fmla="*/ 197654 h 539967"/>
              <a:gd name="connsiteX15" fmla="*/ 175563 w 605522"/>
              <a:gd name="connsiteY15" fmla="*/ 197654 h 539967"/>
              <a:gd name="connsiteX16" fmla="*/ 183133 w 605522"/>
              <a:gd name="connsiteY16" fmla="*/ 201530 h 539967"/>
              <a:gd name="connsiteX17" fmla="*/ 184589 w 605522"/>
              <a:gd name="connsiteY17" fmla="*/ 209961 h 539967"/>
              <a:gd name="connsiteX18" fmla="*/ 157121 w 605522"/>
              <a:gd name="connsiteY18" fmla="*/ 300470 h 539967"/>
              <a:gd name="connsiteX19" fmla="*/ 177213 w 605522"/>
              <a:gd name="connsiteY19" fmla="*/ 300470 h 539967"/>
              <a:gd name="connsiteX20" fmla="*/ 185269 w 605522"/>
              <a:gd name="connsiteY20" fmla="*/ 304927 h 539967"/>
              <a:gd name="connsiteX21" fmla="*/ 185754 w 605522"/>
              <a:gd name="connsiteY21" fmla="*/ 314036 h 539967"/>
              <a:gd name="connsiteX22" fmla="*/ 125771 w 605522"/>
              <a:gd name="connsiteY22" fmla="*/ 438752 h 539967"/>
              <a:gd name="connsiteX23" fmla="*/ 121597 w 605522"/>
              <a:gd name="connsiteY23" fmla="*/ 440691 h 539967"/>
              <a:gd name="connsiteX24" fmla="*/ 118976 w 605522"/>
              <a:gd name="connsiteY24" fmla="*/ 437008 h 539967"/>
              <a:gd name="connsiteX25" fmla="*/ 125382 w 605522"/>
              <a:gd name="connsiteY25" fmla="*/ 336324 h 539967"/>
              <a:gd name="connsiteX26" fmla="*/ 94323 w 605522"/>
              <a:gd name="connsiteY26" fmla="*/ 336324 h 539967"/>
              <a:gd name="connsiteX27" fmla="*/ 86655 w 605522"/>
              <a:gd name="connsiteY27" fmla="*/ 332545 h 539967"/>
              <a:gd name="connsiteX28" fmla="*/ 85199 w 605522"/>
              <a:gd name="connsiteY28" fmla="*/ 324114 h 539967"/>
              <a:gd name="connsiteX29" fmla="*/ 121597 w 605522"/>
              <a:gd name="connsiteY29" fmla="*/ 204437 h 539967"/>
              <a:gd name="connsiteX30" fmla="*/ 130818 w 605522"/>
              <a:gd name="connsiteY30" fmla="*/ 197654 h 539967"/>
              <a:gd name="connsiteX31" fmla="*/ 399875 w 605522"/>
              <a:gd name="connsiteY31" fmla="*/ 162230 h 539967"/>
              <a:gd name="connsiteX32" fmla="*/ 525026 w 605522"/>
              <a:gd name="connsiteY32" fmla="*/ 162230 h 539967"/>
              <a:gd name="connsiteX33" fmla="*/ 537638 w 605522"/>
              <a:gd name="connsiteY33" fmla="*/ 174720 h 539967"/>
              <a:gd name="connsiteX34" fmla="*/ 537638 w 605522"/>
              <a:gd name="connsiteY34" fmla="*/ 217130 h 539967"/>
              <a:gd name="connsiteX35" fmla="*/ 387263 w 605522"/>
              <a:gd name="connsiteY35" fmla="*/ 217130 h 539967"/>
              <a:gd name="connsiteX36" fmla="*/ 387263 w 605522"/>
              <a:gd name="connsiteY36" fmla="*/ 174720 h 539967"/>
              <a:gd name="connsiteX37" fmla="*/ 399875 w 605522"/>
              <a:gd name="connsiteY37" fmla="*/ 162230 h 539967"/>
              <a:gd name="connsiteX38" fmla="*/ 364282 w 605522"/>
              <a:gd name="connsiteY38" fmla="*/ 136615 h 539967"/>
              <a:gd name="connsiteX39" fmla="*/ 361662 w 605522"/>
              <a:gd name="connsiteY39" fmla="*/ 139231 h 539967"/>
              <a:gd name="connsiteX40" fmla="*/ 361662 w 605522"/>
              <a:gd name="connsiteY40" fmla="*/ 495204 h 539967"/>
              <a:gd name="connsiteX41" fmla="*/ 364282 w 605522"/>
              <a:gd name="connsiteY41" fmla="*/ 497820 h 539967"/>
              <a:gd name="connsiteX42" fmla="*/ 560690 w 605522"/>
              <a:gd name="connsiteY42" fmla="*/ 497820 h 539967"/>
              <a:gd name="connsiteX43" fmla="*/ 563310 w 605522"/>
              <a:gd name="connsiteY43" fmla="*/ 495204 h 539967"/>
              <a:gd name="connsiteX44" fmla="*/ 563310 w 605522"/>
              <a:gd name="connsiteY44" fmla="*/ 139231 h 539967"/>
              <a:gd name="connsiteX45" fmla="*/ 560690 w 605522"/>
              <a:gd name="connsiteY45" fmla="*/ 136615 h 539967"/>
              <a:gd name="connsiteX46" fmla="*/ 532840 w 605522"/>
              <a:gd name="connsiteY46" fmla="*/ 136615 h 539967"/>
              <a:gd name="connsiteX47" fmla="*/ 392035 w 605522"/>
              <a:gd name="connsiteY47" fmla="*/ 136615 h 539967"/>
              <a:gd name="connsiteX48" fmla="*/ 44825 w 605522"/>
              <a:gd name="connsiteY48" fmla="*/ 136615 h 539967"/>
              <a:gd name="connsiteX49" fmla="*/ 42206 w 605522"/>
              <a:gd name="connsiteY49" fmla="*/ 139231 h 539967"/>
              <a:gd name="connsiteX50" fmla="*/ 42206 w 605522"/>
              <a:gd name="connsiteY50" fmla="*/ 495204 h 539967"/>
              <a:gd name="connsiteX51" fmla="*/ 44825 w 605522"/>
              <a:gd name="connsiteY51" fmla="*/ 497820 h 539967"/>
              <a:gd name="connsiteX52" fmla="*/ 241106 w 605522"/>
              <a:gd name="connsiteY52" fmla="*/ 497820 h 539967"/>
              <a:gd name="connsiteX53" fmla="*/ 243725 w 605522"/>
              <a:gd name="connsiteY53" fmla="*/ 495204 h 539967"/>
              <a:gd name="connsiteX54" fmla="*/ 243725 w 605522"/>
              <a:gd name="connsiteY54" fmla="*/ 139231 h 539967"/>
              <a:gd name="connsiteX55" fmla="*/ 241106 w 605522"/>
              <a:gd name="connsiteY55" fmla="*/ 136615 h 539967"/>
              <a:gd name="connsiteX56" fmla="*/ 213357 w 605522"/>
              <a:gd name="connsiteY56" fmla="*/ 136615 h 539967"/>
              <a:gd name="connsiteX57" fmla="*/ 72574 w 605522"/>
              <a:gd name="connsiteY57" fmla="*/ 136615 h 539967"/>
              <a:gd name="connsiteX58" fmla="*/ 434248 w 605522"/>
              <a:gd name="connsiteY58" fmla="*/ 42147 h 539967"/>
              <a:gd name="connsiteX59" fmla="*/ 434248 w 605522"/>
              <a:gd name="connsiteY59" fmla="*/ 94468 h 539967"/>
              <a:gd name="connsiteX60" fmla="*/ 490627 w 605522"/>
              <a:gd name="connsiteY60" fmla="*/ 94468 h 539967"/>
              <a:gd name="connsiteX61" fmla="*/ 490627 w 605522"/>
              <a:gd name="connsiteY61" fmla="*/ 42147 h 539967"/>
              <a:gd name="connsiteX62" fmla="*/ 114780 w 605522"/>
              <a:gd name="connsiteY62" fmla="*/ 42147 h 539967"/>
              <a:gd name="connsiteX63" fmla="*/ 114780 w 605522"/>
              <a:gd name="connsiteY63" fmla="*/ 94468 h 539967"/>
              <a:gd name="connsiteX64" fmla="*/ 171151 w 605522"/>
              <a:gd name="connsiteY64" fmla="*/ 94468 h 539967"/>
              <a:gd name="connsiteX65" fmla="*/ 171151 w 605522"/>
              <a:gd name="connsiteY65" fmla="*/ 42147 h 539967"/>
              <a:gd name="connsiteX66" fmla="*/ 426193 w 605522"/>
              <a:gd name="connsiteY66" fmla="*/ 0 h 539967"/>
              <a:gd name="connsiteX67" fmla="*/ 498779 w 605522"/>
              <a:gd name="connsiteY67" fmla="*/ 0 h 539967"/>
              <a:gd name="connsiteX68" fmla="*/ 532840 w 605522"/>
              <a:gd name="connsiteY68" fmla="*/ 34105 h 539967"/>
              <a:gd name="connsiteX69" fmla="*/ 532840 w 605522"/>
              <a:gd name="connsiteY69" fmla="*/ 94468 h 539967"/>
              <a:gd name="connsiteX70" fmla="*/ 560690 w 605522"/>
              <a:gd name="connsiteY70" fmla="*/ 94468 h 539967"/>
              <a:gd name="connsiteX71" fmla="*/ 605522 w 605522"/>
              <a:gd name="connsiteY71" fmla="*/ 139231 h 539967"/>
              <a:gd name="connsiteX72" fmla="*/ 605522 w 605522"/>
              <a:gd name="connsiteY72" fmla="*/ 495204 h 539967"/>
              <a:gd name="connsiteX73" fmla="*/ 560690 w 605522"/>
              <a:gd name="connsiteY73" fmla="*/ 539967 h 539967"/>
              <a:gd name="connsiteX74" fmla="*/ 364282 w 605522"/>
              <a:gd name="connsiteY74" fmla="*/ 539967 h 539967"/>
              <a:gd name="connsiteX75" fmla="*/ 319450 w 605522"/>
              <a:gd name="connsiteY75" fmla="*/ 495204 h 539967"/>
              <a:gd name="connsiteX76" fmla="*/ 319450 w 605522"/>
              <a:gd name="connsiteY76" fmla="*/ 139231 h 539967"/>
              <a:gd name="connsiteX77" fmla="*/ 364282 w 605522"/>
              <a:gd name="connsiteY77" fmla="*/ 94468 h 539967"/>
              <a:gd name="connsiteX78" fmla="*/ 392035 w 605522"/>
              <a:gd name="connsiteY78" fmla="*/ 94468 h 539967"/>
              <a:gd name="connsiteX79" fmla="*/ 392035 w 605522"/>
              <a:gd name="connsiteY79" fmla="*/ 34105 h 539967"/>
              <a:gd name="connsiteX80" fmla="*/ 426193 w 605522"/>
              <a:gd name="connsiteY80" fmla="*/ 0 h 539967"/>
              <a:gd name="connsiteX81" fmla="*/ 106630 w 605522"/>
              <a:gd name="connsiteY81" fmla="*/ 0 h 539967"/>
              <a:gd name="connsiteX82" fmla="*/ 179301 w 605522"/>
              <a:gd name="connsiteY82" fmla="*/ 0 h 539967"/>
              <a:gd name="connsiteX83" fmla="*/ 213357 w 605522"/>
              <a:gd name="connsiteY83" fmla="*/ 34105 h 539967"/>
              <a:gd name="connsiteX84" fmla="*/ 213357 w 605522"/>
              <a:gd name="connsiteY84" fmla="*/ 94468 h 539967"/>
              <a:gd name="connsiteX85" fmla="*/ 241106 w 605522"/>
              <a:gd name="connsiteY85" fmla="*/ 94468 h 539967"/>
              <a:gd name="connsiteX86" fmla="*/ 285931 w 605522"/>
              <a:gd name="connsiteY86" fmla="*/ 139231 h 539967"/>
              <a:gd name="connsiteX87" fmla="*/ 285931 w 605522"/>
              <a:gd name="connsiteY87" fmla="*/ 495204 h 539967"/>
              <a:gd name="connsiteX88" fmla="*/ 241106 w 605522"/>
              <a:gd name="connsiteY88" fmla="*/ 539967 h 539967"/>
              <a:gd name="connsiteX89" fmla="*/ 44825 w 605522"/>
              <a:gd name="connsiteY89" fmla="*/ 539967 h 539967"/>
              <a:gd name="connsiteX90" fmla="*/ 0 w 605522"/>
              <a:gd name="connsiteY90" fmla="*/ 495204 h 539967"/>
              <a:gd name="connsiteX91" fmla="*/ 0 w 605522"/>
              <a:gd name="connsiteY91" fmla="*/ 139231 h 539967"/>
              <a:gd name="connsiteX92" fmla="*/ 44825 w 605522"/>
              <a:gd name="connsiteY92" fmla="*/ 94468 h 539967"/>
              <a:gd name="connsiteX93" fmla="*/ 72574 w 605522"/>
              <a:gd name="connsiteY93" fmla="*/ 94468 h 539967"/>
              <a:gd name="connsiteX94" fmla="*/ 72574 w 605522"/>
              <a:gd name="connsiteY94" fmla="*/ 34105 h 539967"/>
              <a:gd name="connsiteX95" fmla="*/ 106630 w 605522"/>
              <a:gd name="connsiteY95" fmla="*/ 0 h 5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605522" h="539967">
                <a:moveTo>
                  <a:pt x="387263" y="417395"/>
                </a:moveTo>
                <a:lnTo>
                  <a:pt x="537638" y="417395"/>
                </a:lnTo>
                <a:lnTo>
                  <a:pt x="537638" y="459762"/>
                </a:lnTo>
                <a:cubicBezTo>
                  <a:pt x="537638" y="466743"/>
                  <a:pt x="532011" y="472366"/>
                  <a:pt x="525026" y="472366"/>
                </a:cubicBezTo>
                <a:lnTo>
                  <a:pt x="399875" y="472366"/>
                </a:lnTo>
                <a:cubicBezTo>
                  <a:pt x="392890" y="472366"/>
                  <a:pt x="387263" y="466743"/>
                  <a:pt x="387263" y="459762"/>
                </a:cubicBezTo>
                <a:close/>
                <a:moveTo>
                  <a:pt x="387263" y="333069"/>
                </a:moveTo>
                <a:lnTo>
                  <a:pt x="537638" y="333069"/>
                </a:lnTo>
                <a:lnTo>
                  <a:pt x="537638" y="385711"/>
                </a:lnTo>
                <a:lnTo>
                  <a:pt x="387263" y="385711"/>
                </a:lnTo>
                <a:close/>
                <a:moveTo>
                  <a:pt x="387263" y="248743"/>
                </a:moveTo>
                <a:lnTo>
                  <a:pt x="537638" y="248743"/>
                </a:lnTo>
                <a:lnTo>
                  <a:pt x="537638" y="301455"/>
                </a:lnTo>
                <a:lnTo>
                  <a:pt x="387263" y="301455"/>
                </a:lnTo>
                <a:close/>
                <a:moveTo>
                  <a:pt x="130818" y="197654"/>
                </a:moveTo>
                <a:lnTo>
                  <a:pt x="175563" y="197654"/>
                </a:lnTo>
                <a:cubicBezTo>
                  <a:pt x="178572" y="197654"/>
                  <a:pt x="181386" y="199108"/>
                  <a:pt x="183133" y="201530"/>
                </a:cubicBezTo>
                <a:cubicBezTo>
                  <a:pt x="184978" y="203953"/>
                  <a:pt x="185463" y="207054"/>
                  <a:pt x="184589" y="209961"/>
                </a:cubicBezTo>
                <a:lnTo>
                  <a:pt x="157121" y="300470"/>
                </a:lnTo>
                <a:lnTo>
                  <a:pt x="177213" y="300470"/>
                </a:lnTo>
                <a:cubicBezTo>
                  <a:pt x="180416" y="300470"/>
                  <a:pt x="183522" y="302117"/>
                  <a:pt x="185269" y="304927"/>
                </a:cubicBezTo>
                <a:cubicBezTo>
                  <a:pt x="187016" y="307641"/>
                  <a:pt x="187210" y="311129"/>
                  <a:pt x="185754" y="314036"/>
                </a:cubicBezTo>
                <a:lnTo>
                  <a:pt x="125771" y="438752"/>
                </a:lnTo>
                <a:cubicBezTo>
                  <a:pt x="124994" y="440303"/>
                  <a:pt x="123247" y="441175"/>
                  <a:pt x="121597" y="440691"/>
                </a:cubicBezTo>
                <a:cubicBezTo>
                  <a:pt x="119947" y="440303"/>
                  <a:pt x="118879" y="438752"/>
                  <a:pt x="118976" y="437008"/>
                </a:cubicBezTo>
                <a:lnTo>
                  <a:pt x="125382" y="336324"/>
                </a:lnTo>
                <a:lnTo>
                  <a:pt x="94323" y="336324"/>
                </a:lnTo>
                <a:cubicBezTo>
                  <a:pt x="91314" y="336324"/>
                  <a:pt x="88500" y="334968"/>
                  <a:pt x="86655" y="332545"/>
                </a:cubicBezTo>
                <a:cubicBezTo>
                  <a:pt x="84908" y="330122"/>
                  <a:pt x="84326" y="326925"/>
                  <a:pt x="85199" y="324114"/>
                </a:cubicBezTo>
                <a:lnTo>
                  <a:pt x="121597" y="204437"/>
                </a:lnTo>
                <a:cubicBezTo>
                  <a:pt x="122859" y="200464"/>
                  <a:pt x="126547" y="197654"/>
                  <a:pt x="130818" y="197654"/>
                </a:cubicBezTo>
                <a:close/>
                <a:moveTo>
                  <a:pt x="399875" y="162230"/>
                </a:moveTo>
                <a:lnTo>
                  <a:pt x="525026" y="162230"/>
                </a:lnTo>
                <a:cubicBezTo>
                  <a:pt x="532011" y="162230"/>
                  <a:pt x="537638" y="167846"/>
                  <a:pt x="537638" y="174720"/>
                </a:cubicBezTo>
                <a:lnTo>
                  <a:pt x="537638" y="217130"/>
                </a:lnTo>
                <a:lnTo>
                  <a:pt x="387263" y="217130"/>
                </a:lnTo>
                <a:lnTo>
                  <a:pt x="387263" y="174720"/>
                </a:lnTo>
                <a:cubicBezTo>
                  <a:pt x="387263" y="167846"/>
                  <a:pt x="392890" y="162230"/>
                  <a:pt x="399875" y="162230"/>
                </a:cubicBezTo>
                <a:close/>
                <a:moveTo>
                  <a:pt x="364282" y="136615"/>
                </a:moveTo>
                <a:cubicBezTo>
                  <a:pt x="362827" y="136615"/>
                  <a:pt x="361662" y="137777"/>
                  <a:pt x="361662" y="139231"/>
                </a:cubicBezTo>
                <a:lnTo>
                  <a:pt x="361662" y="495204"/>
                </a:lnTo>
                <a:cubicBezTo>
                  <a:pt x="361662" y="496657"/>
                  <a:pt x="362827" y="497820"/>
                  <a:pt x="364282" y="497820"/>
                </a:cubicBezTo>
                <a:lnTo>
                  <a:pt x="560690" y="497820"/>
                </a:lnTo>
                <a:cubicBezTo>
                  <a:pt x="562145" y="497820"/>
                  <a:pt x="563310" y="496657"/>
                  <a:pt x="563310" y="495204"/>
                </a:cubicBezTo>
                <a:lnTo>
                  <a:pt x="563310" y="139231"/>
                </a:lnTo>
                <a:cubicBezTo>
                  <a:pt x="563310" y="137777"/>
                  <a:pt x="562048" y="136615"/>
                  <a:pt x="560690" y="136615"/>
                </a:cubicBezTo>
                <a:lnTo>
                  <a:pt x="532840" y="136615"/>
                </a:lnTo>
                <a:lnTo>
                  <a:pt x="392035" y="136615"/>
                </a:lnTo>
                <a:close/>
                <a:moveTo>
                  <a:pt x="44825" y="136615"/>
                </a:moveTo>
                <a:cubicBezTo>
                  <a:pt x="43370" y="136615"/>
                  <a:pt x="42206" y="137777"/>
                  <a:pt x="42206" y="139231"/>
                </a:cubicBezTo>
                <a:lnTo>
                  <a:pt x="42206" y="495204"/>
                </a:lnTo>
                <a:cubicBezTo>
                  <a:pt x="42206" y="496657"/>
                  <a:pt x="43370" y="497820"/>
                  <a:pt x="44825" y="497820"/>
                </a:cubicBezTo>
                <a:lnTo>
                  <a:pt x="241106" y="497820"/>
                </a:lnTo>
                <a:cubicBezTo>
                  <a:pt x="242561" y="497820"/>
                  <a:pt x="243725" y="496657"/>
                  <a:pt x="243725" y="495204"/>
                </a:cubicBezTo>
                <a:lnTo>
                  <a:pt x="243725" y="139231"/>
                </a:lnTo>
                <a:cubicBezTo>
                  <a:pt x="243725" y="137777"/>
                  <a:pt x="242561" y="136615"/>
                  <a:pt x="241106" y="136615"/>
                </a:cubicBezTo>
                <a:lnTo>
                  <a:pt x="213357" y="136615"/>
                </a:lnTo>
                <a:lnTo>
                  <a:pt x="72574" y="136615"/>
                </a:lnTo>
                <a:close/>
                <a:moveTo>
                  <a:pt x="434248" y="42147"/>
                </a:moveTo>
                <a:lnTo>
                  <a:pt x="434248" y="94468"/>
                </a:lnTo>
                <a:lnTo>
                  <a:pt x="490627" y="94468"/>
                </a:lnTo>
                <a:lnTo>
                  <a:pt x="490627" y="42147"/>
                </a:lnTo>
                <a:close/>
                <a:moveTo>
                  <a:pt x="114780" y="42147"/>
                </a:moveTo>
                <a:lnTo>
                  <a:pt x="114780" y="94468"/>
                </a:lnTo>
                <a:lnTo>
                  <a:pt x="171151" y="94468"/>
                </a:lnTo>
                <a:lnTo>
                  <a:pt x="171151" y="42147"/>
                </a:lnTo>
                <a:close/>
                <a:moveTo>
                  <a:pt x="426193" y="0"/>
                </a:moveTo>
                <a:lnTo>
                  <a:pt x="498779" y="0"/>
                </a:lnTo>
                <a:cubicBezTo>
                  <a:pt x="517604" y="0"/>
                  <a:pt x="532840" y="15309"/>
                  <a:pt x="532840" y="34105"/>
                </a:cubicBezTo>
                <a:lnTo>
                  <a:pt x="532840" y="94468"/>
                </a:lnTo>
                <a:lnTo>
                  <a:pt x="560690" y="94468"/>
                </a:lnTo>
                <a:cubicBezTo>
                  <a:pt x="585338" y="94468"/>
                  <a:pt x="605522" y="114621"/>
                  <a:pt x="605522" y="139231"/>
                </a:cubicBezTo>
                <a:lnTo>
                  <a:pt x="605522" y="495204"/>
                </a:lnTo>
                <a:cubicBezTo>
                  <a:pt x="605522" y="519911"/>
                  <a:pt x="585338" y="539967"/>
                  <a:pt x="560690" y="539967"/>
                </a:cubicBezTo>
                <a:lnTo>
                  <a:pt x="364282" y="539967"/>
                </a:lnTo>
                <a:cubicBezTo>
                  <a:pt x="339634" y="539967"/>
                  <a:pt x="319450" y="519911"/>
                  <a:pt x="319450" y="495204"/>
                </a:cubicBezTo>
                <a:lnTo>
                  <a:pt x="319450" y="139231"/>
                </a:lnTo>
                <a:cubicBezTo>
                  <a:pt x="319450" y="114621"/>
                  <a:pt x="339634" y="94468"/>
                  <a:pt x="364282" y="94468"/>
                </a:cubicBezTo>
                <a:lnTo>
                  <a:pt x="392035" y="94468"/>
                </a:lnTo>
                <a:lnTo>
                  <a:pt x="392035" y="34105"/>
                </a:lnTo>
                <a:cubicBezTo>
                  <a:pt x="392035" y="15309"/>
                  <a:pt x="407368" y="0"/>
                  <a:pt x="426193" y="0"/>
                </a:cubicBezTo>
                <a:close/>
                <a:moveTo>
                  <a:pt x="106630" y="0"/>
                </a:moveTo>
                <a:lnTo>
                  <a:pt x="179301" y="0"/>
                </a:lnTo>
                <a:cubicBezTo>
                  <a:pt x="198124" y="0"/>
                  <a:pt x="213357" y="15309"/>
                  <a:pt x="213357" y="34105"/>
                </a:cubicBezTo>
                <a:lnTo>
                  <a:pt x="213357" y="94468"/>
                </a:lnTo>
                <a:lnTo>
                  <a:pt x="241106" y="94468"/>
                </a:lnTo>
                <a:cubicBezTo>
                  <a:pt x="265847" y="94468"/>
                  <a:pt x="285931" y="114621"/>
                  <a:pt x="285931" y="139231"/>
                </a:cubicBezTo>
                <a:lnTo>
                  <a:pt x="285931" y="495204"/>
                </a:lnTo>
                <a:cubicBezTo>
                  <a:pt x="285931" y="519911"/>
                  <a:pt x="265847" y="539967"/>
                  <a:pt x="241106" y="539967"/>
                </a:cubicBezTo>
                <a:lnTo>
                  <a:pt x="44825" y="539967"/>
                </a:lnTo>
                <a:cubicBezTo>
                  <a:pt x="20084" y="539967"/>
                  <a:pt x="0" y="519911"/>
                  <a:pt x="0" y="495204"/>
                </a:cubicBezTo>
                <a:lnTo>
                  <a:pt x="0" y="139231"/>
                </a:lnTo>
                <a:cubicBezTo>
                  <a:pt x="0" y="114621"/>
                  <a:pt x="20084" y="94468"/>
                  <a:pt x="44825" y="94468"/>
                </a:cubicBezTo>
                <a:lnTo>
                  <a:pt x="72574" y="94468"/>
                </a:lnTo>
                <a:lnTo>
                  <a:pt x="72574" y="34105"/>
                </a:lnTo>
                <a:cubicBezTo>
                  <a:pt x="72574" y="15309"/>
                  <a:pt x="87904" y="0"/>
                  <a:pt x="1066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07" tIns="45703" rIns="91407" bIns="45703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" name="Text 3"/>
          <p:cNvSpPr/>
          <p:nvPr/>
        </p:nvSpPr>
        <p:spPr>
          <a:xfrm>
            <a:off x="2281924" y="2158005"/>
            <a:ext cx="18415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r">
              <a:lnSpc>
                <a:spcPts val="2250"/>
              </a:lnSpc>
            </a:pPr>
            <a:r>
              <a:rPr lang="en-US" sz="1600" b="1" dirty="0">
                <a:cs typeface="+mn-ea"/>
                <a:sym typeface="+mn-lt"/>
              </a:rPr>
              <a:t>防晒措施</a:t>
            </a:r>
            <a:endParaRPr lang="en-US" sz="1600" dirty="0">
              <a:cs typeface="+mn-ea"/>
              <a:sym typeface="+mn-lt"/>
            </a:endParaRPr>
          </a:p>
        </p:txBody>
      </p:sp>
      <p:sp>
        <p:nvSpPr>
          <p:cNvPr id="17" name="Text 4"/>
          <p:cNvSpPr/>
          <p:nvPr/>
        </p:nvSpPr>
        <p:spPr>
          <a:xfrm>
            <a:off x="947738" y="2291156"/>
            <a:ext cx="3287712" cy="1168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r">
              <a:lnSpc>
                <a:spcPts val="2200"/>
              </a:lnSpc>
            </a:pPr>
            <a:r>
              <a:rPr lang="en-US" sz="1400" dirty="0">
                <a:cs typeface="+mn-ea"/>
                <a:sym typeface="+mn-lt"/>
              </a:rPr>
              <a:t>长时间户外活动，应涂抹高倍数防晒霜，戴帽子和太阳镜，避免中暑和晒伤。</a:t>
            </a:r>
            <a:endParaRPr lang="en-US" sz="1400" dirty="0">
              <a:cs typeface="+mn-ea"/>
              <a:sym typeface="+mn-lt"/>
            </a:endParaRPr>
          </a:p>
        </p:txBody>
      </p:sp>
      <p:sp>
        <p:nvSpPr>
          <p:cNvPr id="18" name="Text 5"/>
          <p:cNvSpPr/>
          <p:nvPr/>
        </p:nvSpPr>
        <p:spPr>
          <a:xfrm>
            <a:off x="8099020" y="2107206"/>
            <a:ext cx="18415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50"/>
              </a:lnSpc>
            </a:pPr>
            <a:r>
              <a:rPr lang="en-US" sz="1600" b="1" dirty="0">
                <a:cs typeface="+mn-ea"/>
                <a:sym typeface="+mn-lt"/>
              </a:rPr>
              <a:t>水分补充</a:t>
            </a:r>
            <a:endParaRPr lang="en-US" sz="1600" dirty="0">
              <a:cs typeface="+mn-ea"/>
              <a:sym typeface="+mn-lt"/>
            </a:endParaRPr>
          </a:p>
        </p:txBody>
      </p:sp>
      <p:sp>
        <p:nvSpPr>
          <p:cNvPr id="19" name="Text 6"/>
          <p:cNvSpPr/>
          <p:nvPr/>
        </p:nvSpPr>
        <p:spPr>
          <a:xfrm>
            <a:off x="8099019" y="2383230"/>
            <a:ext cx="3145243" cy="889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1400" dirty="0">
                <a:cs typeface="+mn-ea"/>
                <a:sym typeface="+mn-lt"/>
              </a:rPr>
              <a:t>携带充足饮用水，定时补水，避免脱水，特别是在炎热天气下活动。</a:t>
            </a:r>
            <a:endParaRPr lang="en-US" sz="1400" dirty="0">
              <a:cs typeface="+mn-ea"/>
              <a:sym typeface="+mn-lt"/>
            </a:endParaRPr>
          </a:p>
        </p:txBody>
      </p:sp>
      <p:sp>
        <p:nvSpPr>
          <p:cNvPr id="20" name="Text 7"/>
          <p:cNvSpPr/>
          <p:nvPr/>
        </p:nvSpPr>
        <p:spPr>
          <a:xfrm>
            <a:off x="2214817" y="3877473"/>
            <a:ext cx="18415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r">
              <a:lnSpc>
                <a:spcPts val="2250"/>
              </a:lnSpc>
            </a:pPr>
            <a:r>
              <a:rPr lang="en-US" sz="1600" b="1" dirty="0">
                <a:cs typeface="+mn-ea"/>
                <a:sym typeface="+mn-lt"/>
              </a:rPr>
              <a:t>野生动物</a:t>
            </a:r>
            <a:endParaRPr lang="en-US" sz="1600" dirty="0">
              <a:cs typeface="+mn-ea"/>
              <a:sym typeface="+mn-lt"/>
            </a:endParaRPr>
          </a:p>
        </p:txBody>
      </p:sp>
      <p:sp>
        <p:nvSpPr>
          <p:cNvPr id="21" name="Text 8"/>
          <p:cNvSpPr/>
          <p:nvPr/>
        </p:nvSpPr>
        <p:spPr>
          <a:xfrm>
            <a:off x="911074" y="4021653"/>
            <a:ext cx="3145243" cy="1447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r">
              <a:lnSpc>
                <a:spcPts val="2200"/>
              </a:lnSpc>
            </a:pPr>
            <a:r>
              <a:rPr lang="en-US" sz="1400" dirty="0">
                <a:cs typeface="+mn-ea"/>
                <a:sym typeface="+mn-lt"/>
              </a:rPr>
              <a:t>在自然环境中，保持距离，不喂食野生动物，避免意外伤害，了解基本的野生动物应对知识。</a:t>
            </a:r>
            <a:endParaRPr lang="en-US" sz="1400" dirty="0">
              <a:cs typeface="+mn-ea"/>
              <a:sym typeface="+mn-lt"/>
            </a:endParaRPr>
          </a:p>
        </p:txBody>
      </p:sp>
      <p:sp>
        <p:nvSpPr>
          <p:cNvPr id="24" name="Text 9"/>
          <p:cNvSpPr/>
          <p:nvPr/>
        </p:nvSpPr>
        <p:spPr>
          <a:xfrm>
            <a:off x="8099020" y="3877473"/>
            <a:ext cx="18415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50"/>
              </a:lnSpc>
            </a:pPr>
            <a:r>
              <a:rPr lang="en-US" sz="1600" b="1" dirty="0">
                <a:cs typeface="+mn-ea"/>
                <a:sym typeface="+mn-lt"/>
              </a:rPr>
              <a:t>紧急联系</a:t>
            </a:r>
            <a:endParaRPr lang="en-US" sz="1600" dirty="0">
              <a:cs typeface="+mn-ea"/>
              <a:sym typeface="+mn-lt"/>
            </a:endParaRPr>
          </a:p>
        </p:txBody>
      </p:sp>
      <p:sp>
        <p:nvSpPr>
          <p:cNvPr id="25" name="Text 10"/>
          <p:cNvSpPr/>
          <p:nvPr/>
        </p:nvSpPr>
        <p:spPr>
          <a:xfrm>
            <a:off x="8099019" y="4021653"/>
            <a:ext cx="3145243" cy="1447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1400" dirty="0">
                <a:cs typeface="+mn-ea"/>
                <a:sym typeface="+mn-lt"/>
              </a:rPr>
              <a:t>确保手机电量充足，了解并记录紧急联系方式，告知他人行程，以便于紧急情况下的求助。</a:t>
            </a:r>
            <a:endParaRPr lang="en-US" sz="14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/>
        </p:nvSpPr>
        <p:spPr>
          <a:xfrm>
            <a:off x="947738" y="836657"/>
            <a:ext cx="4538662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4200"/>
              </a:lnSpc>
            </a:pPr>
            <a:r>
              <a:rPr lang="en-US" altLang="zh-CN" sz="3000" b="1" dirty="0" err="1">
                <a:solidFill>
                  <a:srgbClr val="000000"/>
                </a:solidFill>
                <a:cs typeface="+mn-ea"/>
                <a:sym typeface="+mn-lt"/>
              </a:rPr>
              <a:t>水上活动注意事项</a:t>
            </a:r>
            <a:endParaRPr lang="en-US" altLang="zh-CN" sz="3000" dirty="0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439353" y="172794"/>
            <a:ext cx="5316539" cy="488083"/>
            <a:chOff x="3437730" y="2379060"/>
            <a:chExt cx="5316539" cy="488083"/>
          </a:xfrm>
        </p:grpSpPr>
        <p:sp>
          <p:nvSpPr>
            <p:cNvPr id="4" name="任意多边形: 形状 3"/>
            <p:cNvSpPr/>
            <p:nvPr/>
          </p:nvSpPr>
          <p:spPr>
            <a:xfrm>
              <a:off x="3437730" y="2380533"/>
              <a:ext cx="5316539" cy="486610"/>
            </a:xfrm>
            <a:custGeom>
              <a:avLst/>
              <a:gdLst>
                <a:gd name="connsiteX0" fmla="*/ 0 w 5316539"/>
                <a:gd name="connsiteY0" fmla="*/ 0 h 486610"/>
                <a:gd name="connsiteX1" fmla="*/ 5311748 w 5316539"/>
                <a:gd name="connsiteY1" fmla="*/ 0 h 486610"/>
                <a:gd name="connsiteX2" fmla="*/ 5226051 w 5316539"/>
                <a:gd name="connsiteY2" fmla="*/ 64795 h 486610"/>
                <a:gd name="connsiteX3" fmla="*/ 5292726 w 5316539"/>
                <a:gd name="connsiteY3" fmla="*/ 145757 h 486610"/>
                <a:gd name="connsiteX4" fmla="*/ 5240339 w 5316539"/>
                <a:gd name="connsiteY4" fmla="*/ 174332 h 486610"/>
                <a:gd name="connsiteX5" fmla="*/ 5316539 w 5316539"/>
                <a:gd name="connsiteY5" fmla="*/ 241007 h 486610"/>
                <a:gd name="connsiteX6" fmla="*/ 5254626 w 5316539"/>
                <a:gd name="connsiteY6" fmla="*/ 264820 h 486610"/>
                <a:gd name="connsiteX7" fmla="*/ 5307014 w 5316539"/>
                <a:gd name="connsiteY7" fmla="*/ 302920 h 486610"/>
                <a:gd name="connsiteX8" fmla="*/ 5230814 w 5316539"/>
                <a:gd name="connsiteY8" fmla="*/ 364832 h 486610"/>
                <a:gd name="connsiteX9" fmla="*/ 5316539 w 5316539"/>
                <a:gd name="connsiteY9" fmla="*/ 421982 h 486610"/>
                <a:gd name="connsiteX10" fmla="*/ 5291919 w 5316539"/>
                <a:gd name="connsiteY10" fmla="*/ 486610 h 486610"/>
                <a:gd name="connsiteX11" fmla="*/ 52995 w 5316539"/>
                <a:gd name="connsiteY11" fmla="*/ 486610 h 486610"/>
                <a:gd name="connsiteX12" fmla="*/ 82551 w 5316539"/>
                <a:gd name="connsiteY12" fmla="*/ 445795 h 486610"/>
                <a:gd name="connsiteX13" fmla="*/ 30164 w 5316539"/>
                <a:gd name="connsiteY13" fmla="*/ 379120 h 486610"/>
                <a:gd name="connsiteX14" fmla="*/ 53976 w 5316539"/>
                <a:gd name="connsiteY14" fmla="*/ 336257 h 486610"/>
                <a:gd name="connsiteX15" fmla="*/ 15876 w 5316539"/>
                <a:gd name="connsiteY15" fmla="*/ 241007 h 486610"/>
                <a:gd name="connsiteX16" fmla="*/ 120651 w 5316539"/>
                <a:gd name="connsiteY16" fmla="*/ 202907 h 486610"/>
                <a:gd name="connsiteX17" fmla="*/ 25401 w 5316539"/>
                <a:gd name="connsiteY17" fmla="*/ 112420 h 486610"/>
                <a:gd name="connsiteX18" fmla="*/ 68264 w 5316539"/>
                <a:gd name="connsiteY18" fmla="*/ 55270 h 486610"/>
                <a:gd name="connsiteX19" fmla="*/ 0 w 5316539"/>
                <a:gd name="connsiteY19" fmla="*/ 2176 h 486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316539" h="486610">
                  <a:moveTo>
                    <a:pt x="0" y="0"/>
                  </a:moveTo>
                  <a:lnTo>
                    <a:pt x="5311748" y="0"/>
                  </a:lnTo>
                  <a:lnTo>
                    <a:pt x="5226051" y="64795"/>
                  </a:lnTo>
                  <a:lnTo>
                    <a:pt x="5292726" y="145757"/>
                  </a:lnTo>
                  <a:lnTo>
                    <a:pt x="5240339" y="174332"/>
                  </a:lnTo>
                  <a:lnTo>
                    <a:pt x="5316539" y="241007"/>
                  </a:lnTo>
                  <a:lnTo>
                    <a:pt x="5254626" y="264820"/>
                  </a:lnTo>
                  <a:lnTo>
                    <a:pt x="5307014" y="302920"/>
                  </a:lnTo>
                  <a:lnTo>
                    <a:pt x="5230814" y="364832"/>
                  </a:lnTo>
                  <a:lnTo>
                    <a:pt x="5316539" y="421982"/>
                  </a:lnTo>
                  <a:lnTo>
                    <a:pt x="5291919" y="486610"/>
                  </a:lnTo>
                  <a:lnTo>
                    <a:pt x="52995" y="486610"/>
                  </a:lnTo>
                  <a:lnTo>
                    <a:pt x="82551" y="445795"/>
                  </a:lnTo>
                  <a:lnTo>
                    <a:pt x="30164" y="379120"/>
                  </a:lnTo>
                  <a:lnTo>
                    <a:pt x="53976" y="336257"/>
                  </a:lnTo>
                  <a:lnTo>
                    <a:pt x="15876" y="241007"/>
                  </a:lnTo>
                  <a:lnTo>
                    <a:pt x="120651" y="202907"/>
                  </a:lnTo>
                  <a:lnTo>
                    <a:pt x="25401" y="112420"/>
                  </a:lnTo>
                  <a:lnTo>
                    <a:pt x="68264" y="55270"/>
                  </a:lnTo>
                  <a:lnTo>
                    <a:pt x="0" y="2176"/>
                  </a:lnTo>
                  <a:close/>
                </a:path>
              </a:pathLst>
            </a:custGeom>
            <a:solidFill>
              <a:srgbClr val="FC7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" name="Text 3"/>
            <p:cNvSpPr/>
            <p:nvPr/>
          </p:nvSpPr>
          <p:spPr>
            <a:xfrm>
              <a:off x="4205471" y="2379060"/>
              <a:ext cx="469900" cy="4445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>
                <a:lnSpc>
                  <a:spcPts val="4050"/>
                </a:lnSpc>
              </a:pPr>
              <a:r>
                <a:rPr lang="en-US" sz="2500" b="1" dirty="0">
                  <a:solidFill>
                    <a:schemeClr val="bg1"/>
                  </a:solidFill>
                  <a:latin typeface="MiSans Normal" panose="00000500000000000000" pitchFamily="2" charset="-122"/>
                  <a:ea typeface="MiSans Normal" panose="00000500000000000000" pitchFamily="2" charset="-122"/>
                  <a:cs typeface="+mn-ea"/>
                  <a:sym typeface="+mn-lt"/>
                </a:rPr>
                <a:t>02</a:t>
              </a:r>
              <a:endParaRPr lang="en-US" sz="2500" dirty="0">
                <a:solidFill>
                  <a:schemeClr val="bg1"/>
                </a:solidFill>
                <a:latin typeface="MiSans Normal" panose="00000500000000000000" pitchFamily="2" charset="-122"/>
                <a:ea typeface="MiSans Normal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" name="Text 4"/>
            <p:cNvSpPr/>
            <p:nvPr/>
          </p:nvSpPr>
          <p:spPr>
            <a:xfrm>
              <a:off x="4827771" y="2469229"/>
              <a:ext cx="2618739" cy="2794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>
                <a:lnSpc>
                  <a:spcPts val="22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cs typeface="+mn-ea"/>
                  <a:sym typeface="+mn-lt"/>
                </a:rPr>
                <a:t>日常活动安全</a:t>
              </a:r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Chevron 40"/>
          <p:cNvSpPr/>
          <p:nvPr/>
        </p:nvSpPr>
        <p:spPr>
          <a:xfrm>
            <a:off x="1020588" y="1570972"/>
            <a:ext cx="1518287" cy="791387"/>
          </a:xfrm>
          <a:prstGeom prst="chevron">
            <a:avLst>
              <a:gd name="adj" fmla="val 27026"/>
            </a:avLst>
          </a:prstGeom>
          <a:solidFill>
            <a:srgbClr val="FC7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>
                <a:sym typeface="+mn-lt"/>
              </a:rPr>
              <a:t>A</a:t>
            </a:r>
            <a:endParaRPr lang="en-US" dirty="0">
              <a:sym typeface="+mn-lt"/>
            </a:endParaRPr>
          </a:p>
        </p:txBody>
      </p:sp>
      <p:sp>
        <p:nvSpPr>
          <p:cNvPr id="23" name="Chevron 41"/>
          <p:cNvSpPr/>
          <p:nvPr/>
        </p:nvSpPr>
        <p:spPr>
          <a:xfrm>
            <a:off x="1020588" y="2693978"/>
            <a:ext cx="1518287" cy="791387"/>
          </a:xfrm>
          <a:prstGeom prst="chevron">
            <a:avLst>
              <a:gd name="adj" fmla="val 27026"/>
            </a:avLst>
          </a:prstGeom>
          <a:solidFill>
            <a:srgbClr val="FFEBD2"/>
          </a:solidFill>
          <a:ln>
            <a:solidFill>
              <a:srgbClr val="4E5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solidFill>
                  <a:schemeClr val="tx1"/>
                </a:solidFill>
                <a:sym typeface="+mn-lt"/>
              </a:rPr>
              <a:t>B</a:t>
            </a:r>
            <a:endParaRPr 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6" name="Chevron 42"/>
          <p:cNvSpPr/>
          <p:nvPr/>
        </p:nvSpPr>
        <p:spPr>
          <a:xfrm>
            <a:off x="1020588" y="3825238"/>
            <a:ext cx="1518287" cy="791387"/>
          </a:xfrm>
          <a:prstGeom prst="chevron">
            <a:avLst>
              <a:gd name="adj" fmla="val 27026"/>
            </a:avLst>
          </a:prstGeom>
          <a:solidFill>
            <a:srgbClr val="FC7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AU">
                <a:sym typeface="+mn-lt"/>
              </a:rPr>
              <a:t>C</a:t>
            </a:r>
            <a:endParaRPr lang="en-US" dirty="0">
              <a:sym typeface="+mn-lt"/>
            </a:endParaRPr>
          </a:p>
        </p:txBody>
      </p:sp>
      <p:sp>
        <p:nvSpPr>
          <p:cNvPr id="27" name="Chevron 43" descr="D:\51PPT模板网\51pptmoban.com\图片.jpg"/>
          <p:cNvSpPr/>
          <p:nvPr/>
        </p:nvSpPr>
        <p:spPr>
          <a:xfrm>
            <a:off x="1020588" y="4942422"/>
            <a:ext cx="1518287" cy="791387"/>
          </a:xfrm>
          <a:prstGeom prst="chevron">
            <a:avLst>
              <a:gd name="adj" fmla="val 27026"/>
            </a:avLst>
          </a:prstGeom>
          <a:solidFill>
            <a:srgbClr val="FFEBD2"/>
          </a:solidFill>
          <a:ln>
            <a:solidFill>
              <a:srgbClr val="4E5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solidFill>
                  <a:schemeClr val="tx1"/>
                </a:solidFill>
                <a:sym typeface="+mn-lt"/>
              </a:rPr>
              <a:t>D</a:t>
            </a:r>
            <a:endParaRPr lang="en-US" dirty="0">
              <a:solidFill>
                <a:schemeClr val="tx1"/>
              </a:solidFill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732047" y="1545837"/>
            <a:ext cx="2966425" cy="816522"/>
            <a:chOff x="283598" y="1906534"/>
            <a:chExt cx="2966425" cy="816522"/>
          </a:xfrm>
        </p:grpSpPr>
        <p:sp>
          <p:nvSpPr>
            <p:cNvPr id="29" name="文本框 28"/>
            <p:cNvSpPr txBox="1"/>
            <p:nvPr/>
          </p:nvSpPr>
          <p:spPr>
            <a:xfrm>
              <a:off x="283598" y="2190603"/>
              <a:ext cx="2966425" cy="6222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00" b="0" i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en-US" altLang="zh-CN" dirty="0" err="1">
                  <a:sym typeface="+mn-lt"/>
                </a:rPr>
                <a:t>选择有救生员在场的正规游泳池或海滩，避免野泳，确保水域安全无污染</a:t>
              </a:r>
              <a:r>
                <a:rPr lang="en-US" altLang="zh-CN" err="1">
                  <a:sym typeface="+mn-lt"/>
                </a:rPr>
                <a:t>，</a:t>
              </a:r>
              <a:r>
                <a:rPr lang="en-US" altLang="zh-CN">
                  <a:sym typeface="+mn-lt"/>
                </a:rPr>
                <a:t>适合游泳。</a:t>
              </a:r>
              <a:endParaRPr lang="en-US" altLang="zh-CN" dirty="0">
                <a:sym typeface="+mn-lt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83599" y="1906534"/>
              <a:ext cx="2235567" cy="361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>
                <a:lnSpc>
                  <a:spcPts val="2200"/>
                </a:lnSpc>
              </a:pPr>
              <a:r>
                <a:rPr lang="en-US" altLang="zh-CN" dirty="0" err="1">
                  <a:solidFill>
                    <a:srgbClr val="000000"/>
                  </a:solidFill>
                  <a:cs typeface="+mn-ea"/>
                  <a:sym typeface="+mn-lt"/>
                </a:rPr>
                <a:t>选择安全水域</a:t>
              </a:r>
              <a:endParaRPr lang="en-US" altLang="zh-CN" dirty="0"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732047" y="2668843"/>
            <a:ext cx="2966425" cy="816522"/>
            <a:chOff x="283598" y="1906534"/>
            <a:chExt cx="2966425" cy="816522"/>
          </a:xfrm>
        </p:grpSpPr>
        <p:sp>
          <p:nvSpPr>
            <p:cNvPr id="32" name="文本框 31"/>
            <p:cNvSpPr txBox="1"/>
            <p:nvPr/>
          </p:nvSpPr>
          <p:spPr>
            <a:xfrm>
              <a:off x="283598" y="2190603"/>
              <a:ext cx="2966425" cy="6222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00" b="0" i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en-US" altLang="zh-CN" dirty="0" err="1">
                  <a:sym typeface="+mn-lt"/>
                </a:rPr>
                <a:t>参与水上活动时，无论水性如何，都应穿戴合适的救生衣</a:t>
              </a:r>
              <a:r>
                <a:rPr lang="en-US" altLang="zh-CN" err="1">
                  <a:sym typeface="+mn-lt"/>
                </a:rPr>
                <a:t>，</a:t>
              </a:r>
              <a:r>
                <a:rPr lang="en-US" altLang="zh-CN">
                  <a:sym typeface="+mn-lt"/>
                </a:rPr>
                <a:t>儿童和不会游泳者更需加强防护。</a:t>
              </a:r>
              <a:endParaRPr lang="en-US" altLang="zh-CN" dirty="0"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83599" y="1906534"/>
              <a:ext cx="2235567" cy="361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>
                <a:lnSpc>
                  <a:spcPts val="2200"/>
                </a:lnSpc>
              </a:pPr>
              <a:r>
                <a:rPr lang="en-US" altLang="zh-CN" dirty="0" err="1">
                  <a:solidFill>
                    <a:srgbClr val="000000"/>
                  </a:solidFill>
                  <a:cs typeface="+mn-ea"/>
                  <a:sym typeface="+mn-lt"/>
                </a:rPr>
                <a:t>穿戴救生装备</a:t>
              </a:r>
              <a:endParaRPr lang="en-US" altLang="zh-CN" dirty="0"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732047" y="3779149"/>
            <a:ext cx="2966425" cy="816522"/>
            <a:chOff x="283598" y="1906534"/>
            <a:chExt cx="2966425" cy="816522"/>
          </a:xfrm>
        </p:grpSpPr>
        <p:sp>
          <p:nvSpPr>
            <p:cNvPr id="35" name="文本框 34"/>
            <p:cNvSpPr txBox="1"/>
            <p:nvPr/>
          </p:nvSpPr>
          <p:spPr>
            <a:xfrm>
              <a:off x="283598" y="2190603"/>
              <a:ext cx="2966425" cy="6222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00" b="0" i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en-US" altLang="zh-CN" dirty="0" err="1">
                  <a:sym typeface="+mn-lt"/>
                </a:rPr>
                <a:t>水上活动前，应查看天气预报，避免在雷雨、大风等恶劣天气下进行水上活动</a:t>
              </a:r>
              <a:r>
                <a:rPr lang="en-US" altLang="zh-CN" err="1">
                  <a:sym typeface="+mn-lt"/>
                </a:rPr>
                <a:t>，</a:t>
              </a:r>
              <a:r>
                <a:rPr lang="en-US" altLang="zh-CN">
                  <a:sym typeface="+mn-lt"/>
                </a:rPr>
                <a:t>确保安全。</a:t>
              </a:r>
              <a:endParaRPr lang="en-US" altLang="zh-CN" dirty="0"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83599" y="1906534"/>
              <a:ext cx="2235567" cy="361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>
                <a:lnSpc>
                  <a:spcPts val="2200"/>
                </a:lnSpc>
              </a:pPr>
              <a:r>
                <a:rPr lang="en-US" altLang="zh-CN" dirty="0" err="1">
                  <a:solidFill>
                    <a:srgbClr val="000000"/>
                  </a:solidFill>
                  <a:cs typeface="+mn-ea"/>
                  <a:sym typeface="+mn-lt"/>
                </a:rPr>
                <a:t>了解天气状况</a:t>
              </a:r>
              <a:endParaRPr lang="en-US" altLang="zh-CN" dirty="0"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732047" y="4876755"/>
            <a:ext cx="2966425" cy="1047355"/>
            <a:chOff x="283598" y="1906534"/>
            <a:chExt cx="2966425" cy="1047355"/>
          </a:xfrm>
        </p:grpSpPr>
        <p:sp>
          <p:nvSpPr>
            <p:cNvPr id="38" name="文本框 37"/>
            <p:cNvSpPr txBox="1"/>
            <p:nvPr/>
          </p:nvSpPr>
          <p:spPr>
            <a:xfrm>
              <a:off x="283598" y="2190603"/>
              <a:ext cx="2966425" cy="9043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00" b="0" i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en-US" altLang="zh-CN" dirty="0" err="1">
                  <a:sym typeface="+mn-lt"/>
                </a:rPr>
                <a:t>在水上活动区域，遵守现场规则，听从工作人员指导，不擅自进入深水区或危险区域</a:t>
              </a:r>
              <a:r>
                <a:rPr lang="en-US" altLang="zh-CN" err="1">
                  <a:sym typeface="+mn-lt"/>
                </a:rPr>
                <a:t>，</a:t>
              </a:r>
              <a:r>
                <a:rPr lang="en-US" altLang="zh-CN">
                  <a:sym typeface="+mn-lt"/>
                </a:rPr>
                <a:t>确保自身及他人安全。</a:t>
              </a:r>
              <a:endParaRPr lang="en-US" altLang="zh-CN" dirty="0">
                <a:sym typeface="+mn-lt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83599" y="1906534"/>
              <a:ext cx="2235567" cy="361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>
                <a:lnSpc>
                  <a:spcPts val="2200"/>
                </a:lnSpc>
              </a:pPr>
              <a:r>
                <a:rPr lang="en-US" altLang="zh-CN" dirty="0" err="1">
                  <a:solidFill>
                    <a:srgbClr val="000000"/>
                  </a:solidFill>
                  <a:cs typeface="+mn-ea"/>
                  <a:sym typeface="+mn-lt"/>
                </a:rPr>
                <a:t>遵守规则秩序</a:t>
              </a:r>
              <a:endParaRPr lang="en-US" altLang="zh-CN" dirty="0">
                <a:cs typeface="+mn-ea"/>
                <a:sym typeface="+mn-lt"/>
              </a:endParaRPr>
            </a:p>
          </p:txBody>
        </p:sp>
      </p:grpSp>
      <p:sp>
        <p:nvSpPr>
          <p:cNvPr id="40" name="矩形: 对角圆角 39" descr="D:\51PPT模板网\51pptmoban.com\图片.jpg"/>
          <p:cNvSpPr/>
          <p:nvPr/>
        </p:nvSpPr>
        <p:spPr>
          <a:xfrm>
            <a:off x="6096001" y="1570972"/>
            <a:ext cx="5143686" cy="4162837"/>
          </a:xfrm>
          <a:prstGeom prst="round2DiagRect">
            <a:avLst>
              <a:gd name="adj1" fmla="val 0"/>
              <a:gd name="adj2" fmla="val 0"/>
            </a:avLst>
          </a:prstGeom>
          <a:blipFill>
            <a:blip r:embed="rId1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DIAGRAM_VIRTUALLY_FRAME" val="{&quot;height&quot;:271.83031496062995,&quot;left&quot;:270.6874015748032,&quot;top&quot;:142.27692913385826,&quot;width&quot;:418.62511811023626}"/>
</p:tagLst>
</file>

<file path=ppt/tags/tag10.xml><?xml version="1.0" encoding="utf-8"?>
<p:tagLst xmlns:p="http://schemas.openxmlformats.org/presentationml/2006/main">
  <p:tag name="KSO_WM_DIAGRAM_VIRTUALLY_FRAME" val="{&quot;height&quot;:271.83031496062995,&quot;left&quot;:270.6874015748032,&quot;top&quot;:142.27692913385826,&quot;width&quot;:418.62511811023626}"/>
</p:tagLst>
</file>

<file path=ppt/tags/tag2.xml><?xml version="1.0" encoding="utf-8"?>
<p:tagLst xmlns:p="http://schemas.openxmlformats.org/presentationml/2006/main">
  <p:tag name="KSO_WM_DIAGRAM_VIRTUALLY_FRAME" val="{&quot;height&quot;:271.83031496062995,&quot;left&quot;:270.6874015748032,&quot;top&quot;:142.27692913385826,&quot;width&quot;:418.62511811023626}"/>
</p:tagLst>
</file>

<file path=ppt/tags/tag3.xml><?xml version="1.0" encoding="utf-8"?>
<p:tagLst xmlns:p="http://schemas.openxmlformats.org/presentationml/2006/main">
  <p:tag name="KSO_WM_DIAGRAM_VIRTUALLY_FRAME" val="{&quot;height&quot;:271.83031496062995,&quot;left&quot;:270.6874015748032,&quot;top&quot;:142.27692913385826,&quot;width&quot;:418.62511811023626}"/>
</p:tagLst>
</file>

<file path=ppt/tags/tag4.xml><?xml version="1.0" encoding="utf-8"?>
<p:tagLst xmlns:p="http://schemas.openxmlformats.org/presentationml/2006/main">
  <p:tag name="KSO_WM_DIAGRAM_VIRTUALLY_FRAME" val="{&quot;height&quot;:271.83031496062995,&quot;left&quot;:270.6874015748032,&quot;top&quot;:142.27692913385826,&quot;width&quot;:418.62511811023626}"/>
</p:tagLst>
</file>

<file path=ppt/tags/tag5.xml><?xml version="1.0" encoding="utf-8"?>
<p:tagLst xmlns:p="http://schemas.openxmlformats.org/presentationml/2006/main">
  <p:tag name="KSO_WM_DIAGRAM_VIRTUALLY_FRAME" val="{&quot;height&quot;:271.83031496062995,&quot;left&quot;:270.6874015748032,&quot;top&quot;:142.27692913385826,&quot;width&quot;:418.62511811023626}"/>
</p:tagLst>
</file>

<file path=ppt/tags/tag6.xml><?xml version="1.0" encoding="utf-8"?>
<p:tagLst xmlns:p="http://schemas.openxmlformats.org/presentationml/2006/main">
  <p:tag name="KSO_WM_DIAGRAM_VIRTUALLY_FRAME" val="{&quot;height&quot;:271.83031496062995,&quot;left&quot;:270.6874015748032,&quot;top&quot;:142.27692913385826,&quot;width&quot;:418.62511811023626}"/>
</p:tagLst>
</file>

<file path=ppt/tags/tag7.xml><?xml version="1.0" encoding="utf-8"?>
<p:tagLst xmlns:p="http://schemas.openxmlformats.org/presentationml/2006/main">
  <p:tag name="KSO_WM_DIAGRAM_VIRTUALLY_FRAME" val="{&quot;height&quot;:271.83031496062995,&quot;left&quot;:270.6874015748032,&quot;top&quot;:142.27692913385826,&quot;width&quot;:418.62511811023626}"/>
</p:tagLst>
</file>

<file path=ppt/tags/tag8.xml><?xml version="1.0" encoding="utf-8"?>
<p:tagLst xmlns:p="http://schemas.openxmlformats.org/presentationml/2006/main">
  <p:tag name="KSO_WM_DIAGRAM_VIRTUALLY_FRAME" val="{&quot;height&quot;:271.83031496062995,&quot;left&quot;:270.6874015748032,&quot;top&quot;:142.27692913385826,&quot;width&quot;:418.62511811023626}"/>
</p:tagLst>
</file>

<file path=ppt/tags/tag9.xml><?xml version="1.0" encoding="utf-8"?>
<p:tagLst xmlns:p="http://schemas.openxmlformats.org/presentationml/2006/main">
  <p:tag name="KSO_WM_DIAGRAM_VIRTUALLY_FRAME" val="{&quot;height&quot;:271.83031496062995,&quot;left&quot;:270.6874015748032,&quot;top&quot;:142.27692913385826,&quot;width&quot;:418.62511811023626}"/>
</p:tagLst>
</file>

<file path=ppt/theme/theme1.xml><?xml version="1.0" encoding="utf-8"?>
<a:theme xmlns:a="http://schemas.openxmlformats.org/drawingml/2006/main" name="51PPT模板网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m0cjab">
      <a:majorFont>
        <a:latin typeface="HarmonyOS Sans SC Light"/>
        <a:ea typeface="阿里巴巴普惠体 2.0 55 Regular"/>
        <a:cs typeface=""/>
      </a:majorFont>
      <a:minorFont>
        <a:latin typeface="HarmonyOS Sans SC Light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2048</Words>
  <Application>WPS 演示</Application>
  <PresentationFormat>宽屏</PresentationFormat>
  <Paragraphs>296</Paragraphs>
  <Slides>15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3" baseType="lpstr">
      <vt:lpstr>Arial</vt:lpstr>
      <vt:lpstr>宋体</vt:lpstr>
      <vt:lpstr>Wingdings</vt:lpstr>
      <vt:lpstr>HarmonyOS Sans SC Light</vt:lpstr>
      <vt:lpstr>阿里巴巴普惠体 2.0 55 Regular</vt:lpstr>
      <vt:lpstr>优设标题黑</vt:lpstr>
      <vt:lpstr>黑体</vt:lpstr>
      <vt:lpstr>MiSans Light</vt:lpstr>
      <vt:lpstr>阿里巴巴普惠体 H</vt:lpstr>
      <vt:lpstr>MiSans Normal</vt:lpstr>
      <vt:lpstr>微软雅黑</vt:lpstr>
      <vt:lpstr>MiSans Heavy</vt:lpstr>
      <vt:lpstr>Arial Unicode MS</vt:lpstr>
      <vt:lpstr>等线</vt:lpstr>
      <vt:lpstr>HarmonyOS Sans SC Light</vt:lpstr>
      <vt:lpstr>Segoe Print</vt:lpstr>
      <vt:lpstr>阿里巴巴普惠体 2.0 55 Regular</vt:lpstr>
      <vt:lpstr>51PPT模板网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www.51pptmoban.com</Company>
  <LinksUpToDate>false</LinksUpToDate>
  <SharedDoc>false</SharedDoc>
  <HyperlinksChanged>false</HyperlinksChanged>
  <AppVersion>14.0000</AppVersion>
  <Manager>51PPT模板网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暑假安全教育——期末安全教育主题课件PPT模板</dc:title>
  <dc:creator>©51PPT模板网（www.51pptmoban.com）</dc:creator>
  <cp:keywords>版权归属：51PPT模板网</cp:keywords>
  <dc:description>51PPT模板网，幻灯片演示模板及素材免费下载！
51PPT模板网 唯一访问网址：www.51pptmoban.com</dc:description>
  <cp:lastModifiedBy>WPS_1695720534</cp:lastModifiedBy>
  <cp:revision>71</cp:revision>
  <dcterms:created xsi:type="dcterms:W3CDTF">2025-06-18T00:42:00Z</dcterms:created>
  <dcterms:modified xsi:type="dcterms:W3CDTF">2025-07-02T05:33:38Z</dcterms:modified>
  <cp:version>51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4F4A4AB7763D48BA9BAE011183FB5A9D_12</vt:lpwstr>
  </property>
  <property fmtid="{D5CDD505-2E9C-101B-9397-08002B2CF9AE}" pid="3" name="KSOProductBuildVer">
    <vt:lpwstr>2052-12.1.0.21541</vt:lpwstr>
  </property>
</Properties>
</file>