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1" d="100"/>
          <a:sy n="61" d="100"/>
        </p:scale>
        <p:origin x="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E9B54-349F-4FC6-8523-046E8C4CA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B6DC02-E289-4138-820F-D1196B77E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337B4-686F-4FE2-A0A9-3110F12F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A424-4A0C-40EE-B150-52895BC941F7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3E8C38-6D81-4A6B-8E29-90B26A91E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6AA072-1D54-4A4A-B15E-086CFF23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D827-9410-49CD-90E7-7D8C39AC6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37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99629-08C3-4F24-BA24-52B10BC7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0FCDE9-8BE2-414F-ADF3-50D8AE136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936594-BB2E-4BE5-AE03-54386590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A424-4A0C-40EE-B150-52895BC941F7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FE22B8-14B5-4C74-9F91-292E5366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E8CF43-9768-444F-B039-0ECC3430C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D827-9410-49CD-90E7-7D8C39AC6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71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3526B4-32B9-4863-A66A-924AE6EB57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2209E5-0C0F-4D5B-8B36-B9F93A7B4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A08A81-98D1-4A13-BC1F-D0929851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A424-4A0C-40EE-B150-52895BC941F7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BD7D5D-9E0C-4411-B089-E0221FEF9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0F068-E434-4F18-9E84-C2FDE2079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D827-9410-49CD-90E7-7D8C39AC6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32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B8879-864C-4032-8C19-C1AC54AA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581C3-DD84-4B42-A5CA-40A2DD69A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3239C-F8CB-409D-96F5-F0E8FFB7A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A424-4A0C-40EE-B150-52895BC941F7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074E95-9BCC-4A95-A674-F46DE69A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CA1140-D162-428C-9007-CB7B1CA8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D827-9410-49CD-90E7-7D8C39AC6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323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D8E47-773D-4D6E-BFE9-5D1B85F2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728DDC-58FA-40B0-9486-059276046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1317A3-A1AC-47F0-9DE4-91CB31C3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A424-4A0C-40EE-B150-52895BC941F7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CF7203-25E9-4F1B-B62B-3D62EB30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6AD1B1-752B-46BF-B09E-ACF09D0D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D827-9410-49CD-90E7-7D8C39AC6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63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A2AA7-487D-4162-BFC3-AB7794286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E4A25-7CE9-4C3B-A947-349A119C1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E2CCEE-43C8-4406-B594-535CBADC2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D6ED62-F163-4E46-BB28-416A5CA8C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A424-4A0C-40EE-B150-52895BC941F7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C6F812-30CC-4B4D-8534-3548211FC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532D96-D8BE-4681-BCCF-CAAD8EA8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D827-9410-49CD-90E7-7D8C39AC6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81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0E26D-E505-4DDB-9053-DB8492B15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FE2E6C-9F27-485F-A1EC-DBBFE210B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8013E6-A470-41B6-8944-B70CC757A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CA25B4-74A2-4223-9110-1E3F4BD25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8F36D2-DA1D-4DC7-B4E9-AF2ADA4DE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FBF118-0AD6-4878-B262-3145DA97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A424-4A0C-40EE-B150-52895BC941F7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72DDC4-DDF2-47F6-A142-10245200E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3EEE75-F3BC-4D26-AE00-C34A7914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D827-9410-49CD-90E7-7D8C39AC6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11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1A755-56DC-46D9-8141-5B0D16CD6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0EFB63-BFA9-4A77-843F-6CAAA8373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A424-4A0C-40EE-B150-52895BC941F7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6DB79C-F2A5-42EE-AC19-CF9478265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1CBA6F-4F72-487C-A704-702FA2759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D827-9410-49CD-90E7-7D8C39AC6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7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9017A6-70A0-449C-BA88-E7D31889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A424-4A0C-40EE-B150-52895BC941F7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E2B8F9-9397-4F8F-A51E-5E9DC48C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42A281-1047-4430-8DE8-46E80A85F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D827-9410-49CD-90E7-7D8C39AC6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33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39C7D-3C95-43A6-B3F9-1CDB4863F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9C8770-00CF-45AE-9249-03F6238E0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122A34-6568-4563-BDAF-40EAE870C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D68DED-BBF3-4F6D-AA43-3E884ED7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A424-4A0C-40EE-B150-52895BC941F7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5C12B3-4F7E-4E13-924B-FC37D353D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F2720-E7FD-4AD8-8AB8-4579587D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D827-9410-49CD-90E7-7D8C39AC6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174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E7703-D837-4DBB-99CE-4ED2FD2F7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FCC1A8-5E9B-4F38-9E4D-220642EE8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FC67C7-DA81-4D31-987F-BA866B579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55069E-1C73-43AE-9533-DF330DC4D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A424-4A0C-40EE-B150-52895BC941F7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6B2A4E-D860-485A-AC70-52ECC85BF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98289F-BB74-4F31-8528-82A775478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D827-9410-49CD-90E7-7D8C39AC6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50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5DC1B0-C28C-4E76-A9AF-D773F3BC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016B50-E59E-486A-9BEA-CEA8832D3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18B634-A7D7-48A5-910C-532B93607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CA424-4A0C-40EE-B150-52895BC941F7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979300-3FBE-483F-80D7-BDDB76B2E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16DA93-1508-4CB7-A00A-C42C28110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5D827-9410-49CD-90E7-7D8C39AC6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89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8668D-657F-43E3-A8CA-7CFAC6BD4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73348"/>
            <a:ext cx="9144000" cy="1052513"/>
          </a:xfrm>
        </p:spPr>
        <p:txBody>
          <a:bodyPr/>
          <a:lstStyle/>
          <a:p>
            <a:r>
              <a:rPr lang="en-US" altLang="zh-CN" dirty="0">
                <a:latin typeface="Bahnschrift Light" panose="020B0502040204020203" pitchFamily="34" charset="0"/>
              </a:rPr>
              <a:t>10.26</a:t>
            </a:r>
            <a:r>
              <a:rPr lang="zh-CN" altLang="en-US" dirty="0">
                <a:latin typeface="Bahnschrift Light" panose="020B0502040204020203" pitchFamily="34" charset="0"/>
              </a:rPr>
              <a:t> </a:t>
            </a:r>
            <a:r>
              <a:rPr lang="en-US" altLang="zh-CN" dirty="0">
                <a:latin typeface="Bahnschrift Light" panose="020B0502040204020203" pitchFamily="34" charset="0"/>
              </a:rPr>
              <a:t>work report</a:t>
            </a:r>
            <a:endParaRPr lang="zh-CN" alt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E6E628-22C5-4EA3-8FCD-E62A091AB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0500" y="4770438"/>
            <a:ext cx="3663950" cy="614362"/>
          </a:xfrm>
        </p:spPr>
        <p:txBody>
          <a:bodyPr/>
          <a:lstStyle/>
          <a:p>
            <a:r>
              <a:rPr lang="zh-CN" altLang="en-US" dirty="0">
                <a:latin typeface="Bahnschrift Light" panose="020B0502040204020203" pitchFamily="34" charset="0"/>
              </a:rPr>
              <a:t>曾晓雨 </a:t>
            </a:r>
            <a:r>
              <a:rPr lang="en-US" altLang="zh-CN" dirty="0">
                <a:latin typeface="Bahnschrift Light" panose="020B0502040204020203" pitchFamily="34" charset="0"/>
              </a:rPr>
              <a:t>2001210701</a:t>
            </a:r>
            <a:endParaRPr lang="zh-CN" altLang="en-U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61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8668D-657F-43E3-A8CA-7CFAC6BD4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482600"/>
            <a:ext cx="2870200" cy="73025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>
                <a:latin typeface="Bahnschrift Light" panose="020B0502040204020203" pitchFamily="34" charset="0"/>
              </a:rPr>
              <a:t>This week</a:t>
            </a:r>
            <a:endParaRPr lang="zh-CN" altLang="en-US" sz="4000" dirty="0">
              <a:latin typeface="Bahnschrift Light" panose="020B0502040204020203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E6E628-22C5-4EA3-8FCD-E62A091AB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350" y="1397793"/>
            <a:ext cx="10236200" cy="465131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学位论文的综述部分阅读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《</a:t>
            </a:r>
            <a:r>
              <a:rPr lang="zh-CN" altLang="en-US" dirty="0"/>
              <a:t>基于深度学习的网络流量入侵检测研究</a:t>
            </a:r>
            <a:r>
              <a:rPr lang="en-US" altLang="zh-CN" dirty="0"/>
              <a:t>》</a:t>
            </a:r>
            <a:r>
              <a:rPr lang="zh-CN" altLang="en-US" dirty="0"/>
              <a:t>：</a:t>
            </a:r>
            <a:r>
              <a:rPr lang="en-US" altLang="zh-CN" dirty="0"/>
              <a:t>2020</a:t>
            </a:r>
            <a:r>
              <a:rPr lang="zh-CN" altLang="en-US" dirty="0"/>
              <a:t>年，硕士，中科院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《</a:t>
            </a:r>
            <a:r>
              <a:rPr lang="zh-CN" altLang="en-US" dirty="0"/>
              <a:t>基于深度学习的网络流量分类及异常检测方法研究</a:t>
            </a:r>
            <a:r>
              <a:rPr lang="en-US" altLang="zh-CN" dirty="0"/>
              <a:t>》</a:t>
            </a:r>
            <a:r>
              <a:rPr lang="zh-CN" altLang="en-US" dirty="0"/>
              <a:t>：</a:t>
            </a:r>
            <a:r>
              <a:rPr lang="en-US" altLang="zh-CN" dirty="0"/>
              <a:t>2018</a:t>
            </a:r>
            <a:r>
              <a:rPr lang="zh-CN" altLang="en-US" dirty="0"/>
              <a:t>年，博士，中科大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《</a:t>
            </a:r>
            <a:r>
              <a:rPr lang="zh-CN" altLang="en-US" dirty="0"/>
              <a:t>大规模网络流量异常检测方法研究</a:t>
            </a:r>
            <a:r>
              <a:rPr lang="en-US" altLang="zh-CN" dirty="0"/>
              <a:t>》</a:t>
            </a:r>
            <a:r>
              <a:rPr lang="zh-CN" altLang="en-US" dirty="0"/>
              <a:t>：</a:t>
            </a:r>
            <a:r>
              <a:rPr lang="en-US" altLang="zh-CN" dirty="0"/>
              <a:t>2018</a:t>
            </a:r>
            <a:r>
              <a:rPr lang="zh-CN" altLang="en-US" dirty="0"/>
              <a:t>年，博士，吉林大学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恶意流量分类算法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基于分类：有监督的机器学习</a:t>
            </a:r>
            <a:endParaRPr lang="en-US" altLang="zh-CN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SVM</a:t>
            </a:r>
            <a:r>
              <a:rPr lang="zh-CN" altLang="en-US" dirty="0"/>
              <a:t>：</a:t>
            </a:r>
            <a:r>
              <a:rPr lang="en-US" altLang="zh-CN" dirty="0"/>
              <a:t>Method and system for confident anomaly detection in </a:t>
            </a:r>
            <a:r>
              <a:rPr lang="en-US" altLang="zh-CN" dirty="0" err="1"/>
              <a:t>computernetwork</a:t>
            </a:r>
            <a:r>
              <a:rPr lang="en-US" altLang="zh-CN" dirty="0"/>
              <a:t> traffic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NB</a:t>
            </a:r>
            <a:r>
              <a:rPr lang="zh-CN" altLang="en-US" dirty="0"/>
              <a:t>：</a:t>
            </a:r>
            <a:r>
              <a:rPr lang="en-US" altLang="zh-CN" dirty="0"/>
              <a:t>Early detection of network element outages based on customer trouble calls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神经网络</a:t>
            </a:r>
            <a:r>
              <a:rPr lang="en-US" altLang="zh-CN" dirty="0"/>
              <a:t>: 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Applying </a:t>
            </a:r>
            <a:r>
              <a:rPr lang="en-US" altLang="zh-CN" dirty="0" err="1"/>
              <a:t>convoluntional</a:t>
            </a:r>
            <a:r>
              <a:rPr lang="en-US" altLang="zh-CN" dirty="0"/>
              <a:t> neural network for network intrusion detection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A deep learning approach for network intrusion detection system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基于聚类：无监督的检测方法</a:t>
            </a:r>
            <a:endParaRPr lang="en-US" altLang="zh-CN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unsupervised clustering approach for network anomaly detection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6575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8668D-657F-43E3-A8CA-7CFAC6BD4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300" y="654050"/>
            <a:ext cx="2870200" cy="73025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>
                <a:latin typeface="Bahnschrift Light" panose="020B0502040204020203" pitchFamily="34" charset="0"/>
              </a:rPr>
              <a:t>This week</a:t>
            </a:r>
            <a:endParaRPr lang="zh-CN" altLang="en-US" sz="4000" dirty="0">
              <a:latin typeface="Bahnschrift Light" panose="020B0502040204020203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E6E628-22C5-4EA3-8FCD-E62A091AB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050" y="1702594"/>
            <a:ext cx="10236200" cy="158670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数据库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NSL-KDD</a:t>
            </a:r>
            <a:r>
              <a:rPr lang="zh-CN" altLang="en-US" dirty="0"/>
              <a:t>，</a:t>
            </a:r>
            <a:r>
              <a:rPr lang="en-US" altLang="zh-CN" dirty="0"/>
              <a:t>1999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UNSW-NB15</a:t>
            </a:r>
            <a:r>
              <a:rPr lang="zh-CN" altLang="en-US" dirty="0"/>
              <a:t>，</a:t>
            </a:r>
            <a:r>
              <a:rPr lang="en-US" altLang="zh-CN" dirty="0"/>
              <a:t>2015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CICIDS2017</a:t>
            </a:r>
            <a:r>
              <a:rPr lang="zh-CN" altLang="en-US" dirty="0"/>
              <a:t>，</a:t>
            </a:r>
            <a:r>
              <a:rPr lang="en-US" altLang="zh-CN" dirty="0"/>
              <a:t>2017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F28EE23-93AF-4168-AA05-29F8FFEA2422}"/>
              </a:ext>
            </a:extLst>
          </p:cNvPr>
          <p:cNvSpPr txBox="1">
            <a:spLocks/>
          </p:cNvSpPr>
          <p:nvPr/>
        </p:nvSpPr>
        <p:spPr>
          <a:xfrm>
            <a:off x="812800" y="3717933"/>
            <a:ext cx="2870200" cy="730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>
                <a:latin typeface="Bahnschrift Light" panose="020B0502040204020203" pitchFamily="34" charset="0"/>
              </a:rPr>
              <a:t>Next week</a:t>
            </a:r>
            <a:endParaRPr lang="zh-CN" altLang="en-US" sz="4000" dirty="0">
              <a:latin typeface="Bahnschrift Light" panose="020B0502040204020203" pitchFamily="34" charset="0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C1A85A27-4F48-4D44-A052-B618D7EA35F5}"/>
              </a:ext>
            </a:extLst>
          </p:cNvPr>
          <p:cNvSpPr txBox="1">
            <a:spLocks/>
          </p:cNvSpPr>
          <p:nvPr/>
        </p:nvSpPr>
        <p:spPr>
          <a:xfrm>
            <a:off x="1289050" y="4722027"/>
            <a:ext cx="10236200" cy="1273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数据库分析的进一步分析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近一两年的会议</a:t>
            </a:r>
            <a:r>
              <a:rPr lang="en-US" altLang="zh-CN" dirty="0"/>
              <a:t>/</a:t>
            </a:r>
            <a:r>
              <a:rPr lang="zh-CN" altLang="en-US" dirty="0"/>
              <a:t>期刊论文查询和阅读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CF4EF5B-82BB-45FE-A359-AACCFAFD6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050" y="1643856"/>
            <a:ext cx="3784200" cy="18573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84B61C9-EE15-4879-A188-AE72AA179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524" y="1447808"/>
            <a:ext cx="3275465" cy="22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50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170</Words>
  <Application>Microsoft Office PowerPoint</Application>
  <PresentationFormat>宽屏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Bahnschrift Light</vt:lpstr>
      <vt:lpstr>Office 主题​​</vt:lpstr>
      <vt:lpstr>10.26 work report</vt:lpstr>
      <vt:lpstr>This week</vt:lpstr>
      <vt:lpstr>This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10.17工作汇报</dc:title>
  <dc:creator>曾晓雨</dc:creator>
  <cp:lastModifiedBy>曾晓雨</cp:lastModifiedBy>
  <cp:revision>33</cp:revision>
  <dcterms:created xsi:type="dcterms:W3CDTF">2020-10-17T08:55:01Z</dcterms:created>
  <dcterms:modified xsi:type="dcterms:W3CDTF">2020-10-26T13:23:10Z</dcterms:modified>
</cp:coreProperties>
</file>