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9F8CA"/>
            </a:gs>
            <a:gs pos="6000">
              <a:srgbClr val="4EAADD"/>
            </a:gs>
          </a:gsLst>
          <a:lin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第二小组美术作业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</a:rPr>
              <a:t>鎏金鱼龙纹银盘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Screenshot_2021-09-06-20-11-43-67_f873a713f3f3d5709dc764418741c4f2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300000">
            <a:off x="556895" y="553720"/>
            <a:ext cx="274129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rot="20820000">
            <a:off x="3630295" y="4095750"/>
            <a:ext cx="31140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唐 陕西省西安市南郊何家村唐窖藏出土。盘面呈六角葵形，内底锤出一对鱼龙，鱼龙周围錾刻六组花卉，盘口沿也锤出六组花卉，纹饰部分皆鎏金，极其神秘生动。</a:t>
            </a:r>
            <a:endParaRPr lang="zh-CN" altLang="en-US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7" name="图片 6" descr="屏幕截图 2021-09-06 202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0000">
            <a:off x="3778885" y="769620"/>
            <a:ext cx="1895475" cy="1724025"/>
          </a:xfrm>
          <a:prstGeom prst="rect">
            <a:avLst/>
          </a:prstGeom>
        </p:spPr>
      </p:pic>
      <p:pic>
        <p:nvPicPr>
          <p:cNvPr id="8" name="图片 7" descr="屏幕截图 2021-09-06 2023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00000">
            <a:off x="6325870" y="668020"/>
            <a:ext cx="2762250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853,&quot;width&quot;:431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WPS 演示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4" baseType="lpstr">
      <vt:lpstr>Arial</vt:lpstr>
      <vt:lpstr>宋体</vt:lpstr>
      <vt:lpstr>Wingdings</vt:lpstr>
      <vt:lpstr>Arial Unicode MS</vt:lpstr>
      <vt:lpstr>Calibri</vt:lpstr>
      <vt:lpstr>微软雅黑</vt:lpstr>
      <vt:lpstr>方正粗黑宋简体</vt:lpstr>
      <vt:lpstr>等线</vt:lpstr>
      <vt:lpstr>黑体</vt:lpstr>
      <vt:lpstr>华文彩云</vt:lpstr>
      <vt:lpstr>华文仿宋</vt:lpstr>
      <vt:lpstr>华文琥珀</vt:lpstr>
      <vt:lpstr>华文行楷</vt:lpstr>
      <vt:lpstr>华文楷体</vt:lpstr>
      <vt:lpstr>华文隶书</vt:lpstr>
      <vt:lpstr>华文宋体</vt:lpstr>
      <vt:lpstr>华文新魏</vt:lpstr>
      <vt:lpstr>千图小兔体</vt:lpstr>
      <vt:lpstr>隶书</vt:lpstr>
      <vt:lpstr>楷体</vt:lpstr>
      <vt:lpstr>微软雅黑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Windows10(x64)</cp:lastModifiedBy>
  <cp:revision>2</cp:revision>
  <dcterms:created xsi:type="dcterms:W3CDTF">2021-09-06T12:12:42Z</dcterms:created>
  <dcterms:modified xsi:type="dcterms:W3CDTF">2021-09-06T12:56:13Z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DA6CD6D9A0B149DBB1907A29C57B7D63</vt:lpwstr>
  </property>
  <property fmtid="{D5CDD505-2E9C-101B-9397-08002B2CF9AE}" pid="3" name="KSOProductBuildVer">
    <vt:lpwstr>2052-11.1.0.10700</vt:lpwstr>
  </property>
</Properties>
</file>