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57" r:id="rId4"/>
    <p:sldId id="260" r:id="rId5"/>
    <p:sldId id="268" r:id="rId6"/>
    <p:sldId id="275" r:id="rId7"/>
    <p:sldId id="277" r:id="rId8"/>
    <p:sldId id="273" r:id="rId9"/>
    <p:sldId id="265" r:id="rId10"/>
    <p:sldId id="272" r:id="rId11"/>
    <p:sldId id="281" r:id="rId12"/>
    <p:sldId id="263" r:id="rId13"/>
    <p:sldId id="279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3"/>
    <p:restoredTop sz="94378"/>
  </p:normalViewPr>
  <p:slideViewPr>
    <p:cSldViewPr snapToGrid="0" snapToObjects="1">
      <p:cViewPr varScale="1">
        <p:scale>
          <a:sx n="58" d="100"/>
          <a:sy n="58" d="100"/>
        </p:scale>
        <p:origin x="208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BC621-11BE-674B-9BFE-1686BA41D8B4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4932D-0132-E54A-AF14-17FFD8A784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898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E9EF5-35FE-D443-A7D8-77C6767EC00E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8F9D5-9697-0148-9E47-A9115A9100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46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 are</a:t>
            </a:r>
            <a:r>
              <a:rPr kumimoji="1" lang="en-US" altLang="zh-CN" baseline="0" dirty="0" smtClean="0"/>
              <a:t> going to develop the backend and the android client.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8F9D5-9697-0148-9E47-A9115A91009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78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8F9D5-9697-0148-9E47-A9115A91009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1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8F9D5-9697-0148-9E47-A9115A91009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1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8F9D5-9697-0148-9E47-A9115A91009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76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</a:t>
            </a:r>
            <a:r>
              <a:rPr kumimoji="1" lang="en-US" altLang="zh-CN" baseline="0" dirty="0" smtClean="0"/>
              <a:t> posted a blog called “let love continue to melt the autistic” on our official website.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8F9D5-9697-0148-9E47-A9115A91009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7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8F9D5-9697-0148-9E47-A9115A91009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57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7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769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310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22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472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1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459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29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729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3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04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27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9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84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73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23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D8E2EC-822F-2740-97F9-F85379B1F9E6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926410-2B07-DA47-83BE-550492C69E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1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xiaoyudi.org/?p=222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Monthly Report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2018-06-20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8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43328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4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drawing/processing/research </a:t>
            </a:r>
            <a:r>
              <a:rPr lang="en-US" altLang="zh-CN" sz="3600" dirty="0"/>
              <a:t>training pictures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4313" y="2666999"/>
            <a:ext cx="2913516" cy="31242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Training pictures were drawn by an autistic youth called Li </a:t>
            </a:r>
            <a:r>
              <a:rPr lang="en-US" altLang="zh-CN" sz="2000" dirty="0" err="1"/>
              <a:t>Jiayang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More than 200 prototypes of hand-drawn pictures have been completed. It is expected that the pictures will be scanned and processed </a:t>
            </a:r>
            <a:r>
              <a:rPr lang="en-US" altLang="zh-CN" sz="2000" dirty="0" smtClean="0"/>
              <a:t>by the </a:t>
            </a:r>
            <a:r>
              <a:rPr lang="en-US" altLang="zh-CN" sz="2000" dirty="0"/>
              <a:t>end of the month. </a:t>
            </a:r>
            <a:endParaRPr lang="zh-CN" altLang="en-US" sz="2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167" y="2307770"/>
            <a:ext cx="2343150" cy="3483429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944914"/>
            <a:ext cx="4855367" cy="40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, communication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38488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We posted a blog called “let love continue to melt the autistic” on our official </a:t>
            </a:r>
            <a:r>
              <a:rPr kumimoji="1" lang="en-US" altLang="zh-CN" dirty="0" smtClean="0"/>
              <a:t>website: </a:t>
            </a:r>
            <a:r>
              <a:rPr kumimoji="1" lang="en-US" altLang="zh-CN" dirty="0" smtClean="0">
                <a:hlinkClick r:id="rId3"/>
              </a:rPr>
              <a:t>http</a:t>
            </a:r>
            <a:r>
              <a:rPr kumimoji="1" lang="en-US" altLang="zh-CN" dirty="0">
                <a:hlinkClick r:id="rId3"/>
              </a:rPr>
              <a:t>://www.xiaoyudi.org/?</a:t>
            </a:r>
            <a:r>
              <a:rPr kumimoji="1" lang="en-US" altLang="zh-CN" dirty="0" smtClean="0">
                <a:hlinkClick r:id="rId3"/>
              </a:rPr>
              <a:t>p=2225</a:t>
            </a:r>
            <a:endParaRPr kumimoji="1" lang="zh-CN" altLang="en-US" dirty="0" smtClean="0"/>
          </a:p>
          <a:p>
            <a:r>
              <a:rPr kumimoji="1" lang="en-US" altLang="zh-CN" dirty="0" smtClean="0"/>
              <a:t>It tells </a:t>
            </a:r>
            <a:r>
              <a:rPr kumimoji="1" lang="en-US" altLang="zh-CN" dirty="0"/>
              <a:t>the story of </a:t>
            </a:r>
            <a:r>
              <a:rPr kumimoji="1" lang="en-US" altLang="zh-CN" dirty="0" smtClean="0"/>
              <a:t>a young </a:t>
            </a:r>
            <a:r>
              <a:rPr kumimoji="1" lang="en-US" altLang="zh-CN" dirty="0"/>
              <a:t>people with autism </a:t>
            </a:r>
            <a:r>
              <a:rPr kumimoji="1" lang="en-US" altLang="zh-CN" dirty="0" smtClean="0"/>
              <a:t>overcoming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lots of difficulties to draw </a:t>
            </a:r>
            <a:r>
              <a:rPr kumimoji="1" lang="en-US" altLang="zh-CN" dirty="0"/>
              <a:t>yuudee2 training </a:t>
            </a:r>
            <a:r>
              <a:rPr kumimoji="1" lang="en-US" altLang="zh-CN" dirty="0" smtClean="0"/>
              <a:t>pictures.</a:t>
            </a:r>
          </a:p>
          <a:p>
            <a:r>
              <a:rPr kumimoji="1" lang="en-US" altLang="zh-CN" dirty="0" smtClean="0"/>
              <a:t>We </a:t>
            </a:r>
            <a:r>
              <a:rPr kumimoji="1" lang="en-US" altLang="zh-CN" dirty="0"/>
              <a:t>hope that </a:t>
            </a:r>
            <a:r>
              <a:rPr kumimoji="1" lang="en-US" altLang="zh-CN" dirty="0" smtClean="0"/>
              <a:t>more Chinese autistic </a:t>
            </a:r>
            <a:r>
              <a:rPr kumimoji="1" lang="en-US" altLang="zh-CN" dirty="0"/>
              <a:t>families will see </a:t>
            </a:r>
            <a:r>
              <a:rPr kumimoji="1" lang="en-US" altLang="zh-CN" dirty="0" smtClean="0"/>
              <a:t>this  story and get some faith from that. Meanwhile, we hope more autistic families 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knowledge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yuudee2. </a:t>
            </a:r>
            <a:endParaRPr kumimoji="1" lang="zh-CN" altLang="en-US" dirty="0" smtClean="0"/>
          </a:p>
          <a:p>
            <a:r>
              <a:rPr kumimoji="1" lang="en-US" altLang="zh-CN" dirty="0"/>
              <a:t>The difference between this APP and other types of AAC lies in the desire to </a:t>
            </a:r>
            <a:r>
              <a:rPr kumimoji="1" lang="en-US" altLang="zh-CN" dirty="0" smtClean="0"/>
              <a:t>achieve </a:t>
            </a:r>
            <a:r>
              <a:rPr kumimoji="1" lang="en-US" altLang="zh-CN" dirty="0"/>
              <a:t>goals that children can use </a:t>
            </a:r>
            <a:r>
              <a:rPr kumimoji="1" lang="en-US" altLang="zh-CN" dirty="0" smtClean="0"/>
              <a:t>themselves </a:t>
            </a:r>
            <a:r>
              <a:rPr kumimoji="1" lang="en-US" altLang="zh-CN" dirty="0"/>
              <a:t>and without the assistance of professionals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through</a:t>
            </a:r>
            <a:r>
              <a:rPr kumimoji="1" lang="zh-CN" altLang="en-US" dirty="0" smtClean="0"/>
              <a:t>： </a:t>
            </a:r>
            <a:r>
              <a:rPr kumimoji="1" lang="en-US" altLang="zh-CN" dirty="0"/>
              <a:t>a. Content selection and organization through the APP itself b. Interaction design c. Evaluation and feedback </a:t>
            </a:r>
            <a:r>
              <a:rPr kumimoji="1" lang="en-US" altLang="zh-CN" dirty="0" smtClean="0"/>
              <a:t>system. We believe that it will be a milestone in AAC field if our automatic training method works well.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3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Ⅲ </a:t>
            </a:r>
            <a:r>
              <a:rPr kumimoji="1" lang="en-US" altLang="zh-CN" dirty="0"/>
              <a:t>Work Arrangement Next Month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12571"/>
            <a:ext cx="10018713" cy="3178629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kumimoji="1" lang="en-US" altLang="zh-CN" sz="2000" dirty="0" smtClean="0"/>
              <a:t>Q3 </a:t>
            </a:r>
            <a:r>
              <a:rPr kumimoji="1" lang="en-US" altLang="zh-CN" sz="2000" dirty="0"/>
              <a:t>M4 The main function of Android client development is completed, and user research is </a:t>
            </a:r>
            <a:r>
              <a:rPr kumimoji="1" lang="en-US" altLang="zh-CN" sz="2000" dirty="0" smtClean="0"/>
              <a:t>conducted(2018.07)</a:t>
            </a:r>
            <a:endParaRPr kumimoji="1" lang="en-US" altLang="zh-CN" sz="2000" dirty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Q3 M2 Complete the recording of this app(2018.07)</a:t>
            </a:r>
            <a:endParaRPr lang="zh-CN" altLang="en-US" sz="2000" dirty="0" smtClean="0"/>
          </a:p>
          <a:p>
            <a:pPr marL="285750" lvl="1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Q2 </a:t>
            </a:r>
            <a:r>
              <a:rPr kumimoji="1" lang="en-US" altLang="zh-CN" dirty="0"/>
              <a:t>M5 Development and Integration(of data collection/analytics tools/PIADS</a:t>
            </a:r>
            <a:r>
              <a:rPr kumimoji="1" lang="en-US" altLang="zh-CN" dirty="0" smtClean="0"/>
              <a:t>)(2018.07)</a:t>
            </a:r>
            <a:endParaRPr kumimoji="1" lang="zh-CN" altLang="en-US" dirty="0" smtClean="0"/>
          </a:p>
          <a:p>
            <a:pPr marL="285750" lvl="1"/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Q2 M3 A1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 and UI discuss the interface design style of the whole product and start interface design(2018.05-&gt;2018.06)</a:t>
            </a:r>
          </a:p>
          <a:p>
            <a:pPr marL="285750" lvl="1"/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Q1 M5 A2 upload symbol sets(2018.07)</a:t>
            </a:r>
          </a:p>
          <a:p>
            <a:pPr marL="285750" lvl="1"/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Q2 M7 A2 1 blog post at the end of quarter(2018.06)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8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Ⅳ 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1, </a:t>
            </a:r>
            <a:r>
              <a:rPr kumimoji="1" lang="en-US" altLang="zh-CN" dirty="0" smtClean="0"/>
              <a:t>Is there any format requirement for symbol sets while uploading to UNICEF? </a:t>
            </a:r>
            <a:r>
              <a:rPr kumimoji="1" lang="en-US" altLang="zh-CN" dirty="0"/>
              <a:t>Is there a document</a:t>
            </a:r>
            <a:r>
              <a:rPr kumimoji="1" lang="en-US" altLang="zh-CN" dirty="0" smtClean="0"/>
              <a:t>?</a:t>
            </a:r>
          </a:p>
          <a:p>
            <a:r>
              <a:rPr kumimoji="1" lang="en-US" altLang="zh-CN" dirty="0" smtClean="0"/>
              <a:t>2</a:t>
            </a:r>
            <a:r>
              <a:rPr kumimoji="1" lang="en-US" altLang="zh-CN" dirty="0"/>
              <a:t>. Is there any format requirement for real-time </a:t>
            </a:r>
            <a:r>
              <a:rPr kumimoji="1" lang="en-US" altLang="zh-CN" dirty="0" smtClean="0"/>
              <a:t>data uploading </a:t>
            </a:r>
            <a:r>
              <a:rPr kumimoji="1" lang="en-US" altLang="zh-CN" dirty="0"/>
              <a:t>to the official website of UNICEF? Is there a document</a:t>
            </a:r>
            <a:r>
              <a:rPr kumimoji="1" lang="en-US" altLang="zh-CN" dirty="0" smtClean="0"/>
              <a:t>?</a:t>
            </a:r>
          </a:p>
          <a:p>
            <a:r>
              <a:rPr kumimoji="1" lang="en-US" altLang="zh-CN" dirty="0" smtClean="0"/>
              <a:t>3</a:t>
            </a:r>
            <a:r>
              <a:rPr kumimoji="1" lang="en-US" altLang="zh-CN" dirty="0"/>
              <a:t>. We have done a lot of work, but we have not found a Chinese version of the PIADS scale. Finally, we designed a scale based on the opinions of experts. Do you see any problems with this approach?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3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2278" y="1295399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6600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Thanks!</a:t>
            </a:r>
            <a:endParaRPr kumimoji="1" lang="zh-CN" altLang="en-US" sz="66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8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kumimoji="1" lang="en-US" altLang="zh-CN" dirty="0"/>
              <a:t>Overview of project progress</a:t>
            </a:r>
          </a:p>
          <a:p>
            <a:pPr marL="514350" indent="-514350">
              <a:buFont typeface="+mj-lt"/>
              <a:buAutoNum type="romanUcPeriod"/>
            </a:pPr>
            <a:r>
              <a:rPr kumimoji="1" lang="en-US" altLang="zh-CN" dirty="0"/>
              <a:t>Work Done Last Month</a:t>
            </a:r>
          </a:p>
          <a:p>
            <a:pPr marL="514350" indent="-514350">
              <a:buFont typeface="+mj-lt"/>
              <a:buAutoNum type="romanUcPeriod"/>
            </a:pPr>
            <a:r>
              <a:rPr kumimoji="1" lang="en-US" altLang="zh-CN" dirty="0"/>
              <a:t>Work Arrangement Next </a:t>
            </a:r>
            <a:r>
              <a:rPr kumimoji="1" lang="en-US" altLang="zh-CN" dirty="0" smtClean="0"/>
              <a:t>Month</a:t>
            </a:r>
            <a:endParaRPr kumimoji="1" lang="zh-CN" altLang="en-US" dirty="0" smtClean="0"/>
          </a:p>
          <a:p>
            <a:pPr marL="514350" indent="-514350">
              <a:buFont typeface="+mj-lt"/>
              <a:buAutoNum type="romanUcPeriod"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Questions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8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4697" y="0"/>
            <a:ext cx="10011004" cy="930729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Ⅰ</a:t>
            </a:r>
            <a:r>
              <a:rPr lang="en-US" altLang="zh-CN" dirty="0" smtClean="0"/>
              <a:t> </a:t>
            </a:r>
            <a:r>
              <a:rPr kumimoji="1" lang="en-US" altLang="zh-CN" dirty="0" smtClean="0"/>
              <a:t>Overview </a:t>
            </a:r>
            <a:r>
              <a:rPr kumimoji="1" lang="en-US" altLang="zh-CN" dirty="0"/>
              <a:t>of project progress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2857" y="930729"/>
            <a:ext cx="10559143" cy="592727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O</a:t>
            </a:r>
            <a:r>
              <a:rPr lang="en-US" altLang="zh-CN" dirty="0" smtClean="0"/>
              <a:t>ur </a:t>
            </a:r>
            <a:r>
              <a:rPr lang="en-US" altLang="zh-CN" dirty="0"/>
              <a:t>focus has</a:t>
            </a:r>
            <a:r>
              <a:rPr lang="zh-CN" altLang="en-US" dirty="0"/>
              <a:t> </a:t>
            </a:r>
            <a:r>
              <a:rPr lang="en-US" altLang="zh-CN" dirty="0"/>
              <a:t>gradually shifted from product design to UI design and technology</a:t>
            </a:r>
            <a:r>
              <a:rPr lang="zh-CN" altLang="en-US" dirty="0"/>
              <a:t> </a:t>
            </a:r>
            <a:r>
              <a:rPr lang="en-US" altLang="zh-CN" dirty="0"/>
              <a:t>development.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 smtClean="0">
                <a:solidFill>
                  <a:srgbClr val="00B050"/>
                </a:solidFill>
              </a:rPr>
              <a:t>Recently completed work on time:</a:t>
            </a:r>
            <a:endParaRPr kumimoji="1" lang="zh-CN" altLang="en-US" b="1" dirty="0" smtClean="0">
              <a:solidFill>
                <a:srgbClr val="00B05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 smtClean="0">
                <a:solidFill>
                  <a:srgbClr val="00B050"/>
                </a:solidFill>
              </a:rPr>
              <a:t>Q2</a:t>
            </a:r>
            <a:r>
              <a:rPr kumimoji="1" lang="zh-CN" altLang="en-US" b="1" dirty="0" smtClean="0">
                <a:solidFill>
                  <a:srgbClr val="00B05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00B050"/>
                </a:solidFill>
              </a:rPr>
              <a:t>M2 Complete the prototype design of the Yuudee2 product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>
                <a:solidFill>
                  <a:srgbClr val="00B050"/>
                </a:solidFill>
              </a:rPr>
              <a:t>Q2 M3 </a:t>
            </a:r>
            <a:r>
              <a:rPr kumimoji="1" lang="en-US" altLang="zh-CN" b="1" dirty="0" smtClean="0">
                <a:solidFill>
                  <a:srgbClr val="00B050"/>
                </a:solidFill>
              </a:rPr>
              <a:t>A2 The CTO builds the technical framework according to the prototype of the product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 smtClean="0">
                <a:solidFill>
                  <a:srgbClr val="00B050"/>
                </a:solidFill>
              </a:rPr>
              <a:t>Q2 M4 Cohort Product Development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 smtClean="0">
                <a:solidFill>
                  <a:srgbClr val="00B050"/>
                </a:solidFill>
              </a:rPr>
              <a:t>Q2 M6 Meeting Open Source Contractual Requirement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 smtClean="0">
                <a:solidFill>
                  <a:srgbClr val="00B050"/>
                </a:solidFill>
              </a:rPr>
              <a:t>Q2 M7 Communication and Branding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 smtClean="0">
                <a:solidFill>
                  <a:srgbClr val="00B050"/>
                </a:solidFill>
              </a:rPr>
              <a:t>Q2 M8 Product Design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 smtClean="0">
                <a:solidFill>
                  <a:srgbClr val="00B050"/>
                </a:solidFill>
              </a:rPr>
              <a:t>Q2 M9 Testing</a:t>
            </a:r>
            <a:endParaRPr kumimoji="1" lang="zh-CN" altLang="en-US" b="1" dirty="0" smtClean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 smtClean="0">
                <a:solidFill>
                  <a:srgbClr val="00B050"/>
                </a:solidFill>
              </a:rPr>
              <a:t>Work done ahead of time:</a:t>
            </a:r>
            <a:endParaRPr kumimoji="1" lang="zh-CN" altLang="en-US" b="1" dirty="0" smtClean="0">
              <a:solidFill>
                <a:srgbClr val="00B05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 smtClean="0">
                <a:solidFill>
                  <a:srgbClr val="00B050"/>
                </a:solidFill>
              </a:rPr>
              <a:t>Q3 M1 Complete all the drawing  pictures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 smtClean="0">
                <a:solidFill>
                  <a:srgbClr val="00B050"/>
                </a:solidFill>
              </a:rPr>
              <a:t>Q3 M3 Complete the PRD of  Yuudee2</a:t>
            </a:r>
            <a:endParaRPr kumimoji="1" lang="en-US" altLang="zh-CN" b="1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/>
              <a:t>Work in progress: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/>
              <a:t>Q2 M5 Development and Integration(of data collection/analytics tools/PIADS)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/>
              <a:t>Q3 M4 The main function of Android client development is completed, and user research is conducted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Delayed work</a:t>
            </a:r>
            <a:r>
              <a:rPr kumimoji="1"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kumimoji="1" lang="zh-CN" alt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>
                <a:solidFill>
                  <a:schemeClr val="accent3">
                    <a:lumMod val="75000"/>
                  </a:schemeClr>
                </a:solidFill>
              </a:rPr>
              <a:t>Q2 M3 A1 </a:t>
            </a:r>
            <a:r>
              <a:rPr kumimoji="1" lang="zh-CN" alt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kumimoji="1" lang="en-US" altLang="zh-CN" b="1" dirty="0">
                <a:solidFill>
                  <a:schemeClr val="accent3">
                    <a:lumMod val="75000"/>
                  </a:schemeClr>
                </a:solidFill>
              </a:rPr>
              <a:t>product</a:t>
            </a:r>
            <a:r>
              <a:rPr kumimoji="1" lang="zh-CN" alt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kumimoji="1" lang="en-US" altLang="zh-CN" b="1" dirty="0">
                <a:solidFill>
                  <a:schemeClr val="accent3">
                    <a:lumMod val="75000"/>
                  </a:schemeClr>
                </a:solidFill>
              </a:rPr>
              <a:t>manager and UI discuss the interface design style of the whole product and start interface design(2018.05-&gt;</a:t>
            </a:r>
            <a:r>
              <a:rPr kumimoji="1"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2018.06)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Q1 M5 A2 upload symbol sets(2018.06-&gt;2018.07)</a:t>
            </a:r>
            <a:endParaRPr kumimoji="1" lang="zh-CN" altLang="en-US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Ⅱ </a:t>
            </a:r>
            <a:r>
              <a:rPr kumimoji="1" lang="en-US" altLang="zh-CN" dirty="0" smtClean="0"/>
              <a:t>Work </a:t>
            </a:r>
            <a:r>
              <a:rPr kumimoji="1" lang="en-US" altLang="zh-CN" dirty="0"/>
              <a:t>Done Last Month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041071"/>
            <a:ext cx="10018713" cy="429441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, product design: </a:t>
            </a:r>
            <a:r>
              <a:rPr lang="en-US" altLang="zh-CN" dirty="0" smtClean="0"/>
              <a:t>data </a:t>
            </a:r>
            <a:r>
              <a:rPr lang="en-US" altLang="zh-CN" dirty="0"/>
              <a:t>statistics module design(Q2M8), test scale </a:t>
            </a:r>
            <a:r>
              <a:rPr lang="en-US" altLang="zh-CN" dirty="0" smtClean="0"/>
              <a:t>design(Q2M5); </a:t>
            </a:r>
            <a:r>
              <a:rPr lang="en-US" altLang="zh-CN" dirty="0"/>
              <a:t>writing product requirements documents(Q3M3), </a:t>
            </a:r>
            <a:r>
              <a:rPr lang="en-US" altLang="zh-CN" dirty="0" smtClean="0"/>
              <a:t>review and update PRD</a:t>
            </a:r>
            <a:endParaRPr lang="en-US" altLang="zh-CN" dirty="0"/>
          </a:p>
          <a:p>
            <a:r>
              <a:rPr lang="en-US" altLang="zh-CN" dirty="0"/>
              <a:t>2, UI</a:t>
            </a:r>
            <a:r>
              <a:rPr lang="zh-CN" altLang="en-US" dirty="0"/>
              <a:t> </a:t>
            </a:r>
            <a:r>
              <a:rPr lang="en-US" altLang="zh-CN" dirty="0"/>
              <a:t>design(Q2M3A1)</a:t>
            </a:r>
          </a:p>
          <a:p>
            <a:r>
              <a:rPr lang="en-US" altLang="zh-CN" dirty="0"/>
              <a:t>3, the first draft of technical architecture(Q2M3A2)</a:t>
            </a:r>
          </a:p>
          <a:p>
            <a:r>
              <a:rPr lang="en-US" altLang="zh-CN" dirty="0"/>
              <a:t>4, draw training pictures and research(Q3M1)</a:t>
            </a:r>
          </a:p>
          <a:p>
            <a:r>
              <a:rPr lang="en-US" altLang="zh-CN" dirty="0"/>
              <a:t>5 , communication(Q2M7)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4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PRD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732315"/>
            <a:ext cx="10018713" cy="2590800"/>
          </a:xfrm>
        </p:spPr>
        <p:txBody>
          <a:bodyPr/>
          <a:lstStyle/>
          <a:p>
            <a:r>
              <a:rPr lang="en-US" altLang="zh-CN" dirty="0" smtClean="0"/>
              <a:t>We organized our colleagues in the product and technical departments to review the PRD, and it was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the 4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 version. 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is expected that the revised version </a:t>
            </a:r>
            <a:r>
              <a:rPr lang="en-US" altLang="zh-CN" dirty="0" smtClean="0"/>
              <a:t>will be 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developing in the </a:t>
            </a:r>
            <a:r>
              <a:rPr lang="en-US" altLang="zh-CN" dirty="0"/>
              <a:t>end of </a:t>
            </a:r>
            <a:r>
              <a:rPr lang="en-US" altLang="zh-CN" dirty="0" smtClean="0"/>
              <a:t>this month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3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- data 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The statistical indicators </a:t>
            </a:r>
            <a:r>
              <a:rPr lang="en-US" altLang="zh-CN" dirty="0" smtClean="0"/>
              <a:t>of the app and </a:t>
            </a:r>
            <a:r>
              <a:rPr lang="en-US" altLang="zh-CN" dirty="0" smtClean="0"/>
              <a:t>backend </a:t>
            </a:r>
            <a:r>
              <a:rPr lang="en-US" altLang="zh-CN" dirty="0" smtClean="0"/>
              <a:t>management system are </a:t>
            </a:r>
            <a:r>
              <a:rPr lang="en-US" altLang="zh-CN" dirty="0" smtClean="0"/>
              <a:t>summed up</a:t>
            </a:r>
            <a:r>
              <a:rPr lang="en-US" altLang="zh-CN" dirty="0" smtClean="0"/>
              <a:t>, and the </a:t>
            </a:r>
            <a:r>
              <a:rPr lang="en-US" altLang="zh-CN" dirty="0"/>
              <a:t>corresponding product design work </a:t>
            </a:r>
            <a:r>
              <a:rPr lang="en-US" altLang="zh-CN" dirty="0" smtClean="0"/>
              <a:t>has been completed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/>
              <a:t>(1) app statistics are divided into two major modules: user learning files (cumulative values and trend graphs) and training effects (the relationship between scale scores and learning duration/testing progress);</a:t>
            </a:r>
          </a:p>
          <a:p>
            <a:r>
              <a:rPr lang="en-US" altLang="zh-CN" dirty="0"/>
              <a:t>(2) admin statistics are divided into three major modules: platform user data (cumulative values and trends, user details), training method effectiveness analysis, courseware difficulty statistic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9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product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test scale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scale consists of two parts:</a:t>
            </a:r>
            <a:endParaRPr lang="zh-CN" altLang="en-US" dirty="0"/>
          </a:p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assess the improvement</a:t>
            </a:r>
            <a:r>
              <a:rPr lang="zh-CN" altLang="en-US" dirty="0"/>
              <a:t> </a:t>
            </a:r>
            <a:r>
              <a:rPr lang="en-US" altLang="zh-CN" dirty="0"/>
              <a:t>in Chinese language complexity and grammatical correctness: PCDI vocabulary and sentence scales;</a:t>
            </a:r>
            <a:endParaRPr lang="zh-CN" altLang="en-US" dirty="0"/>
          </a:p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assess the improvement in autism symptoms: Brunei, Denver, ABC , Krishna, PAIDS (currently not confirmed/completed)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4311" y="2438399"/>
            <a:ext cx="4895055" cy="312420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At present, the UI design has completed the main visual design, and </a:t>
            </a:r>
            <a:r>
              <a:rPr lang="en-US" altLang="zh-CN" sz="2400" dirty="0" smtClean="0"/>
              <a:t>left pages </a:t>
            </a:r>
            <a:r>
              <a:rPr lang="en-US" altLang="zh-CN" sz="2400" dirty="0"/>
              <a:t>are expected to be completed </a:t>
            </a:r>
            <a:r>
              <a:rPr lang="en-US" altLang="zh-CN" sz="2400" dirty="0" smtClean="0"/>
              <a:t>by the end of this month.</a:t>
            </a: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967" y="685800"/>
            <a:ext cx="3978275" cy="588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0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Technical Architecture Draft 1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87097" y="2102177"/>
            <a:ext cx="3667445" cy="425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1, Based on the current product requirements document, the server-side technical architecture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was given, using the classic MVC model, open source database and cache services, and the service module in back-end code is divided based on product modules.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2. The server will provide services to the client in the form of restful </a:t>
            </a:r>
            <a:r>
              <a:rPr kumimoji="1" lang="en-US" altLang="zh-CN" dirty="0" err="1"/>
              <a:t>api</a:t>
            </a:r>
            <a:r>
              <a:rPr kumimoji="1" lang="en-US" altLang="zh-CN" dirty="0"/>
              <a:t>; the client supports online and offline use, and 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connecting to the network, it can send usage data to the server.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19" y="2102176"/>
            <a:ext cx="7200000" cy="42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982</TotalTime>
  <Words>982</Words>
  <Application>Microsoft Macintosh PowerPoint</Application>
  <PresentationFormat>宽屏</PresentationFormat>
  <Paragraphs>77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Calibri</vt:lpstr>
      <vt:lpstr>Corbel</vt:lpstr>
      <vt:lpstr>Mangal</vt:lpstr>
      <vt:lpstr>华文楷体</vt:lpstr>
      <vt:lpstr>宋体</vt:lpstr>
      <vt:lpstr>Arial</vt:lpstr>
      <vt:lpstr>视差</vt:lpstr>
      <vt:lpstr>Monthly Report</vt:lpstr>
      <vt:lpstr>Outline</vt:lpstr>
      <vt:lpstr>Ⅰ Overview of project progress</vt:lpstr>
      <vt:lpstr>Ⅱ Work Done Last Month</vt:lpstr>
      <vt:lpstr>1、product design - PRD</vt:lpstr>
      <vt:lpstr>1、product design - data module</vt:lpstr>
      <vt:lpstr>1、 product design – test scale</vt:lpstr>
      <vt:lpstr>2、UI design</vt:lpstr>
      <vt:lpstr>3、Technical Architecture Draft 1</vt:lpstr>
      <vt:lpstr>4、drawing/processing/research training pictures</vt:lpstr>
      <vt:lpstr>5 , communication</vt:lpstr>
      <vt:lpstr>Ⅲ Work Arrangement Next Month</vt:lpstr>
      <vt:lpstr>Ⅳ Questions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88</cp:revision>
  <cp:lastPrinted>2018-06-20T07:21:55Z</cp:lastPrinted>
  <dcterms:created xsi:type="dcterms:W3CDTF">2018-04-23T06:44:16Z</dcterms:created>
  <dcterms:modified xsi:type="dcterms:W3CDTF">2018-06-20T12:21:36Z</dcterms:modified>
</cp:coreProperties>
</file>