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sldIdLst>
    <p:sldId id="277" r:id="rId2"/>
    <p:sldId id="330" r:id="rId3"/>
    <p:sldId id="258" r:id="rId4"/>
    <p:sldId id="278" r:id="rId5"/>
    <p:sldId id="308" r:id="rId6"/>
    <p:sldId id="324" r:id="rId7"/>
    <p:sldId id="329" r:id="rId8"/>
    <p:sldId id="325" r:id="rId9"/>
    <p:sldId id="260" r:id="rId10"/>
    <p:sldId id="297" r:id="rId11"/>
    <p:sldId id="304" r:id="rId12"/>
    <p:sldId id="263" r:id="rId13"/>
    <p:sldId id="311" r:id="rId14"/>
    <p:sldId id="328" r:id="rId15"/>
    <p:sldId id="313" r:id="rId16"/>
    <p:sldId id="261" r:id="rId17"/>
    <p:sldId id="333" r:id="rId18"/>
    <p:sldId id="332" r:id="rId19"/>
    <p:sldId id="319" r:id="rId20"/>
    <p:sldId id="314" r:id="rId21"/>
    <p:sldId id="315" r:id="rId22"/>
    <p:sldId id="317" r:id="rId23"/>
    <p:sldId id="318" r:id="rId24"/>
    <p:sldId id="316" r:id="rId25"/>
    <p:sldId id="320" r:id="rId26"/>
    <p:sldId id="334" r:id="rId27"/>
    <p:sldId id="322" r:id="rId28"/>
    <p:sldId id="338" r:id="rId29"/>
    <p:sldId id="270" r:id="rId30"/>
    <p:sldId id="336" r:id="rId31"/>
    <p:sldId id="337" r:id="rId32"/>
    <p:sldId id="331" r:id="rId33"/>
    <p:sldId id="27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简介" id="{CB6BBEF7-9717-4733-A929-535518E6EBF6}">
          <p14:sldIdLst>
            <p14:sldId id="277"/>
            <p14:sldId id="330"/>
            <p14:sldId id="258"/>
          </p14:sldIdLst>
        </p14:section>
        <p14:section name="项目分析" id="{16378913-E5ED-4281-BAF5-F1F938CB0BED}">
          <p14:sldIdLst>
            <p14:sldId id="278"/>
            <p14:sldId id="308"/>
            <p14:sldId id="324"/>
            <p14:sldId id="329"/>
            <p14:sldId id="325"/>
            <p14:sldId id="260"/>
            <p14:sldId id="297"/>
            <p14:sldId id="304"/>
          </p14:sldIdLst>
        </p14:section>
        <p14:section name="公共交易部分" id="{E2D565D1-BA5E-44E6-A40E-50A644912248}">
          <p14:sldIdLst>
            <p14:sldId id="263"/>
            <p14:sldId id="311"/>
            <p14:sldId id="328"/>
            <p14:sldId id="313"/>
            <p14:sldId id="261"/>
            <p14:sldId id="333"/>
            <p14:sldId id="332"/>
            <p14:sldId id="319"/>
            <p14:sldId id="314"/>
            <p14:sldId id="315"/>
            <p14:sldId id="317"/>
            <p14:sldId id="318"/>
            <p14:sldId id="316"/>
            <p14:sldId id="320"/>
            <p14:sldId id="334"/>
            <p14:sldId id="322"/>
            <p14:sldId id="338"/>
          </p14:sldIdLst>
        </p14:section>
        <p14:section name="公共交易平台与金融和ERP" id="{71D59651-8EFA-4415-9623-98B4C4A8699C}">
          <p14:sldIdLst>
            <p14:sldId id="270"/>
            <p14:sldId id="336"/>
            <p14:sldId id="337"/>
            <p14:sldId id="331"/>
            <p14:sldId id="276"/>
          </p14:sldIdLst>
        </p14:section>
        <p14:section name="您感觉如何？" id="{3DAC647D-1BDE-4B25-A7F1-4DBC272CFF2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0BC00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0" autoAdjust="0"/>
    <p:restoredTop sz="99828" autoAdjust="0"/>
  </p:normalViewPr>
  <p:slideViewPr>
    <p:cSldViewPr>
      <p:cViewPr>
        <p:scale>
          <a:sx n="60" d="100"/>
          <a:sy n="60" d="100"/>
        </p:scale>
        <p:origin x="-816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F2AA2-2B2F-4D48-995A-8D255E989B70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C46E68-7F53-0F4E-9F11-9BEDB6BC9E38}">
      <dgm:prSet phldrT="[文本]" custT="1"/>
      <dgm:spPr/>
      <dgm:t>
        <a:bodyPr/>
        <a:lstStyle/>
        <a:p>
          <a:r>
            <a:rPr lang="zh-CN" altLang="en-US" sz="2800" dirty="0" smtClean="0"/>
            <a:t>金融平台</a:t>
          </a:r>
          <a:endParaRPr lang="zh-CN" altLang="en-US" sz="2800" dirty="0"/>
        </a:p>
      </dgm:t>
    </dgm:pt>
    <dgm:pt modelId="{70DD877A-4116-9C44-954D-7B0A23D13B17}" type="parTrans" cxnId="{4E678269-6438-EA40-8A09-E02AAEFC0573}">
      <dgm:prSet/>
      <dgm:spPr/>
      <dgm:t>
        <a:bodyPr/>
        <a:lstStyle/>
        <a:p>
          <a:endParaRPr lang="zh-CN" altLang="en-US" sz="900"/>
        </a:p>
      </dgm:t>
    </dgm:pt>
    <dgm:pt modelId="{B217EF9F-2E9C-B44B-A787-557F54ABECF0}" type="sibTrans" cxnId="{4E678269-6438-EA40-8A09-E02AAEFC0573}">
      <dgm:prSet/>
      <dgm:spPr/>
      <dgm:t>
        <a:bodyPr/>
        <a:lstStyle/>
        <a:p>
          <a:endParaRPr lang="zh-CN" altLang="en-US" sz="900"/>
        </a:p>
      </dgm:t>
    </dgm:pt>
    <dgm:pt modelId="{B11AF7F3-7B60-2649-8CDC-10F2C25A13FE}">
      <dgm:prSet phldrT="[文本]" custT="1"/>
      <dgm:spPr/>
      <dgm:t>
        <a:bodyPr/>
        <a:lstStyle/>
        <a:p>
          <a:r>
            <a:rPr lang="zh-CN" altLang="en-US" sz="1600" dirty="0" smtClean="0"/>
            <a:t>贷前评估</a:t>
          </a:r>
          <a:endParaRPr lang="zh-CN" altLang="en-US" sz="1600" dirty="0"/>
        </a:p>
      </dgm:t>
    </dgm:pt>
    <dgm:pt modelId="{9C3EBC88-F49B-0146-A4A8-4747E615D919}" type="parTrans" cxnId="{C03C814B-4D7D-9545-8A9D-11B6EB513983}">
      <dgm:prSet/>
      <dgm:spPr/>
      <dgm:t>
        <a:bodyPr/>
        <a:lstStyle/>
        <a:p>
          <a:endParaRPr lang="zh-CN" altLang="en-US" sz="900"/>
        </a:p>
      </dgm:t>
    </dgm:pt>
    <dgm:pt modelId="{4A02C9F5-0AC7-2F48-A82F-E4ECEF4207F9}" type="sibTrans" cxnId="{C03C814B-4D7D-9545-8A9D-11B6EB513983}">
      <dgm:prSet/>
      <dgm:spPr/>
      <dgm:t>
        <a:bodyPr/>
        <a:lstStyle/>
        <a:p>
          <a:endParaRPr lang="zh-CN" altLang="en-US" sz="900"/>
        </a:p>
      </dgm:t>
    </dgm:pt>
    <dgm:pt modelId="{99F49196-F0BB-7446-986E-16639CA38B9F}">
      <dgm:prSet phldrT="[文本]" custT="1"/>
      <dgm:spPr/>
      <dgm:t>
        <a:bodyPr/>
        <a:lstStyle/>
        <a:p>
          <a:r>
            <a:rPr lang="zh-CN" altLang="en-US" sz="1600" dirty="0" smtClean="0"/>
            <a:t>在线融资</a:t>
          </a:r>
          <a:endParaRPr lang="zh-CN" altLang="en-US" sz="1600" dirty="0"/>
        </a:p>
      </dgm:t>
    </dgm:pt>
    <dgm:pt modelId="{73630598-83DE-504E-B655-88BB6665EADF}" type="parTrans" cxnId="{DA2CDC0E-F3DD-8246-BD69-F8FD5A989FD2}">
      <dgm:prSet/>
      <dgm:spPr/>
      <dgm:t>
        <a:bodyPr/>
        <a:lstStyle/>
        <a:p>
          <a:endParaRPr lang="zh-CN" altLang="en-US" sz="900"/>
        </a:p>
      </dgm:t>
    </dgm:pt>
    <dgm:pt modelId="{3D612DFA-ECFB-7F4E-A269-296EF7E6C958}" type="sibTrans" cxnId="{DA2CDC0E-F3DD-8246-BD69-F8FD5A989FD2}">
      <dgm:prSet/>
      <dgm:spPr/>
      <dgm:t>
        <a:bodyPr/>
        <a:lstStyle/>
        <a:p>
          <a:endParaRPr lang="zh-CN" altLang="en-US" sz="900"/>
        </a:p>
      </dgm:t>
    </dgm:pt>
    <dgm:pt modelId="{063C8C8F-D19D-B543-9371-54743BA93BE6}">
      <dgm:prSet phldrT="[文本]" custT="1"/>
      <dgm:spPr/>
      <dgm:t>
        <a:bodyPr/>
        <a:lstStyle/>
        <a:p>
          <a:r>
            <a:rPr lang="zh-CN" altLang="en-US" sz="2800" dirty="0" smtClean="0"/>
            <a:t>交易平台</a:t>
          </a:r>
          <a:endParaRPr lang="zh-CN" altLang="en-US" sz="2800" dirty="0"/>
        </a:p>
      </dgm:t>
    </dgm:pt>
    <dgm:pt modelId="{0E68930A-0BC7-274A-8400-AC0D84A42A2C}" type="parTrans" cxnId="{B47B21E0-1E20-5148-88D5-A7D9F666A298}">
      <dgm:prSet/>
      <dgm:spPr/>
      <dgm:t>
        <a:bodyPr/>
        <a:lstStyle/>
        <a:p>
          <a:endParaRPr lang="zh-CN" altLang="en-US" sz="900"/>
        </a:p>
      </dgm:t>
    </dgm:pt>
    <dgm:pt modelId="{48083B42-1ECD-B045-BA8F-4497BFFE7534}" type="sibTrans" cxnId="{B47B21E0-1E20-5148-88D5-A7D9F666A298}">
      <dgm:prSet/>
      <dgm:spPr/>
      <dgm:t>
        <a:bodyPr/>
        <a:lstStyle/>
        <a:p>
          <a:endParaRPr lang="zh-CN" altLang="en-US" sz="900"/>
        </a:p>
      </dgm:t>
    </dgm:pt>
    <dgm:pt modelId="{E3D35109-A389-1647-8524-2CC9BF4138A9}">
      <dgm:prSet phldrT="[文本]" custT="1"/>
      <dgm:spPr/>
      <dgm:t>
        <a:bodyPr/>
        <a:lstStyle/>
        <a:p>
          <a:r>
            <a:rPr lang="zh-CN" altLang="en-US" sz="1600" dirty="0" smtClean="0"/>
            <a:t>用户管理</a:t>
          </a:r>
          <a:endParaRPr lang="zh-CN" altLang="en-US" sz="1600" dirty="0"/>
        </a:p>
      </dgm:t>
    </dgm:pt>
    <dgm:pt modelId="{2C7724A5-F58E-2B45-BDC2-E1BB696D81BD}" type="parTrans" cxnId="{9AB92AB8-1C62-954D-8048-5BE85ADAF92B}">
      <dgm:prSet/>
      <dgm:spPr/>
      <dgm:t>
        <a:bodyPr/>
        <a:lstStyle/>
        <a:p>
          <a:endParaRPr lang="zh-CN" altLang="en-US" sz="900"/>
        </a:p>
      </dgm:t>
    </dgm:pt>
    <dgm:pt modelId="{D47417E2-352B-0449-A507-F167C534249D}" type="sibTrans" cxnId="{9AB92AB8-1C62-954D-8048-5BE85ADAF92B}">
      <dgm:prSet/>
      <dgm:spPr/>
      <dgm:t>
        <a:bodyPr/>
        <a:lstStyle/>
        <a:p>
          <a:endParaRPr lang="zh-CN" altLang="en-US" sz="900"/>
        </a:p>
      </dgm:t>
    </dgm:pt>
    <dgm:pt modelId="{7B785026-367F-0C4B-ABFF-D02546109DC9}">
      <dgm:prSet phldrT="[文本]" custT="1"/>
      <dgm:spPr/>
      <dgm:t>
        <a:bodyPr/>
        <a:lstStyle/>
        <a:p>
          <a:r>
            <a:rPr lang="zh-CN" altLang="en-US" sz="1600" dirty="0" smtClean="0"/>
            <a:t>商品管理</a:t>
          </a:r>
          <a:endParaRPr lang="zh-CN" altLang="en-US" sz="1600" dirty="0"/>
        </a:p>
      </dgm:t>
    </dgm:pt>
    <dgm:pt modelId="{67F7BA27-C942-EC4F-A749-CF5CA35C6240}" type="parTrans" cxnId="{BCEAA076-891B-0244-B43E-B1BABE918620}">
      <dgm:prSet/>
      <dgm:spPr/>
      <dgm:t>
        <a:bodyPr/>
        <a:lstStyle/>
        <a:p>
          <a:endParaRPr lang="zh-CN" altLang="en-US" sz="900"/>
        </a:p>
      </dgm:t>
    </dgm:pt>
    <dgm:pt modelId="{42122CE8-6397-0445-AE65-37DD90B873E1}" type="sibTrans" cxnId="{BCEAA076-891B-0244-B43E-B1BABE918620}">
      <dgm:prSet/>
      <dgm:spPr/>
      <dgm:t>
        <a:bodyPr/>
        <a:lstStyle/>
        <a:p>
          <a:endParaRPr lang="zh-CN" altLang="en-US" sz="900"/>
        </a:p>
      </dgm:t>
    </dgm:pt>
    <dgm:pt modelId="{27FF3F0B-866A-9543-ACB8-B9E5290DF90F}">
      <dgm:prSet phldrT="[文本]" custT="1"/>
      <dgm:spPr/>
      <dgm:t>
        <a:bodyPr/>
        <a:lstStyle/>
        <a:p>
          <a:r>
            <a:rPr lang="en-US" altLang="zh-CN" sz="2800" dirty="0" smtClean="0"/>
            <a:t>ERP</a:t>
          </a:r>
          <a:r>
            <a:rPr lang="zh-CN" altLang="en-US" sz="2800" dirty="0" smtClean="0"/>
            <a:t>平台</a:t>
          </a:r>
          <a:endParaRPr lang="zh-CN" altLang="en-US" sz="2800" dirty="0"/>
        </a:p>
      </dgm:t>
    </dgm:pt>
    <dgm:pt modelId="{E2611E32-4058-5B4F-869C-6B104722F51B}" type="parTrans" cxnId="{38213B10-800E-EE40-8CC1-91086F996A3D}">
      <dgm:prSet/>
      <dgm:spPr/>
      <dgm:t>
        <a:bodyPr/>
        <a:lstStyle/>
        <a:p>
          <a:endParaRPr lang="zh-CN" altLang="en-US" sz="900"/>
        </a:p>
      </dgm:t>
    </dgm:pt>
    <dgm:pt modelId="{40BE2970-6E7C-FC4D-BF50-AEF7B21F6B3F}" type="sibTrans" cxnId="{38213B10-800E-EE40-8CC1-91086F996A3D}">
      <dgm:prSet/>
      <dgm:spPr/>
      <dgm:t>
        <a:bodyPr/>
        <a:lstStyle/>
        <a:p>
          <a:endParaRPr lang="zh-CN" altLang="en-US" sz="900"/>
        </a:p>
      </dgm:t>
    </dgm:pt>
    <dgm:pt modelId="{90FF9BE6-B6D9-7744-B1A6-F0BF75B7EC4F}">
      <dgm:prSet phldrT="[文本]" custT="1"/>
      <dgm:spPr/>
      <dgm:t>
        <a:bodyPr/>
        <a:lstStyle/>
        <a:p>
          <a:r>
            <a:rPr lang="zh-CN" altLang="en-US" sz="1600" dirty="0" smtClean="0"/>
            <a:t>进销存管理</a:t>
          </a:r>
          <a:endParaRPr lang="zh-CN" altLang="en-US" sz="1600" dirty="0"/>
        </a:p>
      </dgm:t>
    </dgm:pt>
    <dgm:pt modelId="{F5650512-3916-6441-BA9E-833550AD5433}" type="parTrans" cxnId="{0E57BBA6-F654-294E-9DC0-3A87093D1E9D}">
      <dgm:prSet/>
      <dgm:spPr/>
      <dgm:t>
        <a:bodyPr/>
        <a:lstStyle/>
        <a:p>
          <a:endParaRPr lang="zh-CN" altLang="en-US" sz="900"/>
        </a:p>
      </dgm:t>
    </dgm:pt>
    <dgm:pt modelId="{69708F8E-E194-E94D-AB30-759FFA38069F}" type="sibTrans" cxnId="{0E57BBA6-F654-294E-9DC0-3A87093D1E9D}">
      <dgm:prSet/>
      <dgm:spPr/>
      <dgm:t>
        <a:bodyPr/>
        <a:lstStyle/>
        <a:p>
          <a:endParaRPr lang="zh-CN" altLang="en-US" sz="900"/>
        </a:p>
      </dgm:t>
    </dgm:pt>
    <dgm:pt modelId="{D9E112C4-96A5-7F44-93D9-F533550C3DB1}">
      <dgm:prSet phldrT="[文本]" custT="1"/>
      <dgm:spPr/>
      <dgm:t>
        <a:bodyPr/>
        <a:lstStyle/>
        <a:p>
          <a:r>
            <a:rPr lang="zh-CN" altLang="en-US" sz="1600" dirty="0" smtClean="0"/>
            <a:t>财务管理</a:t>
          </a:r>
          <a:endParaRPr lang="zh-CN" altLang="en-US" sz="1600" dirty="0"/>
        </a:p>
      </dgm:t>
    </dgm:pt>
    <dgm:pt modelId="{943B1016-FF7A-6646-9358-3EB115462D55}" type="parTrans" cxnId="{5D38CFB1-FAB6-AA4A-8E03-21ED5BD050EA}">
      <dgm:prSet/>
      <dgm:spPr/>
      <dgm:t>
        <a:bodyPr/>
        <a:lstStyle/>
        <a:p>
          <a:endParaRPr lang="zh-CN" altLang="en-US" sz="900"/>
        </a:p>
      </dgm:t>
    </dgm:pt>
    <dgm:pt modelId="{5C48790C-7EB5-A949-B359-1C7EB1090CB1}" type="sibTrans" cxnId="{5D38CFB1-FAB6-AA4A-8E03-21ED5BD050EA}">
      <dgm:prSet/>
      <dgm:spPr/>
      <dgm:t>
        <a:bodyPr/>
        <a:lstStyle/>
        <a:p>
          <a:endParaRPr lang="zh-CN" altLang="en-US" sz="900"/>
        </a:p>
      </dgm:t>
    </dgm:pt>
    <dgm:pt modelId="{7DD6B53E-893B-8249-BD26-4889FF3D41F5}">
      <dgm:prSet phldrT="[文本]" custT="1"/>
      <dgm:spPr/>
      <dgm:t>
        <a:bodyPr/>
        <a:lstStyle/>
        <a:p>
          <a:r>
            <a:rPr lang="zh-CN" altLang="en-US" sz="1600" dirty="0" smtClean="0"/>
            <a:t>交易机制</a:t>
          </a:r>
          <a:endParaRPr lang="zh-CN" altLang="en-US" sz="1600" dirty="0"/>
        </a:p>
      </dgm:t>
    </dgm:pt>
    <dgm:pt modelId="{CDA26A41-45AB-D64C-B98D-725CF923D2A6}" type="parTrans" cxnId="{BBFC7293-F647-104B-BCF9-1CA911494869}">
      <dgm:prSet/>
      <dgm:spPr/>
      <dgm:t>
        <a:bodyPr/>
        <a:lstStyle/>
        <a:p>
          <a:endParaRPr lang="zh-CN" altLang="en-US" sz="1000"/>
        </a:p>
      </dgm:t>
    </dgm:pt>
    <dgm:pt modelId="{1B8D5B15-139B-0E4F-A569-2AFD7A078188}" type="sibTrans" cxnId="{BBFC7293-F647-104B-BCF9-1CA911494869}">
      <dgm:prSet/>
      <dgm:spPr/>
      <dgm:t>
        <a:bodyPr/>
        <a:lstStyle/>
        <a:p>
          <a:endParaRPr lang="zh-CN" altLang="en-US" sz="1000"/>
        </a:p>
      </dgm:t>
    </dgm:pt>
    <dgm:pt modelId="{D5D1E50B-EFD1-804E-A891-9E8B3ED9894B}">
      <dgm:prSet phldrT="[文本]" custT="1"/>
      <dgm:spPr/>
      <dgm:t>
        <a:bodyPr/>
        <a:lstStyle/>
        <a:p>
          <a:r>
            <a:rPr lang="zh-CN" altLang="en-US" sz="1600" dirty="0" smtClean="0"/>
            <a:t>物流调度</a:t>
          </a:r>
          <a:endParaRPr lang="zh-CN" altLang="en-US" sz="1600" dirty="0"/>
        </a:p>
      </dgm:t>
    </dgm:pt>
    <dgm:pt modelId="{5AD4AFDE-AD9F-3D4A-B344-FC299C464B16}" type="parTrans" cxnId="{AAC6483A-BC9A-A04D-852E-958F9BEBB31C}">
      <dgm:prSet/>
      <dgm:spPr/>
      <dgm:t>
        <a:bodyPr/>
        <a:lstStyle/>
        <a:p>
          <a:endParaRPr lang="zh-CN" altLang="en-US" sz="1100"/>
        </a:p>
      </dgm:t>
    </dgm:pt>
    <dgm:pt modelId="{D02C83EE-81C2-B148-814B-A9B1124EF039}" type="sibTrans" cxnId="{AAC6483A-BC9A-A04D-852E-958F9BEBB31C}">
      <dgm:prSet/>
      <dgm:spPr/>
      <dgm:t>
        <a:bodyPr/>
        <a:lstStyle/>
        <a:p>
          <a:endParaRPr lang="zh-CN" altLang="en-US" sz="1100"/>
        </a:p>
      </dgm:t>
    </dgm:pt>
    <dgm:pt modelId="{80CFC49C-BE64-8B46-BC79-64CE7D0ECAE1}">
      <dgm:prSet phldrT="[文本]" custT="1"/>
      <dgm:spPr/>
      <dgm:t>
        <a:bodyPr/>
        <a:lstStyle/>
        <a:p>
          <a:r>
            <a:rPr lang="zh-CN" altLang="en-US" sz="1600" dirty="0" smtClean="0"/>
            <a:t>多级门户</a:t>
          </a:r>
          <a:endParaRPr lang="zh-CN" altLang="en-US" sz="1600" dirty="0"/>
        </a:p>
      </dgm:t>
    </dgm:pt>
    <dgm:pt modelId="{2545788F-31AF-E342-888B-151024B5B59F}" type="parTrans" cxnId="{AEE4ADC2-2B49-934C-B56B-7E716E1380D5}">
      <dgm:prSet/>
      <dgm:spPr/>
      <dgm:t>
        <a:bodyPr/>
        <a:lstStyle/>
        <a:p>
          <a:endParaRPr lang="zh-CN" altLang="en-US" sz="1200"/>
        </a:p>
      </dgm:t>
    </dgm:pt>
    <dgm:pt modelId="{869D9B31-5C0D-BA4D-A4F9-5DDFF342D83B}" type="sibTrans" cxnId="{AEE4ADC2-2B49-934C-B56B-7E716E1380D5}">
      <dgm:prSet/>
      <dgm:spPr/>
      <dgm:t>
        <a:bodyPr/>
        <a:lstStyle/>
        <a:p>
          <a:endParaRPr lang="zh-CN" altLang="en-US" sz="1200"/>
        </a:p>
      </dgm:t>
    </dgm:pt>
    <dgm:pt modelId="{9B5BD5E0-7049-0F47-A5F9-166B460098E5}">
      <dgm:prSet phldrT="[文本]" custT="1"/>
      <dgm:spPr/>
      <dgm:t>
        <a:bodyPr/>
        <a:lstStyle/>
        <a:p>
          <a:r>
            <a:rPr lang="zh-CN" altLang="en-US" sz="1600" dirty="0" smtClean="0"/>
            <a:t>安全机制</a:t>
          </a:r>
          <a:endParaRPr lang="zh-CN" altLang="en-US" sz="1600" dirty="0"/>
        </a:p>
      </dgm:t>
    </dgm:pt>
    <dgm:pt modelId="{FC8E1A7A-6B53-BF49-A4BD-ED97BAD2A440}" type="parTrans" cxnId="{B7A729FC-BB4D-3C42-8D24-8B87F8B86DEB}">
      <dgm:prSet/>
      <dgm:spPr/>
      <dgm:t>
        <a:bodyPr/>
        <a:lstStyle/>
        <a:p>
          <a:endParaRPr lang="zh-CN" altLang="en-US" sz="1200"/>
        </a:p>
      </dgm:t>
    </dgm:pt>
    <dgm:pt modelId="{E26CD0A8-40D0-F84F-94B9-F2D62D159D4A}" type="sibTrans" cxnId="{B7A729FC-BB4D-3C42-8D24-8B87F8B86DEB}">
      <dgm:prSet/>
      <dgm:spPr/>
      <dgm:t>
        <a:bodyPr/>
        <a:lstStyle/>
        <a:p>
          <a:endParaRPr lang="zh-CN" altLang="en-US" sz="1200"/>
        </a:p>
      </dgm:t>
    </dgm:pt>
    <dgm:pt modelId="{EF50897D-5F6C-EA45-A523-9D9B3CD45705}">
      <dgm:prSet phldrT="[文本]" custT="1"/>
      <dgm:spPr/>
      <dgm:t>
        <a:bodyPr/>
        <a:lstStyle/>
        <a:p>
          <a:r>
            <a:rPr lang="zh-CN" altLang="en-US" sz="1600" dirty="0" smtClean="0"/>
            <a:t>风险控制</a:t>
          </a:r>
          <a:endParaRPr lang="zh-CN" altLang="en-US" sz="1600" dirty="0"/>
        </a:p>
      </dgm:t>
    </dgm:pt>
    <dgm:pt modelId="{C8CDF686-5A81-B54B-8772-38D0ED4B4764}" type="parTrans" cxnId="{6843CBCD-2972-0241-92F3-4FF712AA4AD1}">
      <dgm:prSet/>
      <dgm:spPr/>
      <dgm:t>
        <a:bodyPr/>
        <a:lstStyle/>
        <a:p>
          <a:endParaRPr lang="zh-CN" altLang="en-US"/>
        </a:p>
      </dgm:t>
    </dgm:pt>
    <dgm:pt modelId="{48809A38-F2A1-0D46-9B85-8A990870C729}" type="sibTrans" cxnId="{6843CBCD-2972-0241-92F3-4FF712AA4AD1}">
      <dgm:prSet/>
      <dgm:spPr/>
      <dgm:t>
        <a:bodyPr/>
        <a:lstStyle/>
        <a:p>
          <a:endParaRPr lang="zh-CN" altLang="en-US"/>
        </a:p>
      </dgm:t>
    </dgm:pt>
    <dgm:pt modelId="{0D67CAEB-9476-0642-BE7C-7170C9C907BD}">
      <dgm:prSet phldrT="[文本]" custT="1"/>
      <dgm:spPr/>
      <dgm:t>
        <a:bodyPr/>
        <a:lstStyle/>
        <a:p>
          <a:r>
            <a:rPr lang="zh-CN" altLang="en-US" sz="1600" dirty="0" smtClean="0"/>
            <a:t>客户管理</a:t>
          </a:r>
          <a:endParaRPr lang="zh-CN" altLang="en-US" sz="1600" dirty="0"/>
        </a:p>
      </dgm:t>
    </dgm:pt>
    <dgm:pt modelId="{399678BD-90D3-2F4D-B128-A4634DC2E0D4}" type="parTrans" cxnId="{87065C61-ABF6-5643-A8D5-5710541DC83A}">
      <dgm:prSet/>
      <dgm:spPr/>
      <dgm:t>
        <a:bodyPr/>
        <a:lstStyle/>
        <a:p>
          <a:endParaRPr lang="zh-CN" altLang="en-US"/>
        </a:p>
      </dgm:t>
    </dgm:pt>
    <dgm:pt modelId="{500714BE-01A8-B544-974A-EF435AD574C2}" type="sibTrans" cxnId="{87065C61-ABF6-5643-A8D5-5710541DC83A}">
      <dgm:prSet/>
      <dgm:spPr/>
      <dgm:t>
        <a:bodyPr/>
        <a:lstStyle/>
        <a:p>
          <a:endParaRPr lang="zh-CN" altLang="en-US"/>
        </a:p>
      </dgm:t>
    </dgm:pt>
    <dgm:pt modelId="{2935739E-9ADE-984B-B954-55165A072FD2}">
      <dgm:prSet phldrT="[文本]" custT="1"/>
      <dgm:spPr/>
      <dgm:t>
        <a:bodyPr/>
        <a:lstStyle/>
        <a:p>
          <a:r>
            <a:rPr lang="zh-CN" altLang="en-US" sz="1600" dirty="0" smtClean="0"/>
            <a:t>运营机制</a:t>
          </a:r>
          <a:endParaRPr lang="zh-CN" altLang="en-US" sz="1600" dirty="0"/>
        </a:p>
      </dgm:t>
    </dgm:pt>
    <dgm:pt modelId="{917A89AF-FE52-D646-A6A9-0842D11BC1B9}" type="parTrans" cxnId="{B8D98C48-6BD6-DD4D-8AFA-16FF97F7B9C4}">
      <dgm:prSet/>
      <dgm:spPr/>
      <dgm:t>
        <a:bodyPr/>
        <a:lstStyle/>
        <a:p>
          <a:endParaRPr lang="zh-CN" altLang="en-US"/>
        </a:p>
      </dgm:t>
    </dgm:pt>
    <dgm:pt modelId="{8E425323-AA4B-9140-8817-697877F18FDF}" type="sibTrans" cxnId="{B8D98C48-6BD6-DD4D-8AFA-16FF97F7B9C4}">
      <dgm:prSet/>
      <dgm:spPr/>
      <dgm:t>
        <a:bodyPr/>
        <a:lstStyle/>
        <a:p>
          <a:endParaRPr lang="zh-CN" altLang="en-US"/>
        </a:p>
      </dgm:t>
    </dgm:pt>
    <dgm:pt modelId="{1725F0A9-250E-0A4E-B3C5-0743EEBE3972}">
      <dgm:prSet phldrT="[文本]" custT="1"/>
      <dgm:spPr/>
      <dgm:t>
        <a:bodyPr/>
        <a:lstStyle/>
        <a:p>
          <a:r>
            <a:rPr lang="en-US" altLang="zh-CN" sz="1600" dirty="0" smtClean="0"/>
            <a:t>--- --- ---</a:t>
          </a:r>
          <a:endParaRPr lang="zh-CN" altLang="en-US" sz="1600" dirty="0"/>
        </a:p>
      </dgm:t>
    </dgm:pt>
    <dgm:pt modelId="{F77E6281-D679-B647-BAC0-0A577BE006A0}" type="parTrans" cxnId="{5E5B8173-F825-494F-AC90-BF6CD034622D}">
      <dgm:prSet/>
      <dgm:spPr/>
      <dgm:t>
        <a:bodyPr/>
        <a:lstStyle/>
        <a:p>
          <a:endParaRPr lang="zh-CN" altLang="en-US"/>
        </a:p>
      </dgm:t>
    </dgm:pt>
    <dgm:pt modelId="{8CDF0DD6-E8C3-8749-A737-93F5E1ED2554}" type="sibTrans" cxnId="{5E5B8173-F825-494F-AC90-BF6CD034622D}">
      <dgm:prSet/>
      <dgm:spPr/>
      <dgm:t>
        <a:bodyPr/>
        <a:lstStyle/>
        <a:p>
          <a:endParaRPr lang="zh-CN" altLang="en-US"/>
        </a:p>
      </dgm:t>
    </dgm:pt>
    <dgm:pt modelId="{B40F9943-8B5C-2949-BA9E-1B973B771438}">
      <dgm:prSet phldrT="[文本]" custT="1"/>
      <dgm:spPr/>
      <dgm:t>
        <a:bodyPr/>
        <a:lstStyle/>
        <a:p>
          <a:r>
            <a:rPr lang="en-US" altLang="zh-CN" sz="1600" dirty="0" smtClean="0"/>
            <a:t>--- --- ---</a:t>
          </a:r>
          <a:endParaRPr lang="zh-CN" altLang="en-US" sz="1600" dirty="0"/>
        </a:p>
      </dgm:t>
    </dgm:pt>
    <dgm:pt modelId="{4F9D6A02-7424-BD45-A68B-D0DDC7E9E722}" type="parTrans" cxnId="{8E829A3C-1EEC-AD45-B537-50F96A9A6BC4}">
      <dgm:prSet/>
      <dgm:spPr/>
      <dgm:t>
        <a:bodyPr/>
        <a:lstStyle/>
        <a:p>
          <a:endParaRPr lang="zh-CN" altLang="en-US"/>
        </a:p>
      </dgm:t>
    </dgm:pt>
    <dgm:pt modelId="{DA67F663-55F9-654A-BDA6-3709CBF2E85A}" type="sibTrans" cxnId="{8E829A3C-1EEC-AD45-B537-50F96A9A6BC4}">
      <dgm:prSet/>
      <dgm:spPr/>
      <dgm:t>
        <a:bodyPr/>
        <a:lstStyle/>
        <a:p>
          <a:endParaRPr lang="zh-CN" altLang="en-US"/>
        </a:p>
      </dgm:t>
    </dgm:pt>
    <dgm:pt modelId="{09557362-6EF5-D740-AF31-694AD626DBED}">
      <dgm:prSet phldrT="[文本]" custT="1"/>
      <dgm:spPr/>
      <dgm:t>
        <a:bodyPr/>
        <a:lstStyle/>
        <a:p>
          <a:r>
            <a:rPr lang="zh-CN" altLang="en-US" sz="1600" dirty="0" smtClean="0"/>
            <a:t>接口机制</a:t>
          </a:r>
          <a:endParaRPr lang="zh-CN" altLang="en-US" sz="1600" dirty="0"/>
        </a:p>
      </dgm:t>
    </dgm:pt>
    <dgm:pt modelId="{900233B1-4253-F140-B13A-1DEE942A607E}" type="parTrans" cxnId="{4B99C55E-F4D6-DD4B-9DCD-1CA3D908E295}">
      <dgm:prSet/>
      <dgm:spPr/>
      <dgm:t>
        <a:bodyPr/>
        <a:lstStyle/>
        <a:p>
          <a:endParaRPr lang="zh-CN" altLang="en-US"/>
        </a:p>
      </dgm:t>
    </dgm:pt>
    <dgm:pt modelId="{E6B82712-A104-204E-B1E1-537DD36DA53C}" type="sibTrans" cxnId="{4B99C55E-F4D6-DD4B-9DCD-1CA3D908E295}">
      <dgm:prSet/>
      <dgm:spPr/>
      <dgm:t>
        <a:bodyPr/>
        <a:lstStyle/>
        <a:p>
          <a:endParaRPr lang="zh-CN" altLang="en-US"/>
        </a:p>
      </dgm:t>
    </dgm:pt>
    <dgm:pt modelId="{833E74F4-0DC2-3B47-B0E7-4A4C35D8F217}" type="pres">
      <dgm:prSet presAssocID="{B77F2AA2-2B2F-4D48-995A-8D255E989B7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A27811D-CA1D-4648-9354-3BA6DB47C9EE}" type="pres">
      <dgm:prSet presAssocID="{0FC46E68-7F53-0F4E-9F11-9BEDB6BC9E38}" presName="compNode" presStyleCnt="0"/>
      <dgm:spPr/>
    </dgm:pt>
    <dgm:pt modelId="{0DD20D0F-9A91-F148-924D-1D1FC062EBF3}" type="pres">
      <dgm:prSet presAssocID="{0FC46E68-7F53-0F4E-9F11-9BEDB6BC9E38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CABBD635-C827-874A-B7BA-E214E82016D0}" type="pres">
      <dgm:prSet presAssocID="{0FC46E68-7F53-0F4E-9F11-9BEDB6BC9E38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A1FEC146-19CB-3443-9440-86624E72DB4B}" type="pres">
      <dgm:prSet presAssocID="{0FC46E68-7F53-0F4E-9F11-9BEDB6BC9E38}" presName="compChildNode" presStyleCnt="0"/>
      <dgm:spPr/>
    </dgm:pt>
    <dgm:pt modelId="{51E63758-CF9D-6C46-AD5F-3411FA5C213C}" type="pres">
      <dgm:prSet presAssocID="{0FC46E68-7F53-0F4E-9F11-9BEDB6BC9E38}" presName="theInnerList" presStyleCnt="0"/>
      <dgm:spPr/>
    </dgm:pt>
    <dgm:pt modelId="{51FEBBF8-5486-B545-B3B3-9D17EEBC9E65}" type="pres">
      <dgm:prSet presAssocID="{B11AF7F3-7B60-2649-8CDC-10F2C25A13FE}" presName="child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B8120B-E250-6F41-AFC9-4CDFF7E9C026}" type="pres">
      <dgm:prSet presAssocID="{B11AF7F3-7B60-2649-8CDC-10F2C25A13FE}" presName="aSpace2" presStyleCnt="0"/>
      <dgm:spPr/>
    </dgm:pt>
    <dgm:pt modelId="{028D673C-AA3D-0F40-8B75-9AE89577326A}" type="pres">
      <dgm:prSet presAssocID="{99F49196-F0BB-7446-986E-16639CA38B9F}" presName="child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B156C9-8F2A-8641-ABA8-F11697884F8D}" type="pres">
      <dgm:prSet presAssocID="{99F49196-F0BB-7446-986E-16639CA38B9F}" presName="aSpace2" presStyleCnt="0"/>
      <dgm:spPr/>
    </dgm:pt>
    <dgm:pt modelId="{6D24570A-DE2E-AC42-8347-B4650A121107}" type="pres">
      <dgm:prSet presAssocID="{EF50897D-5F6C-EA45-A523-9D9B3CD45705}" presName="child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97B3E-E001-4A4B-9404-881BEBEC9F5D}" type="pres">
      <dgm:prSet presAssocID="{EF50897D-5F6C-EA45-A523-9D9B3CD45705}" presName="aSpace2" presStyleCnt="0"/>
      <dgm:spPr/>
    </dgm:pt>
    <dgm:pt modelId="{FFE86860-FAEF-B343-B607-4EB7ECAF2174}" type="pres">
      <dgm:prSet presAssocID="{1725F0A9-250E-0A4E-B3C5-0743EEBE3972}" presName="child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3EEE26-A533-3942-BAFD-4B49B4C3FC03}" type="pres">
      <dgm:prSet presAssocID="{0FC46E68-7F53-0F4E-9F11-9BEDB6BC9E38}" presName="aSpace" presStyleCnt="0"/>
      <dgm:spPr/>
    </dgm:pt>
    <dgm:pt modelId="{9797639F-5189-1449-83C5-29A7FB967848}" type="pres">
      <dgm:prSet presAssocID="{063C8C8F-D19D-B543-9371-54743BA93BE6}" presName="compNode" presStyleCnt="0"/>
      <dgm:spPr/>
    </dgm:pt>
    <dgm:pt modelId="{A4DFDFD8-1FDB-2E41-80B9-C6F39FDBE116}" type="pres">
      <dgm:prSet presAssocID="{063C8C8F-D19D-B543-9371-54743BA93BE6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F00996D4-395D-5A4B-935C-6CF321FA30BD}" type="pres">
      <dgm:prSet presAssocID="{063C8C8F-D19D-B543-9371-54743BA93BE6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A3E81DA3-E2F3-2C4B-B262-AE004B285B2E}" type="pres">
      <dgm:prSet presAssocID="{063C8C8F-D19D-B543-9371-54743BA93BE6}" presName="compChildNode" presStyleCnt="0"/>
      <dgm:spPr/>
    </dgm:pt>
    <dgm:pt modelId="{76BFAD00-C15D-9646-9FD5-5C00B501EBF5}" type="pres">
      <dgm:prSet presAssocID="{063C8C8F-D19D-B543-9371-54743BA93BE6}" presName="theInnerList" presStyleCnt="0"/>
      <dgm:spPr/>
    </dgm:pt>
    <dgm:pt modelId="{68F55E21-15D8-F14C-8822-FF68E206BC20}" type="pres">
      <dgm:prSet presAssocID="{E3D35109-A389-1647-8524-2CC9BF4138A9}" presName="child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073FA1-EE08-B849-B410-C8B50D5621B2}" type="pres">
      <dgm:prSet presAssocID="{E3D35109-A389-1647-8524-2CC9BF4138A9}" presName="aSpace2" presStyleCnt="0"/>
      <dgm:spPr/>
    </dgm:pt>
    <dgm:pt modelId="{83207A09-2647-E045-BDCA-88FC48450E41}" type="pres">
      <dgm:prSet presAssocID="{7B785026-367F-0C4B-ABFF-D02546109DC9}" presName="child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C50A9A-5819-FA41-84FB-3D7FB06695B7}" type="pres">
      <dgm:prSet presAssocID="{7B785026-367F-0C4B-ABFF-D02546109DC9}" presName="aSpace2" presStyleCnt="0"/>
      <dgm:spPr/>
    </dgm:pt>
    <dgm:pt modelId="{5556AEFA-1402-DD42-8C0F-5749E1325481}" type="pres">
      <dgm:prSet presAssocID="{7DD6B53E-893B-8249-BD26-4889FF3D41F5}" presName="child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063072-C2A8-EC4B-8A54-E59470F7FBCC}" type="pres">
      <dgm:prSet presAssocID="{7DD6B53E-893B-8249-BD26-4889FF3D41F5}" presName="aSpace2" presStyleCnt="0"/>
      <dgm:spPr/>
    </dgm:pt>
    <dgm:pt modelId="{92ACF6C4-4349-0748-A95D-B6CAEEB511FD}" type="pres">
      <dgm:prSet presAssocID="{D5D1E50B-EFD1-804E-A891-9E8B3ED9894B}" presName="child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9E6DDD-EE00-844C-8F9D-C7D1F4EF12B1}" type="pres">
      <dgm:prSet presAssocID="{D5D1E50B-EFD1-804E-A891-9E8B3ED9894B}" presName="aSpace2" presStyleCnt="0"/>
      <dgm:spPr/>
    </dgm:pt>
    <dgm:pt modelId="{59474582-8BF5-A942-A1E2-B0E10EEDF5BD}" type="pres">
      <dgm:prSet presAssocID="{80CFC49C-BE64-8B46-BC79-64CE7D0ECAE1}" presName="child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3F5354-0915-0E44-A473-258027FD5804}" type="pres">
      <dgm:prSet presAssocID="{80CFC49C-BE64-8B46-BC79-64CE7D0ECAE1}" presName="aSpace2" presStyleCnt="0"/>
      <dgm:spPr/>
    </dgm:pt>
    <dgm:pt modelId="{05CFD5EC-A85D-2A44-9D42-C89444548336}" type="pres">
      <dgm:prSet presAssocID="{9B5BD5E0-7049-0F47-A5F9-166B460098E5}" presName="child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3D6228-DCB8-414B-9B60-D18BB14107E3}" type="pres">
      <dgm:prSet presAssocID="{9B5BD5E0-7049-0F47-A5F9-166B460098E5}" presName="aSpace2" presStyleCnt="0"/>
      <dgm:spPr/>
    </dgm:pt>
    <dgm:pt modelId="{9C3385D6-889A-8548-A3C0-8B78B4FA1EF3}" type="pres">
      <dgm:prSet presAssocID="{2935739E-9ADE-984B-B954-55165A072FD2}" presName="child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AADA83-E9C0-4740-80DA-3CB31F3F901E}" type="pres">
      <dgm:prSet presAssocID="{2935739E-9ADE-984B-B954-55165A072FD2}" presName="aSpace2" presStyleCnt="0"/>
      <dgm:spPr/>
    </dgm:pt>
    <dgm:pt modelId="{5160E8CB-155A-3645-A72F-2D949C423E0C}" type="pres">
      <dgm:prSet presAssocID="{09557362-6EF5-D740-AF31-694AD626DBED}" presName="child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649F19-83C4-364E-AEF9-912DCAE8CE82}" type="pres">
      <dgm:prSet presAssocID="{063C8C8F-D19D-B543-9371-54743BA93BE6}" presName="aSpace" presStyleCnt="0"/>
      <dgm:spPr/>
    </dgm:pt>
    <dgm:pt modelId="{EB1D99C9-14BE-5344-9FDE-DA20A494AD97}" type="pres">
      <dgm:prSet presAssocID="{27FF3F0B-866A-9543-ACB8-B9E5290DF90F}" presName="compNode" presStyleCnt="0"/>
      <dgm:spPr/>
    </dgm:pt>
    <dgm:pt modelId="{D38E4F1C-D52F-1D4F-8250-B83C912F64CB}" type="pres">
      <dgm:prSet presAssocID="{27FF3F0B-866A-9543-ACB8-B9E5290DF90F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833FC7FB-5E20-6842-B0BD-760C422A8E26}" type="pres">
      <dgm:prSet presAssocID="{27FF3F0B-866A-9543-ACB8-B9E5290DF90F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6C05AFB0-7B15-B34B-B1D5-29ADA2858E42}" type="pres">
      <dgm:prSet presAssocID="{27FF3F0B-866A-9543-ACB8-B9E5290DF90F}" presName="compChildNode" presStyleCnt="0"/>
      <dgm:spPr/>
    </dgm:pt>
    <dgm:pt modelId="{E6846515-7F95-D94C-95E7-605F7C00C87A}" type="pres">
      <dgm:prSet presAssocID="{27FF3F0B-866A-9543-ACB8-B9E5290DF90F}" presName="theInnerList" presStyleCnt="0"/>
      <dgm:spPr/>
    </dgm:pt>
    <dgm:pt modelId="{053FD7AE-3821-2745-818D-B6ACF13D6A3C}" type="pres">
      <dgm:prSet presAssocID="{90FF9BE6-B6D9-7744-B1A6-F0BF75B7EC4F}" presName="child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B263B3-4CCE-CA48-B87F-BD7E5225D952}" type="pres">
      <dgm:prSet presAssocID="{90FF9BE6-B6D9-7744-B1A6-F0BF75B7EC4F}" presName="aSpace2" presStyleCnt="0"/>
      <dgm:spPr/>
    </dgm:pt>
    <dgm:pt modelId="{95A60F17-4795-2443-A572-5D98BAD15D03}" type="pres">
      <dgm:prSet presAssocID="{D9E112C4-96A5-7F44-93D9-F533550C3DB1}" presName="child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FFE81A-F776-4C4C-A34A-98E91EEA7530}" type="pres">
      <dgm:prSet presAssocID="{D9E112C4-96A5-7F44-93D9-F533550C3DB1}" presName="aSpace2" presStyleCnt="0"/>
      <dgm:spPr/>
    </dgm:pt>
    <dgm:pt modelId="{A9C573A2-B52A-CB44-8234-A12A6E4A0C80}" type="pres">
      <dgm:prSet presAssocID="{0D67CAEB-9476-0642-BE7C-7170C9C907BD}" presName="child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BC2F93-5AFC-9B4D-9792-90D1FDD98C4A}" type="pres">
      <dgm:prSet presAssocID="{0D67CAEB-9476-0642-BE7C-7170C9C907BD}" presName="aSpace2" presStyleCnt="0"/>
      <dgm:spPr/>
    </dgm:pt>
    <dgm:pt modelId="{30C23D5C-B9AF-A54B-AC58-4CD19E25C624}" type="pres">
      <dgm:prSet presAssocID="{B40F9943-8B5C-2949-BA9E-1B973B771438}" presName="child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C6483A-BC9A-A04D-852E-958F9BEBB31C}" srcId="{063C8C8F-D19D-B543-9371-54743BA93BE6}" destId="{D5D1E50B-EFD1-804E-A891-9E8B3ED9894B}" srcOrd="3" destOrd="0" parTransId="{5AD4AFDE-AD9F-3D4A-B344-FC299C464B16}" sibTransId="{D02C83EE-81C2-B148-814B-A9B1124EF039}"/>
    <dgm:cxn modelId="{0BB8C2F7-3001-2E43-8D67-3DB84810305C}" type="presOf" srcId="{D5D1E50B-EFD1-804E-A891-9E8B3ED9894B}" destId="{92ACF6C4-4349-0748-A95D-B6CAEEB511FD}" srcOrd="0" destOrd="0" presId="urn:microsoft.com/office/officeart/2005/8/layout/lProcess2"/>
    <dgm:cxn modelId="{35070868-3A61-0545-98AC-64DE89128C8C}" type="presOf" srcId="{7B785026-367F-0C4B-ABFF-D02546109DC9}" destId="{83207A09-2647-E045-BDCA-88FC48450E41}" srcOrd="0" destOrd="0" presId="urn:microsoft.com/office/officeart/2005/8/layout/lProcess2"/>
    <dgm:cxn modelId="{5E5B8173-F825-494F-AC90-BF6CD034622D}" srcId="{0FC46E68-7F53-0F4E-9F11-9BEDB6BC9E38}" destId="{1725F0A9-250E-0A4E-B3C5-0743EEBE3972}" srcOrd="3" destOrd="0" parTransId="{F77E6281-D679-B647-BAC0-0A577BE006A0}" sibTransId="{8CDF0DD6-E8C3-8749-A737-93F5E1ED2554}"/>
    <dgm:cxn modelId="{87065C61-ABF6-5643-A8D5-5710541DC83A}" srcId="{27FF3F0B-866A-9543-ACB8-B9E5290DF90F}" destId="{0D67CAEB-9476-0642-BE7C-7170C9C907BD}" srcOrd="2" destOrd="0" parTransId="{399678BD-90D3-2F4D-B128-A4634DC2E0D4}" sibTransId="{500714BE-01A8-B544-974A-EF435AD574C2}"/>
    <dgm:cxn modelId="{6843CBCD-2972-0241-92F3-4FF712AA4AD1}" srcId="{0FC46E68-7F53-0F4E-9F11-9BEDB6BC9E38}" destId="{EF50897D-5F6C-EA45-A523-9D9B3CD45705}" srcOrd="2" destOrd="0" parTransId="{C8CDF686-5A81-B54B-8772-38D0ED4B4764}" sibTransId="{48809A38-F2A1-0D46-9B85-8A990870C729}"/>
    <dgm:cxn modelId="{9AB92AB8-1C62-954D-8048-5BE85ADAF92B}" srcId="{063C8C8F-D19D-B543-9371-54743BA93BE6}" destId="{E3D35109-A389-1647-8524-2CC9BF4138A9}" srcOrd="0" destOrd="0" parTransId="{2C7724A5-F58E-2B45-BDC2-E1BB696D81BD}" sibTransId="{D47417E2-352B-0449-A507-F167C534249D}"/>
    <dgm:cxn modelId="{0E57BBA6-F654-294E-9DC0-3A87093D1E9D}" srcId="{27FF3F0B-866A-9543-ACB8-B9E5290DF90F}" destId="{90FF9BE6-B6D9-7744-B1A6-F0BF75B7EC4F}" srcOrd="0" destOrd="0" parTransId="{F5650512-3916-6441-BA9E-833550AD5433}" sibTransId="{69708F8E-E194-E94D-AB30-759FFA38069F}"/>
    <dgm:cxn modelId="{4E2C42A8-EC94-384A-9EAB-0C9ACE8DA216}" type="presOf" srcId="{B77F2AA2-2B2F-4D48-995A-8D255E989B70}" destId="{833E74F4-0DC2-3B47-B0E7-4A4C35D8F217}" srcOrd="0" destOrd="0" presId="urn:microsoft.com/office/officeart/2005/8/layout/lProcess2"/>
    <dgm:cxn modelId="{4E678269-6438-EA40-8A09-E02AAEFC0573}" srcId="{B77F2AA2-2B2F-4D48-995A-8D255E989B70}" destId="{0FC46E68-7F53-0F4E-9F11-9BEDB6BC9E38}" srcOrd="0" destOrd="0" parTransId="{70DD877A-4116-9C44-954D-7B0A23D13B17}" sibTransId="{B217EF9F-2E9C-B44B-A787-557F54ABECF0}"/>
    <dgm:cxn modelId="{5EC4827E-9DD2-DE4E-BA62-D64C1D79CE3C}" type="presOf" srcId="{0D67CAEB-9476-0642-BE7C-7170C9C907BD}" destId="{A9C573A2-B52A-CB44-8234-A12A6E4A0C80}" srcOrd="0" destOrd="0" presId="urn:microsoft.com/office/officeart/2005/8/layout/lProcess2"/>
    <dgm:cxn modelId="{38213B10-800E-EE40-8CC1-91086F996A3D}" srcId="{B77F2AA2-2B2F-4D48-995A-8D255E989B70}" destId="{27FF3F0B-866A-9543-ACB8-B9E5290DF90F}" srcOrd="2" destOrd="0" parTransId="{E2611E32-4058-5B4F-869C-6B104722F51B}" sibTransId="{40BE2970-6E7C-FC4D-BF50-AEF7B21F6B3F}"/>
    <dgm:cxn modelId="{BBFC7293-F647-104B-BCF9-1CA911494869}" srcId="{063C8C8F-D19D-B543-9371-54743BA93BE6}" destId="{7DD6B53E-893B-8249-BD26-4889FF3D41F5}" srcOrd="2" destOrd="0" parTransId="{CDA26A41-45AB-D64C-B98D-725CF923D2A6}" sibTransId="{1B8D5B15-139B-0E4F-A569-2AFD7A078188}"/>
    <dgm:cxn modelId="{8E829A3C-1EEC-AD45-B537-50F96A9A6BC4}" srcId="{27FF3F0B-866A-9543-ACB8-B9E5290DF90F}" destId="{B40F9943-8B5C-2949-BA9E-1B973B771438}" srcOrd="3" destOrd="0" parTransId="{4F9D6A02-7424-BD45-A68B-D0DDC7E9E722}" sibTransId="{DA67F663-55F9-654A-BDA6-3709CBF2E85A}"/>
    <dgm:cxn modelId="{8BBB2B91-92F6-EC4A-82EA-8BF8224664F6}" type="presOf" srcId="{B40F9943-8B5C-2949-BA9E-1B973B771438}" destId="{30C23D5C-B9AF-A54B-AC58-4CD19E25C624}" srcOrd="0" destOrd="0" presId="urn:microsoft.com/office/officeart/2005/8/layout/lProcess2"/>
    <dgm:cxn modelId="{53E18F42-F011-9341-9B7C-F3778E21AD3B}" type="presOf" srcId="{80CFC49C-BE64-8B46-BC79-64CE7D0ECAE1}" destId="{59474582-8BF5-A942-A1E2-B0E10EEDF5BD}" srcOrd="0" destOrd="0" presId="urn:microsoft.com/office/officeart/2005/8/layout/lProcess2"/>
    <dgm:cxn modelId="{4B99C55E-F4D6-DD4B-9DCD-1CA3D908E295}" srcId="{063C8C8F-D19D-B543-9371-54743BA93BE6}" destId="{09557362-6EF5-D740-AF31-694AD626DBED}" srcOrd="7" destOrd="0" parTransId="{900233B1-4253-F140-B13A-1DEE942A607E}" sibTransId="{E6B82712-A104-204E-B1E1-537DD36DA53C}"/>
    <dgm:cxn modelId="{3E89777C-C6F3-C04F-A291-338D83C8F4E9}" type="presOf" srcId="{7DD6B53E-893B-8249-BD26-4889FF3D41F5}" destId="{5556AEFA-1402-DD42-8C0F-5749E1325481}" srcOrd="0" destOrd="0" presId="urn:microsoft.com/office/officeart/2005/8/layout/lProcess2"/>
    <dgm:cxn modelId="{7BEF765A-2F2B-AA4C-9BBF-0FD04CB5829A}" type="presOf" srcId="{27FF3F0B-866A-9543-ACB8-B9E5290DF90F}" destId="{D38E4F1C-D52F-1D4F-8250-B83C912F64CB}" srcOrd="0" destOrd="0" presId="urn:microsoft.com/office/officeart/2005/8/layout/lProcess2"/>
    <dgm:cxn modelId="{1A2DDA1B-8392-994D-B4DA-774C426C0004}" type="presOf" srcId="{2935739E-9ADE-984B-B954-55165A072FD2}" destId="{9C3385D6-889A-8548-A3C0-8B78B4FA1EF3}" srcOrd="0" destOrd="0" presId="urn:microsoft.com/office/officeart/2005/8/layout/lProcess2"/>
    <dgm:cxn modelId="{15418146-0EB8-0D41-8A32-8A99038EBD4A}" type="presOf" srcId="{B11AF7F3-7B60-2649-8CDC-10F2C25A13FE}" destId="{51FEBBF8-5486-B545-B3B3-9D17EEBC9E65}" srcOrd="0" destOrd="0" presId="urn:microsoft.com/office/officeart/2005/8/layout/lProcess2"/>
    <dgm:cxn modelId="{EE2C85D7-9A7E-6844-AF69-2F808C88E55E}" type="presOf" srcId="{09557362-6EF5-D740-AF31-694AD626DBED}" destId="{5160E8CB-155A-3645-A72F-2D949C423E0C}" srcOrd="0" destOrd="0" presId="urn:microsoft.com/office/officeart/2005/8/layout/lProcess2"/>
    <dgm:cxn modelId="{B974869D-AAF6-A246-B8B6-F96C945593A1}" type="presOf" srcId="{D9E112C4-96A5-7F44-93D9-F533550C3DB1}" destId="{95A60F17-4795-2443-A572-5D98BAD15D03}" srcOrd="0" destOrd="0" presId="urn:microsoft.com/office/officeart/2005/8/layout/lProcess2"/>
    <dgm:cxn modelId="{473E1414-A13F-B341-9EFB-B239D8B1ED04}" type="presOf" srcId="{0FC46E68-7F53-0F4E-9F11-9BEDB6BC9E38}" destId="{CABBD635-C827-874A-B7BA-E214E82016D0}" srcOrd="1" destOrd="0" presId="urn:microsoft.com/office/officeart/2005/8/layout/lProcess2"/>
    <dgm:cxn modelId="{C03C814B-4D7D-9545-8A9D-11B6EB513983}" srcId="{0FC46E68-7F53-0F4E-9F11-9BEDB6BC9E38}" destId="{B11AF7F3-7B60-2649-8CDC-10F2C25A13FE}" srcOrd="0" destOrd="0" parTransId="{9C3EBC88-F49B-0146-A4A8-4747E615D919}" sibTransId="{4A02C9F5-0AC7-2F48-A82F-E4ECEF4207F9}"/>
    <dgm:cxn modelId="{75C649DD-CCFA-BD40-9185-9888D7B9D931}" type="presOf" srcId="{063C8C8F-D19D-B543-9371-54743BA93BE6}" destId="{F00996D4-395D-5A4B-935C-6CF321FA30BD}" srcOrd="1" destOrd="0" presId="urn:microsoft.com/office/officeart/2005/8/layout/lProcess2"/>
    <dgm:cxn modelId="{4ABDDFC9-B870-F241-AB3A-4F45D3F28410}" type="presOf" srcId="{E3D35109-A389-1647-8524-2CC9BF4138A9}" destId="{68F55E21-15D8-F14C-8822-FF68E206BC20}" srcOrd="0" destOrd="0" presId="urn:microsoft.com/office/officeart/2005/8/layout/lProcess2"/>
    <dgm:cxn modelId="{EDD040F9-9A51-DC49-9515-5076256DFCD1}" type="presOf" srcId="{0FC46E68-7F53-0F4E-9F11-9BEDB6BC9E38}" destId="{0DD20D0F-9A91-F148-924D-1D1FC062EBF3}" srcOrd="0" destOrd="0" presId="urn:microsoft.com/office/officeart/2005/8/layout/lProcess2"/>
    <dgm:cxn modelId="{0A836AED-98BD-B147-B878-D6C297B48C42}" type="presOf" srcId="{1725F0A9-250E-0A4E-B3C5-0743EEBE3972}" destId="{FFE86860-FAEF-B343-B607-4EB7ECAF2174}" srcOrd="0" destOrd="0" presId="urn:microsoft.com/office/officeart/2005/8/layout/lProcess2"/>
    <dgm:cxn modelId="{B07E26BC-5A58-1644-A978-81CE6BE0185D}" type="presOf" srcId="{27FF3F0B-866A-9543-ACB8-B9E5290DF90F}" destId="{833FC7FB-5E20-6842-B0BD-760C422A8E26}" srcOrd="1" destOrd="0" presId="urn:microsoft.com/office/officeart/2005/8/layout/lProcess2"/>
    <dgm:cxn modelId="{4315F2A9-818D-9E49-9A4D-C1C9447B904C}" type="presOf" srcId="{99F49196-F0BB-7446-986E-16639CA38B9F}" destId="{028D673C-AA3D-0F40-8B75-9AE89577326A}" srcOrd="0" destOrd="0" presId="urn:microsoft.com/office/officeart/2005/8/layout/lProcess2"/>
    <dgm:cxn modelId="{AEE4ADC2-2B49-934C-B56B-7E716E1380D5}" srcId="{063C8C8F-D19D-B543-9371-54743BA93BE6}" destId="{80CFC49C-BE64-8B46-BC79-64CE7D0ECAE1}" srcOrd="4" destOrd="0" parTransId="{2545788F-31AF-E342-888B-151024B5B59F}" sibTransId="{869D9B31-5C0D-BA4D-A4F9-5DDFF342D83B}"/>
    <dgm:cxn modelId="{82804E6B-EA43-3B47-A0EF-D25BD2DDB3B8}" type="presOf" srcId="{063C8C8F-D19D-B543-9371-54743BA93BE6}" destId="{A4DFDFD8-1FDB-2E41-80B9-C6F39FDBE116}" srcOrd="0" destOrd="0" presId="urn:microsoft.com/office/officeart/2005/8/layout/lProcess2"/>
    <dgm:cxn modelId="{B8D98C48-6BD6-DD4D-8AFA-16FF97F7B9C4}" srcId="{063C8C8F-D19D-B543-9371-54743BA93BE6}" destId="{2935739E-9ADE-984B-B954-55165A072FD2}" srcOrd="6" destOrd="0" parTransId="{917A89AF-FE52-D646-A6A9-0842D11BC1B9}" sibTransId="{8E425323-AA4B-9140-8817-697877F18FDF}"/>
    <dgm:cxn modelId="{479B5C68-DC5A-1A46-A670-6371B8AFD248}" type="presOf" srcId="{9B5BD5E0-7049-0F47-A5F9-166B460098E5}" destId="{05CFD5EC-A85D-2A44-9D42-C89444548336}" srcOrd="0" destOrd="0" presId="urn:microsoft.com/office/officeart/2005/8/layout/lProcess2"/>
    <dgm:cxn modelId="{5D38CFB1-FAB6-AA4A-8E03-21ED5BD050EA}" srcId="{27FF3F0B-866A-9543-ACB8-B9E5290DF90F}" destId="{D9E112C4-96A5-7F44-93D9-F533550C3DB1}" srcOrd="1" destOrd="0" parTransId="{943B1016-FF7A-6646-9358-3EB115462D55}" sibTransId="{5C48790C-7EB5-A949-B359-1C7EB1090CB1}"/>
    <dgm:cxn modelId="{12051652-76AE-DB4C-8A93-2CC939EDDF6E}" type="presOf" srcId="{EF50897D-5F6C-EA45-A523-9D9B3CD45705}" destId="{6D24570A-DE2E-AC42-8347-B4650A121107}" srcOrd="0" destOrd="0" presId="urn:microsoft.com/office/officeart/2005/8/layout/lProcess2"/>
    <dgm:cxn modelId="{DA2CDC0E-F3DD-8246-BD69-F8FD5A989FD2}" srcId="{0FC46E68-7F53-0F4E-9F11-9BEDB6BC9E38}" destId="{99F49196-F0BB-7446-986E-16639CA38B9F}" srcOrd="1" destOrd="0" parTransId="{73630598-83DE-504E-B655-88BB6665EADF}" sibTransId="{3D612DFA-ECFB-7F4E-A269-296EF7E6C958}"/>
    <dgm:cxn modelId="{BCEAA076-891B-0244-B43E-B1BABE918620}" srcId="{063C8C8F-D19D-B543-9371-54743BA93BE6}" destId="{7B785026-367F-0C4B-ABFF-D02546109DC9}" srcOrd="1" destOrd="0" parTransId="{67F7BA27-C942-EC4F-A749-CF5CA35C6240}" sibTransId="{42122CE8-6397-0445-AE65-37DD90B873E1}"/>
    <dgm:cxn modelId="{9A85E7C0-0561-B64C-A22A-289EC4C68173}" type="presOf" srcId="{90FF9BE6-B6D9-7744-B1A6-F0BF75B7EC4F}" destId="{053FD7AE-3821-2745-818D-B6ACF13D6A3C}" srcOrd="0" destOrd="0" presId="urn:microsoft.com/office/officeart/2005/8/layout/lProcess2"/>
    <dgm:cxn modelId="{B47B21E0-1E20-5148-88D5-A7D9F666A298}" srcId="{B77F2AA2-2B2F-4D48-995A-8D255E989B70}" destId="{063C8C8F-D19D-B543-9371-54743BA93BE6}" srcOrd="1" destOrd="0" parTransId="{0E68930A-0BC7-274A-8400-AC0D84A42A2C}" sibTransId="{48083B42-1ECD-B045-BA8F-4497BFFE7534}"/>
    <dgm:cxn modelId="{B7A729FC-BB4D-3C42-8D24-8B87F8B86DEB}" srcId="{063C8C8F-D19D-B543-9371-54743BA93BE6}" destId="{9B5BD5E0-7049-0F47-A5F9-166B460098E5}" srcOrd="5" destOrd="0" parTransId="{FC8E1A7A-6B53-BF49-A4BD-ED97BAD2A440}" sibTransId="{E26CD0A8-40D0-F84F-94B9-F2D62D159D4A}"/>
    <dgm:cxn modelId="{25EDEB90-6771-DC4C-B80F-50E6D0C28E64}" type="presParOf" srcId="{833E74F4-0DC2-3B47-B0E7-4A4C35D8F217}" destId="{4A27811D-CA1D-4648-9354-3BA6DB47C9EE}" srcOrd="0" destOrd="0" presId="urn:microsoft.com/office/officeart/2005/8/layout/lProcess2"/>
    <dgm:cxn modelId="{2C738174-CEC3-844D-89E5-4CE88AB70ED0}" type="presParOf" srcId="{4A27811D-CA1D-4648-9354-3BA6DB47C9EE}" destId="{0DD20D0F-9A91-F148-924D-1D1FC062EBF3}" srcOrd="0" destOrd="0" presId="urn:microsoft.com/office/officeart/2005/8/layout/lProcess2"/>
    <dgm:cxn modelId="{E6AA6DA8-B958-B646-84FD-4D038E87EF8E}" type="presParOf" srcId="{4A27811D-CA1D-4648-9354-3BA6DB47C9EE}" destId="{CABBD635-C827-874A-B7BA-E214E82016D0}" srcOrd="1" destOrd="0" presId="urn:microsoft.com/office/officeart/2005/8/layout/lProcess2"/>
    <dgm:cxn modelId="{88BB272A-E773-A74D-95C0-D659BD12DC26}" type="presParOf" srcId="{4A27811D-CA1D-4648-9354-3BA6DB47C9EE}" destId="{A1FEC146-19CB-3443-9440-86624E72DB4B}" srcOrd="2" destOrd="0" presId="urn:microsoft.com/office/officeart/2005/8/layout/lProcess2"/>
    <dgm:cxn modelId="{E5BAB132-F813-C649-A831-EBCA3024514C}" type="presParOf" srcId="{A1FEC146-19CB-3443-9440-86624E72DB4B}" destId="{51E63758-CF9D-6C46-AD5F-3411FA5C213C}" srcOrd="0" destOrd="0" presId="urn:microsoft.com/office/officeart/2005/8/layout/lProcess2"/>
    <dgm:cxn modelId="{46057C17-7EAC-7542-B8C5-E92C1C356345}" type="presParOf" srcId="{51E63758-CF9D-6C46-AD5F-3411FA5C213C}" destId="{51FEBBF8-5486-B545-B3B3-9D17EEBC9E65}" srcOrd="0" destOrd="0" presId="urn:microsoft.com/office/officeart/2005/8/layout/lProcess2"/>
    <dgm:cxn modelId="{6FD8F570-5764-8949-AE86-34E493F00B3E}" type="presParOf" srcId="{51E63758-CF9D-6C46-AD5F-3411FA5C213C}" destId="{84B8120B-E250-6F41-AFC9-4CDFF7E9C026}" srcOrd="1" destOrd="0" presId="urn:microsoft.com/office/officeart/2005/8/layout/lProcess2"/>
    <dgm:cxn modelId="{F56F297D-4014-234C-9509-EC6785D84FD2}" type="presParOf" srcId="{51E63758-CF9D-6C46-AD5F-3411FA5C213C}" destId="{028D673C-AA3D-0F40-8B75-9AE89577326A}" srcOrd="2" destOrd="0" presId="urn:microsoft.com/office/officeart/2005/8/layout/lProcess2"/>
    <dgm:cxn modelId="{FB8F3F06-67E2-BC4B-A536-953D01D886F9}" type="presParOf" srcId="{51E63758-CF9D-6C46-AD5F-3411FA5C213C}" destId="{25B156C9-8F2A-8641-ABA8-F11697884F8D}" srcOrd="3" destOrd="0" presId="urn:microsoft.com/office/officeart/2005/8/layout/lProcess2"/>
    <dgm:cxn modelId="{238CAEC4-0F46-FC42-940E-9C75AE8D3A39}" type="presParOf" srcId="{51E63758-CF9D-6C46-AD5F-3411FA5C213C}" destId="{6D24570A-DE2E-AC42-8347-B4650A121107}" srcOrd="4" destOrd="0" presId="urn:microsoft.com/office/officeart/2005/8/layout/lProcess2"/>
    <dgm:cxn modelId="{33FF770E-254E-8045-A466-0389A0B36229}" type="presParOf" srcId="{51E63758-CF9D-6C46-AD5F-3411FA5C213C}" destId="{E7B97B3E-E001-4A4B-9404-881BEBEC9F5D}" srcOrd="5" destOrd="0" presId="urn:microsoft.com/office/officeart/2005/8/layout/lProcess2"/>
    <dgm:cxn modelId="{8D18F677-6F2E-1F4D-AC8D-A800CB3EFDC6}" type="presParOf" srcId="{51E63758-CF9D-6C46-AD5F-3411FA5C213C}" destId="{FFE86860-FAEF-B343-B607-4EB7ECAF2174}" srcOrd="6" destOrd="0" presId="urn:microsoft.com/office/officeart/2005/8/layout/lProcess2"/>
    <dgm:cxn modelId="{73EAFD01-9BFA-5C4B-843B-6663C45499AA}" type="presParOf" srcId="{833E74F4-0DC2-3B47-B0E7-4A4C35D8F217}" destId="{293EEE26-A533-3942-BAFD-4B49B4C3FC03}" srcOrd="1" destOrd="0" presId="urn:microsoft.com/office/officeart/2005/8/layout/lProcess2"/>
    <dgm:cxn modelId="{52396C70-5924-0141-BF40-FA4A6F154F60}" type="presParOf" srcId="{833E74F4-0DC2-3B47-B0E7-4A4C35D8F217}" destId="{9797639F-5189-1449-83C5-29A7FB967848}" srcOrd="2" destOrd="0" presId="urn:microsoft.com/office/officeart/2005/8/layout/lProcess2"/>
    <dgm:cxn modelId="{3D6465C1-003B-CD42-9285-DB73B2F834C4}" type="presParOf" srcId="{9797639F-5189-1449-83C5-29A7FB967848}" destId="{A4DFDFD8-1FDB-2E41-80B9-C6F39FDBE116}" srcOrd="0" destOrd="0" presId="urn:microsoft.com/office/officeart/2005/8/layout/lProcess2"/>
    <dgm:cxn modelId="{0F43F7F3-50AD-5C40-BCED-4996083E9591}" type="presParOf" srcId="{9797639F-5189-1449-83C5-29A7FB967848}" destId="{F00996D4-395D-5A4B-935C-6CF321FA30BD}" srcOrd="1" destOrd="0" presId="urn:microsoft.com/office/officeart/2005/8/layout/lProcess2"/>
    <dgm:cxn modelId="{38038D7C-24CF-C143-A7DC-BD4AF319F08C}" type="presParOf" srcId="{9797639F-5189-1449-83C5-29A7FB967848}" destId="{A3E81DA3-E2F3-2C4B-B262-AE004B285B2E}" srcOrd="2" destOrd="0" presId="urn:microsoft.com/office/officeart/2005/8/layout/lProcess2"/>
    <dgm:cxn modelId="{47D23969-F34F-A34B-8AC5-E15FC5972B92}" type="presParOf" srcId="{A3E81DA3-E2F3-2C4B-B262-AE004B285B2E}" destId="{76BFAD00-C15D-9646-9FD5-5C00B501EBF5}" srcOrd="0" destOrd="0" presId="urn:microsoft.com/office/officeart/2005/8/layout/lProcess2"/>
    <dgm:cxn modelId="{388C3434-2BA4-FE4D-B367-7CC0B3268FDC}" type="presParOf" srcId="{76BFAD00-C15D-9646-9FD5-5C00B501EBF5}" destId="{68F55E21-15D8-F14C-8822-FF68E206BC20}" srcOrd="0" destOrd="0" presId="urn:microsoft.com/office/officeart/2005/8/layout/lProcess2"/>
    <dgm:cxn modelId="{1791F12C-07F3-DB42-A3D2-6A8FFCDAB73A}" type="presParOf" srcId="{76BFAD00-C15D-9646-9FD5-5C00B501EBF5}" destId="{D8073FA1-EE08-B849-B410-C8B50D5621B2}" srcOrd="1" destOrd="0" presId="urn:microsoft.com/office/officeart/2005/8/layout/lProcess2"/>
    <dgm:cxn modelId="{1958C6FA-5535-B14B-A98F-EA10869AC181}" type="presParOf" srcId="{76BFAD00-C15D-9646-9FD5-5C00B501EBF5}" destId="{83207A09-2647-E045-BDCA-88FC48450E41}" srcOrd="2" destOrd="0" presId="urn:microsoft.com/office/officeart/2005/8/layout/lProcess2"/>
    <dgm:cxn modelId="{46F0AFFB-AC37-C740-A041-AAF5D9B02192}" type="presParOf" srcId="{76BFAD00-C15D-9646-9FD5-5C00B501EBF5}" destId="{A4C50A9A-5819-FA41-84FB-3D7FB06695B7}" srcOrd="3" destOrd="0" presId="urn:microsoft.com/office/officeart/2005/8/layout/lProcess2"/>
    <dgm:cxn modelId="{0D65DE1A-818C-FD4E-8186-79DCDF939438}" type="presParOf" srcId="{76BFAD00-C15D-9646-9FD5-5C00B501EBF5}" destId="{5556AEFA-1402-DD42-8C0F-5749E1325481}" srcOrd="4" destOrd="0" presId="urn:microsoft.com/office/officeart/2005/8/layout/lProcess2"/>
    <dgm:cxn modelId="{FAB598C7-8E9C-CE48-8CC5-607D1A884537}" type="presParOf" srcId="{76BFAD00-C15D-9646-9FD5-5C00B501EBF5}" destId="{76063072-C2A8-EC4B-8A54-E59470F7FBCC}" srcOrd="5" destOrd="0" presId="urn:microsoft.com/office/officeart/2005/8/layout/lProcess2"/>
    <dgm:cxn modelId="{120786E2-AB7F-A143-9BAB-BCCAFE1AD974}" type="presParOf" srcId="{76BFAD00-C15D-9646-9FD5-5C00B501EBF5}" destId="{92ACF6C4-4349-0748-A95D-B6CAEEB511FD}" srcOrd="6" destOrd="0" presId="urn:microsoft.com/office/officeart/2005/8/layout/lProcess2"/>
    <dgm:cxn modelId="{A629503F-33BF-A743-8318-9C03C6656A52}" type="presParOf" srcId="{76BFAD00-C15D-9646-9FD5-5C00B501EBF5}" destId="{E89E6DDD-EE00-844C-8F9D-C7D1F4EF12B1}" srcOrd="7" destOrd="0" presId="urn:microsoft.com/office/officeart/2005/8/layout/lProcess2"/>
    <dgm:cxn modelId="{4479FF44-60C5-024A-AD9B-FE508196BD93}" type="presParOf" srcId="{76BFAD00-C15D-9646-9FD5-5C00B501EBF5}" destId="{59474582-8BF5-A942-A1E2-B0E10EEDF5BD}" srcOrd="8" destOrd="0" presId="urn:microsoft.com/office/officeart/2005/8/layout/lProcess2"/>
    <dgm:cxn modelId="{51D8A80B-F337-D840-ADCF-0A5337477BD9}" type="presParOf" srcId="{76BFAD00-C15D-9646-9FD5-5C00B501EBF5}" destId="{A43F5354-0915-0E44-A473-258027FD5804}" srcOrd="9" destOrd="0" presId="urn:microsoft.com/office/officeart/2005/8/layout/lProcess2"/>
    <dgm:cxn modelId="{B057EBDC-74FB-BE4B-BEEC-1878D23D689F}" type="presParOf" srcId="{76BFAD00-C15D-9646-9FD5-5C00B501EBF5}" destId="{05CFD5EC-A85D-2A44-9D42-C89444548336}" srcOrd="10" destOrd="0" presId="urn:microsoft.com/office/officeart/2005/8/layout/lProcess2"/>
    <dgm:cxn modelId="{C1A419A2-ACBD-E44F-9B1F-3C15F08155CE}" type="presParOf" srcId="{76BFAD00-C15D-9646-9FD5-5C00B501EBF5}" destId="{4B3D6228-DCB8-414B-9B60-D18BB14107E3}" srcOrd="11" destOrd="0" presId="urn:microsoft.com/office/officeart/2005/8/layout/lProcess2"/>
    <dgm:cxn modelId="{20830A05-9732-9445-ACFE-3E4AEBA68DC8}" type="presParOf" srcId="{76BFAD00-C15D-9646-9FD5-5C00B501EBF5}" destId="{9C3385D6-889A-8548-A3C0-8B78B4FA1EF3}" srcOrd="12" destOrd="0" presId="urn:microsoft.com/office/officeart/2005/8/layout/lProcess2"/>
    <dgm:cxn modelId="{AB63FEC0-1499-254E-BD93-10D6B006C0A9}" type="presParOf" srcId="{76BFAD00-C15D-9646-9FD5-5C00B501EBF5}" destId="{6EAADA83-E9C0-4740-80DA-3CB31F3F901E}" srcOrd="13" destOrd="0" presId="urn:microsoft.com/office/officeart/2005/8/layout/lProcess2"/>
    <dgm:cxn modelId="{BE0ABD3D-DE66-3E4F-93B5-B57A82A23414}" type="presParOf" srcId="{76BFAD00-C15D-9646-9FD5-5C00B501EBF5}" destId="{5160E8CB-155A-3645-A72F-2D949C423E0C}" srcOrd="14" destOrd="0" presId="urn:microsoft.com/office/officeart/2005/8/layout/lProcess2"/>
    <dgm:cxn modelId="{FE9A3F05-9CFE-3D4B-9CDE-2FC84A7C8149}" type="presParOf" srcId="{833E74F4-0DC2-3B47-B0E7-4A4C35D8F217}" destId="{37649F19-83C4-364E-AEF9-912DCAE8CE82}" srcOrd="3" destOrd="0" presId="urn:microsoft.com/office/officeart/2005/8/layout/lProcess2"/>
    <dgm:cxn modelId="{74FBD805-A71D-6345-BA42-62C75D95E216}" type="presParOf" srcId="{833E74F4-0DC2-3B47-B0E7-4A4C35D8F217}" destId="{EB1D99C9-14BE-5344-9FDE-DA20A494AD97}" srcOrd="4" destOrd="0" presId="urn:microsoft.com/office/officeart/2005/8/layout/lProcess2"/>
    <dgm:cxn modelId="{2AAD96E7-6239-754F-A4C1-646F4CAAAACD}" type="presParOf" srcId="{EB1D99C9-14BE-5344-9FDE-DA20A494AD97}" destId="{D38E4F1C-D52F-1D4F-8250-B83C912F64CB}" srcOrd="0" destOrd="0" presId="urn:microsoft.com/office/officeart/2005/8/layout/lProcess2"/>
    <dgm:cxn modelId="{51D168B1-89E9-1946-B18C-FA608A53121E}" type="presParOf" srcId="{EB1D99C9-14BE-5344-9FDE-DA20A494AD97}" destId="{833FC7FB-5E20-6842-B0BD-760C422A8E26}" srcOrd="1" destOrd="0" presId="urn:microsoft.com/office/officeart/2005/8/layout/lProcess2"/>
    <dgm:cxn modelId="{72AEAF2D-3D16-7947-AE6C-C2E2BF7AA63A}" type="presParOf" srcId="{EB1D99C9-14BE-5344-9FDE-DA20A494AD97}" destId="{6C05AFB0-7B15-B34B-B1D5-29ADA2858E42}" srcOrd="2" destOrd="0" presId="urn:microsoft.com/office/officeart/2005/8/layout/lProcess2"/>
    <dgm:cxn modelId="{E3DA1EE6-9722-FC46-AE8D-5F4991505B9B}" type="presParOf" srcId="{6C05AFB0-7B15-B34B-B1D5-29ADA2858E42}" destId="{E6846515-7F95-D94C-95E7-605F7C00C87A}" srcOrd="0" destOrd="0" presId="urn:microsoft.com/office/officeart/2005/8/layout/lProcess2"/>
    <dgm:cxn modelId="{5FD2629A-9B17-5D41-9237-71B13998A2C0}" type="presParOf" srcId="{E6846515-7F95-D94C-95E7-605F7C00C87A}" destId="{053FD7AE-3821-2745-818D-B6ACF13D6A3C}" srcOrd="0" destOrd="0" presId="urn:microsoft.com/office/officeart/2005/8/layout/lProcess2"/>
    <dgm:cxn modelId="{5E260F09-ADB4-B346-A85B-2A23CD23A78F}" type="presParOf" srcId="{E6846515-7F95-D94C-95E7-605F7C00C87A}" destId="{37B263B3-4CCE-CA48-B87F-BD7E5225D952}" srcOrd="1" destOrd="0" presId="urn:microsoft.com/office/officeart/2005/8/layout/lProcess2"/>
    <dgm:cxn modelId="{E9B6E96E-B77F-1541-AA15-68BCD46BC144}" type="presParOf" srcId="{E6846515-7F95-D94C-95E7-605F7C00C87A}" destId="{95A60F17-4795-2443-A572-5D98BAD15D03}" srcOrd="2" destOrd="0" presId="urn:microsoft.com/office/officeart/2005/8/layout/lProcess2"/>
    <dgm:cxn modelId="{CE58FA00-54A4-A041-9FC1-9763FBCBC045}" type="presParOf" srcId="{E6846515-7F95-D94C-95E7-605F7C00C87A}" destId="{95FFE81A-F776-4C4C-A34A-98E91EEA7530}" srcOrd="3" destOrd="0" presId="urn:microsoft.com/office/officeart/2005/8/layout/lProcess2"/>
    <dgm:cxn modelId="{85105AF7-351F-154A-AAD5-37ADD8F04E96}" type="presParOf" srcId="{E6846515-7F95-D94C-95E7-605F7C00C87A}" destId="{A9C573A2-B52A-CB44-8234-A12A6E4A0C80}" srcOrd="4" destOrd="0" presId="urn:microsoft.com/office/officeart/2005/8/layout/lProcess2"/>
    <dgm:cxn modelId="{E6E22767-7287-0940-A342-15DD67D3D062}" type="presParOf" srcId="{E6846515-7F95-D94C-95E7-605F7C00C87A}" destId="{08BC2F93-5AFC-9B4D-9792-90D1FDD98C4A}" srcOrd="5" destOrd="0" presId="urn:microsoft.com/office/officeart/2005/8/layout/lProcess2"/>
    <dgm:cxn modelId="{069E0BA3-6C5B-6841-B0E3-17C82F5EF157}" type="presParOf" srcId="{E6846515-7F95-D94C-95E7-605F7C00C87A}" destId="{30C23D5C-B9AF-A54B-AC58-4CD19E25C62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1ED2AF-71B9-444F-8618-68F8590C595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62CBCE67-5A02-6347-B6A4-1DDA4F786B36}">
      <dgm:prSet phldrT="[文本]"/>
      <dgm:spPr/>
      <dgm:t>
        <a:bodyPr/>
        <a:lstStyle/>
        <a:p>
          <a:r>
            <a:rPr lang="zh-CN" altLang="en-US" dirty="0" smtClean="0"/>
            <a:t>农校</a:t>
          </a:r>
          <a:endParaRPr lang="en-US" altLang="zh-CN" dirty="0" smtClean="0"/>
        </a:p>
        <a:p>
          <a:r>
            <a:rPr lang="zh-CN" altLang="en-US" dirty="0" smtClean="0"/>
            <a:t>对接</a:t>
          </a:r>
          <a:endParaRPr lang="zh-CN" altLang="en-US" dirty="0"/>
        </a:p>
      </dgm:t>
    </dgm:pt>
    <dgm:pt modelId="{B7441008-40BA-2146-A167-4CC7FB9E3DC9}" type="parTrans" cxnId="{D67AF568-F458-1540-A1AB-4AC4977DD3AF}">
      <dgm:prSet/>
      <dgm:spPr/>
      <dgm:t>
        <a:bodyPr/>
        <a:lstStyle/>
        <a:p>
          <a:endParaRPr lang="zh-CN" altLang="en-US"/>
        </a:p>
      </dgm:t>
    </dgm:pt>
    <dgm:pt modelId="{D01121EC-DC10-5A48-9679-D3F46481D343}" type="sibTrans" cxnId="{D67AF568-F458-1540-A1AB-4AC4977DD3AF}">
      <dgm:prSet/>
      <dgm:spPr/>
      <dgm:t>
        <a:bodyPr/>
        <a:lstStyle/>
        <a:p>
          <a:endParaRPr lang="zh-CN" altLang="en-US"/>
        </a:p>
      </dgm:t>
    </dgm:pt>
    <dgm:pt modelId="{3C39D914-0742-CD4A-A806-42FFC5FA4F79}">
      <dgm:prSet phldrT="[文本]"/>
      <dgm:spPr/>
      <dgm:t>
        <a:bodyPr/>
        <a:lstStyle/>
        <a:p>
          <a:r>
            <a:rPr lang="zh-CN" altLang="en-US" dirty="0" smtClean="0"/>
            <a:t>农企</a:t>
          </a:r>
          <a:endParaRPr lang="en-US" altLang="zh-CN" dirty="0" smtClean="0"/>
        </a:p>
        <a:p>
          <a:r>
            <a:rPr lang="zh-CN" altLang="en-US" dirty="0" smtClean="0"/>
            <a:t>对接</a:t>
          </a:r>
          <a:endParaRPr lang="zh-CN" altLang="en-US" dirty="0"/>
        </a:p>
      </dgm:t>
    </dgm:pt>
    <dgm:pt modelId="{F9F1E43C-9573-7D44-892A-6F562E0AC043}" type="parTrans" cxnId="{92AF8CE0-EDCA-4847-93D1-76F49535F84C}">
      <dgm:prSet/>
      <dgm:spPr/>
      <dgm:t>
        <a:bodyPr/>
        <a:lstStyle/>
        <a:p>
          <a:endParaRPr lang="zh-CN" altLang="en-US"/>
        </a:p>
      </dgm:t>
    </dgm:pt>
    <dgm:pt modelId="{D91A9B2D-6426-2047-9381-587B3E05E30F}" type="sibTrans" cxnId="{92AF8CE0-EDCA-4847-93D1-76F49535F84C}">
      <dgm:prSet/>
      <dgm:spPr/>
      <dgm:t>
        <a:bodyPr/>
        <a:lstStyle/>
        <a:p>
          <a:endParaRPr lang="zh-CN" altLang="en-US"/>
        </a:p>
      </dgm:t>
    </dgm:pt>
    <dgm:pt modelId="{52F61754-0D17-3E4C-ABCE-13812F0BCD62}">
      <dgm:prSet phldrT="[文本]"/>
      <dgm:spPr/>
      <dgm:t>
        <a:bodyPr/>
        <a:lstStyle/>
        <a:p>
          <a:r>
            <a:rPr lang="en-US" altLang="zh-CN" dirty="0" smtClean="0"/>
            <a:t>CASPS</a:t>
          </a:r>
          <a:endParaRPr lang="zh-CN" altLang="en-US" dirty="0"/>
        </a:p>
      </dgm:t>
    </dgm:pt>
    <dgm:pt modelId="{00437FE1-5FD8-DC4D-8718-FAD07E4AB81E}" type="parTrans" cxnId="{6E2E9758-17BD-5643-92AA-458F74E33CF5}">
      <dgm:prSet/>
      <dgm:spPr/>
      <dgm:t>
        <a:bodyPr/>
        <a:lstStyle/>
        <a:p>
          <a:endParaRPr lang="zh-CN" altLang="en-US"/>
        </a:p>
      </dgm:t>
    </dgm:pt>
    <dgm:pt modelId="{E46D58AB-C673-C54F-92B8-211216D6143D}" type="sibTrans" cxnId="{6E2E9758-17BD-5643-92AA-458F74E33CF5}">
      <dgm:prSet/>
      <dgm:spPr/>
      <dgm:t>
        <a:bodyPr/>
        <a:lstStyle/>
        <a:p>
          <a:endParaRPr lang="zh-CN" altLang="en-US"/>
        </a:p>
      </dgm:t>
    </dgm:pt>
    <dgm:pt modelId="{E18B27D3-E923-514B-8CA7-5D69A8FBDBA1}">
      <dgm:prSet phldrT="[文本]"/>
      <dgm:spPr/>
      <dgm:t>
        <a:bodyPr/>
        <a:lstStyle/>
        <a:p>
          <a:r>
            <a:rPr lang="en-US" altLang="zh-CN" dirty="0" smtClean="0"/>
            <a:t>VIP</a:t>
          </a:r>
        </a:p>
        <a:p>
          <a:r>
            <a:rPr lang="zh-CN" altLang="en-US" dirty="0" smtClean="0"/>
            <a:t>直供</a:t>
          </a:r>
          <a:endParaRPr lang="zh-CN" altLang="en-US" dirty="0"/>
        </a:p>
      </dgm:t>
    </dgm:pt>
    <dgm:pt modelId="{AE4CCC38-77F7-E24E-ADCB-3715B4833903}" type="parTrans" cxnId="{CDAA3F3E-9741-8C48-808F-577A47782257}">
      <dgm:prSet/>
      <dgm:spPr/>
      <dgm:t>
        <a:bodyPr/>
        <a:lstStyle/>
        <a:p>
          <a:endParaRPr lang="zh-CN" altLang="en-US"/>
        </a:p>
      </dgm:t>
    </dgm:pt>
    <dgm:pt modelId="{6DF2CD4B-2FC8-2240-9B5E-C5217A910001}" type="sibTrans" cxnId="{CDAA3F3E-9741-8C48-808F-577A47782257}">
      <dgm:prSet/>
      <dgm:spPr/>
      <dgm:t>
        <a:bodyPr/>
        <a:lstStyle/>
        <a:p>
          <a:endParaRPr lang="zh-CN" altLang="en-US"/>
        </a:p>
      </dgm:t>
    </dgm:pt>
    <dgm:pt modelId="{3436F794-3D8C-1A42-BB4F-403BA67C8F3D}">
      <dgm:prSet phldrT="[文本]"/>
      <dgm:spPr/>
      <dgm:t>
        <a:bodyPr/>
        <a:lstStyle/>
        <a:p>
          <a:r>
            <a:rPr lang="zh-CN" altLang="en-US" dirty="0" smtClean="0"/>
            <a:t>中联</a:t>
          </a:r>
          <a:endParaRPr lang="en-US" altLang="zh-CN" dirty="0" smtClean="0"/>
        </a:p>
        <a:p>
          <a:r>
            <a:rPr lang="zh-CN" altLang="en-US" dirty="0" smtClean="0"/>
            <a:t>预付卡</a:t>
          </a:r>
          <a:endParaRPr lang="zh-CN" altLang="en-US" dirty="0"/>
        </a:p>
      </dgm:t>
    </dgm:pt>
    <dgm:pt modelId="{5683A9EE-F9B0-7641-BC93-DE0C0206D2A4}" type="parTrans" cxnId="{5EC67D9B-5B47-2E4E-9B2D-F189E4F1B426}">
      <dgm:prSet/>
      <dgm:spPr/>
      <dgm:t>
        <a:bodyPr/>
        <a:lstStyle/>
        <a:p>
          <a:endParaRPr lang="zh-CN" altLang="en-US"/>
        </a:p>
      </dgm:t>
    </dgm:pt>
    <dgm:pt modelId="{ECACDFD9-DA55-E044-8D3E-B2399C90E384}" type="sibTrans" cxnId="{5EC67D9B-5B47-2E4E-9B2D-F189E4F1B426}">
      <dgm:prSet/>
      <dgm:spPr/>
      <dgm:t>
        <a:bodyPr/>
        <a:lstStyle/>
        <a:p>
          <a:endParaRPr lang="zh-CN" altLang="en-US"/>
        </a:p>
      </dgm:t>
    </dgm:pt>
    <dgm:pt modelId="{547EA30F-46DD-E442-8C32-DB64D479C317}">
      <dgm:prSet phldrT="[文本]"/>
      <dgm:spPr/>
      <dgm:t>
        <a:bodyPr/>
        <a:lstStyle/>
        <a:p>
          <a:r>
            <a:rPr lang="zh-CN" altLang="en-US" dirty="0" smtClean="0"/>
            <a:t>农超</a:t>
          </a:r>
          <a:endParaRPr lang="en-US" altLang="zh-CN" dirty="0" smtClean="0"/>
        </a:p>
        <a:p>
          <a:r>
            <a:rPr lang="zh-CN" altLang="en-US" dirty="0" smtClean="0"/>
            <a:t>对接</a:t>
          </a:r>
          <a:endParaRPr lang="zh-CN" altLang="en-US" dirty="0"/>
        </a:p>
      </dgm:t>
    </dgm:pt>
    <dgm:pt modelId="{5BF2F492-8F0E-1745-B8F7-AC17FC915872}" type="parTrans" cxnId="{B8F9771F-A943-F04B-AAF8-12556C883730}">
      <dgm:prSet/>
      <dgm:spPr/>
      <dgm:t>
        <a:bodyPr/>
        <a:lstStyle/>
        <a:p>
          <a:endParaRPr lang="zh-CN" altLang="en-US"/>
        </a:p>
      </dgm:t>
    </dgm:pt>
    <dgm:pt modelId="{497E4DEC-7F2D-D242-8BB7-C46BB7E3C382}" type="sibTrans" cxnId="{B8F9771F-A943-F04B-AAF8-12556C883730}">
      <dgm:prSet/>
      <dgm:spPr/>
      <dgm:t>
        <a:bodyPr/>
        <a:lstStyle/>
        <a:p>
          <a:endParaRPr lang="zh-CN" altLang="en-US"/>
        </a:p>
      </dgm:t>
    </dgm:pt>
    <dgm:pt modelId="{04B5D4E8-C979-D444-8FD2-6A50D8F77B35}" type="pres">
      <dgm:prSet presAssocID="{0C1ED2AF-71B9-444F-8618-68F8590C5954}" presName="linearFlow" presStyleCnt="0">
        <dgm:presLayoutVars>
          <dgm:dir/>
          <dgm:resizeHandles val="exact"/>
        </dgm:presLayoutVars>
      </dgm:prSet>
      <dgm:spPr/>
    </dgm:pt>
    <dgm:pt modelId="{00838890-F7FE-E348-B319-0B1BE803AB97}" type="pres">
      <dgm:prSet presAssocID="{62CBCE67-5A02-6347-B6A4-1DDA4F786B3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024B6F-EE78-6D41-8CD9-0B68C299A199}" type="pres">
      <dgm:prSet presAssocID="{D01121EC-DC10-5A48-9679-D3F46481D343}" presName="spacerL" presStyleCnt="0"/>
      <dgm:spPr/>
    </dgm:pt>
    <dgm:pt modelId="{175C4BD7-4C18-E848-9685-90543D5A7B90}" type="pres">
      <dgm:prSet presAssocID="{D01121EC-DC10-5A48-9679-D3F46481D343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81738D72-F3D5-FF40-8671-C7692EB8C0CB}" type="pres">
      <dgm:prSet presAssocID="{D01121EC-DC10-5A48-9679-D3F46481D343}" presName="spacerR" presStyleCnt="0"/>
      <dgm:spPr/>
    </dgm:pt>
    <dgm:pt modelId="{58063CE4-AF30-8047-8B5B-162D8C48E8FB}" type="pres">
      <dgm:prSet presAssocID="{3C39D914-0742-CD4A-A806-42FFC5FA4F7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CABBED-18A6-9942-B0A2-90C5178FB339}" type="pres">
      <dgm:prSet presAssocID="{D91A9B2D-6426-2047-9381-587B3E05E30F}" presName="spacerL" presStyleCnt="0"/>
      <dgm:spPr/>
    </dgm:pt>
    <dgm:pt modelId="{EDB73650-0391-6A4F-896D-6DA338180073}" type="pres">
      <dgm:prSet presAssocID="{D91A9B2D-6426-2047-9381-587B3E05E30F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E276CEF-ED2C-7C4C-A76C-09D84B767902}" type="pres">
      <dgm:prSet presAssocID="{D91A9B2D-6426-2047-9381-587B3E05E30F}" presName="spacerR" presStyleCnt="0"/>
      <dgm:spPr/>
    </dgm:pt>
    <dgm:pt modelId="{CDC5AC66-A317-9A48-8866-C6729E16492E}" type="pres">
      <dgm:prSet presAssocID="{547EA30F-46DD-E442-8C32-DB64D479C31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7A7394-20B6-7B42-9084-933D31781B3C}" type="pres">
      <dgm:prSet presAssocID="{497E4DEC-7F2D-D242-8BB7-C46BB7E3C382}" presName="spacerL" presStyleCnt="0"/>
      <dgm:spPr/>
    </dgm:pt>
    <dgm:pt modelId="{FE157F29-6FE1-CA40-BD12-25CCD418FBF8}" type="pres">
      <dgm:prSet presAssocID="{497E4DEC-7F2D-D242-8BB7-C46BB7E3C38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17F5276D-1E3F-FF43-AFA6-62803B810FBD}" type="pres">
      <dgm:prSet presAssocID="{497E4DEC-7F2D-D242-8BB7-C46BB7E3C382}" presName="spacerR" presStyleCnt="0"/>
      <dgm:spPr/>
    </dgm:pt>
    <dgm:pt modelId="{6C9A9B67-94C8-B747-AD1D-B6682FC94D03}" type="pres">
      <dgm:prSet presAssocID="{E18B27D3-E923-514B-8CA7-5D69A8FBDBA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CAF2E3-4B0B-D541-99C2-BDCC0737E7EC}" type="pres">
      <dgm:prSet presAssocID="{6DF2CD4B-2FC8-2240-9B5E-C5217A910001}" presName="spacerL" presStyleCnt="0"/>
      <dgm:spPr/>
    </dgm:pt>
    <dgm:pt modelId="{C66CB3E7-F253-554A-9204-A4BFE59212D5}" type="pres">
      <dgm:prSet presAssocID="{6DF2CD4B-2FC8-2240-9B5E-C5217A910001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FDC6444D-9DB8-814F-A19B-53A176570F55}" type="pres">
      <dgm:prSet presAssocID="{6DF2CD4B-2FC8-2240-9B5E-C5217A910001}" presName="spacerR" presStyleCnt="0"/>
      <dgm:spPr/>
    </dgm:pt>
    <dgm:pt modelId="{3E77FEF7-C60B-C540-9EFE-CA8E2F4F16B4}" type="pres">
      <dgm:prSet presAssocID="{3436F794-3D8C-1A42-BB4F-403BA67C8F3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4E25B-E58F-0A4D-9B18-EEE7ECD4C538}" type="pres">
      <dgm:prSet presAssocID="{ECACDFD9-DA55-E044-8D3E-B2399C90E384}" presName="spacerL" presStyleCnt="0"/>
      <dgm:spPr/>
    </dgm:pt>
    <dgm:pt modelId="{6F41BB68-6A4C-7E46-86F1-5A940B5516BA}" type="pres">
      <dgm:prSet presAssocID="{ECACDFD9-DA55-E044-8D3E-B2399C90E384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2402134D-A3E4-6A47-8856-155526564B73}" type="pres">
      <dgm:prSet presAssocID="{ECACDFD9-DA55-E044-8D3E-B2399C90E384}" presName="spacerR" presStyleCnt="0"/>
      <dgm:spPr/>
    </dgm:pt>
    <dgm:pt modelId="{737F29FA-3266-8E4B-BD5E-D2D46A36F415}" type="pres">
      <dgm:prSet presAssocID="{52F61754-0D17-3E4C-ABCE-13812F0BCD6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A99BDF-3994-4547-A9E2-0566452B70D9}" type="presOf" srcId="{3436F794-3D8C-1A42-BB4F-403BA67C8F3D}" destId="{3E77FEF7-C60B-C540-9EFE-CA8E2F4F16B4}" srcOrd="0" destOrd="0" presId="urn:microsoft.com/office/officeart/2005/8/layout/equation1"/>
    <dgm:cxn modelId="{6E2E9758-17BD-5643-92AA-458F74E33CF5}" srcId="{0C1ED2AF-71B9-444F-8618-68F8590C5954}" destId="{52F61754-0D17-3E4C-ABCE-13812F0BCD62}" srcOrd="5" destOrd="0" parTransId="{00437FE1-5FD8-DC4D-8718-FAD07E4AB81E}" sibTransId="{E46D58AB-C673-C54F-92B8-211216D6143D}"/>
    <dgm:cxn modelId="{710B1369-3B4B-0A48-A70E-005903C16FD0}" type="presOf" srcId="{E18B27D3-E923-514B-8CA7-5D69A8FBDBA1}" destId="{6C9A9B67-94C8-B747-AD1D-B6682FC94D03}" srcOrd="0" destOrd="0" presId="urn:microsoft.com/office/officeart/2005/8/layout/equation1"/>
    <dgm:cxn modelId="{3A53B45A-86C3-E846-B95D-811328ED50F1}" type="presOf" srcId="{52F61754-0D17-3E4C-ABCE-13812F0BCD62}" destId="{737F29FA-3266-8E4B-BD5E-D2D46A36F415}" srcOrd="0" destOrd="0" presId="urn:microsoft.com/office/officeart/2005/8/layout/equation1"/>
    <dgm:cxn modelId="{78542969-FFAF-C247-B226-50E8A2129F1D}" type="presOf" srcId="{3C39D914-0742-CD4A-A806-42FFC5FA4F79}" destId="{58063CE4-AF30-8047-8B5B-162D8C48E8FB}" srcOrd="0" destOrd="0" presId="urn:microsoft.com/office/officeart/2005/8/layout/equation1"/>
    <dgm:cxn modelId="{BD9BFA40-9EFE-184F-A999-66D2745CD69C}" type="presOf" srcId="{D91A9B2D-6426-2047-9381-587B3E05E30F}" destId="{EDB73650-0391-6A4F-896D-6DA338180073}" srcOrd="0" destOrd="0" presId="urn:microsoft.com/office/officeart/2005/8/layout/equation1"/>
    <dgm:cxn modelId="{D67AF568-F458-1540-A1AB-4AC4977DD3AF}" srcId="{0C1ED2AF-71B9-444F-8618-68F8590C5954}" destId="{62CBCE67-5A02-6347-B6A4-1DDA4F786B36}" srcOrd="0" destOrd="0" parTransId="{B7441008-40BA-2146-A167-4CC7FB9E3DC9}" sibTransId="{D01121EC-DC10-5A48-9679-D3F46481D343}"/>
    <dgm:cxn modelId="{92AF8CE0-EDCA-4847-93D1-76F49535F84C}" srcId="{0C1ED2AF-71B9-444F-8618-68F8590C5954}" destId="{3C39D914-0742-CD4A-A806-42FFC5FA4F79}" srcOrd="1" destOrd="0" parTransId="{F9F1E43C-9573-7D44-892A-6F562E0AC043}" sibTransId="{D91A9B2D-6426-2047-9381-587B3E05E30F}"/>
    <dgm:cxn modelId="{CDAA3F3E-9741-8C48-808F-577A47782257}" srcId="{0C1ED2AF-71B9-444F-8618-68F8590C5954}" destId="{E18B27D3-E923-514B-8CA7-5D69A8FBDBA1}" srcOrd="3" destOrd="0" parTransId="{AE4CCC38-77F7-E24E-ADCB-3715B4833903}" sibTransId="{6DF2CD4B-2FC8-2240-9B5E-C5217A910001}"/>
    <dgm:cxn modelId="{BDE7008B-57F6-2543-89BB-827E55CB3505}" type="presOf" srcId="{547EA30F-46DD-E442-8C32-DB64D479C317}" destId="{CDC5AC66-A317-9A48-8866-C6729E16492E}" srcOrd="0" destOrd="0" presId="urn:microsoft.com/office/officeart/2005/8/layout/equation1"/>
    <dgm:cxn modelId="{A4D237CB-A338-1D44-80F0-5AC48845604F}" type="presOf" srcId="{0C1ED2AF-71B9-444F-8618-68F8590C5954}" destId="{04B5D4E8-C979-D444-8FD2-6A50D8F77B35}" srcOrd="0" destOrd="0" presId="urn:microsoft.com/office/officeart/2005/8/layout/equation1"/>
    <dgm:cxn modelId="{4DF30AE3-FAE6-1E4E-8E8A-D7904093AD88}" type="presOf" srcId="{ECACDFD9-DA55-E044-8D3E-B2399C90E384}" destId="{6F41BB68-6A4C-7E46-86F1-5A940B5516BA}" srcOrd="0" destOrd="0" presId="urn:microsoft.com/office/officeart/2005/8/layout/equation1"/>
    <dgm:cxn modelId="{574E237F-9416-DE44-8E53-D6E82B272646}" type="presOf" srcId="{497E4DEC-7F2D-D242-8BB7-C46BB7E3C382}" destId="{FE157F29-6FE1-CA40-BD12-25CCD418FBF8}" srcOrd="0" destOrd="0" presId="urn:microsoft.com/office/officeart/2005/8/layout/equation1"/>
    <dgm:cxn modelId="{F1690351-3658-614A-B8C8-F0365AE69E98}" type="presOf" srcId="{62CBCE67-5A02-6347-B6A4-1DDA4F786B36}" destId="{00838890-F7FE-E348-B319-0B1BE803AB97}" srcOrd="0" destOrd="0" presId="urn:microsoft.com/office/officeart/2005/8/layout/equation1"/>
    <dgm:cxn modelId="{0B384BEA-55CF-DB44-8B07-3911D1C9065F}" type="presOf" srcId="{6DF2CD4B-2FC8-2240-9B5E-C5217A910001}" destId="{C66CB3E7-F253-554A-9204-A4BFE59212D5}" srcOrd="0" destOrd="0" presId="urn:microsoft.com/office/officeart/2005/8/layout/equation1"/>
    <dgm:cxn modelId="{5EC67D9B-5B47-2E4E-9B2D-F189E4F1B426}" srcId="{0C1ED2AF-71B9-444F-8618-68F8590C5954}" destId="{3436F794-3D8C-1A42-BB4F-403BA67C8F3D}" srcOrd="4" destOrd="0" parTransId="{5683A9EE-F9B0-7641-BC93-DE0C0206D2A4}" sibTransId="{ECACDFD9-DA55-E044-8D3E-B2399C90E384}"/>
    <dgm:cxn modelId="{B8F9771F-A943-F04B-AAF8-12556C883730}" srcId="{0C1ED2AF-71B9-444F-8618-68F8590C5954}" destId="{547EA30F-46DD-E442-8C32-DB64D479C317}" srcOrd="2" destOrd="0" parTransId="{5BF2F492-8F0E-1745-B8F7-AC17FC915872}" sibTransId="{497E4DEC-7F2D-D242-8BB7-C46BB7E3C382}"/>
    <dgm:cxn modelId="{92061DD8-402B-8D4F-A92F-70BC422F1F69}" type="presOf" srcId="{D01121EC-DC10-5A48-9679-D3F46481D343}" destId="{175C4BD7-4C18-E848-9685-90543D5A7B90}" srcOrd="0" destOrd="0" presId="urn:microsoft.com/office/officeart/2005/8/layout/equation1"/>
    <dgm:cxn modelId="{396D4C18-ABF9-5849-B974-34486E8A6CD7}" type="presParOf" srcId="{04B5D4E8-C979-D444-8FD2-6A50D8F77B35}" destId="{00838890-F7FE-E348-B319-0B1BE803AB97}" srcOrd="0" destOrd="0" presId="urn:microsoft.com/office/officeart/2005/8/layout/equation1"/>
    <dgm:cxn modelId="{6CCF4FB0-FEDC-DD4A-A803-A84BC06B9ACE}" type="presParOf" srcId="{04B5D4E8-C979-D444-8FD2-6A50D8F77B35}" destId="{01024B6F-EE78-6D41-8CD9-0B68C299A199}" srcOrd="1" destOrd="0" presId="urn:microsoft.com/office/officeart/2005/8/layout/equation1"/>
    <dgm:cxn modelId="{4931097C-EB45-C647-8311-B3EE9190F0D2}" type="presParOf" srcId="{04B5D4E8-C979-D444-8FD2-6A50D8F77B35}" destId="{175C4BD7-4C18-E848-9685-90543D5A7B90}" srcOrd="2" destOrd="0" presId="urn:microsoft.com/office/officeart/2005/8/layout/equation1"/>
    <dgm:cxn modelId="{4656D4EF-DCAD-5243-B512-E2EA93700962}" type="presParOf" srcId="{04B5D4E8-C979-D444-8FD2-6A50D8F77B35}" destId="{81738D72-F3D5-FF40-8671-C7692EB8C0CB}" srcOrd="3" destOrd="0" presId="urn:microsoft.com/office/officeart/2005/8/layout/equation1"/>
    <dgm:cxn modelId="{98C69980-BE73-6845-8EE4-B5B91943F900}" type="presParOf" srcId="{04B5D4E8-C979-D444-8FD2-6A50D8F77B35}" destId="{58063CE4-AF30-8047-8B5B-162D8C48E8FB}" srcOrd="4" destOrd="0" presId="urn:microsoft.com/office/officeart/2005/8/layout/equation1"/>
    <dgm:cxn modelId="{0CCDFC77-C8CC-C442-BB0E-25A77B6752D4}" type="presParOf" srcId="{04B5D4E8-C979-D444-8FD2-6A50D8F77B35}" destId="{7DCABBED-18A6-9942-B0A2-90C5178FB339}" srcOrd="5" destOrd="0" presId="urn:microsoft.com/office/officeart/2005/8/layout/equation1"/>
    <dgm:cxn modelId="{765D1EAE-8624-7F42-B314-582989D1A953}" type="presParOf" srcId="{04B5D4E8-C979-D444-8FD2-6A50D8F77B35}" destId="{EDB73650-0391-6A4F-896D-6DA338180073}" srcOrd="6" destOrd="0" presId="urn:microsoft.com/office/officeart/2005/8/layout/equation1"/>
    <dgm:cxn modelId="{182B757C-5A30-8F4E-B55B-DBECD00F0978}" type="presParOf" srcId="{04B5D4E8-C979-D444-8FD2-6A50D8F77B35}" destId="{0E276CEF-ED2C-7C4C-A76C-09D84B767902}" srcOrd="7" destOrd="0" presId="urn:microsoft.com/office/officeart/2005/8/layout/equation1"/>
    <dgm:cxn modelId="{48500E99-D7A7-E34F-9C0C-345B58BAEFAF}" type="presParOf" srcId="{04B5D4E8-C979-D444-8FD2-6A50D8F77B35}" destId="{CDC5AC66-A317-9A48-8866-C6729E16492E}" srcOrd="8" destOrd="0" presId="urn:microsoft.com/office/officeart/2005/8/layout/equation1"/>
    <dgm:cxn modelId="{10B98C2D-45E1-354F-8BCD-FEF124AF475D}" type="presParOf" srcId="{04B5D4E8-C979-D444-8FD2-6A50D8F77B35}" destId="{2D7A7394-20B6-7B42-9084-933D31781B3C}" srcOrd="9" destOrd="0" presId="urn:microsoft.com/office/officeart/2005/8/layout/equation1"/>
    <dgm:cxn modelId="{95513874-90C7-764D-8E03-7DCB5A093D04}" type="presParOf" srcId="{04B5D4E8-C979-D444-8FD2-6A50D8F77B35}" destId="{FE157F29-6FE1-CA40-BD12-25CCD418FBF8}" srcOrd="10" destOrd="0" presId="urn:microsoft.com/office/officeart/2005/8/layout/equation1"/>
    <dgm:cxn modelId="{F40A162E-902A-D349-90B0-0FEE2C708F18}" type="presParOf" srcId="{04B5D4E8-C979-D444-8FD2-6A50D8F77B35}" destId="{17F5276D-1E3F-FF43-AFA6-62803B810FBD}" srcOrd="11" destOrd="0" presId="urn:microsoft.com/office/officeart/2005/8/layout/equation1"/>
    <dgm:cxn modelId="{A1FB65E7-3678-B546-829A-A2E2E5EA2C7E}" type="presParOf" srcId="{04B5D4E8-C979-D444-8FD2-6A50D8F77B35}" destId="{6C9A9B67-94C8-B747-AD1D-B6682FC94D03}" srcOrd="12" destOrd="0" presId="urn:microsoft.com/office/officeart/2005/8/layout/equation1"/>
    <dgm:cxn modelId="{168E7FCF-8DC8-CB4D-983F-086D749BEF87}" type="presParOf" srcId="{04B5D4E8-C979-D444-8FD2-6A50D8F77B35}" destId="{C0CAF2E3-4B0B-D541-99C2-BDCC0737E7EC}" srcOrd="13" destOrd="0" presId="urn:microsoft.com/office/officeart/2005/8/layout/equation1"/>
    <dgm:cxn modelId="{F9463F28-E193-754B-8CE1-C868B10F281A}" type="presParOf" srcId="{04B5D4E8-C979-D444-8FD2-6A50D8F77B35}" destId="{C66CB3E7-F253-554A-9204-A4BFE59212D5}" srcOrd="14" destOrd="0" presId="urn:microsoft.com/office/officeart/2005/8/layout/equation1"/>
    <dgm:cxn modelId="{894AE52D-1120-F542-ABF6-419B1FBB2CD1}" type="presParOf" srcId="{04B5D4E8-C979-D444-8FD2-6A50D8F77B35}" destId="{FDC6444D-9DB8-814F-A19B-53A176570F55}" srcOrd="15" destOrd="0" presId="urn:microsoft.com/office/officeart/2005/8/layout/equation1"/>
    <dgm:cxn modelId="{9E6D3D2D-0943-5F4D-BA8B-991E1C2F21EE}" type="presParOf" srcId="{04B5D4E8-C979-D444-8FD2-6A50D8F77B35}" destId="{3E77FEF7-C60B-C540-9EFE-CA8E2F4F16B4}" srcOrd="16" destOrd="0" presId="urn:microsoft.com/office/officeart/2005/8/layout/equation1"/>
    <dgm:cxn modelId="{9F85AE7F-B90E-284E-B61E-001D599F64A1}" type="presParOf" srcId="{04B5D4E8-C979-D444-8FD2-6A50D8F77B35}" destId="{CEB4E25B-E58F-0A4D-9B18-EEE7ECD4C538}" srcOrd="17" destOrd="0" presId="urn:microsoft.com/office/officeart/2005/8/layout/equation1"/>
    <dgm:cxn modelId="{4DC3BA2E-A676-4841-AB1F-0F1C6EABAFEF}" type="presParOf" srcId="{04B5D4E8-C979-D444-8FD2-6A50D8F77B35}" destId="{6F41BB68-6A4C-7E46-86F1-5A940B5516BA}" srcOrd="18" destOrd="0" presId="urn:microsoft.com/office/officeart/2005/8/layout/equation1"/>
    <dgm:cxn modelId="{D7644438-0129-AA4B-9294-66EDAE749DBA}" type="presParOf" srcId="{04B5D4E8-C979-D444-8FD2-6A50D8F77B35}" destId="{2402134D-A3E4-6A47-8856-155526564B73}" srcOrd="19" destOrd="0" presId="urn:microsoft.com/office/officeart/2005/8/layout/equation1"/>
    <dgm:cxn modelId="{105EEC5D-0775-9D46-9098-A1B6EB258CF6}" type="presParOf" srcId="{04B5D4E8-C979-D444-8FD2-6A50D8F77B35}" destId="{737F29FA-3266-8E4B-BD5E-D2D46A36F415}" srcOrd="2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5EED07-9AC1-B14F-AB02-52A5F6EE5AC9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00E6EB-B540-934C-8FAB-2C442D0D6310}">
      <dgm:prSet phldrT="[文本]"/>
      <dgm:spPr/>
      <dgm:t>
        <a:bodyPr/>
        <a:lstStyle/>
        <a:p>
          <a:r>
            <a:rPr lang="zh-CN" altLang="en-US" dirty="0" smtClean="0"/>
            <a:t>农校对接</a:t>
          </a:r>
          <a:endParaRPr lang="zh-CN" altLang="en-US" dirty="0"/>
        </a:p>
      </dgm:t>
    </dgm:pt>
    <dgm:pt modelId="{24AED4D4-BA67-164C-B616-0AA719960880}" type="parTrans" cxnId="{2A5AF737-AD70-8547-BC25-D7CBCFB0D90A}">
      <dgm:prSet/>
      <dgm:spPr/>
      <dgm:t>
        <a:bodyPr/>
        <a:lstStyle/>
        <a:p>
          <a:endParaRPr lang="zh-CN" altLang="en-US"/>
        </a:p>
      </dgm:t>
    </dgm:pt>
    <dgm:pt modelId="{A9AEEC11-8E1E-F140-ACFF-A56B377A19AF}" type="sibTrans" cxnId="{2A5AF737-AD70-8547-BC25-D7CBCFB0D90A}">
      <dgm:prSet/>
      <dgm:spPr/>
      <dgm:t>
        <a:bodyPr/>
        <a:lstStyle/>
        <a:p>
          <a:endParaRPr lang="zh-CN" altLang="en-US"/>
        </a:p>
      </dgm:t>
    </dgm:pt>
    <dgm:pt modelId="{012D1065-17F7-E040-81BB-933E51545D94}">
      <dgm:prSet phldrT="[文本]"/>
      <dgm:spPr/>
      <dgm:t>
        <a:bodyPr/>
        <a:lstStyle/>
        <a:p>
          <a:r>
            <a:rPr lang="zh-CN" altLang="en-US" dirty="0" smtClean="0"/>
            <a:t>整合供应商</a:t>
          </a:r>
          <a:endParaRPr lang="zh-CN" altLang="en-US" dirty="0"/>
        </a:p>
      </dgm:t>
    </dgm:pt>
    <dgm:pt modelId="{BACF6784-70C4-EF48-9906-4D730D299ADF}" type="parTrans" cxnId="{361CC13F-5030-8E46-A32E-B9EC59131F4A}">
      <dgm:prSet/>
      <dgm:spPr/>
      <dgm:t>
        <a:bodyPr/>
        <a:lstStyle/>
        <a:p>
          <a:endParaRPr lang="zh-CN" altLang="en-US"/>
        </a:p>
      </dgm:t>
    </dgm:pt>
    <dgm:pt modelId="{9C1B18A0-A75C-E544-947E-5E42ED8FCB96}" type="sibTrans" cxnId="{361CC13F-5030-8E46-A32E-B9EC59131F4A}">
      <dgm:prSet/>
      <dgm:spPr/>
      <dgm:t>
        <a:bodyPr/>
        <a:lstStyle/>
        <a:p>
          <a:endParaRPr lang="zh-CN" altLang="en-US"/>
        </a:p>
      </dgm:t>
    </dgm:pt>
    <dgm:pt modelId="{4F6D07C9-F83B-5B4A-8DAB-B226125B6285}">
      <dgm:prSet phldrT="[文本]"/>
      <dgm:spPr/>
      <dgm:t>
        <a:bodyPr/>
        <a:lstStyle/>
        <a:p>
          <a:r>
            <a:rPr lang="zh-CN" altLang="en-US" dirty="0" smtClean="0"/>
            <a:t>商品</a:t>
          </a:r>
          <a:endParaRPr lang="zh-CN" altLang="en-US" dirty="0"/>
        </a:p>
      </dgm:t>
    </dgm:pt>
    <dgm:pt modelId="{A5855EA9-4E47-1545-8B79-7CADA11055C5}" type="parTrans" cxnId="{9AD75CA8-5A54-D141-841C-E100D231B53E}">
      <dgm:prSet/>
      <dgm:spPr/>
      <dgm:t>
        <a:bodyPr/>
        <a:lstStyle/>
        <a:p>
          <a:endParaRPr lang="zh-CN" altLang="en-US"/>
        </a:p>
      </dgm:t>
    </dgm:pt>
    <dgm:pt modelId="{8436037A-599B-EF4A-A9D7-38198A799DA9}" type="sibTrans" cxnId="{9AD75CA8-5A54-D141-841C-E100D231B53E}">
      <dgm:prSet/>
      <dgm:spPr/>
      <dgm:t>
        <a:bodyPr/>
        <a:lstStyle/>
        <a:p>
          <a:endParaRPr lang="zh-CN" altLang="en-US"/>
        </a:p>
      </dgm:t>
    </dgm:pt>
    <dgm:pt modelId="{034DC674-16E0-8E42-8CD4-464E92F76814}">
      <dgm:prSet phldrT="[文本]"/>
      <dgm:spPr/>
      <dgm:t>
        <a:bodyPr/>
        <a:lstStyle/>
        <a:p>
          <a:r>
            <a:rPr lang="zh-CN" altLang="en-US" dirty="0" smtClean="0"/>
            <a:t>农企对接</a:t>
          </a:r>
          <a:endParaRPr lang="zh-CN" altLang="en-US" dirty="0"/>
        </a:p>
      </dgm:t>
    </dgm:pt>
    <dgm:pt modelId="{026B7C89-2F6B-E347-8415-81F5EEAF85FC}" type="parTrans" cxnId="{36D58461-199D-1944-9F5A-9C5973C62BE2}">
      <dgm:prSet/>
      <dgm:spPr/>
      <dgm:t>
        <a:bodyPr/>
        <a:lstStyle/>
        <a:p>
          <a:endParaRPr lang="zh-CN" altLang="en-US"/>
        </a:p>
      </dgm:t>
    </dgm:pt>
    <dgm:pt modelId="{CB2CD27E-435B-3E41-9DD8-D53937DF56BA}" type="sibTrans" cxnId="{36D58461-199D-1944-9F5A-9C5973C62BE2}">
      <dgm:prSet/>
      <dgm:spPr/>
      <dgm:t>
        <a:bodyPr/>
        <a:lstStyle/>
        <a:p>
          <a:endParaRPr lang="zh-CN" altLang="en-US"/>
        </a:p>
      </dgm:t>
    </dgm:pt>
    <dgm:pt modelId="{2A9DB4C5-0A9B-1449-B057-57BE09EC0A36}">
      <dgm:prSet phldrT="[文本]"/>
      <dgm:spPr/>
      <dgm:t>
        <a:bodyPr/>
        <a:lstStyle/>
        <a:p>
          <a:r>
            <a:rPr lang="zh-CN" altLang="en-US" dirty="0" smtClean="0"/>
            <a:t>扩展服务范围</a:t>
          </a:r>
          <a:endParaRPr lang="zh-CN" altLang="en-US" dirty="0"/>
        </a:p>
      </dgm:t>
    </dgm:pt>
    <dgm:pt modelId="{AC688C3D-0B2E-BE42-ACDA-DEC13CB79FA8}" type="parTrans" cxnId="{2EE2EEEB-E332-6448-A05F-AB9A647F3431}">
      <dgm:prSet/>
      <dgm:spPr/>
      <dgm:t>
        <a:bodyPr/>
        <a:lstStyle/>
        <a:p>
          <a:endParaRPr lang="zh-CN" altLang="en-US"/>
        </a:p>
      </dgm:t>
    </dgm:pt>
    <dgm:pt modelId="{2C834805-5578-5E45-9642-00CCA177D437}" type="sibTrans" cxnId="{2EE2EEEB-E332-6448-A05F-AB9A647F3431}">
      <dgm:prSet/>
      <dgm:spPr/>
      <dgm:t>
        <a:bodyPr/>
        <a:lstStyle/>
        <a:p>
          <a:endParaRPr lang="zh-CN" altLang="en-US"/>
        </a:p>
      </dgm:t>
    </dgm:pt>
    <dgm:pt modelId="{1B414A4C-A342-9C4F-A865-304068A46361}">
      <dgm:prSet phldrT="[文本]"/>
      <dgm:spPr/>
      <dgm:t>
        <a:bodyPr/>
        <a:lstStyle/>
        <a:p>
          <a:r>
            <a:rPr lang="zh-CN" altLang="en-US" dirty="0" smtClean="0"/>
            <a:t>进一步紧密与供应商的合作</a:t>
          </a:r>
          <a:endParaRPr lang="zh-CN" altLang="en-US" dirty="0"/>
        </a:p>
      </dgm:t>
    </dgm:pt>
    <dgm:pt modelId="{A69B5200-9AF0-1D47-8519-B6CA1ACA1807}" type="parTrans" cxnId="{FC5DB729-E161-AB47-95C4-09FEEFC5D323}">
      <dgm:prSet/>
      <dgm:spPr/>
      <dgm:t>
        <a:bodyPr/>
        <a:lstStyle/>
        <a:p>
          <a:endParaRPr lang="zh-CN" altLang="en-US"/>
        </a:p>
      </dgm:t>
    </dgm:pt>
    <dgm:pt modelId="{2DF77E73-5170-6942-B48D-018CB47FE578}" type="sibTrans" cxnId="{FC5DB729-E161-AB47-95C4-09FEEFC5D323}">
      <dgm:prSet/>
      <dgm:spPr/>
      <dgm:t>
        <a:bodyPr/>
        <a:lstStyle/>
        <a:p>
          <a:endParaRPr lang="zh-CN" altLang="en-US"/>
        </a:p>
      </dgm:t>
    </dgm:pt>
    <dgm:pt modelId="{799D321B-EB94-2A4C-9A79-5A8EF86EF5B4}">
      <dgm:prSet phldrT="[文本]"/>
      <dgm:spPr/>
      <dgm:t>
        <a:bodyPr/>
        <a:lstStyle/>
        <a:p>
          <a:r>
            <a:rPr lang="zh-CN" altLang="en-US" dirty="0" smtClean="0"/>
            <a:t>农超对接</a:t>
          </a:r>
          <a:endParaRPr lang="zh-CN" altLang="en-US" dirty="0"/>
        </a:p>
      </dgm:t>
    </dgm:pt>
    <dgm:pt modelId="{1772FE43-AE38-4448-AE67-983989C8A0B0}" type="parTrans" cxnId="{B6C3C129-4297-6F49-89AE-226719296BEB}">
      <dgm:prSet/>
      <dgm:spPr/>
      <dgm:t>
        <a:bodyPr/>
        <a:lstStyle/>
        <a:p>
          <a:endParaRPr lang="zh-CN" altLang="en-US"/>
        </a:p>
      </dgm:t>
    </dgm:pt>
    <dgm:pt modelId="{A837D37F-8DEC-494E-8D31-C67EB59A39F9}" type="sibTrans" cxnId="{B6C3C129-4297-6F49-89AE-226719296BEB}">
      <dgm:prSet/>
      <dgm:spPr/>
      <dgm:t>
        <a:bodyPr/>
        <a:lstStyle/>
        <a:p>
          <a:endParaRPr lang="zh-CN" altLang="en-US"/>
        </a:p>
      </dgm:t>
    </dgm:pt>
    <dgm:pt modelId="{CFCD0756-1AA5-7B4E-8129-DDD375514B19}">
      <dgm:prSet phldrT="[文本]"/>
      <dgm:spPr/>
      <dgm:t>
        <a:bodyPr/>
        <a:lstStyle/>
        <a:p>
          <a:r>
            <a:rPr lang="zh-CN" altLang="en-US" dirty="0" smtClean="0"/>
            <a:t>商品进社区</a:t>
          </a:r>
          <a:endParaRPr lang="zh-CN" altLang="en-US" dirty="0"/>
        </a:p>
      </dgm:t>
    </dgm:pt>
    <dgm:pt modelId="{0211C623-D590-6B4C-A7B3-141EA2C1581F}" type="parTrans" cxnId="{35F8EBB0-8EA3-1B4B-A582-147924F807A7}">
      <dgm:prSet/>
      <dgm:spPr/>
      <dgm:t>
        <a:bodyPr/>
        <a:lstStyle/>
        <a:p>
          <a:endParaRPr lang="zh-CN" altLang="en-US"/>
        </a:p>
      </dgm:t>
    </dgm:pt>
    <dgm:pt modelId="{B742813F-5DFA-FA4D-854B-105B9E0C71A1}" type="sibTrans" cxnId="{35F8EBB0-8EA3-1B4B-A582-147924F807A7}">
      <dgm:prSet/>
      <dgm:spPr/>
      <dgm:t>
        <a:bodyPr/>
        <a:lstStyle/>
        <a:p>
          <a:endParaRPr lang="zh-CN" altLang="en-US"/>
        </a:p>
      </dgm:t>
    </dgm:pt>
    <dgm:pt modelId="{A59FCB51-DB33-044B-967A-BCF7738BD3AB}">
      <dgm:prSet phldrT="[文本]"/>
      <dgm:spPr/>
      <dgm:t>
        <a:bodyPr/>
        <a:lstStyle/>
        <a:p>
          <a:r>
            <a:rPr lang="zh-CN" altLang="en-US" dirty="0" smtClean="0"/>
            <a:t>扩大项目服务范围</a:t>
          </a:r>
          <a:endParaRPr lang="zh-CN" altLang="en-US" dirty="0"/>
        </a:p>
      </dgm:t>
    </dgm:pt>
    <dgm:pt modelId="{892884F6-20D2-9146-A6C0-2A53DDC22E73}" type="parTrans" cxnId="{2DAE2848-82FB-0146-B9F0-CD40F940ADA9}">
      <dgm:prSet/>
      <dgm:spPr/>
      <dgm:t>
        <a:bodyPr/>
        <a:lstStyle/>
        <a:p>
          <a:endParaRPr lang="zh-CN" altLang="en-US"/>
        </a:p>
      </dgm:t>
    </dgm:pt>
    <dgm:pt modelId="{FAE8702A-C803-4B4C-BDB2-06C108E5296C}" type="sibTrans" cxnId="{2DAE2848-82FB-0146-B9F0-CD40F940ADA9}">
      <dgm:prSet/>
      <dgm:spPr/>
      <dgm:t>
        <a:bodyPr/>
        <a:lstStyle/>
        <a:p>
          <a:endParaRPr lang="zh-CN" altLang="en-US"/>
        </a:p>
      </dgm:t>
    </dgm:pt>
    <dgm:pt modelId="{8C4F3E72-8E7E-4E45-A976-16344E7EB217}">
      <dgm:prSet phldrT="[文本]"/>
      <dgm:spPr/>
      <dgm:t>
        <a:bodyPr/>
        <a:lstStyle/>
        <a:p>
          <a:r>
            <a:rPr lang="zh-CN" altLang="en-US" dirty="0" smtClean="0"/>
            <a:t>物流及银行</a:t>
          </a:r>
          <a:endParaRPr lang="zh-CN" altLang="en-US" dirty="0"/>
        </a:p>
      </dgm:t>
    </dgm:pt>
    <dgm:pt modelId="{94FF24A2-DEE6-FA47-BAFE-9C8A8F8A4069}" type="parTrans" cxnId="{F4B4F1D1-0930-9148-9227-086187A2D43F}">
      <dgm:prSet/>
      <dgm:spPr/>
      <dgm:t>
        <a:bodyPr/>
        <a:lstStyle/>
        <a:p>
          <a:endParaRPr lang="zh-CN" altLang="en-US"/>
        </a:p>
      </dgm:t>
    </dgm:pt>
    <dgm:pt modelId="{DCE147B3-9BC8-1C4F-82D2-B53F24A05453}" type="sibTrans" cxnId="{F4B4F1D1-0930-9148-9227-086187A2D43F}">
      <dgm:prSet/>
      <dgm:spPr/>
      <dgm:t>
        <a:bodyPr/>
        <a:lstStyle/>
        <a:p>
          <a:endParaRPr lang="zh-CN" altLang="en-US"/>
        </a:p>
      </dgm:t>
    </dgm:pt>
    <dgm:pt modelId="{61C0F951-6ABA-8C45-AD9D-5BB2613257DE}">
      <dgm:prSet phldrT="[文本]"/>
      <dgm:spPr/>
      <dgm:t>
        <a:bodyPr/>
        <a:lstStyle/>
        <a:p>
          <a:r>
            <a:rPr lang="zh-CN" altLang="en-US" dirty="0" smtClean="0"/>
            <a:t>礼品卡</a:t>
          </a:r>
          <a:r>
            <a:rPr lang="en-US" altLang="zh-CN" dirty="0" smtClean="0"/>
            <a:t> </a:t>
          </a:r>
          <a:endParaRPr lang="zh-CN" altLang="en-US" dirty="0"/>
        </a:p>
      </dgm:t>
    </dgm:pt>
    <dgm:pt modelId="{BA973903-A09D-164A-86CA-FA2EB0E5F54E}" type="parTrans" cxnId="{7E75ECD8-F866-0045-B1F0-6BC1D1958510}">
      <dgm:prSet/>
      <dgm:spPr/>
      <dgm:t>
        <a:bodyPr/>
        <a:lstStyle/>
        <a:p>
          <a:endParaRPr lang="zh-CN" altLang="en-US"/>
        </a:p>
      </dgm:t>
    </dgm:pt>
    <dgm:pt modelId="{FB851AA2-398E-744F-96AC-1970AB1E9B20}" type="sibTrans" cxnId="{7E75ECD8-F866-0045-B1F0-6BC1D1958510}">
      <dgm:prSet/>
      <dgm:spPr/>
      <dgm:t>
        <a:bodyPr/>
        <a:lstStyle/>
        <a:p>
          <a:endParaRPr lang="zh-CN" altLang="en-US"/>
        </a:p>
      </dgm:t>
    </dgm:pt>
    <dgm:pt modelId="{FAC11F43-A21E-9F48-B33D-782F86645CA7}">
      <dgm:prSet phldrT="[文本]"/>
      <dgm:spPr/>
      <dgm:t>
        <a:bodyPr/>
        <a:lstStyle/>
        <a:p>
          <a:r>
            <a:rPr lang="en-US" altLang="zh-CN" dirty="0" smtClean="0"/>
            <a:t>VIP</a:t>
          </a:r>
          <a:r>
            <a:rPr lang="zh-CN" altLang="en-US" dirty="0" smtClean="0"/>
            <a:t>直供</a:t>
          </a:r>
          <a:r>
            <a:rPr lang="en-US" altLang="zh-CN" dirty="0" smtClean="0"/>
            <a:t> </a:t>
          </a:r>
          <a:endParaRPr lang="zh-CN" altLang="en-US" dirty="0"/>
        </a:p>
      </dgm:t>
    </dgm:pt>
    <dgm:pt modelId="{F3E21D99-DEE3-8D45-B0B8-774202BABD72}" type="parTrans" cxnId="{0A24E08E-717D-4746-A15E-23203B003CCB}">
      <dgm:prSet/>
      <dgm:spPr/>
      <dgm:t>
        <a:bodyPr/>
        <a:lstStyle/>
        <a:p>
          <a:endParaRPr lang="zh-CN" altLang="en-US"/>
        </a:p>
      </dgm:t>
    </dgm:pt>
    <dgm:pt modelId="{9D4AE52A-B7D2-034F-AB42-12FF1FAB44BC}" type="sibTrans" cxnId="{0A24E08E-717D-4746-A15E-23203B003CCB}">
      <dgm:prSet/>
      <dgm:spPr/>
      <dgm:t>
        <a:bodyPr/>
        <a:lstStyle/>
        <a:p>
          <a:endParaRPr lang="zh-CN" altLang="en-US"/>
        </a:p>
      </dgm:t>
    </dgm:pt>
    <dgm:pt modelId="{77B53784-7D2B-B74A-8F37-43963A980CD4}">
      <dgm:prSet phldrT="[文本]"/>
      <dgm:spPr/>
      <dgm:t>
        <a:bodyPr/>
        <a:lstStyle/>
        <a:p>
          <a:r>
            <a:rPr lang="zh-CN" altLang="en-US" dirty="0" smtClean="0"/>
            <a:t>面向高档社区的零售直供</a:t>
          </a:r>
          <a:endParaRPr lang="zh-CN" altLang="en-US" dirty="0"/>
        </a:p>
      </dgm:t>
    </dgm:pt>
    <dgm:pt modelId="{3CF0FD45-CC45-ED4E-B5CE-8B26D152EAB2}" type="parTrans" cxnId="{A7BCAE0C-40EA-8A47-AF1F-274B02B00A2C}">
      <dgm:prSet/>
      <dgm:spPr/>
      <dgm:t>
        <a:bodyPr/>
        <a:lstStyle/>
        <a:p>
          <a:endParaRPr lang="zh-CN" altLang="en-US"/>
        </a:p>
      </dgm:t>
    </dgm:pt>
    <dgm:pt modelId="{4653759C-1F75-8144-AC49-EBB71DA01CA1}" type="sibTrans" cxnId="{A7BCAE0C-40EA-8A47-AF1F-274B02B00A2C}">
      <dgm:prSet/>
      <dgm:spPr/>
      <dgm:t>
        <a:bodyPr/>
        <a:lstStyle/>
        <a:p>
          <a:endParaRPr lang="zh-CN" altLang="en-US"/>
        </a:p>
      </dgm:t>
    </dgm:pt>
    <dgm:pt modelId="{80EAEBAD-22B0-CB48-BAEF-97F5DF248402}">
      <dgm:prSet phldrT="[文本]"/>
      <dgm:spPr/>
      <dgm:t>
        <a:bodyPr/>
        <a:lstStyle/>
        <a:p>
          <a:r>
            <a:rPr lang="zh-CN" altLang="en-US" dirty="0" smtClean="0"/>
            <a:t>中联预付卡</a:t>
          </a:r>
          <a:r>
            <a:rPr lang="en-US" altLang="zh-CN" dirty="0" smtClean="0"/>
            <a:t> </a:t>
          </a:r>
          <a:endParaRPr lang="zh-CN" altLang="en-US" dirty="0"/>
        </a:p>
      </dgm:t>
    </dgm:pt>
    <dgm:pt modelId="{3F569D6C-6EE9-7645-A91D-5FDD38E307D8}" type="parTrans" cxnId="{16D2EED8-95B7-014C-854A-10CFE70D4C90}">
      <dgm:prSet/>
      <dgm:spPr/>
      <dgm:t>
        <a:bodyPr/>
        <a:lstStyle/>
        <a:p>
          <a:endParaRPr lang="zh-CN" altLang="en-US"/>
        </a:p>
      </dgm:t>
    </dgm:pt>
    <dgm:pt modelId="{23960A6D-F8E1-A442-8D86-C19085B81B0C}" type="sibTrans" cxnId="{16D2EED8-95B7-014C-854A-10CFE70D4C90}">
      <dgm:prSet/>
      <dgm:spPr/>
      <dgm:t>
        <a:bodyPr/>
        <a:lstStyle/>
        <a:p>
          <a:endParaRPr lang="zh-CN" altLang="en-US"/>
        </a:p>
      </dgm:t>
    </dgm:pt>
    <dgm:pt modelId="{6812936C-3DA7-2A46-8795-E5AAB19970F0}">
      <dgm:prSet phldrT="[文本]"/>
      <dgm:spPr/>
      <dgm:t>
        <a:bodyPr/>
        <a:lstStyle/>
        <a:p>
          <a:r>
            <a:rPr lang="zh-CN" altLang="en-US" dirty="0" smtClean="0"/>
            <a:t>为发行预付卡铺路</a:t>
          </a:r>
          <a:endParaRPr lang="zh-CN" altLang="en-US" dirty="0"/>
        </a:p>
      </dgm:t>
    </dgm:pt>
    <dgm:pt modelId="{B0CCE42A-3A5B-A749-9246-30D257BF2800}" type="parTrans" cxnId="{2A9DD2BE-4C94-9746-84F6-2E25878C8B17}">
      <dgm:prSet/>
      <dgm:spPr/>
      <dgm:t>
        <a:bodyPr/>
        <a:lstStyle/>
        <a:p>
          <a:endParaRPr lang="zh-CN" altLang="en-US"/>
        </a:p>
      </dgm:t>
    </dgm:pt>
    <dgm:pt modelId="{96391BCA-2C96-4747-863C-62780CAA3F88}" type="sibTrans" cxnId="{2A9DD2BE-4C94-9746-84F6-2E25878C8B17}">
      <dgm:prSet/>
      <dgm:spPr/>
      <dgm:t>
        <a:bodyPr/>
        <a:lstStyle/>
        <a:p>
          <a:endParaRPr lang="zh-CN" altLang="en-US"/>
        </a:p>
      </dgm:t>
    </dgm:pt>
    <dgm:pt modelId="{8EE26642-9E6E-4740-9810-F5A623327F52}">
      <dgm:prSet phldrT="[文本]"/>
      <dgm:spPr/>
      <dgm:t>
        <a:bodyPr/>
        <a:lstStyle/>
        <a:p>
          <a:r>
            <a:rPr lang="zh-CN" altLang="en-US" dirty="0" smtClean="0"/>
            <a:t>福利卡</a:t>
          </a:r>
          <a:r>
            <a:rPr lang="en-US" altLang="zh-CN" dirty="0" smtClean="0"/>
            <a:t> </a:t>
          </a:r>
          <a:endParaRPr lang="zh-CN" altLang="en-US" dirty="0"/>
        </a:p>
      </dgm:t>
    </dgm:pt>
    <dgm:pt modelId="{EC20E682-B868-D84B-9D64-0829178C1E27}" type="parTrans" cxnId="{63840017-FCEC-A344-A295-24C0EEB6AB73}">
      <dgm:prSet/>
      <dgm:spPr/>
      <dgm:t>
        <a:bodyPr/>
        <a:lstStyle/>
        <a:p>
          <a:endParaRPr lang="zh-CN" altLang="en-US"/>
        </a:p>
      </dgm:t>
    </dgm:pt>
    <dgm:pt modelId="{1DC9D846-8E55-0C45-A738-CE517EC8780D}" type="sibTrans" cxnId="{63840017-FCEC-A344-A295-24C0EEB6AB73}">
      <dgm:prSet/>
      <dgm:spPr/>
      <dgm:t>
        <a:bodyPr/>
        <a:lstStyle/>
        <a:p>
          <a:endParaRPr lang="zh-CN" altLang="en-US"/>
        </a:p>
      </dgm:t>
    </dgm:pt>
    <dgm:pt modelId="{443C9590-1803-F740-9570-31D04EF4AC94}">
      <dgm:prSet phldrT="[文本]"/>
      <dgm:spPr/>
      <dgm:t>
        <a:bodyPr/>
        <a:lstStyle/>
        <a:p>
          <a:r>
            <a:rPr lang="zh-CN" altLang="en-US" dirty="0" smtClean="0"/>
            <a:t>快速筹措资金</a:t>
          </a:r>
          <a:r>
            <a:rPr lang="en-US" altLang="zh-CN" dirty="0" smtClean="0"/>
            <a:t> </a:t>
          </a:r>
          <a:endParaRPr lang="zh-CN" altLang="en-US" dirty="0"/>
        </a:p>
      </dgm:t>
    </dgm:pt>
    <dgm:pt modelId="{51CD7FF7-3F2E-AE43-A361-5631736E56FD}" type="parTrans" cxnId="{9CD664EA-788F-434C-8ADA-A652B4376057}">
      <dgm:prSet/>
      <dgm:spPr/>
      <dgm:t>
        <a:bodyPr/>
        <a:lstStyle/>
        <a:p>
          <a:endParaRPr lang="zh-CN" altLang="en-US"/>
        </a:p>
      </dgm:t>
    </dgm:pt>
    <dgm:pt modelId="{AF57E5E0-7C72-0042-9AB8-E8C1517E60B3}" type="sibTrans" cxnId="{9CD664EA-788F-434C-8ADA-A652B4376057}">
      <dgm:prSet/>
      <dgm:spPr/>
      <dgm:t>
        <a:bodyPr/>
        <a:lstStyle/>
        <a:p>
          <a:endParaRPr lang="zh-CN" altLang="en-US"/>
        </a:p>
      </dgm:t>
    </dgm:pt>
    <dgm:pt modelId="{9FF6217A-1194-1A42-8CA2-86EF46ADEA54}" type="pres">
      <dgm:prSet presAssocID="{FD5EED07-9AC1-B14F-AB02-52A5F6EE5A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DF4D6E-7BB6-3444-BE25-FC1B7257AD69}" type="pres">
      <dgm:prSet presAssocID="{4300E6EB-B540-934C-8FAB-2C442D0D6310}" presName="composite" presStyleCnt="0"/>
      <dgm:spPr/>
    </dgm:pt>
    <dgm:pt modelId="{44937FD7-6144-6743-87A3-885CE87DEE66}" type="pres">
      <dgm:prSet presAssocID="{4300E6EB-B540-934C-8FAB-2C442D0D631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1D5DC-970C-3849-A1B3-C4CD471EC27D}" type="pres">
      <dgm:prSet presAssocID="{4300E6EB-B540-934C-8FAB-2C442D0D6310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30B9BC-1AD8-FF46-93B1-ED43DD714435}" type="pres">
      <dgm:prSet presAssocID="{A9AEEC11-8E1E-F140-ACFF-A56B377A19AF}" presName="space" presStyleCnt="0"/>
      <dgm:spPr/>
    </dgm:pt>
    <dgm:pt modelId="{65A92820-2314-4349-A9F6-B0F876703FF3}" type="pres">
      <dgm:prSet presAssocID="{034DC674-16E0-8E42-8CD4-464E92F76814}" presName="composite" presStyleCnt="0"/>
      <dgm:spPr/>
    </dgm:pt>
    <dgm:pt modelId="{C45560CD-99A3-374A-82F8-AEFF11B8B019}" type="pres">
      <dgm:prSet presAssocID="{034DC674-16E0-8E42-8CD4-464E92F76814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AF9554-BA39-B34A-85C9-62D3B3A8ED7C}" type="pres">
      <dgm:prSet presAssocID="{034DC674-16E0-8E42-8CD4-464E92F76814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9E7E13-5B89-B343-B548-D1251DC06238}" type="pres">
      <dgm:prSet presAssocID="{CB2CD27E-435B-3E41-9DD8-D53937DF56BA}" presName="space" presStyleCnt="0"/>
      <dgm:spPr/>
    </dgm:pt>
    <dgm:pt modelId="{73E2AD3E-6BD4-8A44-BF3C-999BD4AC6FF1}" type="pres">
      <dgm:prSet presAssocID="{799D321B-EB94-2A4C-9A79-5A8EF86EF5B4}" presName="composite" presStyleCnt="0"/>
      <dgm:spPr/>
    </dgm:pt>
    <dgm:pt modelId="{DEFC1900-876C-7445-A628-55E45348350B}" type="pres">
      <dgm:prSet presAssocID="{799D321B-EB94-2A4C-9A79-5A8EF86EF5B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624B7-F4F9-A94C-B221-09427FCD91E5}" type="pres">
      <dgm:prSet presAssocID="{799D321B-EB94-2A4C-9A79-5A8EF86EF5B4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E888D5-61DA-6D46-9D13-AEEF9116670A}" type="pres">
      <dgm:prSet presAssocID="{A837D37F-8DEC-494E-8D31-C67EB59A39F9}" presName="space" presStyleCnt="0"/>
      <dgm:spPr/>
    </dgm:pt>
    <dgm:pt modelId="{8BC3E777-4BB8-2740-A6C1-3A9C59884F9D}" type="pres">
      <dgm:prSet presAssocID="{FAC11F43-A21E-9F48-B33D-782F86645CA7}" presName="composite" presStyleCnt="0"/>
      <dgm:spPr/>
    </dgm:pt>
    <dgm:pt modelId="{2C46128D-7F30-9E47-B982-D586E70FCF0D}" type="pres">
      <dgm:prSet presAssocID="{FAC11F43-A21E-9F48-B33D-782F86645CA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031C64-F766-5A48-AED9-327112D6F427}" type="pres">
      <dgm:prSet presAssocID="{FAC11F43-A21E-9F48-B33D-782F86645CA7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BD424E-86F2-4940-A48A-5EBB26CB2F91}" type="pres">
      <dgm:prSet presAssocID="{9D4AE52A-B7D2-034F-AB42-12FF1FAB44BC}" presName="space" presStyleCnt="0"/>
      <dgm:spPr/>
    </dgm:pt>
    <dgm:pt modelId="{5E36EDEF-C16B-0949-810C-8676205BFCFA}" type="pres">
      <dgm:prSet presAssocID="{80EAEBAD-22B0-CB48-BAEF-97F5DF248402}" presName="composite" presStyleCnt="0"/>
      <dgm:spPr/>
    </dgm:pt>
    <dgm:pt modelId="{2674A98A-BC1D-5243-BB3B-D66AE5D77010}" type="pres">
      <dgm:prSet presAssocID="{80EAEBAD-22B0-CB48-BAEF-97F5DF248402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32F556-C299-CC47-AC8E-C72DF0A375E5}" type="pres">
      <dgm:prSet presAssocID="{80EAEBAD-22B0-CB48-BAEF-97F5DF248402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1A2C54-507F-B741-B908-A1C7A9D6D674}" type="presOf" srcId="{80EAEBAD-22B0-CB48-BAEF-97F5DF248402}" destId="{2674A98A-BC1D-5243-BB3B-D66AE5D77010}" srcOrd="0" destOrd="0" presId="urn:microsoft.com/office/officeart/2005/8/layout/hList1"/>
    <dgm:cxn modelId="{9AD75CA8-5A54-D141-841C-E100D231B53E}" srcId="{4300E6EB-B540-934C-8FAB-2C442D0D6310}" destId="{4F6D07C9-F83B-5B4A-8DAB-B226125B6285}" srcOrd="1" destOrd="0" parTransId="{A5855EA9-4E47-1545-8B79-7CADA11055C5}" sibTransId="{8436037A-599B-EF4A-A9D7-38198A799DA9}"/>
    <dgm:cxn modelId="{63840017-FCEC-A344-A295-24C0EEB6AB73}" srcId="{80EAEBAD-22B0-CB48-BAEF-97F5DF248402}" destId="{8EE26642-9E6E-4740-9810-F5A623327F52}" srcOrd="1" destOrd="0" parTransId="{EC20E682-B868-D84B-9D64-0829178C1E27}" sibTransId="{1DC9D846-8E55-0C45-A738-CE517EC8780D}"/>
    <dgm:cxn modelId="{16D2EED8-95B7-014C-854A-10CFE70D4C90}" srcId="{FD5EED07-9AC1-B14F-AB02-52A5F6EE5AC9}" destId="{80EAEBAD-22B0-CB48-BAEF-97F5DF248402}" srcOrd="4" destOrd="0" parTransId="{3F569D6C-6EE9-7645-A91D-5FDD38E307D8}" sibTransId="{23960A6D-F8E1-A442-8D86-C19085B81B0C}"/>
    <dgm:cxn modelId="{BC4406D1-D75F-8F45-91DA-418248558FE5}" type="presOf" srcId="{6812936C-3DA7-2A46-8795-E5AAB19970F0}" destId="{3F031C64-F766-5A48-AED9-327112D6F427}" srcOrd="0" destOrd="1" presId="urn:microsoft.com/office/officeart/2005/8/layout/hList1"/>
    <dgm:cxn modelId="{B6C3C129-4297-6F49-89AE-226719296BEB}" srcId="{FD5EED07-9AC1-B14F-AB02-52A5F6EE5AC9}" destId="{799D321B-EB94-2A4C-9A79-5A8EF86EF5B4}" srcOrd="2" destOrd="0" parTransId="{1772FE43-AE38-4448-AE67-983989C8A0B0}" sibTransId="{A837D37F-8DEC-494E-8D31-C67EB59A39F9}"/>
    <dgm:cxn modelId="{2DAE2848-82FB-0146-B9F0-CD40F940ADA9}" srcId="{799D321B-EB94-2A4C-9A79-5A8EF86EF5B4}" destId="{A59FCB51-DB33-044B-967A-BCF7738BD3AB}" srcOrd="1" destOrd="0" parTransId="{892884F6-20D2-9146-A6C0-2A53DDC22E73}" sibTransId="{FAE8702A-C803-4B4C-BDB2-06C108E5296C}"/>
    <dgm:cxn modelId="{CC2FB969-3B10-F948-AD80-5C1786D67F65}" type="presOf" srcId="{61C0F951-6ABA-8C45-AD9D-5BB2613257DE}" destId="{EB32F556-C299-CC47-AC8E-C72DF0A375E5}" srcOrd="0" destOrd="0" presId="urn:microsoft.com/office/officeart/2005/8/layout/hList1"/>
    <dgm:cxn modelId="{2EE2EEEB-E332-6448-A05F-AB9A647F3431}" srcId="{034DC674-16E0-8E42-8CD4-464E92F76814}" destId="{2A9DB4C5-0A9B-1449-B057-57BE09EC0A36}" srcOrd="0" destOrd="0" parTransId="{AC688C3D-0B2E-BE42-ACDA-DEC13CB79FA8}" sibTransId="{2C834805-5578-5E45-9642-00CCA177D437}"/>
    <dgm:cxn modelId="{02C0B5AD-F15E-7B44-AB10-68AC07D4A163}" type="presOf" srcId="{012D1065-17F7-E040-81BB-933E51545D94}" destId="{4201D5DC-970C-3849-A1B3-C4CD471EC27D}" srcOrd="0" destOrd="0" presId="urn:microsoft.com/office/officeart/2005/8/layout/hList1"/>
    <dgm:cxn modelId="{B122EC62-3F74-E04F-8421-97D2FDB9F576}" type="presOf" srcId="{4300E6EB-B540-934C-8FAB-2C442D0D6310}" destId="{44937FD7-6144-6743-87A3-885CE87DEE66}" srcOrd="0" destOrd="0" presId="urn:microsoft.com/office/officeart/2005/8/layout/hList1"/>
    <dgm:cxn modelId="{9CD664EA-788F-434C-8ADA-A652B4376057}" srcId="{80EAEBAD-22B0-CB48-BAEF-97F5DF248402}" destId="{443C9590-1803-F740-9570-31D04EF4AC94}" srcOrd="2" destOrd="0" parTransId="{51CD7FF7-3F2E-AE43-A361-5631736E56FD}" sibTransId="{AF57E5E0-7C72-0042-9AB8-E8C1517E60B3}"/>
    <dgm:cxn modelId="{F4B4F1D1-0930-9148-9227-086187A2D43F}" srcId="{4300E6EB-B540-934C-8FAB-2C442D0D6310}" destId="{8C4F3E72-8E7E-4E45-A976-16344E7EB217}" srcOrd="2" destOrd="0" parTransId="{94FF24A2-DEE6-FA47-BAFE-9C8A8F8A4069}" sibTransId="{DCE147B3-9BC8-1C4F-82D2-B53F24A05453}"/>
    <dgm:cxn modelId="{65DABF65-8AC6-0048-B8D9-FFFBF0ECD3BC}" type="presOf" srcId="{A59FCB51-DB33-044B-967A-BCF7738BD3AB}" destId="{CF8624B7-F4F9-A94C-B221-09427FCD91E5}" srcOrd="0" destOrd="1" presId="urn:microsoft.com/office/officeart/2005/8/layout/hList1"/>
    <dgm:cxn modelId="{0A24E08E-717D-4746-A15E-23203B003CCB}" srcId="{FD5EED07-9AC1-B14F-AB02-52A5F6EE5AC9}" destId="{FAC11F43-A21E-9F48-B33D-782F86645CA7}" srcOrd="3" destOrd="0" parTransId="{F3E21D99-DEE3-8D45-B0B8-774202BABD72}" sibTransId="{9D4AE52A-B7D2-034F-AB42-12FF1FAB44BC}"/>
    <dgm:cxn modelId="{361CC13F-5030-8E46-A32E-B9EC59131F4A}" srcId="{4300E6EB-B540-934C-8FAB-2C442D0D6310}" destId="{012D1065-17F7-E040-81BB-933E51545D94}" srcOrd="0" destOrd="0" parTransId="{BACF6784-70C4-EF48-9906-4D730D299ADF}" sibTransId="{9C1B18A0-A75C-E544-947E-5E42ED8FCB96}"/>
    <dgm:cxn modelId="{10642219-64EF-C049-B2F1-A13CBA43C8F0}" type="presOf" srcId="{799D321B-EB94-2A4C-9A79-5A8EF86EF5B4}" destId="{DEFC1900-876C-7445-A628-55E45348350B}" srcOrd="0" destOrd="0" presId="urn:microsoft.com/office/officeart/2005/8/layout/hList1"/>
    <dgm:cxn modelId="{9C0C325C-8BD4-EC4F-BC45-E0FDB2787C06}" type="presOf" srcId="{4F6D07C9-F83B-5B4A-8DAB-B226125B6285}" destId="{4201D5DC-970C-3849-A1B3-C4CD471EC27D}" srcOrd="0" destOrd="1" presId="urn:microsoft.com/office/officeart/2005/8/layout/hList1"/>
    <dgm:cxn modelId="{35F8EBB0-8EA3-1B4B-A582-147924F807A7}" srcId="{799D321B-EB94-2A4C-9A79-5A8EF86EF5B4}" destId="{CFCD0756-1AA5-7B4E-8129-DDD375514B19}" srcOrd="0" destOrd="0" parTransId="{0211C623-D590-6B4C-A7B3-141EA2C1581F}" sibTransId="{B742813F-5DFA-FA4D-854B-105B9E0C71A1}"/>
    <dgm:cxn modelId="{5609C6C4-655E-B147-A0D7-F2ECFB8533A4}" type="presOf" srcId="{2A9DB4C5-0A9B-1449-B057-57BE09EC0A36}" destId="{FCAF9554-BA39-B34A-85C9-62D3B3A8ED7C}" srcOrd="0" destOrd="0" presId="urn:microsoft.com/office/officeart/2005/8/layout/hList1"/>
    <dgm:cxn modelId="{36D58461-199D-1944-9F5A-9C5973C62BE2}" srcId="{FD5EED07-9AC1-B14F-AB02-52A5F6EE5AC9}" destId="{034DC674-16E0-8E42-8CD4-464E92F76814}" srcOrd="1" destOrd="0" parTransId="{026B7C89-2F6B-E347-8415-81F5EEAF85FC}" sibTransId="{CB2CD27E-435B-3E41-9DD8-D53937DF56BA}"/>
    <dgm:cxn modelId="{5B5306A6-FACD-054D-8D4A-A8A0BC62272F}" type="presOf" srcId="{8C4F3E72-8E7E-4E45-A976-16344E7EB217}" destId="{4201D5DC-970C-3849-A1B3-C4CD471EC27D}" srcOrd="0" destOrd="2" presId="urn:microsoft.com/office/officeart/2005/8/layout/hList1"/>
    <dgm:cxn modelId="{7E75ECD8-F866-0045-B1F0-6BC1D1958510}" srcId="{80EAEBAD-22B0-CB48-BAEF-97F5DF248402}" destId="{61C0F951-6ABA-8C45-AD9D-5BB2613257DE}" srcOrd="0" destOrd="0" parTransId="{BA973903-A09D-164A-86CA-FA2EB0E5F54E}" sibTransId="{FB851AA2-398E-744F-96AC-1970AB1E9B20}"/>
    <dgm:cxn modelId="{2A9DD2BE-4C94-9746-84F6-2E25878C8B17}" srcId="{FAC11F43-A21E-9F48-B33D-782F86645CA7}" destId="{6812936C-3DA7-2A46-8795-E5AAB19970F0}" srcOrd="1" destOrd="0" parTransId="{B0CCE42A-3A5B-A749-9246-30D257BF2800}" sibTransId="{96391BCA-2C96-4747-863C-62780CAA3F88}"/>
    <dgm:cxn modelId="{FC5DB729-E161-AB47-95C4-09FEEFC5D323}" srcId="{034DC674-16E0-8E42-8CD4-464E92F76814}" destId="{1B414A4C-A342-9C4F-A865-304068A46361}" srcOrd="1" destOrd="0" parTransId="{A69B5200-9AF0-1D47-8519-B6CA1ACA1807}" sibTransId="{2DF77E73-5170-6942-B48D-018CB47FE578}"/>
    <dgm:cxn modelId="{D911B1A3-C2D8-4A4A-BC6E-D19E69A9B95D}" type="presOf" srcId="{FD5EED07-9AC1-B14F-AB02-52A5F6EE5AC9}" destId="{9FF6217A-1194-1A42-8CA2-86EF46ADEA54}" srcOrd="0" destOrd="0" presId="urn:microsoft.com/office/officeart/2005/8/layout/hList1"/>
    <dgm:cxn modelId="{2A5AF737-AD70-8547-BC25-D7CBCFB0D90A}" srcId="{FD5EED07-9AC1-B14F-AB02-52A5F6EE5AC9}" destId="{4300E6EB-B540-934C-8FAB-2C442D0D6310}" srcOrd="0" destOrd="0" parTransId="{24AED4D4-BA67-164C-B616-0AA719960880}" sibTransId="{A9AEEC11-8E1E-F140-ACFF-A56B377A19AF}"/>
    <dgm:cxn modelId="{4C1FA30F-023F-1749-B4BB-9B28484A140E}" type="presOf" srcId="{1B414A4C-A342-9C4F-A865-304068A46361}" destId="{FCAF9554-BA39-B34A-85C9-62D3B3A8ED7C}" srcOrd="0" destOrd="1" presId="urn:microsoft.com/office/officeart/2005/8/layout/hList1"/>
    <dgm:cxn modelId="{EEDB7E7D-6FCC-A648-85E2-A7A83414D713}" type="presOf" srcId="{77B53784-7D2B-B74A-8F37-43963A980CD4}" destId="{3F031C64-F766-5A48-AED9-327112D6F427}" srcOrd="0" destOrd="0" presId="urn:microsoft.com/office/officeart/2005/8/layout/hList1"/>
    <dgm:cxn modelId="{7F041E44-4B54-334E-8DB0-1A3A51F34264}" type="presOf" srcId="{FAC11F43-A21E-9F48-B33D-782F86645CA7}" destId="{2C46128D-7F30-9E47-B982-D586E70FCF0D}" srcOrd="0" destOrd="0" presId="urn:microsoft.com/office/officeart/2005/8/layout/hList1"/>
    <dgm:cxn modelId="{1FC1A960-3CA5-C64B-AB8A-7AC9D48B7BA4}" type="presOf" srcId="{CFCD0756-1AA5-7B4E-8129-DDD375514B19}" destId="{CF8624B7-F4F9-A94C-B221-09427FCD91E5}" srcOrd="0" destOrd="0" presId="urn:microsoft.com/office/officeart/2005/8/layout/hList1"/>
    <dgm:cxn modelId="{EB215CCD-C7EB-0943-859D-57701DE3E312}" type="presOf" srcId="{443C9590-1803-F740-9570-31D04EF4AC94}" destId="{EB32F556-C299-CC47-AC8E-C72DF0A375E5}" srcOrd="0" destOrd="2" presId="urn:microsoft.com/office/officeart/2005/8/layout/hList1"/>
    <dgm:cxn modelId="{A7BCAE0C-40EA-8A47-AF1F-274B02B00A2C}" srcId="{FAC11F43-A21E-9F48-B33D-782F86645CA7}" destId="{77B53784-7D2B-B74A-8F37-43963A980CD4}" srcOrd="0" destOrd="0" parTransId="{3CF0FD45-CC45-ED4E-B5CE-8B26D152EAB2}" sibTransId="{4653759C-1F75-8144-AC49-EBB71DA01CA1}"/>
    <dgm:cxn modelId="{35BF9C64-0BC3-BC42-A831-8481E82EDBA8}" type="presOf" srcId="{8EE26642-9E6E-4740-9810-F5A623327F52}" destId="{EB32F556-C299-CC47-AC8E-C72DF0A375E5}" srcOrd="0" destOrd="1" presId="urn:microsoft.com/office/officeart/2005/8/layout/hList1"/>
    <dgm:cxn modelId="{066EFF48-1C1A-0546-BC3F-6267A3D1EED5}" type="presOf" srcId="{034DC674-16E0-8E42-8CD4-464E92F76814}" destId="{C45560CD-99A3-374A-82F8-AEFF11B8B019}" srcOrd="0" destOrd="0" presId="urn:microsoft.com/office/officeart/2005/8/layout/hList1"/>
    <dgm:cxn modelId="{A43FE08F-62D8-914C-856B-F165EF994573}" type="presParOf" srcId="{9FF6217A-1194-1A42-8CA2-86EF46ADEA54}" destId="{66DF4D6E-7BB6-3444-BE25-FC1B7257AD69}" srcOrd="0" destOrd="0" presId="urn:microsoft.com/office/officeart/2005/8/layout/hList1"/>
    <dgm:cxn modelId="{4D34532A-F33B-4F46-AF36-3A1A22AD92B2}" type="presParOf" srcId="{66DF4D6E-7BB6-3444-BE25-FC1B7257AD69}" destId="{44937FD7-6144-6743-87A3-885CE87DEE66}" srcOrd="0" destOrd="0" presId="urn:microsoft.com/office/officeart/2005/8/layout/hList1"/>
    <dgm:cxn modelId="{4DD4AB7E-8D92-F34C-A5FC-DA84E21AF188}" type="presParOf" srcId="{66DF4D6E-7BB6-3444-BE25-FC1B7257AD69}" destId="{4201D5DC-970C-3849-A1B3-C4CD471EC27D}" srcOrd="1" destOrd="0" presId="urn:microsoft.com/office/officeart/2005/8/layout/hList1"/>
    <dgm:cxn modelId="{18658B24-E93B-654B-8A05-BAAC976C9A8E}" type="presParOf" srcId="{9FF6217A-1194-1A42-8CA2-86EF46ADEA54}" destId="{CF30B9BC-1AD8-FF46-93B1-ED43DD714435}" srcOrd="1" destOrd="0" presId="urn:microsoft.com/office/officeart/2005/8/layout/hList1"/>
    <dgm:cxn modelId="{9CF4FD4C-382C-1F44-95FD-0C99382AB909}" type="presParOf" srcId="{9FF6217A-1194-1A42-8CA2-86EF46ADEA54}" destId="{65A92820-2314-4349-A9F6-B0F876703FF3}" srcOrd="2" destOrd="0" presId="urn:microsoft.com/office/officeart/2005/8/layout/hList1"/>
    <dgm:cxn modelId="{F84EC31F-D81C-304D-8218-5DB84C680480}" type="presParOf" srcId="{65A92820-2314-4349-A9F6-B0F876703FF3}" destId="{C45560CD-99A3-374A-82F8-AEFF11B8B019}" srcOrd="0" destOrd="0" presId="urn:microsoft.com/office/officeart/2005/8/layout/hList1"/>
    <dgm:cxn modelId="{8B55C242-7446-374A-BD49-B9008BA452DC}" type="presParOf" srcId="{65A92820-2314-4349-A9F6-B0F876703FF3}" destId="{FCAF9554-BA39-B34A-85C9-62D3B3A8ED7C}" srcOrd="1" destOrd="0" presId="urn:microsoft.com/office/officeart/2005/8/layout/hList1"/>
    <dgm:cxn modelId="{1ACE4B5D-3749-E64A-B836-EA556FDA5015}" type="presParOf" srcId="{9FF6217A-1194-1A42-8CA2-86EF46ADEA54}" destId="{B19E7E13-5B89-B343-B548-D1251DC06238}" srcOrd="3" destOrd="0" presId="urn:microsoft.com/office/officeart/2005/8/layout/hList1"/>
    <dgm:cxn modelId="{53176724-C30D-1E44-A1F7-9B6470C2EF4F}" type="presParOf" srcId="{9FF6217A-1194-1A42-8CA2-86EF46ADEA54}" destId="{73E2AD3E-6BD4-8A44-BF3C-999BD4AC6FF1}" srcOrd="4" destOrd="0" presId="urn:microsoft.com/office/officeart/2005/8/layout/hList1"/>
    <dgm:cxn modelId="{C7BF4AC8-338B-6D4E-9AB0-E51CDF1CDAF5}" type="presParOf" srcId="{73E2AD3E-6BD4-8A44-BF3C-999BD4AC6FF1}" destId="{DEFC1900-876C-7445-A628-55E45348350B}" srcOrd="0" destOrd="0" presId="urn:microsoft.com/office/officeart/2005/8/layout/hList1"/>
    <dgm:cxn modelId="{55C8B5F5-07EA-E741-A626-8BBE0C59B53B}" type="presParOf" srcId="{73E2AD3E-6BD4-8A44-BF3C-999BD4AC6FF1}" destId="{CF8624B7-F4F9-A94C-B221-09427FCD91E5}" srcOrd="1" destOrd="0" presId="urn:microsoft.com/office/officeart/2005/8/layout/hList1"/>
    <dgm:cxn modelId="{4D9AB3C9-9174-FB43-9A4A-0F5012BE0462}" type="presParOf" srcId="{9FF6217A-1194-1A42-8CA2-86EF46ADEA54}" destId="{5CE888D5-61DA-6D46-9D13-AEEF9116670A}" srcOrd="5" destOrd="0" presId="urn:microsoft.com/office/officeart/2005/8/layout/hList1"/>
    <dgm:cxn modelId="{32DE0838-867C-FD46-AF24-11494F9C803F}" type="presParOf" srcId="{9FF6217A-1194-1A42-8CA2-86EF46ADEA54}" destId="{8BC3E777-4BB8-2740-A6C1-3A9C59884F9D}" srcOrd="6" destOrd="0" presId="urn:microsoft.com/office/officeart/2005/8/layout/hList1"/>
    <dgm:cxn modelId="{47395826-D614-924E-A3E5-753CA67ECC99}" type="presParOf" srcId="{8BC3E777-4BB8-2740-A6C1-3A9C59884F9D}" destId="{2C46128D-7F30-9E47-B982-D586E70FCF0D}" srcOrd="0" destOrd="0" presId="urn:microsoft.com/office/officeart/2005/8/layout/hList1"/>
    <dgm:cxn modelId="{A40B6A49-8649-E54F-8971-32613B7996AF}" type="presParOf" srcId="{8BC3E777-4BB8-2740-A6C1-3A9C59884F9D}" destId="{3F031C64-F766-5A48-AED9-327112D6F427}" srcOrd="1" destOrd="0" presId="urn:microsoft.com/office/officeart/2005/8/layout/hList1"/>
    <dgm:cxn modelId="{4112AF1E-285B-AC4E-B605-68E676F79A3B}" type="presParOf" srcId="{9FF6217A-1194-1A42-8CA2-86EF46ADEA54}" destId="{44BD424E-86F2-4940-A48A-5EBB26CB2F91}" srcOrd="7" destOrd="0" presId="urn:microsoft.com/office/officeart/2005/8/layout/hList1"/>
    <dgm:cxn modelId="{237931BA-DDD6-5042-855A-EE44C6E600DD}" type="presParOf" srcId="{9FF6217A-1194-1A42-8CA2-86EF46ADEA54}" destId="{5E36EDEF-C16B-0949-810C-8676205BFCFA}" srcOrd="8" destOrd="0" presId="urn:microsoft.com/office/officeart/2005/8/layout/hList1"/>
    <dgm:cxn modelId="{3C0FF392-41A5-0747-87DE-173429D9A332}" type="presParOf" srcId="{5E36EDEF-C16B-0949-810C-8676205BFCFA}" destId="{2674A98A-BC1D-5243-BB3B-D66AE5D77010}" srcOrd="0" destOrd="0" presId="urn:microsoft.com/office/officeart/2005/8/layout/hList1"/>
    <dgm:cxn modelId="{20A1E24C-0468-6F40-B96D-CB288FE4AA13}" type="presParOf" srcId="{5E36EDEF-C16B-0949-810C-8676205BFCFA}" destId="{EB32F556-C299-CC47-AC8E-C72DF0A375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426CD0-C780-5241-A424-6FC5CEAAE793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D8BF6F-8604-1E4E-9A89-2D6C9BD7E2A1}">
      <dgm:prSet phldrT="[文本]"/>
      <dgm:spPr/>
      <dgm:t>
        <a:bodyPr/>
        <a:lstStyle/>
        <a:p>
          <a:r>
            <a:rPr lang="zh-CN" altLang="en-US" dirty="0" smtClean="0"/>
            <a:t>中联</a:t>
          </a:r>
          <a:endParaRPr lang="zh-CN" altLang="en-US" dirty="0"/>
        </a:p>
      </dgm:t>
    </dgm:pt>
    <dgm:pt modelId="{6C38554C-B5E7-7C49-A8E7-6A423F73C2BC}" type="parTrans" cxnId="{BCBE9489-8063-A042-87E6-F139687D2387}">
      <dgm:prSet/>
      <dgm:spPr/>
      <dgm:t>
        <a:bodyPr/>
        <a:lstStyle/>
        <a:p>
          <a:endParaRPr lang="zh-CN" altLang="en-US"/>
        </a:p>
      </dgm:t>
    </dgm:pt>
    <dgm:pt modelId="{901E93C1-EFF4-AA42-85D0-4313C36AA720}" type="sibTrans" cxnId="{BCBE9489-8063-A042-87E6-F139687D2387}">
      <dgm:prSet/>
      <dgm:spPr/>
      <dgm:t>
        <a:bodyPr/>
        <a:lstStyle/>
        <a:p>
          <a:endParaRPr lang="zh-CN" altLang="en-US"/>
        </a:p>
      </dgm:t>
    </dgm:pt>
    <dgm:pt modelId="{AD0D4526-7E78-C64E-A5FE-FD6214B5FEB1}">
      <dgm:prSet phldrT="[文本]"/>
      <dgm:spPr/>
      <dgm:t>
        <a:bodyPr/>
        <a:lstStyle/>
        <a:p>
          <a:r>
            <a:rPr lang="en-US" altLang="zh-CN" dirty="0" smtClean="0"/>
            <a:t>X</a:t>
          </a:r>
          <a:endParaRPr lang="zh-CN" altLang="en-US" dirty="0"/>
        </a:p>
      </dgm:t>
    </dgm:pt>
    <dgm:pt modelId="{BAEF4123-153F-6E49-B190-CF8339A2AA70}" type="parTrans" cxnId="{F376BD30-4949-4C40-9AFD-DD35E3202069}">
      <dgm:prSet/>
      <dgm:spPr/>
      <dgm:t>
        <a:bodyPr/>
        <a:lstStyle/>
        <a:p>
          <a:endParaRPr lang="zh-CN" altLang="en-US"/>
        </a:p>
      </dgm:t>
    </dgm:pt>
    <dgm:pt modelId="{93F1F5C8-3816-A34C-A832-29557A700117}" type="sibTrans" cxnId="{F376BD30-4949-4C40-9AFD-DD35E3202069}">
      <dgm:prSet/>
      <dgm:spPr/>
      <dgm:t>
        <a:bodyPr/>
        <a:lstStyle/>
        <a:p>
          <a:endParaRPr lang="zh-CN" altLang="en-US"/>
        </a:p>
      </dgm:t>
    </dgm:pt>
    <dgm:pt modelId="{85C41CA0-7D5E-2244-AECA-1C1CB3E2E189}">
      <dgm:prSet phldrT="[文本]"/>
      <dgm:spPr/>
      <dgm:t>
        <a:bodyPr/>
        <a:lstStyle/>
        <a:p>
          <a:r>
            <a:rPr lang="zh-CN" altLang="en-US" dirty="0" smtClean="0"/>
            <a:t>授权</a:t>
          </a:r>
          <a:endParaRPr lang="en-US" altLang="zh-CN" dirty="0" smtClean="0"/>
        </a:p>
        <a:p>
          <a:r>
            <a:rPr lang="zh-CN" altLang="en-US" dirty="0" smtClean="0"/>
            <a:t>代理</a:t>
          </a:r>
          <a:endParaRPr lang="zh-CN" altLang="en-US" dirty="0"/>
        </a:p>
      </dgm:t>
    </dgm:pt>
    <dgm:pt modelId="{87015E50-BF20-A946-AE46-AAF804583614}" type="parTrans" cxnId="{961B854D-C155-AE48-8E07-47D0EA68B465}">
      <dgm:prSet/>
      <dgm:spPr/>
      <dgm:t>
        <a:bodyPr/>
        <a:lstStyle/>
        <a:p>
          <a:endParaRPr lang="zh-CN" altLang="en-US"/>
        </a:p>
      </dgm:t>
    </dgm:pt>
    <dgm:pt modelId="{03760100-AE29-DA48-B7BA-0561A01428CD}" type="sibTrans" cxnId="{961B854D-C155-AE48-8E07-47D0EA68B465}">
      <dgm:prSet/>
      <dgm:spPr/>
      <dgm:t>
        <a:bodyPr/>
        <a:lstStyle/>
        <a:p>
          <a:endParaRPr lang="zh-CN" altLang="en-US"/>
        </a:p>
      </dgm:t>
    </dgm:pt>
    <dgm:pt modelId="{70C60917-ACA9-DB48-85BB-7082CA984F40}">
      <dgm:prSet phldrT="[文本]"/>
      <dgm:spPr/>
      <dgm:t>
        <a:bodyPr/>
        <a:lstStyle/>
        <a:p>
          <a:r>
            <a:rPr lang="zh-CN" altLang="en-US" dirty="0" smtClean="0"/>
            <a:t>服务</a:t>
          </a:r>
          <a:endParaRPr lang="en-US" altLang="zh-CN" dirty="0" smtClean="0"/>
        </a:p>
        <a:p>
          <a:r>
            <a:rPr lang="zh-CN" altLang="en-US" dirty="0" smtClean="0"/>
            <a:t>外包</a:t>
          </a:r>
          <a:endParaRPr lang="zh-CN" altLang="en-US" dirty="0"/>
        </a:p>
      </dgm:t>
    </dgm:pt>
    <dgm:pt modelId="{96847966-7097-E642-93C9-56FF0B078BBB}" type="parTrans" cxnId="{0C57399A-1A5C-D645-9A37-F3C77571F8A1}">
      <dgm:prSet/>
      <dgm:spPr/>
      <dgm:t>
        <a:bodyPr/>
        <a:lstStyle/>
        <a:p>
          <a:endParaRPr lang="zh-CN" altLang="en-US"/>
        </a:p>
      </dgm:t>
    </dgm:pt>
    <dgm:pt modelId="{A04EC328-1DD9-4D44-829C-2325BB416A2D}" type="sibTrans" cxnId="{0C57399A-1A5C-D645-9A37-F3C77571F8A1}">
      <dgm:prSet/>
      <dgm:spPr/>
      <dgm:t>
        <a:bodyPr/>
        <a:lstStyle/>
        <a:p>
          <a:endParaRPr lang="zh-CN" altLang="en-US"/>
        </a:p>
      </dgm:t>
    </dgm:pt>
    <dgm:pt modelId="{5F8A69B3-7BAA-2748-8C37-87502EAEDAC9}">
      <dgm:prSet phldrT="[文本]"/>
      <dgm:spPr/>
      <dgm:t>
        <a:bodyPr/>
        <a:lstStyle/>
        <a:p>
          <a:r>
            <a:rPr lang="en-US" altLang="zh-CN" dirty="0" smtClean="0"/>
            <a:t>X</a:t>
          </a:r>
          <a:endParaRPr lang="zh-CN" altLang="en-US" dirty="0"/>
        </a:p>
      </dgm:t>
    </dgm:pt>
    <dgm:pt modelId="{84006675-2282-FD48-A50F-3FFDEA40ED22}" type="parTrans" cxnId="{46BDA057-CB75-4D41-A3F5-5288BC0C2BBE}">
      <dgm:prSet/>
      <dgm:spPr/>
      <dgm:t>
        <a:bodyPr/>
        <a:lstStyle/>
        <a:p>
          <a:endParaRPr lang="zh-CN" altLang="en-US"/>
        </a:p>
      </dgm:t>
    </dgm:pt>
    <dgm:pt modelId="{DCA51C13-3042-0E42-B31E-9D8C34377846}" type="sibTrans" cxnId="{46BDA057-CB75-4D41-A3F5-5288BC0C2BBE}">
      <dgm:prSet/>
      <dgm:spPr/>
      <dgm:t>
        <a:bodyPr/>
        <a:lstStyle/>
        <a:p>
          <a:endParaRPr lang="zh-CN" altLang="en-US"/>
        </a:p>
      </dgm:t>
    </dgm:pt>
    <dgm:pt modelId="{135220DF-C231-FF4B-9B6B-4B8D3538A1C9}">
      <dgm:prSet phldrT="[文本]"/>
      <dgm:spPr/>
      <dgm:t>
        <a:bodyPr/>
        <a:lstStyle/>
        <a:p>
          <a:r>
            <a:rPr lang="zh-CN" altLang="en-US" dirty="0" smtClean="0"/>
            <a:t>控股</a:t>
          </a:r>
          <a:endParaRPr lang="en-US" altLang="zh-CN" dirty="0" smtClean="0"/>
        </a:p>
        <a:p>
          <a:r>
            <a:rPr lang="zh-CN" altLang="en-US" dirty="0" smtClean="0"/>
            <a:t>公司</a:t>
          </a:r>
          <a:endParaRPr lang="zh-CN" altLang="en-US" dirty="0"/>
        </a:p>
      </dgm:t>
    </dgm:pt>
    <dgm:pt modelId="{FA9AEF49-D57F-2E45-8C1B-ADBF4636EE71}" type="parTrans" cxnId="{7892E719-4AB1-E247-BD9C-75CC036ECCED}">
      <dgm:prSet/>
      <dgm:spPr/>
      <dgm:t>
        <a:bodyPr/>
        <a:lstStyle/>
        <a:p>
          <a:endParaRPr lang="zh-CN" altLang="en-US"/>
        </a:p>
      </dgm:t>
    </dgm:pt>
    <dgm:pt modelId="{6AB72CA5-9BB5-364E-8F2C-0CEA4D50947C}" type="sibTrans" cxnId="{7892E719-4AB1-E247-BD9C-75CC036ECCED}">
      <dgm:prSet/>
      <dgm:spPr/>
      <dgm:t>
        <a:bodyPr/>
        <a:lstStyle/>
        <a:p>
          <a:endParaRPr lang="zh-CN" altLang="en-US"/>
        </a:p>
      </dgm:t>
    </dgm:pt>
    <dgm:pt modelId="{D6FB3BBC-4E36-E84B-8266-95C0DB98F219}">
      <dgm:prSet phldrT="[文本]"/>
      <dgm:spPr/>
      <dgm:t>
        <a:bodyPr/>
        <a:lstStyle/>
        <a:p>
          <a:r>
            <a:rPr lang="zh-CN" altLang="en-US" dirty="0" smtClean="0"/>
            <a:t>管理运营层</a:t>
          </a:r>
          <a:endParaRPr lang="zh-CN" altLang="en-US" dirty="0"/>
        </a:p>
      </dgm:t>
    </dgm:pt>
    <dgm:pt modelId="{7A6ABF45-6EC5-6B48-BC39-B07210863429}" type="parTrans" cxnId="{06A4A30E-D2B0-BB48-A90C-83A223B4DCE1}">
      <dgm:prSet/>
      <dgm:spPr/>
      <dgm:t>
        <a:bodyPr/>
        <a:lstStyle/>
        <a:p>
          <a:endParaRPr lang="zh-CN" altLang="en-US"/>
        </a:p>
      </dgm:t>
    </dgm:pt>
    <dgm:pt modelId="{A62A9C38-E0BF-0B4A-A654-651402CFCDF3}" type="sibTrans" cxnId="{06A4A30E-D2B0-BB48-A90C-83A223B4DCE1}">
      <dgm:prSet/>
      <dgm:spPr/>
      <dgm:t>
        <a:bodyPr/>
        <a:lstStyle/>
        <a:p>
          <a:endParaRPr lang="zh-CN" altLang="en-US"/>
        </a:p>
      </dgm:t>
    </dgm:pt>
    <dgm:pt modelId="{0CA7D209-3176-5640-9860-4BFA244E08F7}">
      <dgm:prSet phldrT="[文本]"/>
      <dgm:spPr/>
      <dgm:t>
        <a:bodyPr/>
        <a:lstStyle/>
        <a:p>
          <a:r>
            <a:rPr lang="zh-CN" altLang="en-US" dirty="0" smtClean="0"/>
            <a:t>避免中间层</a:t>
          </a:r>
          <a:endParaRPr lang="zh-CN" altLang="en-US" dirty="0"/>
        </a:p>
      </dgm:t>
    </dgm:pt>
    <dgm:pt modelId="{23F824C6-EBB5-5646-BB2A-4F5395E6C55B}" type="parTrans" cxnId="{1CA25F64-3EDA-664B-A238-F5236460278B}">
      <dgm:prSet/>
      <dgm:spPr/>
      <dgm:t>
        <a:bodyPr/>
        <a:lstStyle/>
        <a:p>
          <a:endParaRPr lang="zh-CN" altLang="en-US"/>
        </a:p>
      </dgm:t>
    </dgm:pt>
    <dgm:pt modelId="{0C9053EA-CA2B-DE46-9971-E17670274BC5}" type="sibTrans" cxnId="{1CA25F64-3EDA-664B-A238-F5236460278B}">
      <dgm:prSet/>
      <dgm:spPr/>
      <dgm:t>
        <a:bodyPr/>
        <a:lstStyle/>
        <a:p>
          <a:endParaRPr lang="zh-CN" altLang="en-US"/>
        </a:p>
      </dgm:t>
    </dgm:pt>
    <dgm:pt modelId="{E6739587-0318-BE45-8844-866263EA4FCE}">
      <dgm:prSet phldrT="[文本]"/>
      <dgm:spPr/>
      <dgm:t>
        <a:bodyPr/>
        <a:lstStyle/>
        <a:p>
          <a:r>
            <a:rPr lang="zh-CN" altLang="en-US" dirty="0" smtClean="0"/>
            <a:t>执行层</a:t>
          </a:r>
          <a:endParaRPr lang="zh-CN" altLang="en-US" dirty="0"/>
        </a:p>
      </dgm:t>
    </dgm:pt>
    <dgm:pt modelId="{FB3AA776-2D2B-A945-96D0-8FD0E83D116F}" type="parTrans" cxnId="{C5510F89-8D3A-3C43-BEFA-0AB4D9E980E6}">
      <dgm:prSet/>
      <dgm:spPr/>
      <dgm:t>
        <a:bodyPr/>
        <a:lstStyle/>
        <a:p>
          <a:endParaRPr lang="zh-CN" altLang="en-US"/>
        </a:p>
      </dgm:t>
    </dgm:pt>
    <dgm:pt modelId="{36ABB98A-A64A-6E4C-A091-8D8B3B3BB634}" type="sibTrans" cxnId="{C5510F89-8D3A-3C43-BEFA-0AB4D9E980E6}">
      <dgm:prSet/>
      <dgm:spPr/>
      <dgm:t>
        <a:bodyPr/>
        <a:lstStyle/>
        <a:p>
          <a:endParaRPr lang="zh-CN" altLang="en-US"/>
        </a:p>
      </dgm:t>
    </dgm:pt>
    <dgm:pt modelId="{51452F42-B249-7D40-ACA4-92243FA69166}" type="pres">
      <dgm:prSet presAssocID="{8C426CD0-C780-5241-A424-6FC5CEAAE79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737A51-6665-3242-8E17-911D8875487A}" type="pres">
      <dgm:prSet presAssocID="{8C426CD0-C780-5241-A424-6FC5CEAAE793}" presName="hierFlow" presStyleCnt="0"/>
      <dgm:spPr/>
    </dgm:pt>
    <dgm:pt modelId="{628B2887-B440-4E4F-B1EA-4B99A71491F6}" type="pres">
      <dgm:prSet presAssocID="{8C426CD0-C780-5241-A424-6FC5CEAAE793}" presName="firstBuf" presStyleCnt="0"/>
      <dgm:spPr/>
    </dgm:pt>
    <dgm:pt modelId="{8D4B03E1-C481-A542-9A2B-C494DAE0CA9A}" type="pres">
      <dgm:prSet presAssocID="{8C426CD0-C780-5241-A424-6FC5CEAAE79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683B70D-CB5A-D648-8BA5-1B4141010144}" type="pres">
      <dgm:prSet presAssocID="{10D8BF6F-8604-1E4E-9A89-2D6C9BD7E2A1}" presName="Name14" presStyleCnt="0"/>
      <dgm:spPr/>
    </dgm:pt>
    <dgm:pt modelId="{493AD0BF-9B57-4C4F-8124-A488FBEDDB08}" type="pres">
      <dgm:prSet presAssocID="{10D8BF6F-8604-1E4E-9A89-2D6C9BD7E2A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FDB371-C48B-F14C-B102-2D51B223334F}" type="pres">
      <dgm:prSet presAssocID="{10D8BF6F-8604-1E4E-9A89-2D6C9BD7E2A1}" presName="hierChild2" presStyleCnt="0"/>
      <dgm:spPr/>
    </dgm:pt>
    <dgm:pt modelId="{D8573B99-CE19-E240-8BA0-585FD4D77032}" type="pres">
      <dgm:prSet presAssocID="{BAEF4123-153F-6E49-B190-CF8339A2AA70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00E26B81-CA5D-1943-BE7B-15AF497645B3}" type="pres">
      <dgm:prSet presAssocID="{AD0D4526-7E78-C64E-A5FE-FD6214B5FEB1}" presName="Name21" presStyleCnt="0"/>
      <dgm:spPr/>
    </dgm:pt>
    <dgm:pt modelId="{A1BA8D88-A878-ED48-9F01-E3CD6E8131F4}" type="pres">
      <dgm:prSet presAssocID="{AD0D4526-7E78-C64E-A5FE-FD6214B5FEB1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BA1D30F6-13F1-3445-A45A-9AA6DA269095}" type="pres">
      <dgm:prSet presAssocID="{AD0D4526-7E78-C64E-A5FE-FD6214B5FEB1}" presName="hierChild3" presStyleCnt="0"/>
      <dgm:spPr/>
    </dgm:pt>
    <dgm:pt modelId="{10C2B4A2-5F2F-1C4D-9474-F8FB36744985}" type="pres">
      <dgm:prSet presAssocID="{87015E50-BF20-A946-AE46-AAF804583614}" presName="Name19" presStyleLbl="parChTrans1D3" presStyleIdx="0" presStyleCnt="3"/>
      <dgm:spPr/>
      <dgm:t>
        <a:bodyPr/>
        <a:lstStyle/>
        <a:p>
          <a:endParaRPr lang="zh-CN" altLang="en-US"/>
        </a:p>
      </dgm:t>
    </dgm:pt>
    <dgm:pt modelId="{3CECC8A9-98EB-744D-A1BA-00B8335E5B28}" type="pres">
      <dgm:prSet presAssocID="{85C41CA0-7D5E-2244-AECA-1C1CB3E2E189}" presName="Name21" presStyleCnt="0"/>
      <dgm:spPr/>
    </dgm:pt>
    <dgm:pt modelId="{94D1640D-EDE1-BE4C-BF22-0E892AEFDB22}" type="pres">
      <dgm:prSet presAssocID="{85C41CA0-7D5E-2244-AECA-1C1CB3E2E189}" presName="level2Shape" presStyleLbl="node3" presStyleIdx="0" presStyleCnt="3"/>
      <dgm:spPr/>
      <dgm:t>
        <a:bodyPr/>
        <a:lstStyle/>
        <a:p>
          <a:endParaRPr lang="zh-CN" altLang="en-US"/>
        </a:p>
      </dgm:t>
    </dgm:pt>
    <dgm:pt modelId="{68DAAF98-BB18-974C-819D-E78891FAB4A8}" type="pres">
      <dgm:prSet presAssocID="{85C41CA0-7D5E-2244-AECA-1C1CB3E2E189}" presName="hierChild3" presStyleCnt="0"/>
      <dgm:spPr/>
    </dgm:pt>
    <dgm:pt modelId="{85319256-633D-7842-8FA4-9ADE1141DD99}" type="pres">
      <dgm:prSet presAssocID="{96847966-7097-E642-93C9-56FF0B078BBB}" presName="Name19" presStyleLbl="parChTrans1D3" presStyleIdx="1" presStyleCnt="3"/>
      <dgm:spPr/>
      <dgm:t>
        <a:bodyPr/>
        <a:lstStyle/>
        <a:p>
          <a:endParaRPr lang="zh-CN" altLang="en-US"/>
        </a:p>
      </dgm:t>
    </dgm:pt>
    <dgm:pt modelId="{792056EF-B26D-854D-B001-580D056335A7}" type="pres">
      <dgm:prSet presAssocID="{70C60917-ACA9-DB48-85BB-7082CA984F40}" presName="Name21" presStyleCnt="0"/>
      <dgm:spPr/>
    </dgm:pt>
    <dgm:pt modelId="{E9274F4A-E176-7840-9A74-5C42592E7F83}" type="pres">
      <dgm:prSet presAssocID="{70C60917-ACA9-DB48-85BB-7082CA984F40}" presName="level2Shape" presStyleLbl="node3" presStyleIdx="1" presStyleCnt="3"/>
      <dgm:spPr/>
      <dgm:t>
        <a:bodyPr/>
        <a:lstStyle/>
        <a:p>
          <a:endParaRPr lang="zh-CN" altLang="en-US"/>
        </a:p>
      </dgm:t>
    </dgm:pt>
    <dgm:pt modelId="{4EB26384-9DAD-554F-B485-769439414104}" type="pres">
      <dgm:prSet presAssocID="{70C60917-ACA9-DB48-85BB-7082CA984F40}" presName="hierChild3" presStyleCnt="0"/>
      <dgm:spPr/>
    </dgm:pt>
    <dgm:pt modelId="{CC90C9DA-2947-714C-B427-9173864B38B2}" type="pres">
      <dgm:prSet presAssocID="{84006675-2282-FD48-A50F-3FFDEA40ED22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06A2413D-876F-3F4B-91AD-822EA873B12E}" type="pres">
      <dgm:prSet presAssocID="{5F8A69B3-7BAA-2748-8C37-87502EAEDAC9}" presName="Name21" presStyleCnt="0"/>
      <dgm:spPr/>
    </dgm:pt>
    <dgm:pt modelId="{19F55541-11C8-7D4A-8132-817A785732F5}" type="pres">
      <dgm:prSet presAssocID="{5F8A69B3-7BAA-2748-8C37-87502EAEDAC9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563F6BF2-CA4B-0745-B072-AE9A58140520}" type="pres">
      <dgm:prSet presAssocID="{5F8A69B3-7BAA-2748-8C37-87502EAEDAC9}" presName="hierChild3" presStyleCnt="0"/>
      <dgm:spPr/>
    </dgm:pt>
    <dgm:pt modelId="{A61D8EA7-48DB-D74A-BBE8-716CA7EDA2F0}" type="pres">
      <dgm:prSet presAssocID="{FA9AEF49-D57F-2E45-8C1B-ADBF4636EE71}" presName="Name19" presStyleLbl="parChTrans1D3" presStyleIdx="2" presStyleCnt="3"/>
      <dgm:spPr/>
      <dgm:t>
        <a:bodyPr/>
        <a:lstStyle/>
        <a:p>
          <a:endParaRPr lang="zh-CN" altLang="en-US"/>
        </a:p>
      </dgm:t>
    </dgm:pt>
    <dgm:pt modelId="{EBBA5959-1601-7649-9E87-C11B78BB6F7B}" type="pres">
      <dgm:prSet presAssocID="{135220DF-C231-FF4B-9B6B-4B8D3538A1C9}" presName="Name21" presStyleCnt="0"/>
      <dgm:spPr/>
    </dgm:pt>
    <dgm:pt modelId="{B26CB245-567D-D74D-9649-2626014DC2EF}" type="pres">
      <dgm:prSet presAssocID="{135220DF-C231-FF4B-9B6B-4B8D3538A1C9}" presName="level2Shape" presStyleLbl="node3" presStyleIdx="2" presStyleCnt="3"/>
      <dgm:spPr/>
      <dgm:t>
        <a:bodyPr/>
        <a:lstStyle/>
        <a:p>
          <a:endParaRPr lang="zh-CN" altLang="en-US"/>
        </a:p>
      </dgm:t>
    </dgm:pt>
    <dgm:pt modelId="{680B1415-D608-7345-B3D2-27074A71B221}" type="pres">
      <dgm:prSet presAssocID="{135220DF-C231-FF4B-9B6B-4B8D3538A1C9}" presName="hierChild3" presStyleCnt="0"/>
      <dgm:spPr/>
    </dgm:pt>
    <dgm:pt modelId="{D5762DD6-ECAC-5E46-9300-21A5C56FD4FB}" type="pres">
      <dgm:prSet presAssocID="{8C426CD0-C780-5241-A424-6FC5CEAAE793}" presName="bgShapesFlow" presStyleCnt="0"/>
      <dgm:spPr/>
    </dgm:pt>
    <dgm:pt modelId="{70415050-53A1-C249-BAF0-0F8BBC5156C6}" type="pres">
      <dgm:prSet presAssocID="{D6FB3BBC-4E36-E84B-8266-95C0DB98F219}" presName="rectComp" presStyleCnt="0"/>
      <dgm:spPr/>
    </dgm:pt>
    <dgm:pt modelId="{3AD0D697-6D13-4047-89C3-2F7B31ED0D85}" type="pres">
      <dgm:prSet presAssocID="{D6FB3BBC-4E36-E84B-8266-95C0DB98F219}" presName="bgRect" presStyleLbl="bgShp" presStyleIdx="0" presStyleCnt="3"/>
      <dgm:spPr/>
      <dgm:t>
        <a:bodyPr/>
        <a:lstStyle/>
        <a:p>
          <a:endParaRPr lang="zh-CN" altLang="en-US"/>
        </a:p>
      </dgm:t>
    </dgm:pt>
    <dgm:pt modelId="{51F86F33-AEF8-6746-B453-38B8D389CFDA}" type="pres">
      <dgm:prSet presAssocID="{D6FB3BBC-4E36-E84B-8266-95C0DB98F219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192A9A-87AD-BE4A-813A-0EFA201237F7}" type="pres">
      <dgm:prSet presAssocID="{D6FB3BBC-4E36-E84B-8266-95C0DB98F219}" presName="spComp" presStyleCnt="0"/>
      <dgm:spPr/>
    </dgm:pt>
    <dgm:pt modelId="{4290E791-9AF7-ED45-A365-EAF9CB6F7865}" type="pres">
      <dgm:prSet presAssocID="{D6FB3BBC-4E36-E84B-8266-95C0DB98F219}" presName="vSp" presStyleCnt="0"/>
      <dgm:spPr/>
    </dgm:pt>
    <dgm:pt modelId="{0D16783E-A95F-6B4B-BCCB-88493A0E3FB7}" type="pres">
      <dgm:prSet presAssocID="{0CA7D209-3176-5640-9860-4BFA244E08F7}" presName="rectComp" presStyleCnt="0"/>
      <dgm:spPr/>
    </dgm:pt>
    <dgm:pt modelId="{12BDBE17-0157-754D-A0C7-ADE00CFF5599}" type="pres">
      <dgm:prSet presAssocID="{0CA7D209-3176-5640-9860-4BFA244E08F7}" presName="bgRect" presStyleLbl="bgShp" presStyleIdx="1" presStyleCnt="3"/>
      <dgm:spPr/>
      <dgm:t>
        <a:bodyPr/>
        <a:lstStyle/>
        <a:p>
          <a:endParaRPr lang="zh-CN" altLang="en-US"/>
        </a:p>
      </dgm:t>
    </dgm:pt>
    <dgm:pt modelId="{5C99479E-9E57-8B4E-ABAD-3B886177F73E}" type="pres">
      <dgm:prSet presAssocID="{0CA7D209-3176-5640-9860-4BFA244E08F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8AB136-747D-794D-AF92-A50220D41A3F}" type="pres">
      <dgm:prSet presAssocID="{0CA7D209-3176-5640-9860-4BFA244E08F7}" presName="spComp" presStyleCnt="0"/>
      <dgm:spPr/>
    </dgm:pt>
    <dgm:pt modelId="{2700C597-A507-D64F-96D7-D4B737BE7629}" type="pres">
      <dgm:prSet presAssocID="{0CA7D209-3176-5640-9860-4BFA244E08F7}" presName="vSp" presStyleCnt="0"/>
      <dgm:spPr/>
    </dgm:pt>
    <dgm:pt modelId="{878847C1-762E-1146-850B-215FCDA474F0}" type="pres">
      <dgm:prSet presAssocID="{E6739587-0318-BE45-8844-866263EA4FCE}" presName="rectComp" presStyleCnt="0"/>
      <dgm:spPr/>
    </dgm:pt>
    <dgm:pt modelId="{C2FB2420-EC68-EA41-BBBE-B9286768F4BA}" type="pres">
      <dgm:prSet presAssocID="{E6739587-0318-BE45-8844-866263EA4FCE}" presName="bgRect" presStyleLbl="bgShp" presStyleIdx="2" presStyleCnt="3"/>
      <dgm:spPr/>
      <dgm:t>
        <a:bodyPr/>
        <a:lstStyle/>
        <a:p>
          <a:endParaRPr lang="zh-CN" altLang="en-US"/>
        </a:p>
      </dgm:t>
    </dgm:pt>
    <dgm:pt modelId="{90DD6F99-63F2-3C4B-A920-58D6A4E72F20}" type="pres">
      <dgm:prSet presAssocID="{E6739587-0318-BE45-8844-866263EA4FCE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D02BF5-B784-C747-89A3-B764AEA2E3FB}" type="presOf" srcId="{135220DF-C231-FF4B-9B6B-4B8D3538A1C9}" destId="{B26CB245-567D-D74D-9649-2626014DC2EF}" srcOrd="0" destOrd="0" presId="urn:microsoft.com/office/officeart/2005/8/layout/hierarchy6"/>
    <dgm:cxn modelId="{E802018C-DF6C-064A-8E51-CF6474BD461F}" type="presOf" srcId="{5F8A69B3-7BAA-2748-8C37-87502EAEDAC9}" destId="{19F55541-11C8-7D4A-8132-817A785732F5}" srcOrd="0" destOrd="0" presId="urn:microsoft.com/office/officeart/2005/8/layout/hierarchy6"/>
    <dgm:cxn modelId="{577F6457-D920-7942-93B4-15BE1CCDBB61}" type="presOf" srcId="{0CA7D209-3176-5640-9860-4BFA244E08F7}" destId="{12BDBE17-0157-754D-A0C7-ADE00CFF5599}" srcOrd="0" destOrd="0" presId="urn:microsoft.com/office/officeart/2005/8/layout/hierarchy6"/>
    <dgm:cxn modelId="{0C57399A-1A5C-D645-9A37-F3C77571F8A1}" srcId="{AD0D4526-7E78-C64E-A5FE-FD6214B5FEB1}" destId="{70C60917-ACA9-DB48-85BB-7082CA984F40}" srcOrd="1" destOrd="0" parTransId="{96847966-7097-E642-93C9-56FF0B078BBB}" sibTransId="{A04EC328-1DD9-4D44-829C-2325BB416A2D}"/>
    <dgm:cxn modelId="{8B24A301-A51A-D44B-A6D1-EED2F4967BB5}" type="presOf" srcId="{85C41CA0-7D5E-2244-AECA-1C1CB3E2E189}" destId="{94D1640D-EDE1-BE4C-BF22-0E892AEFDB22}" srcOrd="0" destOrd="0" presId="urn:microsoft.com/office/officeart/2005/8/layout/hierarchy6"/>
    <dgm:cxn modelId="{E507D214-0AB0-8947-9133-5FB675DC9B77}" type="presOf" srcId="{0CA7D209-3176-5640-9860-4BFA244E08F7}" destId="{5C99479E-9E57-8B4E-ABAD-3B886177F73E}" srcOrd="1" destOrd="0" presId="urn:microsoft.com/office/officeart/2005/8/layout/hierarchy6"/>
    <dgm:cxn modelId="{A4307FBC-CF88-3C4A-A0F8-A6F1815DF7FD}" type="presOf" srcId="{8C426CD0-C780-5241-A424-6FC5CEAAE793}" destId="{51452F42-B249-7D40-ACA4-92243FA69166}" srcOrd="0" destOrd="0" presId="urn:microsoft.com/office/officeart/2005/8/layout/hierarchy6"/>
    <dgm:cxn modelId="{A2C730EE-75D0-2B47-90F2-DDAF6D604F77}" type="presOf" srcId="{96847966-7097-E642-93C9-56FF0B078BBB}" destId="{85319256-633D-7842-8FA4-9ADE1141DD99}" srcOrd="0" destOrd="0" presId="urn:microsoft.com/office/officeart/2005/8/layout/hierarchy6"/>
    <dgm:cxn modelId="{F376BD30-4949-4C40-9AFD-DD35E3202069}" srcId="{10D8BF6F-8604-1E4E-9A89-2D6C9BD7E2A1}" destId="{AD0D4526-7E78-C64E-A5FE-FD6214B5FEB1}" srcOrd="0" destOrd="0" parTransId="{BAEF4123-153F-6E49-B190-CF8339A2AA70}" sibTransId="{93F1F5C8-3816-A34C-A832-29557A700117}"/>
    <dgm:cxn modelId="{75259B30-8B90-564F-8982-A5698FAD45F4}" type="presOf" srcId="{E6739587-0318-BE45-8844-866263EA4FCE}" destId="{90DD6F99-63F2-3C4B-A920-58D6A4E72F20}" srcOrd="1" destOrd="0" presId="urn:microsoft.com/office/officeart/2005/8/layout/hierarchy6"/>
    <dgm:cxn modelId="{BCBE9489-8063-A042-87E6-F139687D2387}" srcId="{8C426CD0-C780-5241-A424-6FC5CEAAE793}" destId="{10D8BF6F-8604-1E4E-9A89-2D6C9BD7E2A1}" srcOrd="0" destOrd="0" parTransId="{6C38554C-B5E7-7C49-A8E7-6A423F73C2BC}" sibTransId="{901E93C1-EFF4-AA42-85D0-4313C36AA720}"/>
    <dgm:cxn modelId="{E2731ACD-4226-3A46-88B1-060BE79AA5CE}" type="presOf" srcId="{D6FB3BBC-4E36-E84B-8266-95C0DB98F219}" destId="{3AD0D697-6D13-4047-89C3-2F7B31ED0D85}" srcOrd="0" destOrd="0" presId="urn:microsoft.com/office/officeart/2005/8/layout/hierarchy6"/>
    <dgm:cxn modelId="{1229878A-6949-BF41-91B4-E7C6635EC3C3}" type="presOf" srcId="{E6739587-0318-BE45-8844-866263EA4FCE}" destId="{C2FB2420-EC68-EA41-BBBE-B9286768F4BA}" srcOrd="0" destOrd="0" presId="urn:microsoft.com/office/officeart/2005/8/layout/hierarchy6"/>
    <dgm:cxn modelId="{1FD36AAF-160C-3844-90AA-D60BEA3ABB1F}" type="presOf" srcId="{AD0D4526-7E78-C64E-A5FE-FD6214B5FEB1}" destId="{A1BA8D88-A878-ED48-9F01-E3CD6E8131F4}" srcOrd="0" destOrd="0" presId="urn:microsoft.com/office/officeart/2005/8/layout/hierarchy6"/>
    <dgm:cxn modelId="{1CA25F64-3EDA-664B-A238-F5236460278B}" srcId="{8C426CD0-C780-5241-A424-6FC5CEAAE793}" destId="{0CA7D209-3176-5640-9860-4BFA244E08F7}" srcOrd="2" destOrd="0" parTransId="{23F824C6-EBB5-5646-BB2A-4F5395E6C55B}" sibTransId="{0C9053EA-CA2B-DE46-9971-E17670274BC5}"/>
    <dgm:cxn modelId="{9BFFA59D-6816-FD4A-8D4C-9E423FCCECFD}" type="presOf" srcId="{BAEF4123-153F-6E49-B190-CF8339A2AA70}" destId="{D8573B99-CE19-E240-8BA0-585FD4D77032}" srcOrd="0" destOrd="0" presId="urn:microsoft.com/office/officeart/2005/8/layout/hierarchy6"/>
    <dgm:cxn modelId="{916EEB4E-F396-304E-A045-B0323AE01CD1}" type="presOf" srcId="{84006675-2282-FD48-A50F-3FFDEA40ED22}" destId="{CC90C9DA-2947-714C-B427-9173864B38B2}" srcOrd="0" destOrd="0" presId="urn:microsoft.com/office/officeart/2005/8/layout/hierarchy6"/>
    <dgm:cxn modelId="{3F5C71A3-479F-F34B-9F25-18E18D8779F6}" type="presOf" srcId="{D6FB3BBC-4E36-E84B-8266-95C0DB98F219}" destId="{51F86F33-AEF8-6746-B453-38B8D389CFDA}" srcOrd="1" destOrd="0" presId="urn:microsoft.com/office/officeart/2005/8/layout/hierarchy6"/>
    <dgm:cxn modelId="{C5510F89-8D3A-3C43-BEFA-0AB4D9E980E6}" srcId="{8C426CD0-C780-5241-A424-6FC5CEAAE793}" destId="{E6739587-0318-BE45-8844-866263EA4FCE}" srcOrd="3" destOrd="0" parTransId="{FB3AA776-2D2B-A945-96D0-8FD0E83D116F}" sibTransId="{36ABB98A-A64A-6E4C-A091-8D8B3B3BB634}"/>
    <dgm:cxn modelId="{C3CD75B9-377D-2440-B3BE-367861886877}" type="presOf" srcId="{FA9AEF49-D57F-2E45-8C1B-ADBF4636EE71}" destId="{A61D8EA7-48DB-D74A-BBE8-716CA7EDA2F0}" srcOrd="0" destOrd="0" presId="urn:microsoft.com/office/officeart/2005/8/layout/hierarchy6"/>
    <dgm:cxn modelId="{E298FEA4-DEAC-804E-B44C-6B05E93C19D1}" type="presOf" srcId="{10D8BF6F-8604-1E4E-9A89-2D6C9BD7E2A1}" destId="{493AD0BF-9B57-4C4F-8124-A488FBEDDB08}" srcOrd="0" destOrd="0" presId="urn:microsoft.com/office/officeart/2005/8/layout/hierarchy6"/>
    <dgm:cxn modelId="{06A4A30E-D2B0-BB48-A90C-83A223B4DCE1}" srcId="{8C426CD0-C780-5241-A424-6FC5CEAAE793}" destId="{D6FB3BBC-4E36-E84B-8266-95C0DB98F219}" srcOrd="1" destOrd="0" parTransId="{7A6ABF45-6EC5-6B48-BC39-B07210863429}" sibTransId="{A62A9C38-E0BF-0B4A-A654-651402CFCDF3}"/>
    <dgm:cxn modelId="{961B854D-C155-AE48-8E07-47D0EA68B465}" srcId="{AD0D4526-7E78-C64E-A5FE-FD6214B5FEB1}" destId="{85C41CA0-7D5E-2244-AECA-1C1CB3E2E189}" srcOrd="0" destOrd="0" parTransId="{87015E50-BF20-A946-AE46-AAF804583614}" sibTransId="{03760100-AE29-DA48-B7BA-0561A01428CD}"/>
    <dgm:cxn modelId="{7892E719-4AB1-E247-BD9C-75CC036ECCED}" srcId="{5F8A69B3-7BAA-2748-8C37-87502EAEDAC9}" destId="{135220DF-C231-FF4B-9B6B-4B8D3538A1C9}" srcOrd="0" destOrd="0" parTransId="{FA9AEF49-D57F-2E45-8C1B-ADBF4636EE71}" sibTransId="{6AB72CA5-9BB5-364E-8F2C-0CEA4D50947C}"/>
    <dgm:cxn modelId="{D434766E-6996-DE42-8DE9-AA844925A919}" type="presOf" srcId="{87015E50-BF20-A946-AE46-AAF804583614}" destId="{10C2B4A2-5F2F-1C4D-9474-F8FB36744985}" srcOrd="0" destOrd="0" presId="urn:microsoft.com/office/officeart/2005/8/layout/hierarchy6"/>
    <dgm:cxn modelId="{46BDA057-CB75-4D41-A3F5-5288BC0C2BBE}" srcId="{10D8BF6F-8604-1E4E-9A89-2D6C9BD7E2A1}" destId="{5F8A69B3-7BAA-2748-8C37-87502EAEDAC9}" srcOrd="1" destOrd="0" parTransId="{84006675-2282-FD48-A50F-3FFDEA40ED22}" sibTransId="{DCA51C13-3042-0E42-B31E-9D8C34377846}"/>
    <dgm:cxn modelId="{FE972DA5-16EB-F64F-929F-0383C7D82A87}" type="presOf" srcId="{70C60917-ACA9-DB48-85BB-7082CA984F40}" destId="{E9274F4A-E176-7840-9A74-5C42592E7F83}" srcOrd="0" destOrd="0" presId="urn:microsoft.com/office/officeart/2005/8/layout/hierarchy6"/>
    <dgm:cxn modelId="{36A4F0D2-1114-EB40-9E93-458BACD859B9}" type="presParOf" srcId="{51452F42-B249-7D40-ACA4-92243FA69166}" destId="{68737A51-6665-3242-8E17-911D8875487A}" srcOrd="0" destOrd="0" presId="urn:microsoft.com/office/officeart/2005/8/layout/hierarchy6"/>
    <dgm:cxn modelId="{1D726E7C-C76C-364A-9273-9799866CDE0A}" type="presParOf" srcId="{68737A51-6665-3242-8E17-911D8875487A}" destId="{628B2887-B440-4E4F-B1EA-4B99A71491F6}" srcOrd="0" destOrd="0" presId="urn:microsoft.com/office/officeart/2005/8/layout/hierarchy6"/>
    <dgm:cxn modelId="{E978BC17-609C-0D47-860B-44236E8BEE13}" type="presParOf" srcId="{68737A51-6665-3242-8E17-911D8875487A}" destId="{8D4B03E1-C481-A542-9A2B-C494DAE0CA9A}" srcOrd="1" destOrd="0" presId="urn:microsoft.com/office/officeart/2005/8/layout/hierarchy6"/>
    <dgm:cxn modelId="{C4F826A5-7A90-1842-AAE5-6A2F50E61465}" type="presParOf" srcId="{8D4B03E1-C481-A542-9A2B-C494DAE0CA9A}" destId="{C683B70D-CB5A-D648-8BA5-1B4141010144}" srcOrd="0" destOrd="0" presId="urn:microsoft.com/office/officeart/2005/8/layout/hierarchy6"/>
    <dgm:cxn modelId="{92E6F236-367D-6A40-9ABE-A3D5340EB3A1}" type="presParOf" srcId="{C683B70D-CB5A-D648-8BA5-1B4141010144}" destId="{493AD0BF-9B57-4C4F-8124-A488FBEDDB08}" srcOrd="0" destOrd="0" presId="urn:microsoft.com/office/officeart/2005/8/layout/hierarchy6"/>
    <dgm:cxn modelId="{91A46B2D-4EE9-E647-AFF1-64021730673E}" type="presParOf" srcId="{C683B70D-CB5A-D648-8BA5-1B4141010144}" destId="{E4FDB371-C48B-F14C-B102-2D51B223334F}" srcOrd="1" destOrd="0" presId="urn:microsoft.com/office/officeart/2005/8/layout/hierarchy6"/>
    <dgm:cxn modelId="{44CE21DF-06E9-9949-9974-62B8F679F80B}" type="presParOf" srcId="{E4FDB371-C48B-F14C-B102-2D51B223334F}" destId="{D8573B99-CE19-E240-8BA0-585FD4D77032}" srcOrd="0" destOrd="0" presId="urn:microsoft.com/office/officeart/2005/8/layout/hierarchy6"/>
    <dgm:cxn modelId="{A0E2578C-73F2-E64A-B178-D9A536FF1F6D}" type="presParOf" srcId="{E4FDB371-C48B-F14C-B102-2D51B223334F}" destId="{00E26B81-CA5D-1943-BE7B-15AF497645B3}" srcOrd="1" destOrd="0" presId="urn:microsoft.com/office/officeart/2005/8/layout/hierarchy6"/>
    <dgm:cxn modelId="{41EA38A3-8077-BA4A-899E-1433BD2C48D1}" type="presParOf" srcId="{00E26B81-CA5D-1943-BE7B-15AF497645B3}" destId="{A1BA8D88-A878-ED48-9F01-E3CD6E8131F4}" srcOrd="0" destOrd="0" presId="urn:microsoft.com/office/officeart/2005/8/layout/hierarchy6"/>
    <dgm:cxn modelId="{BB5BD8C9-F28E-F14A-B003-9F9E9D805B4F}" type="presParOf" srcId="{00E26B81-CA5D-1943-BE7B-15AF497645B3}" destId="{BA1D30F6-13F1-3445-A45A-9AA6DA269095}" srcOrd="1" destOrd="0" presId="urn:microsoft.com/office/officeart/2005/8/layout/hierarchy6"/>
    <dgm:cxn modelId="{6C10A312-C2D4-D745-85D5-4BC4FCA96CF7}" type="presParOf" srcId="{BA1D30F6-13F1-3445-A45A-9AA6DA269095}" destId="{10C2B4A2-5F2F-1C4D-9474-F8FB36744985}" srcOrd="0" destOrd="0" presId="urn:microsoft.com/office/officeart/2005/8/layout/hierarchy6"/>
    <dgm:cxn modelId="{71FF6C2A-A211-3E41-9EC2-F3C470C295FC}" type="presParOf" srcId="{BA1D30F6-13F1-3445-A45A-9AA6DA269095}" destId="{3CECC8A9-98EB-744D-A1BA-00B8335E5B28}" srcOrd="1" destOrd="0" presId="urn:microsoft.com/office/officeart/2005/8/layout/hierarchy6"/>
    <dgm:cxn modelId="{EC8346F2-A728-9645-BFCA-0257EBAD8FA2}" type="presParOf" srcId="{3CECC8A9-98EB-744D-A1BA-00B8335E5B28}" destId="{94D1640D-EDE1-BE4C-BF22-0E892AEFDB22}" srcOrd="0" destOrd="0" presId="urn:microsoft.com/office/officeart/2005/8/layout/hierarchy6"/>
    <dgm:cxn modelId="{CD8BCB02-25CF-5949-9B0A-E7331CF751EA}" type="presParOf" srcId="{3CECC8A9-98EB-744D-A1BA-00B8335E5B28}" destId="{68DAAF98-BB18-974C-819D-E78891FAB4A8}" srcOrd="1" destOrd="0" presId="urn:microsoft.com/office/officeart/2005/8/layout/hierarchy6"/>
    <dgm:cxn modelId="{33091ACD-052B-0844-AC97-CA2134FE55EF}" type="presParOf" srcId="{BA1D30F6-13F1-3445-A45A-9AA6DA269095}" destId="{85319256-633D-7842-8FA4-9ADE1141DD99}" srcOrd="2" destOrd="0" presId="urn:microsoft.com/office/officeart/2005/8/layout/hierarchy6"/>
    <dgm:cxn modelId="{95812C86-A985-424F-97E0-B3FB04FCAB2F}" type="presParOf" srcId="{BA1D30F6-13F1-3445-A45A-9AA6DA269095}" destId="{792056EF-B26D-854D-B001-580D056335A7}" srcOrd="3" destOrd="0" presId="urn:microsoft.com/office/officeart/2005/8/layout/hierarchy6"/>
    <dgm:cxn modelId="{70EFCD79-C829-1347-A72D-9342A58FC65C}" type="presParOf" srcId="{792056EF-B26D-854D-B001-580D056335A7}" destId="{E9274F4A-E176-7840-9A74-5C42592E7F83}" srcOrd="0" destOrd="0" presId="urn:microsoft.com/office/officeart/2005/8/layout/hierarchy6"/>
    <dgm:cxn modelId="{DDB720F4-0797-9447-8ECB-5B02AB2B0DFE}" type="presParOf" srcId="{792056EF-B26D-854D-B001-580D056335A7}" destId="{4EB26384-9DAD-554F-B485-769439414104}" srcOrd="1" destOrd="0" presId="urn:microsoft.com/office/officeart/2005/8/layout/hierarchy6"/>
    <dgm:cxn modelId="{19372C5F-62A0-8642-908A-816C63CC4833}" type="presParOf" srcId="{E4FDB371-C48B-F14C-B102-2D51B223334F}" destId="{CC90C9DA-2947-714C-B427-9173864B38B2}" srcOrd="2" destOrd="0" presId="urn:microsoft.com/office/officeart/2005/8/layout/hierarchy6"/>
    <dgm:cxn modelId="{9B708BA7-A84E-2B41-9385-B403BB8A850A}" type="presParOf" srcId="{E4FDB371-C48B-F14C-B102-2D51B223334F}" destId="{06A2413D-876F-3F4B-91AD-822EA873B12E}" srcOrd="3" destOrd="0" presId="urn:microsoft.com/office/officeart/2005/8/layout/hierarchy6"/>
    <dgm:cxn modelId="{FF6EFBEF-9234-4D43-AB5F-78B9E62AECEA}" type="presParOf" srcId="{06A2413D-876F-3F4B-91AD-822EA873B12E}" destId="{19F55541-11C8-7D4A-8132-817A785732F5}" srcOrd="0" destOrd="0" presId="urn:microsoft.com/office/officeart/2005/8/layout/hierarchy6"/>
    <dgm:cxn modelId="{4722516D-3B20-1449-BC0D-7282839A10A6}" type="presParOf" srcId="{06A2413D-876F-3F4B-91AD-822EA873B12E}" destId="{563F6BF2-CA4B-0745-B072-AE9A58140520}" srcOrd="1" destOrd="0" presId="urn:microsoft.com/office/officeart/2005/8/layout/hierarchy6"/>
    <dgm:cxn modelId="{B924C008-4BE6-2943-BB5A-6A789777070A}" type="presParOf" srcId="{563F6BF2-CA4B-0745-B072-AE9A58140520}" destId="{A61D8EA7-48DB-D74A-BBE8-716CA7EDA2F0}" srcOrd="0" destOrd="0" presId="urn:microsoft.com/office/officeart/2005/8/layout/hierarchy6"/>
    <dgm:cxn modelId="{69C369AB-615F-B647-B50D-5D08D9D0DA8D}" type="presParOf" srcId="{563F6BF2-CA4B-0745-B072-AE9A58140520}" destId="{EBBA5959-1601-7649-9E87-C11B78BB6F7B}" srcOrd="1" destOrd="0" presId="urn:microsoft.com/office/officeart/2005/8/layout/hierarchy6"/>
    <dgm:cxn modelId="{B9D892A1-5638-4942-B88D-C8BD6DE7877A}" type="presParOf" srcId="{EBBA5959-1601-7649-9E87-C11B78BB6F7B}" destId="{B26CB245-567D-D74D-9649-2626014DC2EF}" srcOrd="0" destOrd="0" presId="urn:microsoft.com/office/officeart/2005/8/layout/hierarchy6"/>
    <dgm:cxn modelId="{23CA2745-9DB8-7F45-B5D4-50327866486D}" type="presParOf" srcId="{EBBA5959-1601-7649-9E87-C11B78BB6F7B}" destId="{680B1415-D608-7345-B3D2-27074A71B221}" srcOrd="1" destOrd="0" presId="urn:microsoft.com/office/officeart/2005/8/layout/hierarchy6"/>
    <dgm:cxn modelId="{FD94B64C-B9AC-6243-AA7A-D1CA562B2865}" type="presParOf" srcId="{51452F42-B249-7D40-ACA4-92243FA69166}" destId="{D5762DD6-ECAC-5E46-9300-21A5C56FD4FB}" srcOrd="1" destOrd="0" presId="urn:microsoft.com/office/officeart/2005/8/layout/hierarchy6"/>
    <dgm:cxn modelId="{4A12CFFC-C9A1-CF4D-8657-C7D1F5A6DE60}" type="presParOf" srcId="{D5762DD6-ECAC-5E46-9300-21A5C56FD4FB}" destId="{70415050-53A1-C249-BAF0-0F8BBC5156C6}" srcOrd="0" destOrd="0" presId="urn:microsoft.com/office/officeart/2005/8/layout/hierarchy6"/>
    <dgm:cxn modelId="{7AEC3B44-21EE-174F-BEF1-ACA70ADD608E}" type="presParOf" srcId="{70415050-53A1-C249-BAF0-0F8BBC5156C6}" destId="{3AD0D697-6D13-4047-89C3-2F7B31ED0D85}" srcOrd="0" destOrd="0" presId="urn:microsoft.com/office/officeart/2005/8/layout/hierarchy6"/>
    <dgm:cxn modelId="{CF61D29F-5E81-E746-B2CF-2234037F4099}" type="presParOf" srcId="{70415050-53A1-C249-BAF0-0F8BBC5156C6}" destId="{51F86F33-AEF8-6746-B453-38B8D389CFDA}" srcOrd="1" destOrd="0" presId="urn:microsoft.com/office/officeart/2005/8/layout/hierarchy6"/>
    <dgm:cxn modelId="{ECE9407B-C66F-EF42-9ED2-6E6827C882F3}" type="presParOf" srcId="{D5762DD6-ECAC-5E46-9300-21A5C56FD4FB}" destId="{CF192A9A-87AD-BE4A-813A-0EFA201237F7}" srcOrd="1" destOrd="0" presId="urn:microsoft.com/office/officeart/2005/8/layout/hierarchy6"/>
    <dgm:cxn modelId="{72DE2BD9-7633-AD4A-9E09-E50A9E42F1C7}" type="presParOf" srcId="{CF192A9A-87AD-BE4A-813A-0EFA201237F7}" destId="{4290E791-9AF7-ED45-A365-EAF9CB6F7865}" srcOrd="0" destOrd="0" presId="urn:microsoft.com/office/officeart/2005/8/layout/hierarchy6"/>
    <dgm:cxn modelId="{5C5DE54C-3610-9C4D-A274-96DAE09787D6}" type="presParOf" srcId="{D5762DD6-ECAC-5E46-9300-21A5C56FD4FB}" destId="{0D16783E-A95F-6B4B-BCCB-88493A0E3FB7}" srcOrd="2" destOrd="0" presId="urn:microsoft.com/office/officeart/2005/8/layout/hierarchy6"/>
    <dgm:cxn modelId="{29112B64-784F-F646-AA8B-15E8F0707997}" type="presParOf" srcId="{0D16783E-A95F-6B4B-BCCB-88493A0E3FB7}" destId="{12BDBE17-0157-754D-A0C7-ADE00CFF5599}" srcOrd="0" destOrd="0" presId="urn:microsoft.com/office/officeart/2005/8/layout/hierarchy6"/>
    <dgm:cxn modelId="{3F72658A-059C-6146-A0A0-220689466504}" type="presParOf" srcId="{0D16783E-A95F-6B4B-BCCB-88493A0E3FB7}" destId="{5C99479E-9E57-8B4E-ABAD-3B886177F73E}" srcOrd="1" destOrd="0" presId="urn:microsoft.com/office/officeart/2005/8/layout/hierarchy6"/>
    <dgm:cxn modelId="{C96F9754-5B6A-4340-BB22-6578F8AEFC68}" type="presParOf" srcId="{D5762DD6-ECAC-5E46-9300-21A5C56FD4FB}" destId="{1D8AB136-747D-794D-AF92-A50220D41A3F}" srcOrd="3" destOrd="0" presId="urn:microsoft.com/office/officeart/2005/8/layout/hierarchy6"/>
    <dgm:cxn modelId="{C4A6AA80-472F-854F-96B6-796351188700}" type="presParOf" srcId="{1D8AB136-747D-794D-AF92-A50220D41A3F}" destId="{2700C597-A507-D64F-96D7-D4B737BE7629}" srcOrd="0" destOrd="0" presId="urn:microsoft.com/office/officeart/2005/8/layout/hierarchy6"/>
    <dgm:cxn modelId="{CB1A8FAD-76B7-1D4D-AB9E-690546C0D5F5}" type="presParOf" srcId="{D5762DD6-ECAC-5E46-9300-21A5C56FD4FB}" destId="{878847C1-762E-1146-850B-215FCDA474F0}" srcOrd="4" destOrd="0" presId="urn:microsoft.com/office/officeart/2005/8/layout/hierarchy6"/>
    <dgm:cxn modelId="{BBB9BE77-16E6-8643-AB40-88D63071A65B}" type="presParOf" srcId="{878847C1-762E-1146-850B-215FCDA474F0}" destId="{C2FB2420-EC68-EA41-BBBE-B9286768F4BA}" srcOrd="0" destOrd="0" presId="urn:microsoft.com/office/officeart/2005/8/layout/hierarchy6"/>
    <dgm:cxn modelId="{A91713D0-D22D-C646-B87E-A812C681B571}" type="presParOf" srcId="{878847C1-762E-1146-850B-215FCDA474F0}" destId="{90DD6F99-63F2-3C4B-A920-58D6A4E72F2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20D0F-9A91-F148-924D-1D1FC062EBF3}">
      <dsp:nvSpPr>
        <dsp:cNvPr id="0" name=""/>
        <dsp:cNvSpPr/>
      </dsp:nvSpPr>
      <dsp:spPr>
        <a:xfrm>
          <a:off x="744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金融平台</a:t>
          </a:r>
          <a:endParaRPr lang="zh-CN" altLang="en-US" sz="2800" kern="1200" dirty="0"/>
        </a:p>
      </dsp:txBody>
      <dsp:txXfrm>
        <a:off x="744" y="0"/>
        <a:ext cx="1934765" cy="1219200"/>
      </dsp:txXfrm>
    </dsp:sp>
    <dsp:sp modelId="{51FEBBF8-5486-B545-B3B3-9D17EEBC9E65}">
      <dsp:nvSpPr>
        <dsp:cNvPr id="0" name=""/>
        <dsp:cNvSpPr/>
      </dsp:nvSpPr>
      <dsp:spPr>
        <a:xfrm>
          <a:off x="194220" y="1219299"/>
          <a:ext cx="1547812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贷前评估</a:t>
          </a:r>
          <a:endParaRPr lang="zh-CN" altLang="en-US" sz="1600" kern="1200" dirty="0"/>
        </a:p>
      </dsp:txBody>
      <dsp:txXfrm>
        <a:off x="211560" y="1236639"/>
        <a:ext cx="1513132" cy="557358"/>
      </dsp:txXfrm>
    </dsp:sp>
    <dsp:sp modelId="{028D673C-AA3D-0F40-8B75-9AE89577326A}">
      <dsp:nvSpPr>
        <dsp:cNvPr id="0" name=""/>
        <dsp:cNvSpPr/>
      </dsp:nvSpPr>
      <dsp:spPr>
        <a:xfrm>
          <a:off x="194220" y="1902420"/>
          <a:ext cx="1547812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在线融资</a:t>
          </a:r>
          <a:endParaRPr lang="zh-CN" altLang="en-US" sz="1600" kern="1200" dirty="0"/>
        </a:p>
      </dsp:txBody>
      <dsp:txXfrm>
        <a:off x="211560" y="1919760"/>
        <a:ext cx="1513132" cy="557358"/>
      </dsp:txXfrm>
    </dsp:sp>
    <dsp:sp modelId="{6D24570A-DE2E-AC42-8347-B4650A121107}">
      <dsp:nvSpPr>
        <dsp:cNvPr id="0" name=""/>
        <dsp:cNvSpPr/>
      </dsp:nvSpPr>
      <dsp:spPr>
        <a:xfrm>
          <a:off x="194220" y="2585541"/>
          <a:ext cx="1547812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风险控制</a:t>
          </a:r>
          <a:endParaRPr lang="zh-CN" altLang="en-US" sz="1600" kern="1200" dirty="0"/>
        </a:p>
      </dsp:txBody>
      <dsp:txXfrm>
        <a:off x="211560" y="2602881"/>
        <a:ext cx="1513132" cy="557358"/>
      </dsp:txXfrm>
    </dsp:sp>
    <dsp:sp modelId="{FFE86860-FAEF-B343-B607-4EB7ECAF2174}">
      <dsp:nvSpPr>
        <dsp:cNvPr id="0" name=""/>
        <dsp:cNvSpPr/>
      </dsp:nvSpPr>
      <dsp:spPr>
        <a:xfrm>
          <a:off x="194220" y="3268662"/>
          <a:ext cx="1547812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--- --- ---</a:t>
          </a:r>
          <a:endParaRPr lang="zh-CN" altLang="en-US" sz="1600" kern="1200" dirty="0"/>
        </a:p>
      </dsp:txBody>
      <dsp:txXfrm>
        <a:off x="211560" y="3286002"/>
        <a:ext cx="1513132" cy="557358"/>
      </dsp:txXfrm>
    </dsp:sp>
    <dsp:sp modelId="{A4DFDFD8-1FDB-2E41-80B9-C6F39FDBE116}">
      <dsp:nvSpPr>
        <dsp:cNvPr id="0" name=""/>
        <dsp:cNvSpPr/>
      </dsp:nvSpPr>
      <dsp:spPr>
        <a:xfrm>
          <a:off x="2080617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交易平台</a:t>
          </a:r>
          <a:endParaRPr lang="zh-CN" altLang="en-US" sz="2800" kern="1200" dirty="0"/>
        </a:p>
      </dsp:txBody>
      <dsp:txXfrm>
        <a:off x="2080617" y="0"/>
        <a:ext cx="1934765" cy="1219200"/>
      </dsp:txXfrm>
    </dsp:sp>
    <dsp:sp modelId="{68F55E21-15D8-F14C-8822-FF68E206BC20}">
      <dsp:nvSpPr>
        <dsp:cNvPr id="0" name=""/>
        <dsp:cNvSpPr/>
      </dsp:nvSpPr>
      <dsp:spPr>
        <a:xfrm>
          <a:off x="2274093" y="1219944"/>
          <a:ext cx="1547812" cy="290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用户管理</a:t>
          </a:r>
          <a:endParaRPr lang="zh-CN" altLang="en-US" sz="1600" kern="1200" dirty="0"/>
        </a:p>
      </dsp:txBody>
      <dsp:txXfrm>
        <a:off x="2282612" y="1228463"/>
        <a:ext cx="1530774" cy="273821"/>
      </dsp:txXfrm>
    </dsp:sp>
    <dsp:sp modelId="{83207A09-2647-E045-BDCA-88FC48450E41}">
      <dsp:nvSpPr>
        <dsp:cNvPr id="0" name=""/>
        <dsp:cNvSpPr/>
      </dsp:nvSpPr>
      <dsp:spPr>
        <a:xfrm>
          <a:off x="2274093" y="1555551"/>
          <a:ext cx="1547812" cy="290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商品管理</a:t>
          </a:r>
          <a:endParaRPr lang="zh-CN" altLang="en-US" sz="1600" kern="1200" dirty="0"/>
        </a:p>
      </dsp:txBody>
      <dsp:txXfrm>
        <a:off x="2282612" y="1564070"/>
        <a:ext cx="1530774" cy="273821"/>
      </dsp:txXfrm>
    </dsp:sp>
    <dsp:sp modelId="{5556AEFA-1402-DD42-8C0F-5749E1325481}">
      <dsp:nvSpPr>
        <dsp:cNvPr id="0" name=""/>
        <dsp:cNvSpPr/>
      </dsp:nvSpPr>
      <dsp:spPr>
        <a:xfrm>
          <a:off x="2274093" y="1891158"/>
          <a:ext cx="1547812" cy="290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交易机制</a:t>
          </a:r>
          <a:endParaRPr lang="zh-CN" altLang="en-US" sz="1600" kern="1200" dirty="0"/>
        </a:p>
      </dsp:txBody>
      <dsp:txXfrm>
        <a:off x="2282612" y="1899677"/>
        <a:ext cx="1530774" cy="273821"/>
      </dsp:txXfrm>
    </dsp:sp>
    <dsp:sp modelId="{92ACF6C4-4349-0748-A95D-B6CAEEB511FD}">
      <dsp:nvSpPr>
        <dsp:cNvPr id="0" name=""/>
        <dsp:cNvSpPr/>
      </dsp:nvSpPr>
      <dsp:spPr>
        <a:xfrm>
          <a:off x="2274093" y="2226766"/>
          <a:ext cx="1547812" cy="290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物流调度</a:t>
          </a:r>
          <a:endParaRPr lang="zh-CN" altLang="en-US" sz="1600" kern="1200" dirty="0"/>
        </a:p>
      </dsp:txBody>
      <dsp:txXfrm>
        <a:off x="2282612" y="2235285"/>
        <a:ext cx="1530774" cy="273821"/>
      </dsp:txXfrm>
    </dsp:sp>
    <dsp:sp modelId="{59474582-8BF5-A942-A1E2-B0E10EEDF5BD}">
      <dsp:nvSpPr>
        <dsp:cNvPr id="0" name=""/>
        <dsp:cNvSpPr/>
      </dsp:nvSpPr>
      <dsp:spPr>
        <a:xfrm>
          <a:off x="2274093" y="2562373"/>
          <a:ext cx="1547812" cy="290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多级门户</a:t>
          </a:r>
          <a:endParaRPr lang="zh-CN" altLang="en-US" sz="1600" kern="1200" dirty="0"/>
        </a:p>
      </dsp:txBody>
      <dsp:txXfrm>
        <a:off x="2282612" y="2570892"/>
        <a:ext cx="1530774" cy="273821"/>
      </dsp:txXfrm>
    </dsp:sp>
    <dsp:sp modelId="{05CFD5EC-A85D-2A44-9D42-C89444548336}">
      <dsp:nvSpPr>
        <dsp:cNvPr id="0" name=""/>
        <dsp:cNvSpPr/>
      </dsp:nvSpPr>
      <dsp:spPr>
        <a:xfrm>
          <a:off x="2274093" y="2897981"/>
          <a:ext cx="1547812" cy="290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安全机制</a:t>
          </a:r>
          <a:endParaRPr lang="zh-CN" altLang="en-US" sz="1600" kern="1200" dirty="0"/>
        </a:p>
      </dsp:txBody>
      <dsp:txXfrm>
        <a:off x="2282612" y="2906500"/>
        <a:ext cx="1530774" cy="273821"/>
      </dsp:txXfrm>
    </dsp:sp>
    <dsp:sp modelId="{9C3385D6-889A-8548-A3C0-8B78B4FA1EF3}">
      <dsp:nvSpPr>
        <dsp:cNvPr id="0" name=""/>
        <dsp:cNvSpPr/>
      </dsp:nvSpPr>
      <dsp:spPr>
        <a:xfrm>
          <a:off x="2274093" y="3233588"/>
          <a:ext cx="1547812" cy="290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运营机制</a:t>
          </a:r>
          <a:endParaRPr lang="zh-CN" altLang="en-US" sz="1600" kern="1200" dirty="0"/>
        </a:p>
      </dsp:txBody>
      <dsp:txXfrm>
        <a:off x="2282612" y="3242107"/>
        <a:ext cx="1530774" cy="273821"/>
      </dsp:txXfrm>
    </dsp:sp>
    <dsp:sp modelId="{5160E8CB-155A-3645-A72F-2D949C423E0C}">
      <dsp:nvSpPr>
        <dsp:cNvPr id="0" name=""/>
        <dsp:cNvSpPr/>
      </dsp:nvSpPr>
      <dsp:spPr>
        <a:xfrm>
          <a:off x="2274093" y="3569196"/>
          <a:ext cx="1547812" cy="290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接口机制</a:t>
          </a:r>
          <a:endParaRPr lang="zh-CN" altLang="en-US" sz="1600" kern="1200" dirty="0"/>
        </a:p>
      </dsp:txBody>
      <dsp:txXfrm>
        <a:off x="2282612" y="3577715"/>
        <a:ext cx="1530774" cy="273821"/>
      </dsp:txXfrm>
    </dsp:sp>
    <dsp:sp modelId="{D38E4F1C-D52F-1D4F-8250-B83C912F64CB}">
      <dsp:nvSpPr>
        <dsp:cNvPr id="0" name=""/>
        <dsp:cNvSpPr/>
      </dsp:nvSpPr>
      <dsp:spPr>
        <a:xfrm>
          <a:off x="4160490" y="0"/>
          <a:ext cx="1934765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ERP</a:t>
          </a:r>
          <a:r>
            <a:rPr lang="zh-CN" altLang="en-US" sz="2800" kern="1200" dirty="0" smtClean="0"/>
            <a:t>平台</a:t>
          </a:r>
          <a:endParaRPr lang="zh-CN" altLang="en-US" sz="2800" kern="1200" dirty="0"/>
        </a:p>
      </dsp:txBody>
      <dsp:txXfrm>
        <a:off x="4160490" y="0"/>
        <a:ext cx="1934765" cy="1219200"/>
      </dsp:txXfrm>
    </dsp:sp>
    <dsp:sp modelId="{053FD7AE-3821-2745-818D-B6ACF13D6A3C}">
      <dsp:nvSpPr>
        <dsp:cNvPr id="0" name=""/>
        <dsp:cNvSpPr/>
      </dsp:nvSpPr>
      <dsp:spPr>
        <a:xfrm>
          <a:off x="4353966" y="1219299"/>
          <a:ext cx="1547812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进销存管理</a:t>
          </a:r>
          <a:endParaRPr lang="zh-CN" altLang="en-US" sz="1600" kern="1200" dirty="0"/>
        </a:p>
      </dsp:txBody>
      <dsp:txXfrm>
        <a:off x="4371306" y="1236639"/>
        <a:ext cx="1513132" cy="557358"/>
      </dsp:txXfrm>
    </dsp:sp>
    <dsp:sp modelId="{95A60F17-4795-2443-A572-5D98BAD15D03}">
      <dsp:nvSpPr>
        <dsp:cNvPr id="0" name=""/>
        <dsp:cNvSpPr/>
      </dsp:nvSpPr>
      <dsp:spPr>
        <a:xfrm>
          <a:off x="4353966" y="1902420"/>
          <a:ext cx="1547812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财务管理</a:t>
          </a:r>
          <a:endParaRPr lang="zh-CN" altLang="en-US" sz="1600" kern="1200" dirty="0"/>
        </a:p>
      </dsp:txBody>
      <dsp:txXfrm>
        <a:off x="4371306" y="1919760"/>
        <a:ext cx="1513132" cy="557358"/>
      </dsp:txXfrm>
    </dsp:sp>
    <dsp:sp modelId="{A9C573A2-B52A-CB44-8234-A12A6E4A0C80}">
      <dsp:nvSpPr>
        <dsp:cNvPr id="0" name=""/>
        <dsp:cNvSpPr/>
      </dsp:nvSpPr>
      <dsp:spPr>
        <a:xfrm>
          <a:off x="4353966" y="2585541"/>
          <a:ext cx="1547812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客户管理</a:t>
          </a:r>
          <a:endParaRPr lang="zh-CN" altLang="en-US" sz="1600" kern="1200" dirty="0"/>
        </a:p>
      </dsp:txBody>
      <dsp:txXfrm>
        <a:off x="4371306" y="2602881"/>
        <a:ext cx="1513132" cy="557358"/>
      </dsp:txXfrm>
    </dsp:sp>
    <dsp:sp modelId="{30C23D5C-B9AF-A54B-AC58-4CD19E25C624}">
      <dsp:nvSpPr>
        <dsp:cNvPr id="0" name=""/>
        <dsp:cNvSpPr/>
      </dsp:nvSpPr>
      <dsp:spPr>
        <a:xfrm>
          <a:off x="4353966" y="3268662"/>
          <a:ext cx="1547812" cy="592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--- --- ---</a:t>
          </a:r>
          <a:endParaRPr lang="zh-CN" altLang="en-US" sz="1600" kern="1200" dirty="0"/>
        </a:p>
      </dsp:txBody>
      <dsp:txXfrm>
        <a:off x="4371306" y="3286002"/>
        <a:ext cx="1513132" cy="557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38890-F7FE-E348-B319-0B1BE803AB97}">
      <dsp:nvSpPr>
        <dsp:cNvPr id="0" name=""/>
        <dsp:cNvSpPr/>
      </dsp:nvSpPr>
      <dsp:spPr>
        <a:xfrm>
          <a:off x="2491" y="170482"/>
          <a:ext cx="878234" cy="8782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农校</a:t>
          </a:r>
          <a:endParaRPr lang="en-US" altLang="zh-CN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对接</a:t>
          </a:r>
          <a:endParaRPr lang="zh-CN" altLang="en-US" sz="1500" kern="1200" dirty="0"/>
        </a:p>
      </dsp:txBody>
      <dsp:txXfrm>
        <a:off x="131105" y="299096"/>
        <a:ext cx="621006" cy="621006"/>
      </dsp:txXfrm>
    </dsp:sp>
    <dsp:sp modelId="{175C4BD7-4C18-E848-9685-90543D5A7B90}">
      <dsp:nvSpPr>
        <dsp:cNvPr id="0" name=""/>
        <dsp:cNvSpPr/>
      </dsp:nvSpPr>
      <dsp:spPr>
        <a:xfrm>
          <a:off x="952039" y="354911"/>
          <a:ext cx="509376" cy="50937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019557" y="549696"/>
        <a:ext cx="374340" cy="119806"/>
      </dsp:txXfrm>
    </dsp:sp>
    <dsp:sp modelId="{58063CE4-AF30-8047-8B5B-162D8C48E8FB}">
      <dsp:nvSpPr>
        <dsp:cNvPr id="0" name=""/>
        <dsp:cNvSpPr/>
      </dsp:nvSpPr>
      <dsp:spPr>
        <a:xfrm>
          <a:off x="1532728" y="170482"/>
          <a:ext cx="878234" cy="8782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农企</a:t>
          </a:r>
          <a:endParaRPr lang="en-US" altLang="zh-CN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对接</a:t>
          </a:r>
          <a:endParaRPr lang="zh-CN" altLang="en-US" sz="1500" kern="1200" dirty="0"/>
        </a:p>
      </dsp:txBody>
      <dsp:txXfrm>
        <a:off x="1661342" y="299096"/>
        <a:ext cx="621006" cy="621006"/>
      </dsp:txXfrm>
    </dsp:sp>
    <dsp:sp modelId="{EDB73650-0391-6A4F-896D-6DA338180073}">
      <dsp:nvSpPr>
        <dsp:cNvPr id="0" name=""/>
        <dsp:cNvSpPr/>
      </dsp:nvSpPr>
      <dsp:spPr>
        <a:xfrm>
          <a:off x="2482275" y="354911"/>
          <a:ext cx="509376" cy="50937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549793" y="549696"/>
        <a:ext cx="374340" cy="119806"/>
      </dsp:txXfrm>
    </dsp:sp>
    <dsp:sp modelId="{CDC5AC66-A317-9A48-8866-C6729E16492E}">
      <dsp:nvSpPr>
        <dsp:cNvPr id="0" name=""/>
        <dsp:cNvSpPr/>
      </dsp:nvSpPr>
      <dsp:spPr>
        <a:xfrm>
          <a:off x="3062964" y="170482"/>
          <a:ext cx="878234" cy="8782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农超</a:t>
          </a:r>
          <a:endParaRPr lang="en-US" altLang="zh-CN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对接</a:t>
          </a:r>
          <a:endParaRPr lang="zh-CN" altLang="en-US" sz="1500" kern="1200" dirty="0"/>
        </a:p>
      </dsp:txBody>
      <dsp:txXfrm>
        <a:off x="3191578" y="299096"/>
        <a:ext cx="621006" cy="621006"/>
      </dsp:txXfrm>
    </dsp:sp>
    <dsp:sp modelId="{FE157F29-6FE1-CA40-BD12-25CCD418FBF8}">
      <dsp:nvSpPr>
        <dsp:cNvPr id="0" name=""/>
        <dsp:cNvSpPr/>
      </dsp:nvSpPr>
      <dsp:spPr>
        <a:xfrm>
          <a:off x="4012511" y="354911"/>
          <a:ext cx="509376" cy="50937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4080029" y="549696"/>
        <a:ext cx="374340" cy="119806"/>
      </dsp:txXfrm>
    </dsp:sp>
    <dsp:sp modelId="{6C9A9B67-94C8-B747-AD1D-B6682FC94D03}">
      <dsp:nvSpPr>
        <dsp:cNvPr id="0" name=""/>
        <dsp:cNvSpPr/>
      </dsp:nvSpPr>
      <dsp:spPr>
        <a:xfrm>
          <a:off x="4593200" y="170482"/>
          <a:ext cx="878234" cy="8782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VIP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直供</a:t>
          </a:r>
          <a:endParaRPr lang="zh-CN" altLang="en-US" sz="1500" kern="1200" dirty="0"/>
        </a:p>
      </dsp:txBody>
      <dsp:txXfrm>
        <a:off x="4721814" y="299096"/>
        <a:ext cx="621006" cy="621006"/>
      </dsp:txXfrm>
    </dsp:sp>
    <dsp:sp modelId="{C66CB3E7-F253-554A-9204-A4BFE59212D5}">
      <dsp:nvSpPr>
        <dsp:cNvPr id="0" name=""/>
        <dsp:cNvSpPr/>
      </dsp:nvSpPr>
      <dsp:spPr>
        <a:xfrm>
          <a:off x="5542748" y="354911"/>
          <a:ext cx="509376" cy="50937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5610266" y="549696"/>
        <a:ext cx="374340" cy="119806"/>
      </dsp:txXfrm>
    </dsp:sp>
    <dsp:sp modelId="{3E77FEF7-C60B-C540-9EFE-CA8E2F4F16B4}">
      <dsp:nvSpPr>
        <dsp:cNvPr id="0" name=""/>
        <dsp:cNvSpPr/>
      </dsp:nvSpPr>
      <dsp:spPr>
        <a:xfrm>
          <a:off x="6123437" y="170482"/>
          <a:ext cx="878234" cy="8782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中联</a:t>
          </a:r>
          <a:endParaRPr lang="en-US" altLang="zh-CN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预付卡</a:t>
          </a:r>
          <a:endParaRPr lang="zh-CN" altLang="en-US" sz="1500" kern="1200" dirty="0"/>
        </a:p>
      </dsp:txBody>
      <dsp:txXfrm>
        <a:off x="6252051" y="299096"/>
        <a:ext cx="621006" cy="621006"/>
      </dsp:txXfrm>
    </dsp:sp>
    <dsp:sp modelId="{6F41BB68-6A4C-7E46-86F1-5A940B5516BA}">
      <dsp:nvSpPr>
        <dsp:cNvPr id="0" name=""/>
        <dsp:cNvSpPr/>
      </dsp:nvSpPr>
      <dsp:spPr>
        <a:xfrm>
          <a:off x="7072984" y="354911"/>
          <a:ext cx="509376" cy="50937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7140502" y="459842"/>
        <a:ext cx="374340" cy="299514"/>
      </dsp:txXfrm>
    </dsp:sp>
    <dsp:sp modelId="{737F29FA-3266-8E4B-BD5E-D2D46A36F415}">
      <dsp:nvSpPr>
        <dsp:cNvPr id="0" name=""/>
        <dsp:cNvSpPr/>
      </dsp:nvSpPr>
      <dsp:spPr>
        <a:xfrm>
          <a:off x="7653673" y="170482"/>
          <a:ext cx="878234" cy="8782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CASPS</a:t>
          </a:r>
          <a:endParaRPr lang="zh-CN" altLang="en-US" sz="1500" kern="1200" dirty="0"/>
        </a:p>
      </dsp:txBody>
      <dsp:txXfrm>
        <a:off x="7782287" y="299096"/>
        <a:ext cx="621006" cy="621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37FD7-6144-6743-87A3-885CE87DEE66}">
      <dsp:nvSpPr>
        <dsp:cNvPr id="0" name=""/>
        <dsp:cNvSpPr/>
      </dsp:nvSpPr>
      <dsp:spPr>
        <a:xfrm>
          <a:off x="3500" y="75360"/>
          <a:ext cx="1341834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农校对接</a:t>
          </a:r>
          <a:endParaRPr lang="zh-CN" altLang="en-US" sz="1700" kern="1200" dirty="0"/>
        </a:p>
      </dsp:txBody>
      <dsp:txXfrm>
        <a:off x="3500" y="75360"/>
        <a:ext cx="1341834" cy="489600"/>
      </dsp:txXfrm>
    </dsp:sp>
    <dsp:sp modelId="{4201D5DC-970C-3849-A1B3-C4CD471EC27D}">
      <dsp:nvSpPr>
        <dsp:cNvPr id="0" name=""/>
        <dsp:cNvSpPr/>
      </dsp:nvSpPr>
      <dsp:spPr>
        <a:xfrm>
          <a:off x="3500" y="564960"/>
          <a:ext cx="1341834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整合供应商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商品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物流及银行</a:t>
          </a:r>
          <a:endParaRPr lang="zh-CN" altLang="en-US" sz="1700" kern="1200" dirty="0"/>
        </a:p>
      </dsp:txBody>
      <dsp:txXfrm>
        <a:off x="3500" y="564960"/>
        <a:ext cx="1341834" cy="1493279"/>
      </dsp:txXfrm>
    </dsp:sp>
    <dsp:sp modelId="{C45560CD-99A3-374A-82F8-AEFF11B8B019}">
      <dsp:nvSpPr>
        <dsp:cNvPr id="0" name=""/>
        <dsp:cNvSpPr/>
      </dsp:nvSpPr>
      <dsp:spPr>
        <a:xfrm>
          <a:off x="1533191" y="75360"/>
          <a:ext cx="1341834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农企对接</a:t>
          </a:r>
          <a:endParaRPr lang="zh-CN" altLang="en-US" sz="1700" kern="1200" dirty="0"/>
        </a:p>
      </dsp:txBody>
      <dsp:txXfrm>
        <a:off x="1533191" y="75360"/>
        <a:ext cx="1341834" cy="489600"/>
      </dsp:txXfrm>
    </dsp:sp>
    <dsp:sp modelId="{FCAF9554-BA39-B34A-85C9-62D3B3A8ED7C}">
      <dsp:nvSpPr>
        <dsp:cNvPr id="0" name=""/>
        <dsp:cNvSpPr/>
      </dsp:nvSpPr>
      <dsp:spPr>
        <a:xfrm>
          <a:off x="1533191" y="564960"/>
          <a:ext cx="1341834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扩展服务范围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进一步紧密与供应商的合作</a:t>
          </a:r>
          <a:endParaRPr lang="zh-CN" altLang="en-US" sz="1700" kern="1200" dirty="0"/>
        </a:p>
      </dsp:txBody>
      <dsp:txXfrm>
        <a:off x="1533191" y="564960"/>
        <a:ext cx="1341834" cy="1493279"/>
      </dsp:txXfrm>
    </dsp:sp>
    <dsp:sp modelId="{DEFC1900-876C-7445-A628-55E45348350B}">
      <dsp:nvSpPr>
        <dsp:cNvPr id="0" name=""/>
        <dsp:cNvSpPr/>
      </dsp:nvSpPr>
      <dsp:spPr>
        <a:xfrm>
          <a:off x="3062882" y="75360"/>
          <a:ext cx="1341834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农超对接</a:t>
          </a:r>
          <a:endParaRPr lang="zh-CN" altLang="en-US" sz="1700" kern="1200" dirty="0"/>
        </a:p>
      </dsp:txBody>
      <dsp:txXfrm>
        <a:off x="3062882" y="75360"/>
        <a:ext cx="1341834" cy="489600"/>
      </dsp:txXfrm>
    </dsp:sp>
    <dsp:sp modelId="{CF8624B7-F4F9-A94C-B221-09427FCD91E5}">
      <dsp:nvSpPr>
        <dsp:cNvPr id="0" name=""/>
        <dsp:cNvSpPr/>
      </dsp:nvSpPr>
      <dsp:spPr>
        <a:xfrm>
          <a:off x="3062882" y="564960"/>
          <a:ext cx="1341834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商品进社区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扩大项目服务范围</a:t>
          </a:r>
          <a:endParaRPr lang="zh-CN" altLang="en-US" sz="1700" kern="1200" dirty="0"/>
        </a:p>
      </dsp:txBody>
      <dsp:txXfrm>
        <a:off x="3062882" y="564960"/>
        <a:ext cx="1341834" cy="1493279"/>
      </dsp:txXfrm>
    </dsp:sp>
    <dsp:sp modelId="{2C46128D-7F30-9E47-B982-D586E70FCF0D}">
      <dsp:nvSpPr>
        <dsp:cNvPr id="0" name=""/>
        <dsp:cNvSpPr/>
      </dsp:nvSpPr>
      <dsp:spPr>
        <a:xfrm>
          <a:off x="4592573" y="75360"/>
          <a:ext cx="1341834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VIP</a:t>
          </a:r>
          <a:r>
            <a:rPr lang="zh-CN" altLang="en-US" sz="1700" kern="1200" dirty="0" smtClean="0"/>
            <a:t>直供</a:t>
          </a:r>
          <a:r>
            <a:rPr lang="en-US" altLang="zh-CN" sz="1700" kern="1200" dirty="0" smtClean="0"/>
            <a:t> </a:t>
          </a:r>
          <a:endParaRPr lang="zh-CN" altLang="en-US" sz="1700" kern="1200" dirty="0"/>
        </a:p>
      </dsp:txBody>
      <dsp:txXfrm>
        <a:off x="4592573" y="75360"/>
        <a:ext cx="1341834" cy="489600"/>
      </dsp:txXfrm>
    </dsp:sp>
    <dsp:sp modelId="{3F031C64-F766-5A48-AED9-327112D6F427}">
      <dsp:nvSpPr>
        <dsp:cNvPr id="0" name=""/>
        <dsp:cNvSpPr/>
      </dsp:nvSpPr>
      <dsp:spPr>
        <a:xfrm>
          <a:off x="4592573" y="564960"/>
          <a:ext cx="1341834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面向高档社区的零售直供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为发行预付卡铺路</a:t>
          </a:r>
          <a:endParaRPr lang="zh-CN" altLang="en-US" sz="1700" kern="1200" dirty="0"/>
        </a:p>
      </dsp:txBody>
      <dsp:txXfrm>
        <a:off x="4592573" y="564960"/>
        <a:ext cx="1341834" cy="1493279"/>
      </dsp:txXfrm>
    </dsp:sp>
    <dsp:sp modelId="{2674A98A-BC1D-5243-BB3B-D66AE5D77010}">
      <dsp:nvSpPr>
        <dsp:cNvPr id="0" name=""/>
        <dsp:cNvSpPr/>
      </dsp:nvSpPr>
      <dsp:spPr>
        <a:xfrm>
          <a:off x="6122265" y="75360"/>
          <a:ext cx="1341834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中联预付卡</a:t>
          </a:r>
          <a:r>
            <a:rPr lang="en-US" altLang="zh-CN" sz="1700" kern="1200" dirty="0" smtClean="0"/>
            <a:t> </a:t>
          </a:r>
          <a:endParaRPr lang="zh-CN" altLang="en-US" sz="1700" kern="1200" dirty="0"/>
        </a:p>
      </dsp:txBody>
      <dsp:txXfrm>
        <a:off x="6122265" y="75360"/>
        <a:ext cx="1341834" cy="489600"/>
      </dsp:txXfrm>
    </dsp:sp>
    <dsp:sp modelId="{EB32F556-C299-CC47-AC8E-C72DF0A375E5}">
      <dsp:nvSpPr>
        <dsp:cNvPr id="0" name=""/>
        <dsp:cNvSpPr/>
      </dsp:nvSpPr>
      <dsp:spPr>
        <a:xfrm>
          <a:off x="6122265" y="564960"/>
          <a:ext cx="1341834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礼品卡</a:t>
          </a:r>
          <a:r>
            <a:rPr lang="en-US" altLang="zh-CN" sz="1700" kern="1200" dirty="0" smtClean="0"/>
            <a:t> 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福利卡</a:t>
          </a:r>
          <a:r>
            <a:rPr lang="en-US" altLang="zh-CN" sz="1700" kern="1200" dirty="0" smtClean="0"/>
            <a:t> 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快速筹措资金</a:t>
          </a:r>
          <a:r>
            <a:rPr lang="en-US" altLang="zh-CN" sz="1700" kern="1200" dirty="0" smtClean="0"/>
            <a:t> </a:t>
          </a:r>
          <a:endParaRPr lang="zh-CN" altLang="en-US" sz="1700" kern="1200" dirty="0"/>
        </a:p>
      </dsp:txBody>
      <dsp:txXfrm>
        <a:off x="6122265" y="564960"/>
        <a:ext cx="1341834" cy="1493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B2420-EC68-EA41-BBBE-B9286768F4BA}">
      <dsp:nvSpPr>
        <dsp:cNvPr id="0" name=""/>
        <dsp:cNvSpPr/>
      </dsp:nvSpPr>
      <dsp:spPr>
        <a:xfrm>
          <a:off x="0" y="2259042"/>
          <a:ext cx="5410200" cy="8168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执行层</a:t>
          </a:r>
          <a:endParaRPr lang="zh-CN" altLang="en-US" sz="2000" kern="1200" dirty="0"/>
        </a:p>
      </dsp:txBody>
      <dsp:txXfrm>
        <a:off x="0" y="2259042"/>
        <a:ext cx="1623060" cy="816813"/>
      </dsp:txXfrm>
    </dsp:sp>
    <dsp:sp modelId="{12BDBE17-0157-754D-A0C7-ADE00CFF5599}">
      <dsp:nvSpPr>
        <dsp:cNvPr id="0" name=""/>
        <dsp:cNvSpPr/>
      </dsp:nvSpPr>
      <dsp:spPr>
        <a:xfrm>
          <a:off x="0" y="1306093"/>
          <a:ext cx="5410200" cy="8168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避免中间层</a:t>
          </a:r>
          <a:endParaRPr lang="zh-CN" altLang="en-US" sz="2000" kern="1200" dirty="0"/>
        </a:p>
      </dsp:txBody>
      <dsp:txXfrm>
        <a:off x="0" y="1306093"/>
        <a:ext cx="1623060" cy="816813"/>
      </dsp:txXfrm>
    </dsp:sp>
    <dsp:sp modelId="{3AD0D697-6D13-4047-89C3-2F7B31ED0D85}">
      <dsp:nvSpPr>
        <dsp:cNvPr id="0" name=""/>
        <dsp:cNvSpPr/>
      </dsp:nvSpPr>
      <dsp:spPr>
        <a:xfrm>
          <a:off x="0" y="353144"/>
          <a:ext cx="5410200" cy="8168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管理运营层</a:t>
          </a:r>
          <a:endParaRPr lang="zh-CN" altLang="en-US" sz="2000" kern="1200" dirty="0"/>
        </a:p>
      </dsp:txBody>
      <dsp:txXfrm>
        <a:off x="0" y="353144"/>
        <a:ext cx="1623060" cy="816813"/>
      </dsp:txXfrm>
    </dsp:sp>
    <dsp:sp modelId="{493AD0BF-9B57-4C4F-8124-A488FBEDDB08}">
      <dsp:nvSpPr>
        <dsp:cNvPr id="0" name=""/>
        <dsp:cNvSpPr/>
      </dsp:nvSpPr>
      <dsp:spPr>
        <a:xfrm>
          <a:off x="3283850" y="421212"/>
          <a:ext cx="1021016" cy="680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中联</a:t>
          </a:r>
          <a:endParaRPr lang="zh-CN" altLang="en-US" sz="1500" kern="1200" dirty="0"/>
        </a:p>
      </dsp:txBody>
      <dsp:txXfrm>
        <a:off x="3303786" y="441148"/>
        <a:ext cx="981144" cy="640805"/>
      </dsp:txXfrm>
    </dsp:sp>
    <dsp:sp modelId="{D8573B99-CE19-E240-8BA0-585FD4D77032}">
      <dsp:nvSpPr>
        <dsp:cNvPr id="0" name=""/>
        <dsp:cNvSpPr/>
      </dsp:nvSpPr>
      <dsp:spPr>
        <a:xfrm>
          <a:off x="2798867" y="1101889"/>
          <a:ext cx="995491" cy="272271"/>
        </a:xfrm>
        <a:custGeom>
          <a:avLst/>
          <a:gdLst/>
          <a:ahLst/>
          <a:cxnLst/>
          <a:rect l="0" t="0" r="0" b="0"/>
          <a:pathLst>
            <a:path>
              <a:moveTo>
                <a:pt x="995491" y="0"/>
              </a:moveTo>
              <a:lnTo>
                <a:pt x="995491" y="136135"/>
              </a:lnTo>
              <a:lnTo>
                <a:pt x="0" y="136135"/>
              </a:lnTo>
              <a:lnTo>
                <a:pt x="0" y="2722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A8D88-A878-ED48-9F01-E3CD6E8131F4}">
      <dsp:nvSpPr>
        <dsp:cNvPr id="0" name=""/>
        <dsp:cNvSpPr/>
      </dsp:nvSpPr>
      <dsp:spPr>
        <a:xfrm>
          <a:off x="2288358" y="1374161"/>
          <a:ext cx="1021016" cy="680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X</a:t>
          </a:r>
          <a:endParaRPr lang="zh-CN" altLang="en-US" sz="1500" kern="1200" dirty="0"/>
        </a:p>
      </dsp:txBody>
      <dsp:txXfrm>
        <a:off x="2308294" y="1394097"/>
        <a:ext cx="981144" cy="640805"/>
      </dsp:txXfrm>
    </dsp:sp>
    <dsp:sp modelId="{10C2B4A2-5F2F-1C4D-9474-F8FB36744985}">
      <dsp:nvSpPr>
        <dsp:cNvPr id="0" name=""/>
        <dsp:cNvSpPr/>
      </dsp:nvSpPr>
      <dsp:spPr>
        <a:xfrm>
          <a:off x="2135206" y="2054838"/>
          <a:ext cx="663660" cy="272271"/>
        </a:xfrm>
        <a:custGeom>
          <a:avLst/>
          <a:gdLst/>
          <a:ahLst/>
          <a:cxnLst/>
          <a:rect l="0" t="0" r="0" b="0"/>
          <a:pathLst>
            <a:path>
              <a:moveTo>
                <a:pt x="663660" y="0"/>
              </a:moveTo>
              <a:lnTo>
                <a:pt x="663660" y="136135"/>
              </a:lnTo>
              <a:lnTo>
                <a:pt x="0" y="136135"/>
              </a:lnTo>
              <a:lnTo>
                <a:pt x="0" y="2722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1640D-EDE1-BE4C-BF22-0E892AEFDB22}">
      <dsp:nvSpPr>
        <dsp:cNvPr id="0" name=""/>
        <dsp:cNvSpPr/>
      </dsp:nvSpPr>
      <dsp:spPr>
        <a:xfrm>
          <a:off x="1624697" y="2327110"/>
          <a:ext cx="1021016" cy="680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授权</a:t>
          </a:r>
          <a:endParaRPr lang="en-US" altLang="zh-CN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代理</a:t>
          </a:r>
          <a:endParaRPr lang="zh-CN" altLang="en-US" sz="1500" kern="1200" dirty="0"/>
        </a:p>
      </dsp:txBody>
      <dsp:txXfrm>
        <a:off x="1644633" y="2347046"/>
        <a:ext cx="981144" cy="640805"/>
      </dsp:txXfrm>
    </dsp:sp>
    <dsp:sp modelId="{85319256-633D-7842-8FA4-9ADE1141DD99}">
      <dsp:nvSpPr>
        <dsp:cNvPr id="0" name=""/>
        <dsp:cNvSpPr/>
      </dsp:nvSpPr>
      <dsp:spPr>
        <a:xfrm>
          <a:off x="2798867" y="2054838"/>
          <a:ext cx="663660" cy="272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35"/>
              </a:lnTo>
              <a:lnTo>
                <a:pt x="663660" y="136135"/>
              </a:lnTo>
              <a:lnTo>
                <a:pt x="663660" y="2722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74F4A-E176-7840-9A74-5C42592E7F83}">
      <dsp:nvSpPr>
        <dsp:cNvPr id="0" name=""/>
        <dsp:cNvSpPr/>
      </dsp:nvSpPr>
      <dsp:spPr>
        <a:xfrm>
          <a:off x="2952019" y="2327110"/>
          <a:ext cx="1021016" cy="680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服务</a:t>
          </a:r>
          <a:endParaRPr lang="en-US" altLang="zh-CN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外包</a:t>
          </a:r>
          <a:endParaRPr lang="zh-CN" altLang="en-US" sz="1500" kern="1200" dirty="0"/>
        </a:p>
      </dsp:txBody>
      <dsp:txXfrm>
        <a:off x="2971955" y="2347046"/>
        <a:ext cx="981144" cy="640805"/>
      </dsp:txXfrm>
    </dsp:sp>
    <dsp:sp modelId="{CC90C9DA-2947-714C-B427-9173864B38B2}">
      <dsp:nvSpPr>
        <dsp:cNvPr id="0" name=""/>
        <dsp:cNvSpPr/>
      </dsp:nvSpPr>
      <dsp:spPr>
        <a:xfrm>
          <a:off x="3794358" y="1101889"/>
          <a:ext cx="995491" cy="272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35"/>
              </a:lnTo>
              <a:lnTo>
                <a:pt x="995491" y="136135"/>
              </a:lnTo>
              <a:lnTo>
                <a:pt x="995491" y="2722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55541-11C8-7D4A-8132-817A785732F5}">
      <dsp:nvSpPr>
        <dsp:cNvPr id="0" name=""/>
        <dsp:cNvSpPr/>
      </dsp:nvSpPr>
      <dsp:spPr>
        <a:xfrm>
          <a:off x="4279341" y="1374161"/>
          <a:ext cx="1021016" cy="680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X</a:t>
          </a:r>
          <a:endParaRPr lang="zh-CN" altLang="en-US" sz="1500" kern="1200" dirty="0"/>
        </a:p>
      </dsp:txBody>
      <dsp:txXfrm>
        <a:off x="4299277" y="1394097"/>
        <a:ext cx="981144" cy="640805"/>
      </dsp:txXfrm>
    </dsp:sp>
    <dsp:sp modelId="{A61D8EA7-48DB-D74A-BBE8-716CA7EDA2F0}">
      <dsp:nvSpPr>
        <dsp:cNvPr id="0" name=""/>
        <dsp:cNvSpPr/>
      </dsp:nvSpPr>
      <dsp:spPr>
        <a:xfrm>
          <a:off x="4744129" y="2054838"/>
          <a:ext cx="91440" cy="272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2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CB245-567D-D74D-9649-2626014DC2EF}">
      <dsp:nvSpPr>
        <dsp:cNvPr id="0" name=""/>
        <dsp:cNvSpPr/>
      </dsp:nvSpPr>
      <dsp:spPr>
        <a:xfrm>
          <a:off x="4279341" y="2327110"/>
          <a:ext cx="1021016" cy="6806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控股</a:t>
          </a:r>
          <a:endParaRPr lang="en-US" altLang="zh-CN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公司</a:t>
          </a:r>
          <a:endParaRPr lang="zh-CN" altLang="en-US" sz="1500" kern="1200" dirty="0"/>
        </a:p>
      </dsp:txBody>
      <dsp:txXfrm>
        <a:off x="4299277" y="2347046"/>
        <a:ext cx="981144" cy="640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3/2/2012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417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本演示文稿演示了 PowerPoint 的新功能，最好在幻灯片放映模式下查看。设计这些幻灯片，是为了让您在 PowerPoint 2011 中制作演示文稿时获得一些启发！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要获得更多的样本模板，请单击“文件”菜单，然后单击“根据模板新建”。在“模板”下，单击“演示文稿”。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8CC9574-A819-4FE4-99A7-1E27AD09ADC2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8CC9574-A819-4FE4-99A7-1E27AD09ADC2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7D77045-401A-4D5E-BFE3-54C21A8A6634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3/2/2012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3/2/2012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/>
            </a:lvl1pPr>
          </a:lstStyle>
          <a:p>
            <a:pPr eaLnBrk="1" latinLnBrk="0" hangingPunct="1"/>
            <a:r>
              <a:rPr lang="zh-CN" altLang="en-US" smtClean="0"/>
              <a:t>单击图标添加媒体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3/2/2012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n-US" smtClean="0"/>
              <a:pPr/>
              <a:t>3/2/2012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 smtClean="0"/>
              <a:t>    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3/2/2012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kumimoji="0" lang="en-US" smtClean="0"/>
              <a:pPr/>
              <a:t>3/2/2012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sz="3000" b="1" cap="all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kumimoji="0" lang="en-US" sz="1800" b="0" i="0">
                <a:latin typeface="Calibri"/>
                <a:ea typeface="+mn-ea"/>
                <a:cs typeface="+mn-cs"/>
              </a:rPr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kumimoji="0" lang="en-US" sz="1800" b="0" i="0">
                <a:solidFill>
                  <a:srgbClr val="FF6600"/>
                </a:solidFill>
                <a:latin typeface="Calibri"/>
                <a:ea typeface="+mn-ea"/>
                <a:cs typeface="+mn-cs"/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kumimoji="0" lang="en-US" sz="1800" b="0" i="0">
                <a:latin typeface="Calibri"/>
                <a:ea typeface="+mn-ea"/>
                <a:cs typeface="+mn-cs"/>
              </a:rPr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3/2/2012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3/2/2012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n-US" smtClean="0"/>
              <a:pPr/>
              <a:t>3/2/2012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3/2/2012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n-US" smtClean="0"/>
              <a:pPr/>
              <a:t>3/2/2012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3/2/2012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sz="2800">
                <a:solidFill>
                  <a:schemeClr val="bg1"/>
                </a:solidFill>
              </a:defRPr>
            </a:lvl1pPr>
            <a:lvl2pPr eaLnBrk="1" latinLnBrk="0" hangingPunct="1">
              <a:defRPr kumimoji="0" sz="2800">
                <a:solidFill>
                  <a:schemeClr val="bg1"/>
                </a:solidFill>
              </a:defRPr>
            </a:lvl2pPr>
            <a:lvl3pPr eaLnBrk="1" latinLnBrk="0" hangingPunct="1">
              <a:defRPr kumimoji="0" sz="2400">
                <a:solidFill>
                  <a:schemeClr val="bg1"/>
                </a:solidFill>
              </a:defRPr>
            </a:lvl3pPr>
            <a:lvl4pPr eaLnBrk="1" latinLnBrk="0" hangingPunct="1">
              <a:defRPr kumimoji="0" sz="2000">
                <a:solidFill>
                  <a:schemeClr val="bg1"/>
                </a:solidFill>
              </a:defRPr>
            </a:lvl4pPr>
            <a:lvl5pPr eaLnBrk="1" latinLnBrk="0" hangingPunct="1">
              <a:defRPr kumimoji="0" sz="2000">
                <a:solidFill>
                  <a:schemeClr val="bg1"/>
                </a:solidFill>
              </a:defRPr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3/2/2012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3/2/2012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notesSlide" Target="../notesSlides/notesSlide6.xml"/><Relationship Id="rId7" Type="http://schemas.openxmlformats.org/officeDocument/2006/relationships/diagramQuickStyle" Target="../diagrams/quickStyl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8.jpeg"/><Relationship Id="rId9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pay.und.cn" TargetMode="External"/><Relationship Id="rId4" Type="http://schemas.openxmlformats.org/officeDocument/2006/relationships/hyperlink" Target="http://www.ecxhjm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microsoft.com/office/2007/relationships/diagramDrawing" Target="../diagrams/drawing3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11" Type="http://schemas.openxmlformats.org/officeDocument/2006/relationships/diagramColors" Target="../diagrams/colors3.xml"/><Relationship Id="rId5" Type="http://schemas.openxmlformats.org/officeDocument/2006/relationships/diagramLayout" Target="../diagrams/layout2.xml"/><Relationship Id="rId10" Type="http://schemas.openxmlformats.org/officeDocument/2006/relationships/diagramQuickStyle" Target="../diagrams/quickStyle3.xml"/><Relationship Id="rId4" Type="http://schemas.openxmlformats.org/officeDocument/2006/relationships/diagramData" Target="../diagrams/data2.xml"/><Relationship Id="rId9" Type="http://schemas.openxmlformats.org/officeDocument/2006/relationships/diagramLayout" Target="../diagrams/layout3.xml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7472" indent="-347472" algn="r" defTabSz="914400">
              <a:spcBef>
                <a:spcPts val="528"/>
              </a:spcBef>
              <a:buNone/>
            </a:pPr>
            <a:r>
              <a:rPr lang="en-US" sz="6000" b="1" i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/>
                <a:ea typeface="微软雅黑"/>
                <a:cs typeface="Arial Black"/>
              </a:rPr>
              <a:t>CASPS.CN</a:t>
            </a:r>
            <a:endParaRPr lang="en-US" sz="6000" b="1" i="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/>
              <a:ea typeface="微软雅黑"/>
              <a:cs typeface="Arial Black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 fontScale="90000"/>
          </a:bodyPr>
          <a:lstStyle/>
          <a:p>
            <a:pPr algn="l">
              <a:spcBef>
                <a:spcPts val="0"/>
              </a:spcBef>
            </a:pPr>
            <a:r>
              <a:rPr lang="en-US" sz="5600" b="0" i="0" baseline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中国农校对接公共服务网</a:t>
            </a:r>
            <a:br>
              <a:rPr lang="en-US" sz="5600" b="0" i="0" baseline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</a:br>
            <a:r>
              <a:rPr lang="zh-CN" altLang="en-US" sz="2400" b="0" dirty="0" smtClean="0">
                <a:solidFill>
                  <a:srgbClr val="7BCF27"/>
                </a:solidFill>
                <a:latin typeface="Hei"/>
                <a:ea typeface="Hei"/>
                <a:cs typeface="Hei"/>
              </a:rPr>
              <a:t>电子商务平台解决方案说明</a:t>
            </a:r>
            <a:r>
              <a:rPr lang="en-US" sz="2400" b="0" i="0" baseline="0" dirty="0">
                <a:solidFill>
                  <a:srgbClr val="262626"/>
                </a:solidFill>
                <a:latin typeface="Hei"/>
                <a:ea typeface="Hei"/>
                <a:cs typeface="Hei"/>
              </a:rPr>
              <a:t/>
            </a:r>
            <a:br>
              <a:rPr lang="en-US" sz="2400" b="0" i="0" baseline="0" dirty="0">
                <a:solidFill>
                  <a:srgbClr val="262626"/>
                </a:solidFill>
                <a:latin typeface="Hei"/>
                <a:ea typeface="Hei"/>
                <a:cs typeface="Hei"/>
              </a:rPr>
            </a:br>
            <a:endParaRPr lang="en-US" sz="2400" b="0" i="0" baseline="0" dirty="0">
              <a:solidFill>
                <a:srgbClr val="262626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7800" y="518160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居正伟业（北京）科技有限公司</a:t>
            </a:r>
            <a:endParaRPr kumimoji="1"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203427"/>
            <a:ext cx="5334000" cy="265457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spcBef>
                <a:spcPts val="100"/>
              </a:spcBef>
              <a:buNone/>
            </a:pPr>
            <a:r>
              <a:rPr lang="en-US" sz="2000" b="0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授权代理？控股分支？总分换股？ </a:t>
            </a:r>
            <a:endParaRPr lang="en-US" sz="2000" dirty="0">
              <a:solidFill>
                <a:schemeClr val="bg1"/>
              </a:solidFill>
              <a:latin typeface="Hei"/>
              <a:ea typeface="Hei"/>
              <a:cs typeface="Hei"/>
            </a:endParaRPr>
          </a:p>
          <a:p>
            <a:pPr algn="l" defTabSz="914400">
              <a:spcBef>
                <a:spcPts val="100"/>
              </a:spcBef>
              <a:buNone/>
            </a:pPr>
            <a:endParaRPr lang="en-US" sz="2000" dirty="0">
              <a:solidFill>
                <a:schemeClr val="bg1"/>
              </a:solidFill>
              <a:latin typeface="Hei"/>
              <a:ea typeface="Hei"/>
              <a:cs typeface="Hei"/>
            </a:endParaRPr>
          </a:p>
          <a:p>
            <a:pPr algn="l" defTabSz="914400">
              <a:spcBef>
                <a:spcPts val="1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支持扁平的二级授权运营</a:t>
            </a:r>
          </a:p>
          <a:p>
            <a:pPr algn="l" defTabSz="914400">
              <a:spcBef>
                <a:spcPts val="100"/>
              </a:spcBef>
              <a:buNone/>
            </a:pPr>
            <a:endParaRPr lang="en-US" sz="2000" dirty="0">
              <a:solidFill>
                <a:schemeClr val="bg1"/>
              </a:solidFill>
              <a:latin typeface="Hei"/>
              <a:ea typeface="Hei"/>
              <a:cs typeface="Hei"/>
            </a:endParaRPr>
          </a:p>
          <a:p>
            <a:pPr algn="l" defTabSz="914400">
              <a:spcBef>
                <a:spcPts val="1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系统管理、机构分润、交易监控、审核入网--</a:t>
            </a:r>
            <a:endParaRPr lang="en-US" sz="2000" dirty="0" smtClean="0">
              <a:latin typeface="Hei"/>
              <a:ea typeface="Hei"/>
              <a:cs typeface="Hei"/>
            </a:endParaRPr>
          </a:p>
          <a:p>
            <a:pPr algn="l" defTabSz="914400">
              <a:buNone/>
            </a:pPr>
            <a:endParaRPr lang="en-US" sz="2400" dirty="0" smtClean="0">
              <a:latin typeface="Hei"/>
              <a:ea typeface="Hei"/>
              <a:cs typeface="He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5334000" cy="236964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sz="4400" b="1" i="0" dirty="0" smtClean="0">
                <a:solidFill>
                  <a:srgbClr val="7BCF27"/>
                </a:solidFill>
                <a:latin typeface="Hei"/>
                <a:ea typeface="Hei"/>
                <a:cs typeface="Hei"/>
              </a:rPr>
              <a:t>合作机制 </a:t>
            </a:r>
            <a:r>
              <a:rPr lang="en-US" sz="4400" b="1" i="0" dirty="0" smtClean="0">
                <a:solidFill>
                  <a:srgbClr val="7BCF27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zh-CN" sz="4400" b="1" dirty="0">
                <a:solidFill>
                  <a:srgbClr val="7BCF27"/>
                </a:solidFill>
                <a:latin typeface="Hei"/>
                <a:ea typeface="Hei"/>
                <a:cs typeface="Hei"/>
              </a:rPr>
              <a:t> </a:t>
            </a:r>
            <a:r>
              <a:rPr lang="en-US" sz="4400" b="1" i="0" dirty="0" smtClean="0">
                <a:solidFill>
                  <a:srgbClr val="7BCF27"/>
                </a:solidFill>
                <a:latin typeface="Hei"/>
                <a:ea typeface="Hei"/>
                <a:cs typeface="Hei"/>
              </a:rPr>
              <a:t>二级授权</a:t>
            </a:r>
            <a:endParaRPr lang="en-US" sz="4400" b="1" i="0" dirty="0">
              <a:solidFill>
                <a:srgbClr val="7BCF27"/>
              </a:solidFill>
              <a:latin typeface="Hei"/>
              <a:ea typeface="Hei"/>
              <a:cs typeface="He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98018">
            <a:off x="7834024" y="2845970"/>
            <a:ext cx="1031813" cy="22833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16882" y="267512"/>
            <a:ext cx="1584446" cy="2438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7400" y="3276956"/>
            <a:ext cx="1430013" cy="15236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0596" y="356541"/>
            <a:ext cx="828109" cy="2133600"/>
          </a:xfrm>
          <a:prstGeom prst="rect">
            <a:avLst/>
          </a:prstGeom>
        </p:spPr>
      </p:pic>
      <p:sp>
        <p:nvSpPr>
          <p:cNvPr id="19" name="Left-Right Arrow 18"/>
          <p:cNvSpPr/>
          <p:nvPr/>
        </p:nvSpPr>
        <p:spPr>
          <a:xfrm rot="5400000">
            <a:off x="6208854" y="2544283"/>
            <a:ext cx="685800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20" name="Left-Right Arrow 19"/>
          <p:cNvSpPr/>
          <p:nvPr/>
        </p:nvSpPr>
        <p:spPr>
          <a:xfrm rot="10800000">
            <a:off x="7298752" y="3868422"/>
            <a:ext cx="685800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21" name="Left-Right Arrow 20"/>
          <p:cNvSpPr/>
          <p:nvPr/>
        </p:nvSpPr>
        <p:spPr>
          <a:xfrm rot="7846803">
            <a:off x="7097263" y="2788412"/>
            <a:ext cx="819804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62818" y="249014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i"/>
              <a:ea typeface="Hei"/>
              <a:cs typeface="He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488050" y="399468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i"/>
              <a:ea typeface="Hei"/>
              <a:cs typeface="Hei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88050" y="399338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i"/>
              <a:ea typeface="Hei"/>
              <a:cs typeface="Hei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729263" y="399030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i"/>
              <a:ea typeface="Hei"/>
              <a:cs typeface="He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85609" y="3995654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i"/>
              <a:ea typeface="Hei"/>
              <a:cs typeface="He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483258" y="399379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i"/>
              <a:ea typeface="Hei"/>
              <a:cs typeface="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7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3 L 0.00278 0.22037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3889 -1.11111E-6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1788 -0.18403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2786E-6 L -0.13664 0.00046 " pathEditMode="relative" rAng="0" ptsTypes="AA">
                                      <p:cBhvr>
                                        <p:cTn id="5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750"/>
                            </p:stCondLst>
                            <p:childTnLst>
                              <p:par>
                                <p:cTn id="6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93 L -0.00261 -0.21911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1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46 L 0.11458 -0.18079 " pathEditMode="relative" rAng="0" ptsTypes="AA">
                                      <p:cBhvr>
                                        <p:cTn id="7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-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250"/>
                            </p:stCondLst>
                            <p:childTnLst>
                              <p:par>
                                <p:cTn id="7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424" y="1219200"/>
            <a:ext cx="4561776" cy="1981200"/>
          </a:xfrm>
          <a:prstGeom prst="rect">
            <a:avLst/>
          </a:prstGeom>
          <a:noFill/>
        </p:spPr>
        <p:txBody>
          <a:bodyPr wrap="square" lIns="91440" rtlCol="0">
            <a:normAutofit/>
          </a:bodyPr>
          <a:lstStyle/>
          <a:p>
            <a:pPr marL="237744" indent="-237744" algn="l" defTabSz="914400">
              <a:buSzPct val="94000"/>
              <a:buFont typeface="Calibri"/>
              <a:buChar char="»"/>
            </a:pPr>
            <a:r>
              <a:rPr lang="en-US" sz="2400" b="0" i="0" dirty="0" smtClean="0">
                <a:latin typeface="Hei"/>
                <a:ea typeface="Hei"/>
                <a:cs typeface="Hei"/>
              </a:rPr>
              <a:t>两层架构 </a:t>
            </a:r>
            <a:endParaRPr lang="en-US" sz="2400" b="0" i="0" dirty="0">
              <a:latin typeface="Hei"/>
              <a:ea typeface="Hei"/>
              <a:cs typeface="Hei"/>
            </a:endParaRPr>
          </a:p>
          <a:p>
            <a:pPr marL="237744" indent="-237744" algn="l" defTabSz="914400">
              <a:buNone/>
            </a:pPr>
            <a:r>
              <a:rPr lang="en-US" sz="2400" b="1" dirty="0">
                <a:latin typeface="Hei"/>
                <a:ea typeface="Hei"/>
                <a:cs typeface="Hei"/>
              </a:rPr>
              <a:t> </a:t>
            </a:r>
            <a:r>
              <a:rPr lang="en-US" sz="2400" b="1" dirty="0" smtClean="0">
                <a:latin typeface="Hei"/>
                <a:ea typeface="Hei"/>
                <a:cs typeface="Hei"/>
              </a:rPr>
              <a:t> 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i"/>
                <a:ea typeface="Hei"/>
                <a:cs typeface="Hei"/>
              </a:rPr>
              <a:t>扁平</a:t>
            </a:r>
            <a:r>
              <a:rPr lang="en-US" sz="2000" b="1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i"/>
                <a:ea typeface="Hei"/>
                <a:cs typeface="Hei"/>
              </a:rPr>
              <a:t>渠道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i"/>
                <a:ea typeface="Hei"/>
                <a:cs typeface="Hei"/>
              </a:rPr>
              <a:t>，减少利益单位</a:t>
            </a:r>
            <a:endParaRPr lang="en-US" sz="2000" b="1" i="0" dirty="0">
              <a:solidFill>
                <a:schemeClr val="tx1">
                  <a:lumMod val="50000"/>
                  <a:lumOff val="50000"/>
                </a:schemeClr>
              </a:solidFill>
              <a:latin typeface="Hei"/>
              <a:ea typeface="Hei"/>
              <a:cs typeface="Hei"/>
            </a:endParaRPr>
          </a:p>
          <a:p>
            <a:pPr marL="237744" indent="-237744" algn="l" defTabSz="914400">
              <a:lnSpc>
                <a:spcPct val="80000"/>
              </a:lnSpc>
              <a:buNone/>
            </a:pPr>
            <a:endParaRPr lang="en-US" sz="2400" dirty="0" smtClean="0">
              <a:latin typeface="Hei"/>
              <a:ea typeface="Hei"/>
              <a:cs typeface="Hei"/>
            </a:endParaRPr>
          </a:p>
          <a:p>
            <a:pPr marL="237744" indent="-237744" algn="l" defTabSz="914400">
              <a:buSzPct val="94000"/>
              <a:buFont typeface="Calibri"/>
              <a:buChar char="»"/>
            </a:pPr>
            <a:r>
              <a:rPr lang="en-US" sz="2400" b="0" i="0" dirty="0" smtClean="0">
                <a:latin typeface="Hei"/>
                <a:ea typeface="Hei"/>
                <a:cs typeface="Hei"/>
              </a:rPr>
              <a:t>尽量将劳动密集型工作外包</a:t>
            </a:r>
          </a:p>
          <a:p>
            <a:pPr algn="l" defTabSz="914400">
              <a:buSzPct val="94000"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i"/>
                <a:ea typeface="Hei"/>
                <a:cs typeface="Hei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i"/>
                <a:ea typeface="Hei"/>
                <a:cs typeface="Hei"/>
              </a:rPr>
              <a:t> 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i"/>
                <a:ea typeface="Hei"/>
                <a:cs typeface="Hei"/>
              </a:rPr>
              <a:t>保持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i"/>
                <a:ea typeface="Hei"/>
                <a:cs typeface="Hei"/>
              </a:rPr>
              <a:t>轻型企业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i"/>
                <a:ea typeface="Hei"/>
                <a:cs typeface="Hei"/>
              </a:rPr>
              <a:t> 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Hei"/>
              <a:ea typeface="Hei"/>
              <a:cs typeface="Hei"/>
            </a:endParaRPr>
          </a:p>
          <a:p>
            <a:pPr marL="237744" indent="-237744" algn="l" defTabSz="914400">
              <a:lnSpc>
                <a:spcPct val="80000"/>
              </a:lnSpc>
              <a:buSzPct val="94000"/>
              <a:buFont typeface="Calibri"/>
              <a:buChar char="»"/>
            </a:pPr>
            <a:endParaRPr lang="en-US" sz="2400" dirty="0" smtClean="0">
              <a:latin typeface="Hei"/>
              <a:ea typeface="Hei"/>
              <a:cs typeface="Hei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 wrap="square" bIns="0"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2800" b="1" i="0" dirty="0" smtClean="0">
                <a:solidFill>
                  <a:srgbClr val="262626">
                    <a:lumMod val="85000"/>
                    <a:lumOff val="15000"/>
                  </a:srgbClr>
                </a:solidFill>
                <a:latin typeface="Hei"/>
                <a:ea typeface="Hei"/>
                <a:cs typeface="Hei"/>
              </a:rPr>
              <a:t>架构体系</a:t>
            </a:r>
            <a:endParaRPr lang="en-US" sz="2800" b="1" i="0" dirty="0">
              <a:solidFill>
                <a:srgbClr val="262626">
                  <a:lumMod val="85000"/>
                  <a:lumOff val="15000"/>
                </a:srgbClr>
              </a:solidFill>
              <a:latin typeface="Hei"/>
              <a:ea typeface="Hei"/>
              <a:cs typeface="Hei"/>
            </a:endParaRP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xmlns="" val="765049611"/>
              </p:ext>
            </p:extLst>
          </p:nvPr>
        </p:nvGraphicFramePr>
        <p:xfrm>
          <a:off x="2971800" y="3048000"/>
          <a:ext cx="54102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乘 2"/>
          <p:cNvSpPr/>
          <p:nvPr/>
        </p:nvSpPr>
        <p:spPr>
          <a:xfrm>
            <a:off x="5105400" y="4419600"/>
            <a:ext cx="3352800" cy="6858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strips dir="ld"/>
      </p:transition>
    </mc:Choice>
    <mc:Fallback>
      <p:transition spd="slow">
        <p:strips dir="ld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00B0F0"/>
              </a:gs>
              <a:gs pos="50000">
                <a:srgbClr val="399ECB"/>
              </a:gs>
              <a:gs pos="100000">
                <a:srgbClr val="0077D0"/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lang="en-US" sz="1800" b="0" i="0">
                <a:latin typeface="Hei"/>
                <a:ea typeface="Hei"/>
                <a:cs typeface="Hei"/>
              </a:rPr>
              <a:t>             </a:t>
            </a:r>
          </a:p>
        </p:txBody>
      </p:sp>
      <p:sp>
        <p:nvSpPr>
          <p:cNvPr id="8" name="Oval 7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lang="en-US" sz="1800" b="0" i="0">
                <a:latin typeface="Hei"/>
                <a:ea typeface="Hei"/>
                <a:cs typeface="Hei"/>
              </a:rPr>
              <a:t>    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9728" y="1531434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7000" b="1" i="0">
                <a:solidFill>
                  <a:srgbClr val="2A7A9E"/>
                </a:solidFill>
                <a:latin typeface="Hei"/>
                <a:ea typeface="Hei"/>
                <a:cs typeface="Hei"/>
              </a:rPr>
              <a:t>2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000" b="1" i="0" cap="none" dirty="0" smtClean="0">
                <a:solidFill>
                  <a:srgbClr val="262626">
                    <a:lumOff val="15000"/>
                  </a:srgbClr>
                </a:solidFill>
                <a:latin typeface="Hei"/>
                <a:ea typeface="Hei"/>
                <a:cs typeface="Hei"/>
              </a:rPr>
              <a:t>电子商务平台业务架构</a:t>
            </a:r>
            <a:endParaRPr lang="en-US" sz="4000" b="0" i="0" cap="none" dirty="0">
              <a:solidFill>
                <a:srgbClr val="262626">
                  <a:lumOff val="50000"/>
                </a:srgbClr>
              </a:solidFill>
              <a:latin typeface="Hei"/>
              <a:ea typeface="Hei"/>
              <a:cs typeface="He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defTabSz="914400">
              <a:spcBef>
                <a:spcPts val="0"/>
              </a:spcBef>
              <a:buNone/>
            </a:pP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Hei"/>
                <a:ea typeface="Hei"/>
                <a:cs typeface="Hei"/>
              </a:rPr>
              <a:t>满足农校对接项目的</a:t>
            </a:r>
            <a:r>
              <a:rPr lang="en-US" sz="1700" b="1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Hei"/>
                <a:ea typeface="Hei"/>
                <a:cs typeface="Hei"/>
              </a:rPr>
              <a:t>电子商务</a:t>
            </a: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Hei"/>
                <a:ea typeface="Hei"/>
                <a:cs typeface="Hei"/>
              </a:rPr>
              <a:t>平台应该具备哪些功能和特点？</a:t>
            </a:r>
            <a:endParaRPr lang="en-US" sz="1700" b="1" i="0" dirty="0">
              <a:solidFill>
                <a:srgbClr val="262626">
                  <a:lumMod val="65000"/>
                  <a:lumOff val="25000"/>
                </a:srgbClr>
              </a:solidFill>
              <a:latin typeface="Hei"/>
              <a:ea typeface="Hei"/>
              <a:cs typeface="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stk19975boj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1600" y="161427"/>
            <a:ext cx="2146684" cy="2886573"/>
          </a:xfrm>
          <a:prstGeom prst="rect">
            <a:avLst/>
          </a:prstGeom>
        </p:spPr>
      </p:pic>
      <p:pic>
        <p:nvPicPr>
          <p:cNvPr id="12" name="图片 11" descr="AA045740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600" y="1143000"/>
            <a:ext cx="1497676" cy="18884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 defTabSz="914400">
              <a:buNone/>
            </a:pPr>
            <a:r>
              <a:rPr 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交易平台</a:t>
            </a:r>
            <a:r>
              <a:rPr lang="zh-CN" alt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原理</a:t>
            </a:r>
            <a:endParaRPr lang="en-US" sz="3200" b="1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8" name="十字箭头标注 7"/>
          <p:cNvSpPr/>
          <p:nvPr/>
        </p:nvSpPr>
        <p:spPr>
          <a:xfrm>
            <a:off x="1905000" y="838200"/>
            <a:ext cx="6172200" cy="4876800"/>
          </a:xfrm>
          <a:prstGeom prst="quadArrowCallout">
            <a:avLst>
              <a:gd name="adj1" fmla="val 21767"/>
              <a:gd name="adj2" fmla="val 16889"/>
              <a:gd name="adj3" fmla="val 12011"/>
              <a:gd name="adj4" fmla="val 70887"/>
            </a:avLst>
          </a:prstGeom>
          <a:ln/>
          <a:scene3d>
            <a:camera prst="orthographicFront">
              <a:rot lat="20157978" lon="17513503" rev="4744002"/>
            </a:camera>
            <a:lightRig rig="threePt" dir="t"/>
          </a:scene3d>
          <a:sp3d z="95250" extrusionH="63500" prstMaterial="softEdge">
            <a:bevelT w="57150" h="241300"/>
            <a:bevelB w="57150" h="2413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6600" dirty="0" smtClean="0"/>
              <a:t>CASPS</a:t>
            </a:r>
            <a:endParaRPr lang="zh-CN" altLang="en-US" sz="6600" dirty="0"/>
          </a:p>
        </p:txBody>
      </p:sp>
      <p:pic>
        <p:nvPicPr>
          <p:cNvPr id="14" name="图片 13" descr="AA026335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4598" y="3274524"/>
            <a:ext cx="2609402" cy="2211876"/>
          </a:xfrm>
          <a:prstGeom prst="rect">
            <a:avLst/>
          </a:prstGeom>
        </p:spPr>
      </p:pic>
      <p:pic>
        <p:nvPicPr>
          <p:cNvPr id="15" name="图片 14" descr="rbrb_2750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3886200"/>
            <a:ext cx="1948308" cy="22469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38300" y="1219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物流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45400" y="850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金融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45400" y="584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供应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33800" y="5981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学校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1467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8724" y="2217355"/>
            <a:ext cx="7229475" cy="46166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i"/>
                <a:ea typeface="Hei"/>
                <a:cs typeface="Hei"/>
              </a:rPr>
              <a:t>CASPS</a:t>
            </a: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i"/>
                <a:ea typeface="Hei"/>
                <a:cs typeface="Hei"/>
              </a:rPr>
              <a:t>电子商务</a:t>
            </a:r>
            <a:r>
              <a:rPr 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i"/>
                <a:ea typeface="Hei"/>
                <a:cs typeface="Hei"/>
              </a:rPr>
              <a:t>平台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Hei"/>
              <a:ea typeface="Hei"/>
              <a:cs typeface="Hei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9200" y="2669865"/>
            <a:ext cx="7543800" cy="1200329"/>
          </a:xfrm>
        </p:spPr>
        <p:txBody>
          <a:bodyPr wrap="square" tIns="0" bIns="0" anchor="t" anchorCtr="0">
            <a:no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262626"/>
                </a:solidFill>
                <a:latin typeface="Hei"/>
                <a:ea typeface="Hei"/>
                <a:cs typeface="Hei"/>
              </a:rPr>
              <a:t>以交易为</a:t>
            </a:r>
            <a:r>
              <a:rPr lang="zh-CN" altLang="en-US" b="1" dirty="0" smtClean="0">
                <a:solidFill>
                  <a:srgbClr val="262626"/>
                </a:solidFill>
                <a:latin typeface="Hei"/>
                <a:ea typeface="Hei"/>
                <a:cs typeface="Hei"/>
              </a:rPr>
              <a:t>轴</a:t>
            </a:r>
            <a:r>
              <a:rPr lang="en-US" b="1" dirty="0" smtClean="0">
                <a:solidFill>
                  <a:srgbClr val="262626"/>
                </a:solidFill>
                <a:latin typeface="Hei"/>
                <a:ea typeface="Hei"/>
                <a:cs typeface="Hei"/>
              </a:rPr>
              <a:t>心的协同作业平台</a:t>
            </a:r>
            <a:endParaRPr lang="en-US" b="1" dirty="0">
              <a:solidFill>
                <a:srgbClr val="262626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44166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 defTabSz="914400">
              <a:buNone/>
            </a:pPr>
            <a:r>
              <a:rPr 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交易平台</a:t>
            </a:r>
            <a:r>
              <a:rPr lang="zh-CN" alt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原理</a:t>
            </a:r>
            <a:endParaRPr lang="en-US" sz="3200" b="1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371600" y="2971800"/>
            <a:ext cx="7543800" cy="533400"/>
            <a:chOff x="1371600" y="2895600"/>
            <a:chExt cx="7543800" cy="533400"/>
          </a:xfrm>
          <a:scene3d>
            <a:camera prst="orthographicFront">
              <a:rot lat="18899988" lon="0" rev="0"/>
            </a:camera>
            <a:lightRig rig="threePt" dir="t"/>
          </a:scene3d>
        </p:grpSpPr>
        <p:sp>
          <p:nvSpPr>
            <p:cNvPr id="3" name="燕尾形 2"/>
            <p:cNvSpPr/>
            <p:nvPr/>
          </p:nvSpPr>
          <p:spPr>
            <a:xfrm>
              <a:off x="1371600" y="2895600"/>
              <a:ext cx="7239000" cy="533400"/>
            </a:xfrm>
            <a:prstGeom prst="chevron">
              <a:avLst/>
            </a:prstGeom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 smtClean="0">
                  <a:solidFill>
                    <a:schemeClr val="bg1"/>
                  </a:solidFill>
                  <a:latin typeface="Hei"/>
                  <a:ea typeface="Hei"/>
                  <a:cs typeface="Hei"/>
                </a:rPr>
                <a:t>交  易  轴 </a:t>
              </a:r>
              <a:r>
                <a:rPr kumimoji="1" lang="en-US" altLang="zh-CN" sz="2400" b="1" dirty="0" smtClean="0">
                  <a:solidFill>
                    <a:schemeClr val="bg1"/>
                  </a:solidFill>
                  <a:latin typeface="Hei"/>
                  <a:ea typeface="Hei"/>
                  <a:cs typeface="Hei"/>
                </a:rPr>
                <a:t>--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Hei"/>
                  <a:ea typeface="Hei"/>
                  <a:cs typeface="Hei"/>
                </a:rPr>
                <a:t> 订</a:t>
              </a:r>
              <a:r>
                <a:rPr kumimoji="1" lang="en-US" altLang="zh-CN" sz="2400" b="1" dirty="0" smtClean="0">
                  <a:solidFill>
                    <a:schemeClr val="bg1"/>
                  </a:solidFill>
                  <a:latin typeface="Hei"/>
                  <a:ea typeface="Hei"/>
                  <a:cs typeface="Hei"/>
                </a:rPr>
                <a:t>  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Hei"/>
                  <a:ea typeface="Hei"/>
                  <a:cs typeface="Hei"/>
                </a:rPr>
                <a:t>单</a:t>
              </a:r>
              <a:r>
                <a:rPr kumimoji="1" lang="en-US" altLang="zh-CN" sz="2400" b="1" dirty="0" smtClean="0">
                  <a:solidFill>
                    <a:schemeClr val="bg1"/>
                  </a:solidFill>
                  <a:latin typeface="Hei"/>
                  <a:ea typeface="Hei"/>
                  <a:cs typeface="Hei"/>
                </a:rPr>
                <a:t>  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Hei"/>
                  <a:ea typeface="Hei"/>
                  <a:cs typeface="Hei"/>
                </a:rPr>
                <a:t>驱</a:t>
              </a:r>
              <a:r>
                <a:rPr kumimoji="1" lang="en-US" altLang="zh-CN" sz="2400" b="1" dirty="0" smtClean="0">
                  <a:solidFill>
                    <a:schemeClr val="bg1"/>
                  </a:solidFill>
                  <a:latin typeface="Hei"/>
                  <a:ea typeface="Hei"/>
                  <a:cs typeface="Hei"/>
                </a:rPr>
                <a:t>  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Hei"/>
                  <a:ea typeface="Hei"/>
                  <a:cs typeface="Hei"/>
                </a:rPr>
                <a:t>动</a:t>
              </a:r>
              <a:endParaRPr kumimoji="1" lang="zh-CN" altLang="en-US" sz="2400" b="1" dirty="0">
                <a:solidFill>
                  <a:schemeClr val="bg1"/>
                </a:solidFill>
                <a:latin typeface="Hei"/>
                <a:ea typeface="Hei"/>
                <a:cs typeface="Hei"/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8458200" y="2895600"/>
              <a:ext cx="457200" cy="533400"/>
            </a:xfrm>
            <a:prstGeom prst="chevron">
              <a:avLst/>
            </a:prstGeom>
            <a:sp3d>
              <a:bevelT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71600" y="990600"/>
            <a:ext cx="114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商品库</a:t>
            </a:r>
            <a:endParaRPr kumimoji="1" lang="en-US" altLang="zh-CN" dirty="0" smtClean="0"/>
          </a:p>
          <a:p>
            <a:r>
              <a:rPr kumimoji="1" lang="zh-CN" altLang="en-US" dirty="0" smtClean="0"/>
              <a:t>商品分类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商品属性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商品发布</a:t>
            </a:r>
            <a:endParaRPr kumimoji="1" lang="en-US" altLang="zh-CN" dirty="0" smtClean="0"/>
          </a:p>
          <a:p>
            <a:r>
              <a:rPr kumimoji="1" lang="zh-CN" altLang="en-US" dirty="0" smtClean="0"/>
              <a:t>商品审查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0000FF"/>
                </a:solidFill>
              </a:rPr>
              <a:t>商品</a:t>
            </a:r>
            <a:r>
              <a:rPr kumimoji="1" lang="zh-CN" altLang="en-US" dirty="0" smtClean="0">
                <a:solidFill>
                  <a:srgbClr val="0000FF"/>
                </a:solidFill>
              </a:rPr>
              <a:t>管理</a:t>
            </a:r>
            <a:endParaRPr kumimoji="1" lang="en-US" altLang="zh-CN" dirty="0">
              <a:solidFill>
                <a:srgbClr val="0000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71600" y="3607475"/>
            <a:ext cx="114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</a:rPr>
              <a:t>商户管理</a:t>
            </a:r>
            <a:endParaRPr kumimoji="1" lang="en-US" altLang="zh-CN" dirty="0" smtClean="0">
              <a:solidFill>
                <a:srgbClr val="0000FF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入网审核</a:t>
            </a:r>
            <a:endParaRPr kumimoji="1" lang="en-US" altLang="zh-CN" dirty="0" smtClean="0"/>
          </a:p>
          <a:p>
            <a:r>
              <a:rPr kumimoji="1" lang="zh-CN" altLang="en-US" dirty="0" smtClean="0"/>
              <a:t>权限分配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交易商户</a:t>
            </a:r>
            <a:endParaRPr kumimoji="1" lang="en-US" altLang="zh-CN" dirty="0" smtClean="0"/>
          </a:p>
          <a:p>
            <a:r>
              <a:rPr kumimoji="1" lang="zh-CN" altLang="en-US" dirty="0" smtClean="0"/>
              <a:t>物流商户</a:t>
            </a:r>
            <a:endParaRPr kumimoji="1" lang="en-US" altLang="zh-CN" dirty="0" smtClean="0"/>
          </a:p>
          <a:p>
            <a:r>
              <a:rPr kumimoji="1" lang="zh-CN" altLang="en-US" dirty="0" smtClean="0"/>
              <a:t>金融商户</a:t>
            </a:r>
            <a:endParaRPr kumimoji="1" lang="en-US" altLang="zh-CN" dirty="0" smtClean="0"/>
          </a:p>
          <a:p>
            <a:r>
              <a:rPr kumimoji="1" lang="zh-CN" altLang="en-US" dirty="0" smtClean="0"/>
              <a:t>商户库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5334000" y="3581400"/>
            <a:ext cx="114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</a:rPr>
              <a:t>物流调度</a:t>
            </a:r>
            <a:endParaRPr kumimoji="1" lang="en-US" altLang="zh-CN" dirty="0" smtClean="0">
              <a:solidFill>
                <a:srgbClr val="0000FF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运单接口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跟踪接口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仓单接口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接口机制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3352800" y="990600"/>
            <a:ext cx="114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对账管理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交易统计风险控制交易监管交易模式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>
                <a:solidFill>
                  <a:srgbClr val="0000FF"/>
                </a:solidFill>
              </a:rPr>
              <a:t>交易管理</a:t>
            </a:r>
            <a:endParaRPr kumimoji="1" lang="en-US" altLang="zh-CN" dirty="0">
              <a:solidFill>
                <a:srgbClr val="0000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34000" y="990600"/>
            <a:ext cx="114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支付网关</a:t>
            </a:r>
            <a:endParaRPr kumimoji="1" lang="en-US" altLang="zh-CN" dirty="0" smtClean="0"/>
          </a:p>
          <a:p>
            <a:r>
              <a:rPr kumimoji="1" lang="zh-CN" altLang="en-US" dirty="0" smtClean="0"/>
              <a:t>货款结算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通道管理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>
                <a:solidFill>
                  <a:srgbClr val="0000FF"/>
                </a:solidFill>
              </a:rPr>
              <a:t>支付结算</a:t>
            </a:r>
            <a:endParaRPr kumimoji="1" lang="en-US" altLang="zh-CN" dirty="0">
              <a:solidFill>
                <a:srgbClr val="0000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86600" y="3581400"/>
            <a:ext cx="114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</a:rPr>
              <a:t>金融服务</a:t>
            </a:r>
            <a:endParaRPr kumimoji="1" lang="en-US" altLang="zh-CN" dirty="0" smtClean="0">
              <a:solidFill>
                <a:srgbClr val="0000FF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资金监管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在线融资增值理财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en-US" dirty="0" smtClean="0">
                <a:latin typeface="+mn-ea"/>
              </a:rPr>
              <a:t>融资模式</a:t>
            </a:r>
            <a:endParaRPr kumimoji="1" lang="en-US" altLang="zh-CN" dirty="0" smtClean="0">
              <a:latin typeface="+mn-ea"/>
            </a:endParaRP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5987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 defTabSz="914400">
              <a:buNone/>
            </a:pPr>
            <a:r>
              <a:rPr 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交易平台逻辑示意</a:t>
            </a:r>
            <a:endParaRPr lang="en-US" sz="3200" b="1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600200" y="428604"/>
            <a:ext cx="7000924" cy="5857916"/>
            <a:chOff x="1600200" y="428604"/>
            <a:chExt cx="7000924" cy="5857916"/>
          </a:xfrm>
        </p:grpSpPr>
        <p:grpSp>
          <p:nvGrpSpPr>
            <p:cNvPr id="51" name="组合 55"/>
            <p:cNvGrpSpPr/>
            <p:nvPr/>
          </p:nvGrpSpPr>
          <p:grpSpPr>
            <a:xfrm>
              <a:off x="1600200" y="428604"/>
              <a:ext cx="7000924" cy="5857916"/>
              <a:chOff x="714348" y="428604"/>
              <a:chExt cx="7000924" cy="5857916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714348" y="428604"/>
                <a:ext cx="7000924" cy="5857916"/>
              </a:xfrm>
              <a:prstGeom prst="roundRect">
                <a:avLst>
                  <a:gd name="adj" fmla="val 1051"/>
                </a:avLst>
              </a:prstGeom>
              <a:solidFill>
                <a:schemeClr val="bg1">
                  <a:lumMod val="95000"/>
                </a:schemeClr>
              </a:solidFill>
              <a:ln w="15875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:r>
                  <a:rPr lang="en-US" altLang="zh-CN" b="1" dirty="0" smtClean="0">
                    <a:solidFill>
                      <a:srgbClr val="105AE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CASPS</a:t>
                </a:r>
                <a:r>
                  <a:rPr lang="zh-CN" altLang="en-US" b="1" dirty="0" smtClean="0">
                    <a:solidFill>
                      <a:srgbClr val="105AE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公共交易平台应用逻辑示意图</a:t>
                </a:r>
                <a:endParaRPr lang="zh-CN" altLang="en-US" b="1" dirty="0">
                  <a:solidFill>
                    <a:srgbClr val="105AE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928662" y="928670"/>
                <a:ext cx="857256" cy="4143404"/>
              </a:xfrm>
              <a:prstGeom prst="roundRect">
                <a:avLst>
                  <a:gd name="adj" fmla="val 6588"/>
                </a:avLst>
              </a:prstGeom>
              <a:solidFill>
                <a:schemeClr val="accent5">
                  <a:lumMod val="75000"/>
                  <a:alpha val="62000"/>
                </a:schemeClr>
              </a:solidFill>
              <a:ln w="63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第三方</a:t>
                </a:r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交易服务</a:t>
                </a:r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altLang="zh-CN" sz="1000" dirty="0" smtClean="0"/>
              </a:p>
              <a:p>
                <a:pPr algn="ctr"/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保   险</a:t>
                </a:r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物   流</a:t>
                </a:r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融   资</a:t>
                </a:r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担   保</a:t>
                </a:r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认   证</a:t>
                </a:r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监   管</a:t>
                </a:r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法   律</a:t>
                </a:r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咨   询</a:t>
                </a:r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en-US" altLang="zh-CN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---</a:t>
                </a:r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</a:t>
                </a:r>
                <a:r>
                  <a:rPr lang="en-US" altLang="zh-CN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---</a:t>
                </a:r>
              </a:p>
              <a:p>
                <a:pPr algn="ctr"/>
                <a:endParaRPr lang="en-US" altLang="zh-CN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en-US" altLang="zh-CN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---</a:t>
                </a:r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</a:t>
                </a:r>
                <a:r>
                  <a:rPr lang="en-US" altLang="zh-CN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---</a:t>
                </a:r>
                <a:endPara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928662" y="5451494"/>
                <a:ext cx="5072098" cy="785818"/>
              </a:xfrm>
              <a:prstGeom prst="roundRect">
                <a:avLst>
                  <a:gd name="adj" fmla="val 6588"/>
                </a:avLst>
              </a:prstGeom>
              <a:solidFill>
                <a:srgbClr val="92D050"/>
              </a:solidFill>
              <a:ln w="63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:r>
                  <a:rPr lang="zh-CN" altLang="en-US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居正伟业</a:t>
                </a:r>
                <a:r>
                  <a:rPr lang="en-US" altLang="zh-CN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UN-MBS</a:t>
                </a:r>
                <a:r>
                  <a:rPr lang="zh-CN" altLang="en-US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服务平台</a:t>
                </a:r>
                <a:endParaRPr lang="en-US" altLang="zh-CN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071670" y="928670"/>
                <a:ext cx="3929090" cy="714380"/>
              </a:xfrm>
              <a:prstGeom prst="roundRect">
                <a:avLst>
                  <a:gd name="adj" fmla="val 6588"/>
                </a:avLst>
              </a:prstGeom>
              <a:solidFill>
                <a:schemeClr val="accent1">
                  <a:alpha val="72000"/>
                </a:schemeClr>
              </a:solidFill>
              <a:ln w="63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CASPS</a:t>
                </a:r>
                <a:r>
                  <a:rPr lang="zh-CN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交易门户</a:t>
                </a: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2071670" y="2071678"/>
                <a:ext cx="1071570" cy="678942"/>
              </a:xfrm>
              <a:prstGeom prst="roundRect">
                <a:avLst>
                  <a:gd name="adj" fmla="val 6588"/>
                </a:avLst>
              </a:prstGeom>
              <a:solidFill>
                <a:schemeClr val="accent2">
                  <a:lumMod val="75000"/>
                  <a:alpha val="72000"/>
                </a:schemeClr>
              </a:solidFill>
              <a:ln w="63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zh-CN" altLang="en-US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生产基地门户</a:t>
                </a:r>
                <a:endParaRPr lang="zh-CN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3500430" y="2071678"/>
                <a:ext cx="1071570" cy="678942"/>
              </a:xfrm>
              <a:prstGeom prst="roundRect">
                <a:avLst>
                  <a:gd name="adj" fmla="val 6588"/>
                </a:avLst>
              </a:prstGeom>
              <a:solidFill>
                <a:schemeClr val="accent2">
                  <a:lumMod val="75000"/>
                  <a:alpha val="72000"/>
                </a:schemeClr>
              </a:solidFill>
              <a:ln w="63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经销商门户</a:t>
                </a:r>
                <a:endParaRPr lang="zh-CN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4929190" y="2071678"/>
                <a:ext cx="1071570" cy="678942"/>
              </a:xfrm>
              <a:prstGeom prst="roundRect">
                <a:avLst>
                  <a:gd name="adj" fmla="val 6588"/>
                </a:avLst>
              </a:prstGeom>
              <a:solidFill>
                <a:schemeClr val="accent2">
                  <a:lumMod val="75000"/>
                  <a:alpha val="72000"/>
                </a:schemeClr>
              </a:solidFill>
              <a:ln w="63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学校门户</a:t>
                </a:r>
                <a:endParaRPr lang="zh-CN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071670" y="3185886"/>
                <a:ext cx="3929090" cy="714380"/>
              </a:xfrm>
              <a:prstGeom prst="roundRect">
                <a:avLst>
                  <a:gd name="adj" fmla="val 6588"/>
                </a:avLst>
              </a:prstGeom>
              <a:solidFill>
                <a:srgbClr val="00B050">
                  <a:alpha val="41000"/>
                </a:srgbClr>
              </a:solidFill>
              <a:ln w="63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2071670" y="4357694"/>
                <a:ext cx="3929090" cy="714380"/>
              </a:xfrm>
              <a:prstGeom prst="roundRect">
                <a:avLst>
                  <a:gd name="adj" fmla="val 6588"/>
                </a:avLst>
              </a:prstGeom>
              <a:solidFill>
                <a:srgbClr val="92D050">
                  <a:alpha val="82000"/>
                </a:srgbClr>
              </a:solidFill>
              <a:ln w="63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2214546" y="3429000"/>
                <a:ext cx="714380" cy="214314"/>
              </a:xfrm>
              <a:prstGeom prst="roundRect">
                <a:avLst/>
              </a:prstGeom>
              <a:solidFill>
                <a:schemeClr val="accent3">
                  <a:lumMod val="75000"/>
                  <a:alpha val="88000"/>
                </a:schemeClr>
              </a:solidFill>
              <a:ln w="63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网上销售</a:t>
                </a:r>
                <a:endPara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673615" y="3429000"/>
                <a:ext cx="714380" cy="214314"/>
              </a:xfrm>
              <a:prstGeom prst="roundRect">
                <a:avLst/>
              </a:prstGeom>
              <a:solidFill>
                <a:schemeClr val="accent3">
                  <a:lumMod val="75000"/>
                  <a:alpha val="88000"/>
                </a:schemeClr>
              </a:solidFill>
              <a:ln w="63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支付结算</a:t>
                </a:r>
                <a:endPara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5143504" y="3429000"/>
                <a:ext cx="714380" cy="214314"/>
              </a:xfrm>
              <a:prstGeom prst="roundRect">
                <a:avLst/>
              </a:prstGeom>
              <a:solidFill>
                <a:schemeClr val="accent3">
                  <a:lumMod val="75000"/>
                  <a:alpha val="88000"/>
                </a:schemeClr>
              </a:solidFill>
              <a:ln w="63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网上订货</a:t>
                </a:r>
                <a:endPara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2214546" y="4457932"/>
                <a:ext cx="714380" cy="500066"/>
              </a:xfrm>
              <a:prstGeom prst="roundRect">
                <a:avLst/>
              </a:prstGeom>
              <a:solidFill>
                <a:srgbClr val="00B050">
                  <a:alpha val="44000"/>
                </a:srgbClr>
              </a:solidFill>
              <a:ln w="63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采购</a:t>
                </a:r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商管理</a:t>
                </a:r>
                <a:endPara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5143504" y="4457932"/>
                <a:ext cx="714380" cy="500066"/>
              </a:xfrm>
              <a:prstGeom prst="roundRect">
                <a:avLst/>
              </a:prstGeom>
              <a:solidFill>
                <a:srgbClr val="00B050">
                  <a:alpha val="44000"/>
                </a:srgbClr>
              </a:solidFill>
              <a:ln w="63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供应</a:t>
                </a:r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商管理</a:t>
                </a:r>
                <a:endPara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3143240" y="4472332"/>
                <a:ext cx="1714512" cy="214314"/>
              </a:xfrm>
              <a:prstGeom prst="roundRect">
                <a:avLst/>
              </a:prstGeom>
              <a:solidFill>
                <a:srgbClr val="00B050">
                  <a:alpha val="44000"/>
                </a:srgbClr>
              </a:solidFill>
              <a:ln w="63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订单管理</a:t>
                </a:r>
                <a:endPara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3143240" y="4743684"/>
                <a:ext cx="1714512" cy="214314"/>
              </a:xfrm>
              <a:prstGeom prst="roundRect">
                <a:avLst/>
              </a:prstGeom>
              <a:solidFill>
                <a:srgbClr val="00B050">
                  <a:alpha val="44000"/>
                </a:srgbClr>
              </a:solidFill>
              <a:ln w="63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商品管理</a:t>
                </a:r>
                <a:endPara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1928794" y="5880122"/>
                <a:ext cx="1285884" cy="214314"/>
              </a:xfrm>
              <a:prstGeom prst="roundRect">
                <a:avLst/>
              </a:prstGeom>
              <a:solidFill>
                <a:srgbClr val="00B050">
                  <a:alpha val="52000"/>
                </a:srgbClr>
              </a:solidFill>
              <a:ln w="63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运营管理</a:t>
                </a:r>
                <a:endPara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3786182" y="5880122"/>
                <a:ext cx="1285884" cy="214314"/>
              </a:xfrm>
              <a:prstGeom prst="roundRect">
                <a:avLst/>
              </a:prstGeom>
              <a:solidFill>
                <a:srgbClr val="00B050">
                  <a:alpha val="52000"/>
                </a:srgbClr>
              </a:solidFill>
              <a:ln w="635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系统管理</a:t>
                </a:r>
                <a:endPara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" name="上下箭头 69"/>
              <p:cNvSpPr/>
              <p:nvPr/>
            </p:nvSpPr>
            <p:spPr>
              <a:xfrm>
                <a:off x="2571736" y="2786620"/>
                <a:ext cx="71438" cy="357190"/>
              </a:xfrm>
              <a:prstGeom prst="upDownArrow">
                <a:avLst/>
              </a:prstGeom>
              <a:solidFill>
                <a:srgbClr val="00B0F0"/>
              </a:solidFill>
              <a:ln w="25400">
                <a:solidFill>
                  <a:srgbClr val="00B0F0"/>
                </a:solidFill>
                <a:headEnd type="arrow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上下箭头 70"/>
              <p:cNvSpPr/>
              <p:nvPr/>
            </p:nvSpPr>
            <p:spPr>
              <a:xfrm>
                <a:off x="3993296" y="2786620"/>
                <a:ext cx="71438" cy="357190"/>
              </a:xfrm>
              <a:prstGeom prst="upDownArrow">
                <a:avLst/>
              </a:prstGeom>
              <a:solidFill>
                <a:srgbClr val="00B0F0"/>
              </a:solidFill>
              <a:ln w="25400">
                <a:solidFill>
                  <a:srgbClr val="00B0F0"/>
                </a:solidFill>
                <a:headEnd type="arrow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上下箭头 71"/>
              <p:cNvSpPr/>
              <p:nvPr/>
            </p:nvSpPr>
            <p:spPr>
              <a:xfrm>
                <a:off x="5429256" y="2786620"/>
                <a:ext cx="71438" cy="357190"/>
              </a:xfrm>
              <a:prstGeom prst="upDownArrow">
                <a:avLst/>
              </a:prstGeom>
              <a:solidFill>
                <a:srgbClr val="00B0F0"/>
              </a:solidFill>
              <a:ln w="25400">
                <a:solidFill>
                  <a:srgbClr val="00B0F0"/>
                </a:solidFill>
                <a:headEnd type="arrow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上下箭头 72"/>
              <p:cNvSpPr/>
              <p:nvPr/>
            </p:nvSpPr>
            <p:spPr>
              <a:xfrm>
                <a:off x="2571736" y="1678488"/>
                <a:ext cx="71438" cy="357190"/>
              </a:xfrm>
              <a:prstGeom prst="upDownArrow">
                <a:avLst/>
              </a:prstGeom>
              <a:solidFill>
                <a:srgbClr val="00B0F0"/>
              </a:solidFill>
              <a:ln w="25400">
                <a:solidFill>
                  <a:srgbClr val="00B0F0"/>
                </a:solidFill>
                <a:headEnd type="arrow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上下箭头 73"/>
              <p:cNvSpPr/>
              <p:nvPr/>
            </p:nvSpPr>
            <p:spPr>
              <a:xfrm>
                <a:off x="3993296" y="1678488"/>
                <a:ext cx="71438" cy="357190"/>
              </a:xfrm>
              <a:prstGeom prst="upDownArrow">
                <a:avLst/>
              </a:prstGeom>
              <a:solidFill>
                <a:srgbClr val="00B0F0"/>
              </a:solidFill>
              <a:ln w="25400">
                <a:solidFill>
                  <a:srgbClr val="00B0F0"/>
                </a:solidFill>
                <a:headEnd type="arrow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上下箭头 74"/>
              <p:cNvSpPr/>
              <p:nvPr/>
            </p:nvSpPr>
            <p:spPr>
              <a:xfrm>
                <a:off x="5429256" y="1678488"/>
                <a:ext cx="71438" cy="357190"/>
              </a:xfrm>
              <a:prstGeom prst="upDownArrow">
                <a:avLst/>
              </a:prstGeom>
              <a:solidFill>
                <a:srgbClr val="00B0F0"/>
              </a:solidFill>
              <a:ln w="25400">
                <a:solidFill>
                  <a:srgbClr val="00B0F0"/>
                </a:solidFill>
                <a:headEnd type="arrow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上下箭头 75"/>
              <p:cNvSpPr/>
              <p:nvPr/>
            </p:nvSpPr>
            <p:spPr>
              <a:xfrm>
                <a:off x="3929058" y="3914666"/>
                <a:ext cx="214314" cy="428628"/>
              </a:xfrm>
              <a:prstGeom prst="upDownArrow">
                <a:avLst/>
              </a:prstGeom>
              <a:solidFill>
                <a:srgbClr val="00B0F0"/>
              </a:solidFill>
              <a:ln w="25400">
                <a:solidFill>
                  <a:srgbClr val="00B0F0"/>
                </a:solidFill>
                <a:headEnd type="arrow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直接箭头连接符 34"/>
              <p:cNvCxnSpPr>
                <a:stCxn id="56" idx="3"/>
                <a:endCxn id="57" idx="1"/>
              </p:cNvCxnSpPr>
              <p:nvPr/>
            </p:nvCxnSpPr>
            <p:spPr>
              <a:xfrm>
                <a:off x="3143240" y="2411149"/>
                <a:ext cx="357190" cy="158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type="arrow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36"/>
              <p:cNvCxnSpPr>
                <a:stCxn id="57" idx="3"/>
                <a:endCxn id="58" idx="1"/>
              </p:cNvCxnSpPr>
              <p:nvPr/>
            </p:nvCxnSpPr>
            <p:spPr>
              <a:xfrm>
                <a:off x="4572000" y="2411149"/>
                <a:ext cx="357190" cy="158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type="arrow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38"/>
              <p:cNvCxnSpPr/>
              <p:nvPr/>
            </p:nvCxnSpPr>
            <p:spPr>
              <a:xfrm rot="5400000">
                <a:off x="3607587" y="3536157"/>
                <a:ext cx="5357850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40"/>
              <p:cNvCxnSpPr/>
              <p:nvPr/>
            </p:nvCxnSpPr>
            <p:spPr>
              <a:xfrm>
                <a:off x="6000760" y="1857364"/>
                <a:ext cx="642942" cy="0"/>
              </a:xfrm>
              <a:prstGeom prst="line">
                <a:avLst/>
              </a:prstGeom>
              <a:ln>
                <a:solidFill>
                  <a:srgbClr val="00B050"/>
                </a:solidFill>
                <a:prstDash val="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41"/>
              <p:cNvCxnSpPr/>
              <p:nvPr/>
            </p:nvCxnSpPr>
            <p:spPr>
              <a:xfrm>
                <a:off x="6000760" y="2957734"/>
                <a:ext cx="642942" cy="0"/>
              </a:xfrm>
              <a:prstGeom prst="line">
                <a:avLst/>
              </a:prstGeom>
              <a:ln>
                <a:solidFill>
                  <a:srgbClr val="00B050"/>
                </a:solidFill>
                <a:prstDash val="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42"/>
              <p:cNvCxnSpPr/>
              <p:nvPr/>
            </p:nvCxnSpPr>
            <p:spPr>
              <a:xfrm>
                <a:off x="6000760" y="4143380"/>
                <a:ext cx="642942" cy="0"/>
              </a:xfrm>
              <a:prstGeom prst="line">
                <a:avLst/>
              </a:prstGeom>
              <a:ln>
                <a:solidFill>
                  <a:srgbClr val="00B050"/>
                </a:solidFill>
                <a:prstDash val="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43"/>
              <p:cNvCxnSpPr/>
              <p:nvPr/>
            </p:nvCxnSpPr>
            <p:spPr>
              <a:xfrm>
                <a:off x="6000760" y="5193350"/>
                <a:ext cx="642942" cy="0"/>
              </a:xfrm>
              <a:prstGeom prst="line">
                <a:avLst/>
              </a:prstGeom>
              <a:ln>
                <a:solidFill>
                  <a:srgbClr val="00B050"/>
                </a:solidFill>
                <a:prstDash val="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44"/>
              <p:cNvSpPr txBox="1"/>
              <p:nvPr/>
            </p:nvSpPr>
            <p:spPr>
              <a:xfrm>
                <a:off x="6357950" y="928670"/>
                <a:ext cx="1285884" cy="646331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/>
                  <a:t>综合门户</a:t>
                </a:r>
                <a:endParaRPr lang="en-US" altLang="zh-CN" sz="1600" dirty="0" smtClean="0"/>
              </a:p>
              <a:p>
                <a:pPr algn="ctr"/>
                <a:r>
                  <a:rPr lang="zh-CN" altLang="en-US" sz="1000" dirty="0" smtClean="0"/>
                  <a:t>网上商城</a:t>
                </a:r>
                <a:r>
                  <a:rPr lang="en-US" altLang="zh-CN" sz="1000" dirty="0" smtClean="0"/>
                  <a:t>|</a:t>
                </a:r>
                <a:r>
                  <a:rPr lang="zh-CN" altLang="en-US" sz="1000" dirty="0" smtClean="0"/>
                  <a:t>行业资讯</a:t>
                </a:r>
                <a:endParaRPr lang="en-US" altLang="zh-CN" sz="1000" dirty="0" smtClean="0"/>
              </a:p>
              <a:p>
                <a:pPr algn="ctr"/>
                <a:r>
                  <a:rPr lang="zh-CN" altLang="en-US" sz="1000" dirty="0" smtClean="0"/>
                  <a:t>企业商圈</a:t>
                </a:r>
                <a:r>
                  <a:rPr lang="en-US" altLang="zh-CN" sz="1000" dirty="0" smtClean="0"/>
                  <a:t>|</a:t>
                </a:r>
                <a:r>
                  <a:rPr lang="zh-CN" altLang="en-US" sz="1000" dirty="0" smtClean="0"/>
                  <a:t>供求信息</a:t>
                </a:r>
                <a:endParaRPr lang="zh-CN" altLang="en-US" sz="1000" dirty="0"/>
              </a:p>
            </p:txBody>
          </p:sp>
          <p:sp>
            <p:nvSpPr>
              <p:cNvPr id="85" name="TextBox 45"/>
              <p:cNvSpPr txBox="1"/>
              <p:nvPr/>
            </p:nvSpPr>
            <p:spPr>
              <a:xfrm>
                <a:off x="6357950" y="2037512"/>
                <a:ext cx="1285884" cy="646331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/>
                  <a:t>企业门户</a:t>
                </a:r>
                <a:endParaRPr lang="en-US" altLang="zh-CN" sz="1600" dirty="0" smtClean="0"/>
              </a:p>
              <a:p>
                <a:pPr algn="ctr"/>
                <a:r>
                  <a:rPr lang="zh-CN" altLang="en-US" sz="1000" dirty="0" smtClean="0"/>
                  <a:t>商品信息</a:t>
                </a:r>
                <a:r>
                  <a:rPr lang="en-US" altLang="zh-CN" sz="1000" dirty="0" smtClean="0"/>
                  <a:t>|</a:t>
                </a:r>
                <a:r>
                  <a:rPr lang="zh-CN" altLang="en-US" sz="1000" dirty="0" smtClean="0"/>
                  <a:t>企业信息</a:t>
                </a:r>
                <a:endParaRPr lang="en-US" altLang="zh-CN" sz="1000" dirty="0" smtClean="0"/>
              </a:p>
              <a:p>
                <a:pPr algn="ctr"/>
                <a:r>
                  <a:rPr lang="zh-CN" altLang="en-US" sz="1000" dirty="0" smtClean="0"/>
                  <a:t>招商求购</a:t>
                </a:r>
                <a:r>
                  <a:rPr lang="en-US" altLang="zh-CN" sz="1000" dirty="0" smtClean="0"/>
                  <a:t>|</a:t>
                </a:r>
                <a:r>
                  <a:rPr lang="zh-CN" altLang="en-US" sz="1000" dirty="0" smtClean="0"/>
                  <a:t>促销公告</a:t>
                </a:r>
                <a:endParaRPr lang="zh-CN" altLang="en-US" sz="1000" dirty="0"/>
              </a:p>
            </p:txBody>
          </p:sp>
          <p:sp>
            <p:nvSpPr>
              <p:cNvPr id="86" name="TextBox 46"/>
              <p:cNvSpPr txBox="1"/>
              <p:nvPr/>
            </p:nvSpPr>
            <p:spPr>
              <a:xfrm>
                <a:off x="6357950" y="3450486"/>
                <a:ext cx="1285884" cy="338554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/>
                  <a:t>交易链协作</a:t>
                </a:r>
                <a:endParaRPr lang="en-US" altLang="zh-CN" sz="1600" dirty="0" smtClean="0"/>
              </a:p>
            </p:txBody>
          </p:sp>
          <p:sp>
            <p:nvSpPr>
              <p:cNvPr id="87" name="TextBox 47"/>
              <p:cNvSpPr txBox="1"/>
              <p:nvPr/>
            </p:nvSpPr>
            <p:spPr>
              <a:xfrm>
                <a:off x="6357950" y="4546845"/>
                <a:ext cx="1285884" cy="338554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/>
                  <a:t>交易管理</a:t>
                </a:r>
                <a:endParaRPr lang="en-US" altLang="zh-CN" sz="1600" dirty="0" smtClean="0"/>
              </a:p>
            </p:txBody>
          </p:sp>
          <p:sp>
            <p:nvSpPr>
              <p:cNvPr id="88" name="TextBox 48"/>
              <p:cNvSpPr txBox="1"/>
              <p:nvPr/>
            </p:nvSpPr>
            <p:spPr>
              <a:xfrm>
                <a:off x="6357950" y="5580528"/>
                <a:ext cx="1285884" cy="584776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UN-MBS</a:t>
                </a:r>
              </a:p>
              <a:p>
                <a:pPr algn="ctr"/>
                <a:r>
                  <a:rPr lang="zh-CN" altLang="en-US" sz="1600" dirty="0" smtClean="0"/>
                  <a:t>基础平台</a:t>
                </a:r>
                <a:endParaRPr lang="en-US" altLang="zh-CN" sz="1600" dirty="0" smtClean="0"/>
              </a:p>
            </p:txBody>
          </p:sp>
          <p:cxnSp>
            <p:nvCxnSpPr>
              <p:cNvPr id="89" name="直接箭头连接符 51"/>
              <p:cNvCxnSpPr/>
              <p:nvPr/>
            </p:nvCxnSpPr>
            <p:spPr>
              <a:xfrm>
                <a:off x="1800318" y="3543076"/>
                <a:ext cx="285752" cy="158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type="arrow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54"/>
              <p:cNvCxnSpPr/>
              <p:nvPr/>
            </p:nvCxnSpPr>
            <p:spPr>
              <a:xfrm>
                <a:off x="1785918" y="1285860"/>
                <a:ext cx="285752" cy="158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type="arrow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直接箭头连接符 51"/>
            <p:cNvCxnSpPr/>
            <p:nvPr/>
          </p:nvCxnSpPr>
          <p:spPr>
            <a:xfrm>
              <a:off x="2674686" y="4725144"/>
              <a:ext cx="285752" cy="158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arrow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上下箭头 91"/>
            <p:cNvSpPr/>
            <p:nvPr/>
          </p:nvSpPr>
          <p:spPr>
            <a:xfrm>
              <a:off x="4809780" y="5025751"/>
              <a:ext cx="214314" cy="428628"/>
            </a:xfrm>
            <a:prstGeom prst="upDownArrow">
              <a:avLst/>
            </a:prstGeom>
            <a:solidFill>
              <a:srgbClr val="00B0F0"/>
            </a:solidFill>
            <a:ln w="25400">
              <a:solidFill>
                <a:srgbClr val="00B0F0"/>
              </a:solidFill>
              <a:headEnd type="arrow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上下箭头 92"/>
            <p:cNvSpPr/>
            <p:nvPr/>
          </p:nvSpPr>
          <p:spPr>
            <a:xfrm>
              <a:off x="2145484" y="5047459"/>
              <a:ext cx="214314" cy="428628"/>
            </a:xfrm>
            <a:prstGeom prst="upDownArrow">
              <a:avLst/>
            </a:prstGeom>
            <a:solidFill>
              <a:srgbClr val="00B0F0"/>
            </a:solidFill>
            <a:ln w="25400">
              <a:solidFill>
                <a:srgbClr val="00B0F0"/>
              </a:solidFill>
              <a:headEnd type="arrow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 defTabSz="914400">
              <a:buNone/>
            </a:pPr>
            <a:r>
              <a:rPr 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电子商务运营体系</a:t>
            </a:r>
            <a:endParaRPr lang="en-US" sz="3200" b="1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0416063"/>
              </p:ext>
            </p:extLst>
          </p:nvPr>
        </p:nvGraphicFramePr>
        <p:xfrm>
          <a:off x="1524000" y="1397000"/>
          <a:ext cx="7467600" cy="347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6096000"/>
              </a:tblGrid>
              <a:tr h="579967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体系类别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内容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7996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标准化体系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商品标准；服务标准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57996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资源整合体系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商品资源、商户资源、服务资源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57996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安全管理体系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系统安全、信息安全、数据安全、交易安全、资金安全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57996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交易服务体系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交易章程、交易服务管理规范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57996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运营管理体系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入网审核、风险控制、交易监管、机构管理、权限划分、机构分润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3795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 defTabSz="914400">
              <a:buNone/>
            </a:pPr>
            <a:r>
              <a:rPr 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交易平台</a:t>
            </a:r>
            <a:r>
              <a:rPr lang="zh-CN" alt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功能板块</a:t>
            </a:r>
            <a:endParaRPr lang="en-US" sz="3200" b="1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1367178"/>
              </p:ext>
            </p:extLst>
          </p:nvPr>
        </p:nvGraphicFramePr>
        <p:xfrm>
          <a:off x="1320801" y="365758"/>
          <a:ext cx="7696199" cy="619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1143000"/>
                <a:gridCol w="1295400"/>
                <a:gridCol w="1219200"/>
                <a:gridCol w="1295400"/>
                <a:gridCol w="990600"/>
                <a:gridCol w="990600"/>
              </a:tblGrid>
              <a:tr h="35973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功能</a:t>
                      </a:r>
                      <a:endParaRPr lang="en-US" altLang="zh-CN" sz="1400" b="1" dirty="0" smtClean="0"/>
                    </a:p>
                    <a:p>
                      <a:pPr algn="ctr"/>
                      <a:r>
                        <a:rPr lang="zh-CN" altLang="en-US" sz="1400" b="1" dirty="0" smtClean="0"/>
                        <a:t>板块</a:t>
                      </a:r>
                      <a:endParaRPr lang="zh-CN" altLang="en-US" sz="1400" b="1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交易商</a:t>
                      </a:r>
                      <a:endParaRPr lang="zh-CN" altLang="en-US" sz="1400" b="1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运营商</a:t>
                      </a:r>
                      <a:endParaRPr lang="zh-CN" altLang="en-US" sz="1400" b="1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服务商</a:t>
                      </a:r>
                      <a:endParaRPr lang="zh-CN" altLang="en-US" sz="1400" b="1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97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买方（学校）</a:t>
                      </a:r>
                      <a:endParaRPr lang="zh-CN" altLang="en-US" sz="1400" b="1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卖方（供应商）</a:t>
                      </a:r>
                      <a:endParaRPr lang="zh-CN" altLang="en-US" sz="1400" b="1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一级（中联）</a:t>
                      </a:r>
                      <a:endParaRPr lang="zh-CN" altLang="en-US" sz="1400" b="1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二级（机构）</a:t>
                      </a:r>
                      <a:endParaRPr lang="zh-CN" altLang="en-US" sz="1400" b="1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银行</a:t>
                      </a:r>
                      <a:endParaRPr lang="zh-CN" altLang="en-US" sz="1400" b="1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物流</a:t>
                      </a:r>
                      <a:endParaRPr lang="zh-CN" altLang="en-US" sz="1400" b="1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3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交易</a:t>
                      </a:r>
                      <a:endParaRPr lang="en-US" altLang="zh-CN" sz="1400" b="1" dirty="0" smtClean="0"/>
                    </a:p>
                    <a:p>
                      <a:pPr algn="ctr"/>
                      <a:r>
                        <a:rPr lang="zh-CN" altLang="en-US" sz="1400" b="1" dirty="0" smtClean="0"/>
                        <a:t>板块</a:t>
                      </a:r>
                      <a:endParaRPr lang="zh-CN" altLang="en-US" sz="1400" b="1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提交订单</a:t>
                      </a:r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处理订单</a:t>
                      </a:r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交易监管</a:t>
                      </a:r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/>
                        <a:t>在线</a:t>
                      </a:r>
                      <a:r>
                        <a:rPr lang="zh-CN" altLang="en-US" sz="1400" dirty="0" smtClean="0"/>
                        <a:t>支付</a:t>
                      </a:r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收货验货</a:t>
                      </a:r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信息发布</a:t>
                      </a:r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纠纷处理</a:t>
                      </a:r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>
                          <a:latin typeface="宋体"/>
                          <a:ea typeface="宋体"/>
                          <a:cs typeface="宋体"/>
                        </a:rPr>
                        <a:t>供应商</a:t>
                      </a:r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签约</a:t>
                      </a:r>
                      <a:endParaRPr lang="zh-CN" alt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采购商签约</a:t>
                      </a:r>
                      <a:endParaRPr lang="zh-CN" alt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交易统计</a:t>
                      </a:r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3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结算</a:t>
                      </a:r>
                      <a:endParaRPr lang="en-US" altLang="zh-CN" sz="1400" b="1" dirty="0" smtClean="0"/>
                    </a:p>
                    <a:p>
                      <a:pPr algn="ctr"/>
                      <a:r>
                        <a:rPr lang="zh-CN" altLang="en-US" sz="1400" b="1" dirty="0" smtClean="0"/>
                        <a:t>板块</a:t>
                      </a:r>
                      <a:endParaRPr lang="zh-CN" altLang="en-US" sz="1400" b="1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银企对账</a:t>
                      </a:r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银企对账</a:t>
                      </a:r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交易统计</a:t>
                      </a:r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账户配置</a:t>
                      </a:r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申请结款</a:t>
                      </a:r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货款结算</a:t>
                      </a:r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风险检查</a:t>
                      </a:r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清算</a:t>
                      </a:r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交易统计</a:t>
                      </a:r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交易统计</a:t>
                      </a:r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风控管理</a:t>
                      </a:r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分润管理</a:t>
                      </a:r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3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物流</a:t>
                      </a:r>
                      <a:endParaRPr lang="en-US" altLang="zh-CN" sz="1400" b="1" dirty="0" smtClean="0"/>
                    </a:p>
                    <a:p>
                      <a:pPr algn="ctr"/>
                      <a:r>
                        <a:rPr lang="zh-CN" altLang="en-US" sz="1400" b="1" dirty="0" smtClean="0"/>
                        <a:t>协同</a:t>
                      </a:r>
                      <a:endParaRPr lang="zh-CN" altLang="en-US" sz="1400" b="1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物流调度</a:t>
                      </a:r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物流合作</a:t>
                      </a:r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仓储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物流跟踪</a:t>
                      </a:r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配送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3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金融</a:t>
                      </a:r>
                      <a:endParaRPr lang="en-US" altLang="zh-CN" sz="1400" b="1" dirty="0" smtClean="0"/>
                    </a:p>
                    <a:p>
                      <a:pPr algn="ctr"/>
                      <a:r>
                        <a:rPr lang="zh-CN" altLang="en-US" sz="1400" b="1" dirty="0" smtClean="0"/>
                        <a:t>服务</a:t>
                      </a:r>
                      <a:endParaRPr lang="zh-CN" altLang="en-US" sz="1400" b="1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付款</a:t>
                      </a:r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收款</a:t>
                      </a:r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监管</a:t>
                      </a:r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3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宋体"/>
                          <a:ea typeface="宋体"/>
                          <a:cs typeface="宋体"/>
                        </a:rPr>
                        <a:t>门户</a:t>
                      </a:r>
                      <a:endParaRPr lang="en-US" altLang="zh-CN" sz="1400" b="1" dirty="0" smtClean="0">
                        <a:latin typeface="宋体"/>
                        <a:ea typeface="宋体"/>
                        <a:cs typeface="宋体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latin typeface="宋体"/>
                          <a:ea typeface="宋体"/>
                          <a:cs typeface="宋体"/>
                        </a:rPr>
                        <a:t>网站</a:t>
                      </a:r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会员注册</a:t>
                      </a:r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会员注册</a:t>
                      </a:r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宋体"/>
                          <a:ea typeface="宋体"/>
                          <a:cs typeface="宋体"/>
                        </a:rPr>
                        <a:t>网站开通</a:t>
                      </a:r>
                      <a:endParaRPr lang="zh-CN" altLang="en-US" sz="1400" dirty="0" smtClean="0">
                        <a:latin typeface="宋体"/>
                        <a:ea typeface="+mn-ea"/>
                        <a:cs typeface="宋体"/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>
                          <a:latin typeface="宋体"/>
                          <a:ea typeface="宋体"/>
                          <a:cs typeface="宋体"/>
                        </a:rPr>
                        <a:t>文章</a:t>
                      </a:r>
                      <a:r>
                        <a:rPr lang="zh-CN" altLang="en-US" sz="1400" dirty="0" smtClean="0"/>
                        <a:t>发布</a:t>
                      </a:r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会员管理</a:t>
                      </a:r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广告管理</a:t>
                      </a:r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求购信息</a:t>
                      </a:r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供应信息</a:t>
                      </a:r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权限管理</a:t>
                      </a:r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3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宋体"/>
                          <a:ea typeface="宋体"/>
                          <a:cs typeface="宋体"/>
                        </a:rPr>
                        <a:t>运营</a:t>
                      </a:r>
                      <a:endParaRPr lang="en-US" altLang="zh-CN" sz="1400" b="1" dirty="0" smtClean="0">
                        <a:latin typeface="宋体"/>
                        <a:ea typeface="宋体"/>
                        <a:cs typeface="宋体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latin typeface="宋体"/>
                          <a:ea typeface="宋体"/>
                          <a:cs typeface="宋体"/>
                        </a:rPr>
                        <a:t>管理</a:t>
                      </a:r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>
                          <a:latin typeface="宋体"/>
                          <a:ea typeface="宋体"/>
                          <a:cs typeface="宋体"/>
                        </a:rPr>
                        <a:t>服务申请</a:t>
                      </a:r>
                      <a:endParaRPr lang="zh-CN" alt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服务申请</a:t>
                      </a:r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机构管理</a:t>
                      </a:r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商品标准管理</a:t>
                      </a:r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分润</a:t>
                      </a:r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分润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7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在线缴费</a:t>
                      </a:r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在线缴费</a:t>
                      </a:r>
                      <a:endParaRPr lang="zh-CN" altLang="en-US" sz="1400" dirty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宋体"/>
                          <a:ea typeface="宋体"/>
                          <a:cs typeface="宋体"/>
                        </a:rPr>
                        <a:t>计费管理</a:t>
                      </a:r>
                      <a:endParaRPr lang="zh-CN" altLang="en-US" sz="1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商品信息</a:t>
                      </a:r>
                      <a:r>
                        <a:rPr lang="en-US" altLang="en-US" sz="1400" dirty="0" smtClean="0"/>
                        <a:t>审核</a:t>
                      </a:r>
                      <a:endParaRPr lang="zh-CN" altLang="en-US" sz="1400" dirty="0" smtClean="0"/>
                    </a:p>
                  </a:txBody>
                  <a:tcPr anchor="ctr">
                    <a:lnR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4227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 defTabSz="914400">
              <a:buNone/>
            </a:pPr>
            <a:r>
              <a:rPr 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交易平台</a:t>
            </a:r>
            <a:r>
              <a:rPr lang="en-US" sz="32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功能简介</a:t>
            </a:r>
            <a:endParaRPr lang="en-US" sz="3200" b="1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9556398"/>
              </p:ext>
            </p:extLst>
          </p:nvPr>
        </p:nvGraphicFramePr>
        <p:xfrm>
          <a:off x="2133600" y="2209800"/>
          <a:ext cx="6096000" cy="3352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4400"/>
                <a:gridCol w="2590800"/>
                <a:gridCol w="2590800"/>
              </a:tblGrid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Hei"/>
                          <a:ea typeface="Hei"/>
                          <a:cs typeface="Hei"/>
                        </a:rPr>
                        <a:t>角色</a:t>
                      </a:r>
                      <a:endParaRPr lang="zh-CN" altLang="en-US" sz="2800" dirty="0">
                        <a:latin typeface="Hei"/>
                        <a:ea typeface="Hei"/>
                        <a:cs typeface="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运营商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供应商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5880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Hei"/>
                          <a:ea typeface="Hei"/>
                          <a:cs typeface="Hei"/>
                        </a:rPr>
                        <a:t>功</a:t>
                      </a:r>
                      <a:endParaRPr lang="en-US" altLang="zh-CN" sz="2800" b="1" dirty="0" smtClean="0">
                        <a:latin typeface="Hei"/>
                        <a:ea typeface="Hei"/>
                        <a:cs typeface="Hei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latin typeface="Hei"/>
                          <a:ea typeface="Hei"/>
                          <a:cs typeface="Hei"/>
                        </a:rPr>
                        <a:t>能</a:t>
                      </a:r>
                      <a:endParaRPr lang="en-US" altLang="zh-CN" sz="2800" b="1" dirty="0" smtClean="0">
                        <a:latin typeface="Hei"/>
                        <a:ea typeface="Hei"/>
                        <a:cs typeface="Hei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latin typeface="Hei"/>
                          <a:ea typeface="Hei"/>
                          <a:cs typeface="Hei"/>
                        </a:rPr>
                        <a:t>流</a:t>
                      </a:r>
                      <a:endParaRPr lang="en-US" altLang="zh-CN" sz="2800" b="1" dirty="0" smtClean="0">
                        <a:latin typeface="Hei"/>
                        <a:ea typeface="Hei"/>
                        <a:cs typeface="Hei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latin typeface="Hei"/>
                          <a:ea typeface="Hei"/>
                          <a:cs typeface="Hei"/>
                        </a:rPr>
                        <a:t>程</a:t>
                      </a:r>
                      <a:endParaRPr lang="zh-CN" altLang="en-US" sz="2800" b="1" dirty="0">
                        <a:latin typeface="Hei"/>
                        <a:ea typeface="Hei"/>
                        <a:cs typeface="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分类标准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表达标准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信息发布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上架销售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商品审核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线箭头连接符 4"/>
          <p:cNvCxnSpPr/>
          <p:nvPr/>
        </p:nvCxnSpPr>
        <p:spPr>
          <a:xfrm>
            <a:off x="4343400" y="3200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/>
          <p:nvPr/>
        </p:nvCxnSpPr>
        <p:spPr>
          <a:xfrm>
            <a:off x="4876800" y="3657600"/>
            <a:ext cx="2057400" cy="304800"/>
          </a:xfrm>
          <a:prstGeom prst="bentConnector3">
            <a:avLst>
              <a:gd name="adj1" fmla="val 993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6934200" y="43307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10800000" flipV="1">
            <a:off x="4800600" y="4876800"/>
            <a:ext cx="2133600" cy="381000"/>
          </a:xfrm>
          <a:prstGeom prst="bentConnector3">
            <a:avLst>
              <a:gd name="adj1" fmla="val 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57400" y="914400"/>
            <a:ext cx="6096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u="sng" dirty="0" smtClean="0"/>
              <a:t>商品管理功能（运营商）</a:t>
            </a:r>
            <a:endParaRPr kumimoji="1" lang="zh-CN" altLang="en-US" sz="3200" u="sng" dirty="0"/>
          </a:p>
        </p:txBody>
      </p:sp>
      <p:sp>
        <p:nvSpPr>
          <p:cNvPr id="15" name="文本框 14"/>
          <p:cNvSpPr txBox="1"/>
          <p:nvPr/>
        </p:nvSpPr>
        <p:spPr>
          <a:xfrm>
            <a:off x="2019300" y="1689100"/>
            <a:ext cx="62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商品库（</a:t>
            </a:r>
            <a:r>
              <a:rPr kumimoji="1" lang="en-US" altLang="en-US" dirty="0" smtClean="0">
                <a:latin typeface="+mn-ea"/>
              </a:rPr>
              <a:t>标准是公共的</a:t>
            </a:r>
            <a:r>
              <a:rPr kumimoji="1" lang="zh-CN" altLang="en-US" dirty="0" smtClean="0"/>
              <a:t>、商品是各自的）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4225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3950" y="2438400"/>
            <a:ext cx="7010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 dirty="0" smtClean="0">
                <a:ea typeface="+mj-ea"/>
                <a:cs typeface="+mj-cs"/>
              </a:rPr>
              <a:t>关于</a:t>
            </a:r>
            <a:r>
              <a:rPr kumimoji="1" lang="en-US" altLang="zh-CN" dirty="0" smtClean="0">
                <a:solidFill>
                  <a:srgbClr val="FF0000"/>
                </a:solidFill>
                <a:ea typeface="+mj-ea"/>
                <a:cs typeface="+mj-cs"/>
              </a:rPr>
              <a:t>CASPS</a:t>
            </a:r>
            <a:r>
              <a:rPr kumimoji="1" lang="en-US" altLang="zh-CN" dirty="0" smtClean="0">
                <a:ea typeface="+mj-ea"/>
                <a:cs typeface="+mj-cs"/>
              </a:rPr>
              <a:t>.CN</a:t>
            </a:r>
            <a:br>
              <a:rPr kumimoji="1" lang="en-US" altLang="zh-CN" dirty="0" smtClean="0">
                <a:ea typeface="+mj-ea"/>
                <a:cs typeface="+mj-cs"/>
              </a:rPr>
            </a:br>
            <a:r>
              <a:rPr lang="en-US" altLang="zh-CN" dirty="0" smtClean="0">
                <a:solidFill>
                  <a:srgbClr val="FF0000"/>
                </a:solidFill>
                <a:ea typeface="+mj-ea"/>
                <a:cs typeface="+mj-cs"/>
              </a:rPr>
              <a:t>C</a:t>
            </a:r>
            <a:r>
              <a:rPr lang="en-US" altLang="zh-CN" dirty="0" smtClean="0">
                <a:ea typeface="+mj-ea"/>
                <a:cs typeface="+mj-cs"/>
              </a:rPr>
              <a:t>hinese </a:t>
            </a:r>
            <a:r>
              <a:rPr lang="en-US" altLang="zh-CN" dirty="0">
                <a:solidFill>
                  <a:srgbClr val="FF0000"/>
                </a:solidFill>
                <a:ea typeface="+mj-ea"/>
                <a:cs typeface="+mj-cs"/>
              </a:rPr>
              <a:t>A</a:t>
            </a:r>
            <a:r>
              <a:rPr lang="en-US" altLang="zh-CN" dirty="0" smtClean="0">
                <a:ea typeface="+mj-ea"/>
                <a:cs typeface="+mj-cs"/>
              </a:rPr>
              <a:t>gricultural </a:t>
            </a:r>
            <a:r>
              <a:rPr lang="en-US" altLang="zh-CN" dirty="0">
                <a:solidFill>
                  <a:srgbClr val="FF0000"/>
                </a:solidFill>
                <a:ea typeface="+mj-ea"/>
                <a:cs typeface="+mj-cs"/>
              </a:rPr>
              <a:t>S</a:t>
            </a:r>
            <a:r>
              <a:rPr lang="en-US" altLang="zh-CN" dirty="0" smtClean="0">
                <a:ea typeface="+mj-ea"/>
                <a:cs typeface="+mj-cs"/>
              </a:rPr>
              <a:t>chool </a:t>
            </a:r>
            <a:r>
              <a:rPr lang="en-US" altLang="zh-CN" dirty="0">
                <a:ea typeface="+mj-ea"/>
                <a:cs typeface="+mj-cs"/>
              </a:rPr>
              <a:t>docking </a:t>
            </a:r>
            <a:r>
              <a:rPr lang="en-US" altLang="zh-CN" dirty="0" smtClean="0">
                <a:solidFill>
                  <a:srgbClr val="FF0000"/>
                </a:solidFill>
                <a:ea typeface="+mj-ea"/>
                <a:cs typeface="+mj-cs"/>
              </a:rPr>
              <a:t>P</a:t>
            </a:r>
            <a:r>
              <a:rPr lang="en-US" altLang="zh-CN" dirty="0" smtClean="0">
                <a:ea typeface="+mj-ea"/>
                <a:cs typeface="+mj-cs"/>
              </a:rPr>
              <a:t>ublic </a:t>
            </a:r>
            <a:r>
              <a:rPr lang="en-US" altLang="zh-CN" dirty="0" smtClean="0">
                <a:solidFill>
                  <a:srgbClr val="FF0000"/>
                </a:solidFill>
                <a:ea typeface="+mj-ea"/>
                <a:cs typeface="+mj-cs"/>
              </a:rPr>
              <a:t>S</a:t>
            </a:r>
            <a:r>
              <a:rPr lang="en-US" altLang="zh-CN" dirty="0" smtClean="0">
                <a:ea typeface="+mj-ea"/>
                <a:cs typeface="+mj-cs"/>
              </a:rPr>
              <a:t>ervice</a:t>
            </a:r>
            <a:br>
              <a:rPr lang="en-US" altLang="zh-CN" dirty="0" smtClean="0">
                <a:ea typeface="+mj-ea"/>
                <a:cs typeface="+mj-cs"/>
              </a:rPr>
            </a:br>
            <a:r>
              <a:rPr lang="en-US" altLang="zh-CN" dirty="0">
                <a:ea typeface="+mj-ea"/>
                <a:cs typeface="+mj-cs"/>
              </a:rPr>
              <a:t/>
            </a:r>
            <a:br>
              <a:rPr lang="en-US" altLang="zh-CN" dirty="0">
                <a:ea typeface="+mj-ea"/>
                <a:cs typeface="+mj-cs"/>
              </a:rPr>
            </a:br>
            <a:r>
              <a:rPr lang="zh-CN" altLang="en-US" dirty="0">
                <a:ea typeface="+mj-ea"/>
                <a:cs typeface="+mj-cs"/>
              </a:rPr>
              <a:t>中国农校对接公共服务</a:t>
            </a:r>
            <a:endParaRPr kumimoji="1" lang="zh-CN" alt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967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 defTabSz="914400">
              <a:buNone/>
            </a:pPr>
            <a:r>
              <a:rPr 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交易平台</a:t>
            </a:r>
            <a:r>
              <a:rPr lang="en-US" sz="32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功能简介</a:t>
            </a:r>
            <a:endParaRPr lang="en-US" sz="3200" b="1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9456367"/>
              </p:ext>
            </p:extLst>
          </p:nvPr>
        </p:nvGraphicFramePr>
        <p:xfrm>
          <a:off x="2133600" y="2209800"/>
          <a:ext cx="6096000" cy="3352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4400"/>
                <a:gridCol w="2590800"/>
                <a:gridCol w="2590800"/>
              </a:tblGrid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Hei"/>
                          <a:ea typeface="Hei"/>
                          <a:cs typeface="Hei"/>
                        </a:rPr>
                        <a:t>角色</a:t>
                      </a:r>
                      <a:endParaRPr lang="zh-CN" altLang="en-US" sz="2800" dirty="0">
                        <a:latin typeface="Hei"/>
                        <a:ea typeface="Hei"/>
                        <a:cs typeface="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运营商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供应商（商户）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58800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en-US" sz="2800" dirty="0" smtClean="0"/>
                        <a:t>功</a:t>
                      </a:r>
                    </a:p>
                    <a:p>
                      <a:pPr algn="ctr"/>
                      <a:r>
                        <a:rPr lang="en-US" altLang="en-US" sz="2800" dirty="0" smtClean="0"/>
                        <a:t>能</a:t>
                      </a:r>
                    </a:p>
                    <a:p>
                      <a:pPr algn="ctr"/>
                      <a:r>
                        <a:rPr lang="en-US" altLang="en-US" sz="2800" dirty="0" smtClean="0"/>
                        <a:t>流</a:t>
                      </a:r>
                    </a:p>
                    <a:p>
                      <a:pPr algn="ctr"/>
                      <a:r>
                        <a:rPr lang="en-US" altLang="en-US" sz="2800" dirty="0" smtClean="0"/>
                        <a:t>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入网注册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信息提交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商户审核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>
                          <a:latin typeface="宋体"/>
                          <a:ea typeface="宋体"/>
                          <a:cs typeface="宋体"/>
                        </a:rPr>
                        <a:t>功能配置</a:t>
                      </a:r>
                      <a:endParaRPr lang="zh-CN" altLang="en-US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风险管理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线箭头连接符 4"/>
          <p:cNvCxnSpPr/>
          <p:nvPr/>
        </p:nvCxnSpPr>
        <p:spPr>
          <a:xfrm>
            <a:off x="6934200" y="3200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4343400" y="43307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10800000" flipV="1">
            <a:off x="4800600" y="3810000"/>
            <a:ext cx="2133600" cy="381000"/>
          </a:xfrm>
          <a:prstGeom prst="bentConnector3">
            <a:avLst>
              <a:gd name="adj1" fmla="val 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57400" y="914400"/>
            <a:ext cx="5791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u="sng" dirty="0" smtClean="0"/>
              <a:t>商户管理功能</a:t>
            </a:r>
            <a:r>
              <a:rPr kumimoji="1" lang="zh-CN" altLang="en-US" sz="3200" u="sng" dirty="0"/>
              <a:t>（运营商</a:t>
            </a:r>
            <a:r>
              <a:rPr kumimoji="1" lang="zh-CN" altLang="en-US" sz="3200" u="sng" dirty="0" smtClean="0"/>
              <a:t>）</a:t>
            </a:r>
            <a:endParaRPr kumimoji="1" lang="zh-CN" altLang="en-US" sz="3200" u="sng" dirty="0"/>
          </a:p>
        </p:txBody>
      </p:sp>
      <p:cxnSp>
        <p:nvCxnSpPr>
          <p:cNvPr id="9" name="直线箭头连接符 8"/>
          <p:cNvCxnSpPr/>
          <p:nvPr/>
        </p:nvCxnSpPr>
        <p:spPr>
          <a:xfrm>
            <a:off x="4343400" y="4876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19300" y="1689100"/>
            <a:ext cx="62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商户库、诚信体系、入网审核、风控机制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50115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 defTabSz="914400">
              <a:buNone/>
            </a:pPr>
            <a:r>
              <a:rPr 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交易平台</a:t>
            </a:r>
            <a:r>
              <a:rPr lang="en-US" sz="32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功能简介</a:t>
            </a:r>
            <a:endParaRPr lang="en-US" sz="3200" b="1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7513121"/>
              </p:ext>
            </p:extLst>
          </p:nvPr>
        </p:nvGraphicFramePr>
        <p:xfrm>
          <a:off x="2133601" y="2209800"/>
          <a:ext cx="6096001" cy="3911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52729"/>
                <a:gridCol w="1169214"/>
                <a:gridCol w="1252729"/>
                <a:gridCol w="1169214"/>
                <a:gridCol w="1252115"/>
              </a:tblGrid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运营商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学校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供应商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物流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银行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58800">
                <a:tc rowSpan="6">
                  <a:txBody>
                    <a:bodyPr/>
                    <a:lstStyle/>
                    <a:p>
                      <a:pPr algn="dist"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全</a:t>
                      </a:r>
                      <a:endParaRPr lang="zh-CN" altLang="en-US" sz="2800" dirty="0"/>
                    </a:p>
                    <a:p>
                      <a:pPr algn="dist">
                        <a:lnSpc>
                          <a:spcPct val="120000"/>
                        </a:lnSpc>
                      </a:pPr>
                      <a:r>
                        <a:rPr lang="en-US" altLang="en-US" sz="2800" dirty="0" smtClean="0">
                          <a:latin typeface="宋体"/>
                          <a:ea typeface="宋体"/>
                          <a:cs typeface="宋体"/>
                        </a:rPr>
                        <a:t>程</a:t>
                      </a:r>
                      <a:endParaRPr lang="zh-CN" altLang="en-US" sz="2800" dirty="0">
                        <a:latin typeface="宋体"/>
                        <a:ea typeface="宋体"/>
                        <a:cs typeface="宋体"/>
                      </a:endParaRPr>
                    </a:p>
                    <a:p>
                      <a:pPr algn="dist"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监</a:t>
                      </a:r>
                      <a:endParaRPr lang="zh-CN" altLang="en-US" sz="2800" dirty="0"/>
                    </a:p>
                    <a:p>
                      <a:pPr algn="dist">
                        <a:lnSpc>
                          <a:spcPct val="120000"/>
                        </a:lnSpc>
                      </a:pPr>
                      <a:r>
                        <a:rPr lang="zh-CN" altLang="en-US" sz="2800" dirty="0" smtClean="0"/>
                        <a:t>管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采购订单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确认发货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收货确认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出库送货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 smtClean="0">
                          <a:latin typeface="宋体"/>
                          <a:ea typeface="宋体"/>
                          <a:cs typeface="宋体"/>
                        </a:rPr>
                        <a:t>结账申请</a:t>
                      </a:r>
                      <a:endParaRPr lang="zh-CN" altLang="en-US" sz="16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订单审核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货款结算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dist">
                        <a:lnSpc>
                          <a:spcPct val="120000"/>
                        </a:lnSpc>
                      </a:pP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到期结款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回款销帐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057400" y="914400"/>
            <a:ext cx="563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u="sng" dirty="0" smtClean="0"/>
              <a:t>交易服务功能</a:t>
            </a:r>
            <a:r>
              <a:rPr kumimoji="1" lang="zh-CN" altLang="en-US" sz="3200" u="sng" dirty="0" smtClean="0">
                <a:latin typeface="宋体"/>
                <a:ea typeface="宋体"/>
                <a:cs typeface="宋体"/>
              </a:rPr>
              <a:t>（</a:t>
            </a:r>
            <a:r>
              <a:rPr kumimoji="1" lang="en-US" altLang="en-US" sz="3200" u="sng" dirty="0" smtClean="0">
                <a:latin typeface="宋体"/>
                <a:ea typeface="宋体"/>
                <a:cs typeface="宋体"/>
              </a:rPr>
              <a:t>各方参入</a:t>
            </a:r>
            <a:r>
              <a:rPr kumimoji="1" lang="zh-CN" altLang="en-US" sz="3200" u="sng" dirty="0" smtClean="0">
                <a:latin typeface="宋体"/>
                <a:ea typeface="宋体"/>
                <a:cs typeface="宋体"/>
              </a:rPr>
              <a:t>）</a:t>
            </a:r>
            <a:endParaRPr kumimoji="1" lang="zh-CN" altLang="en-US" sz="3200" u="sng" dirty="0">
              <a:latin typeface="宋体"/>
              <a:ea typeface="宋体"/>
              <a:cs typeface="宋体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4495800" y="3048000"/>
            <a:ext cx="609600" cy="457200"/>
          </a:xfrm>
          <a:prstGeom prst="bentConnector3">
            <a:avLst>
              <a:gd name="adj1" fmla="val 1020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>
            <a:off x="5638800" y="3606800"/>
            <a:ext cx="609600" cy="457200"/>
          </a:xfrm>
          <a:prstGeom prst="bentConnector3">
            <a:avLst>
              <a:gd name="adj1" fmla="val 1020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483100" y="4191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5715000" y="4724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10800000" flipV="1">
            <a:off x="5715000" y="4851399"/>
            <a:ext cx="1828800" cy="457200"/>
          </a:xfrm>
          <a:prstGeom prst="bentConnector3">
            <a:avLst>
              <a:gd name="adj1" fmla="val 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019300" y="1689100"/>
            <a:ext cx="62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交易模式、交易监管、交易章程、安全机制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4495800" y="58674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1343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 defTabSz="914400">
              <a:buNone/>
            </a:pPr>
            <a:r>
              <a:rPr 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交易平台</a:t>
            </a:r>
            <a:r>
              <a:rPr lang="en-US" sz="32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功能简介</a:t>
            </a:r>
            <a:endParaRPr lang="en-US" sz="3200" b="1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57400" y="914400"/>
            <a:ext cx="563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u="sng" dirty="0" smtClean="0"/>
              <a:t>台账功能</a:t>
            </a:r>
            <a:r>
              <a:rPr kumimoji="1" lang="zh-CN" altLang="en-US" sz="3200" u="sng" dirty="0" smtClean="0">
                <a:latin typeface="宋体"/>
                <a:ea typeface="宋体"/>
                <a:cs typeface="宋体"/>
              </a:rPr>
              <a:t>（商户）</a:t>
            </a:r>
            <a:endParaRPr kumimoji="1" lang="zh-CN" altLang="en-US" sz="3200" u="sng" dirty="0">
              <a:latin typeface="宋体"/>
              <a:ea typeface="宋体"/>
              <a:cs typeface="宋体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8371263"/>
              </p:ext>
            </p:extLst>
          </p:nvPr>
        </p:nvGraphicFramePr>
        <p:xfrm>
          <a:off x="2133600" y="2209800"/>
          <a:ext cx="6096000" cy="3352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95130"/>
                <a:gridCol w="1490870"/>
                <a:gridCol w="1905000"/>
                <a:gridCol w="1905000"/>
              </a:tblGrid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400" dirty="0" smtClean="0"/>
                        <a:t>角色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运营商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学校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供应商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5880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Hei"/>
                          <a:ea typeface="Hei"/>
                          <a:cs typeface="Hei"/>
                        </a:rPr>
                        <a:t>功</a:t>
                      </a:r>
                      <a:endParaRPr lang="en-US" altLang="zh-CN" sz="2400" dirty="0" smtClean="0">
                        <a:latin typeface="Hei"/>
                        <a:ea typeface="Hei"/>
                        <a:cs typeface="Hei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Hei"/>
                          <a:ea typeface="Hei"/>
                          <a:cs typeface="Hei"/>
                        </a:rPr>
                        <a:t>能</a:t>
                      </a:r>
                      <a:endParaRPr lang="en-US" altLang="zh-CN" sz="2400" dirty="0" smtClean="0">
                        <a:latin typeface="Hei"/>
                        <a:ea typeface="Hei"/>
                        <a:cs typeface="Hei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Hei"/>
                          <a:ea typeface="Hei"/>
                          <a:cs typeface="Hei"/>
                        </a:rPr>
                        <a:t>项</a:t>
                      </a:r>
                      <a:endParaRPr lang="en-US" altLang="zh-CN" sz="2400" dirty="0" smtClean="0">
                        <a:latin typeface="Hei"/>
                        <a:ea typeface="Hei"/>
                        <a:cs typeface="Hei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latin typeface="Hei"/>
                          <a:ea typeface="Hei"/>
                          <a:cs typeface="Hei"/>
                        </a:rPr>
                        <a:t>目</a:t>
                      </a:r>
                      <a:endParaRPr lang="zh-CN" altLang="en-US" sz="2400" dirty="0">
                        <a:latin typeface="Hei"/>
                        <a:ea typeface="Hei"/>
                        <a:cs typeface="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统计分析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采购流水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供货流水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>
                          <a:latin typeface="+mn-ea"/>
                          <a:ea typeface="+mn-ea"/>
                        </a:rPr>
                        <a:t>风控监管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采购对账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供应对账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入网配置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付款通知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收款通知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>
                          <a:latin typeface="宋体"/>
                          <a:ea typeface="宋体"/>
                          <a:cs typeface="宋体"/>
                        </a:rPr>
                        <a:t>机构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分润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账目查询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账目查询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清分对账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4010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 defTabSz="914400">
              <a:buNone/>
            </a:pPr>
            <a:r>
              <a:rPr 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交易平台</a:t>
            </a:r>
            <a:r>
              <a:rPr lang="en-US" sz="32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功能简介</a:t>
            </a:r>
            <a:endParaRPr lang="en-US" sz="3200" b="1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57400" y="914400"/>
            <a:ext cx="617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u="sng" dirty="0" smtClean="0"/>
              <a:t>网店管理功能（商户）</a:t>
            </a:r>
            <a:endParaRPr kumimoji="1" lang="zh-CN" altLang="en-US" sz="3200" u="sng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90904039"/>
              </p:ext>
            </p:extLst>
          </p:nvPr>
        </p:nvGraphicFramePr>
        <p:xfrm>
          <a:off x="2133600" y="2209800"/>
          <a:ext cx="6096000" cy="3911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33400"/>
                <a:gridCol w="1524000"/>
                <a:gridCol w="4038600"/>
              </a:tblGrid>
              <a:tr h="5588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商户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>
                          <a:latin typeface="宋体"/>
                          <a:ea typeface="宋体"/>
                          <a:cs typeface="宋体"/>
                        </a:rPr>
                        <a:t>网店配置</a:t>
                      </a:r>
                      <a:endParaRPr lang="zh-CN" altLang="en-US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店标、介绍、导航等的基本配置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>
                          <a:latin typeface="宋体"/>
                          <a:ea typeface="宋体"/>
                          <a:cs typeface="宋体"/>
                        </a:rPr>
                        <a:t>网店</a:t>
                      </a:r>
                      <a:r>
                        <a:rPr lang="zh-CN" altLang="en-US" dirty="0" smtClean="0"/>
                        <a:t>模板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随时更换网店模板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招商求购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发布招商和求购信息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公告促销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发布公告及促销信息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橱窗设置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设置橱窗广告等信息内容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4599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 defTabSz="914400">
              <a:buNone/>
            </a:pPr>
            <a:r>
              <a:rPr 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交易平台</a:t>
            </a:r>
            <a:r>
              <a:rPr lang="en-US" sz="32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功能简介</a:t>
            </a:r>
            <a:endParaRPr lang="en-US" sz="3200" b="1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57400" y="914400"/>
            <a:ext cx="617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u="sng" dirty="0" smtClean="0"/>
              <a:t>运营管理功能</a:t>
            </a:r>
            <a:r>
              <a:rPr kumimoji="1" lang="zh-CN" altLang="en-US" sz="3200" u="sng" dirty="0"/>
              <a:t>（运营商</a:t>
            </a:r>
            <a:r>
              <a:rPr kumimoji="1" lang="zh-CN" altLang="en-US" sz="3200" u="sng" dirty="0" smtClean="0"/>
              <a:t>）</a:t>
            </a:r>
            <a:endParaRPr kumimoji="1" lang="zh-CN" altLang="en-US" sz="3200" u="sng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103697"/>
              </p:ext>
            </p:extLst>
          </p:nvPr>
        </p:nvGraphicFramePr>
        <p:xfrm>
          <a:off x="2133600" y="2209800"/>
          <a:ext cx="6096000" cy="3911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4400"/>
                <a:gridCol w="2590800"/>
                <a:gridCol w="2590800"/>
              </a:tblGrid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Hei"/>
                          <a:ea typeface="Hei"/>
                          <a:cs typeface="Hei"/>
                        </a:rPr>
                        <a:t>角色</a:t>
                      </a:r>
                      <a:endParaRPr lang="zh-CN" altLang="en-US" sz="2400" dirty="0">
                        <a:latin typeface="Hei"/>
                        <a:ea typeface="Hei"/>
                        <a:cs typeface="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一级机构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二级机构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58800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en-US" sz="2400" dirty="0" smtClean="0"/>
                        <a:t>功</a:t>
                      </a:r>
                    </a:p>
                    <a:p>
                      <a:pPr algn="ctr"/>
                      <a:r>
                        <a:rPr lang="en-US" altLang="en-US" sz="2400" dirty="0" smtClean="0"/>
                        <a:t>能</a:t>
                      </a:r>
                    </a:p>
                    <a:p>
                      <a:pPr algn="ctr"/>
                      <a:r>
                        <a:rPr lang="en-US" altLang="en-US" sz="2400" dirty="0" smtClean="0"/>
                        <a:t>划</a:t>
                      </a:r>
                    </a:p>
                    <a:p>
                      <a:pPr algn="ctr"/>
                      <a:r>
                        <a:rPr lang="en-US" altLang="en-US" sz="2400" dirty="0" smtClean="0"/>
                        <a:t>分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>
                          <a:latin typeface="宋体"/>
                          <a:ea typeface="宋体"/>
                          <a:cs typeface="宋体"/>
                        </a:rPr>
                        <a:t>网站</a:t>
                      </a:r>
                      <a:r>
                        <a:rPr lang="zh-CN" altLang="en-US" dirty="0" smtClean="0"/>
                        <a:t>管理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赋权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商品管理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商户管理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资金清算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交易监管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全局统计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资讯发布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广告管理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92206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 defTabSz="914400">
              <a:buNone/>
            </a:pPr>
            <a:r>
              <a:rPr 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交易平台</a:t>
            </a:r>
            <a:r>
              <a:rPr lang="en-US" sz="32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功能简介</a:t>
            </a:r>
            <a:endParaRPr lang="en-US" sz="3200" b="1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57400" y="914400"/>
            <a:ext cx="617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u="sng" dirty="0" smtClean="0"/>
              <a:t>功能演示（各方各角色）</a:t>
            </a:r>
            <a:endParaRPr kumimoji="1" lang="zh-CN" altLang="en-US" sz="3200" u="sng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8050158"/>
              </p:ext>
            </p:extLst>
          </p:nvPr>
        </p:nvGraphicFramePr>
        <p:xfrm>
          <a:off x="2133600" y="2209800"/>
          <a:ext cx="6096000" cy="3992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85800"/>
                <a:gridCol w="1524000"/>
                <a:gridCol w="3886200"/>
              </a:tblGrid>
              <a:tr h="5588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400" dirty="0" smtClean="0"/>
                        <a:t>演示项目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58800">
                <a:tc rowSpan="6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Hei"/>
                        <a:ea typeface="Hei"/>
                        <a:cs typeface="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一级运营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一级运营机构的各项管理功能演示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二级运营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二级运营机构的各项管理功能演示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网店管理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供应商的商品发布、网店、客户等管理操作的演示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定价管理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为不同学校设定不同的供货价格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>
                          <a:latin typeface="宋体"/>
                          <a:ea typeface="宋体"/>
                          <a:cs typeface="宋体"/>
                        </a:rPr>
                        <a:t>购销签约</a:t>
                      </a:r>
                      <a:endParaRPr lang="zh-CN" altLang="en-US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学校与供应商的在线购销关系建立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588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交易演示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采购订单及发货、收货等全程演示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5812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 defTabSz="914400">
              <a:buNone/>
            </a:pPr>
            <a:r>
              <a:rPr 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交易平台</a:t>
            </a:r>
            <a:r>
              <a:rPr lang="en-US" sz="32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功能简介</a:t>
            </a:r>
            <a:endParaRPr lang="en-US" sz="3200" b="1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2044" y="1662668"/>
            <a:ext cx="223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MALL.CASPS.CN</a:t>
            </a:r>
            <a:endParaRPr kumimoji="1"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47800" y="2830036"/>
            <a:ext cx="8771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交易商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注册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发布</a:t>
            </a:r>
            <a:endParaRPr kumimoji="1" lang="en-US" altLang="zh-CN" dirty="0" smtClean="0"/>
          </a:p>
          <a:p>
            <a:r>
              <a:rPr kumimoji="1" lang="zh-CN" altLang="en-US" dirty="0" smtClean="0"/>
              <a:t>订单</a:t>
            </a:r>
            <a:endParaRPr kumimoji="1" lang="en-US" altLang="zh-CN" dirty="0"/>
          </a:p>
          <a:p>
            <a:r>
              <a:rPr kumimoji="1" lang="zh-CN" altLang="en-US" dirty="0" smtClean="0"/>
              <a:t>发货</a:t>
            </a:r>
            <a:endParaRPr kumimoji="1" lang="en-US" altLang="zh-CN" dirty="0" smtClean="0"/>
          </a:p>
          <a:p>
            <a:r>
              <a:rPr kumimoji="1" lang="zh-CN" altLang="en-US" dirty="0" smtClean="0"/>
              <a:t>收货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网店</a:t>
            </a:r>
            <a:endParaRPr kumimoji="1" lang="en-US" altLang="zh-CN" dirty="0" smtClean="0"/>
          </a:p>
          <a:p>
            <a:r>
              <a:rPr kumimoji="1" lang="en-US" altLang="zh-CN" dirty="0" smtClean="0"/>
              <a:t>--- ---</a:t>
            </a:r>
          </a:p>
        </p:txBody>
      </p:sp>
      <p:cxnSp>
        <p:nvCxnSpPr>
          <p:cNvPr id="6" name="肘形连接符 5"/>
          <p:cNvCxnSpPr>
            <a:stCxn id="3" idx="2"/>
            <a:endCxn id="4" idx="0"/>
          </p:cNvCxnSpPr>
          <p:nvPr/>
        </p:nvCxnSpPr>
        <p:spPr>
          <a:xfrm rot="5400000">
            <a:off x="2070026" y="1940689"/>
            <a:ext cx="705703" cy="107299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97204" y="2829004"/>
            <a:ext cx="1107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二级运营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审批</a:t>
            </a:r>
            <a:endParaRPr kumimoji="1" lang="en-US" altLang="zh-CN" dirty="0" smtClean="0"/>
          </a:p>
          <a:p>
            <a:r>
              <a:rPr kumimoji="1" lang="zh-CN" altLang="en-US" dirty="0" smtClean="0"/>
              <a:t>审核</a:t>
            </a:r>
            <a:endParaRPr kumimoji="1" lang="en-US" altLang="zh-CN" dirty="0" smtClean="0"/>
          </a:p>
          <a:p>
            <a:r>
              <a:rPr kumimoji="1" lang="zh-CN" altLang="en-US" dirty="0" smtClean="0"/>
              <a:t>监管</a:t>
            </a:r>
            <a:endParaRPr kumimoji="1" lang="en-US" altLang="zh-CN" dirty="0" smtClean="0"/>
          </a:p>
          <a:p>
            <a:r>
              <a:rPr kumimoji="1" lang="zh-CN" altLang="en-US" dirty="0" smtClean="0"/>
              <a:t>统计</a:t>
            </a:r>
            <a:endParaRPr kumimoji="1" lang="en-US" altLang="zh-CN" dirty="0" smtClean="0"/>
          </a:p>
          <a:p>
            <a:r>
              <a:rPr kumimoji="1" lang="en-US" altLang="zh-CN" dirty="0" smtClean="0"/>
              <a:t>-- --</a:t>
            </a:r>
            <a:endParaRPr kumimoji="1" lang="zh-CN" altLang="en-US" dirty="0"/>
          </a:p>
        </p:txBody>
      </p:sp>
      <p:cxnSp>
        <p:nvCxnSpPr>
          <p:cNvPr id="11" name="肘形连接符 10"/>
          <p:cNvCxnSpPr>
            <a:stCxn id="3" idx="2"/>
            <a:endCxn id="9" idx="0"/>
          </p:cNvCxnSpPr>
          <p:nvPr/>
        </p:nvCxnSpPr>
        <p:spPr>
          <a:xfrm rot="5400000">
            <a:off x="2602952" y="2472583"/>
            <a:ext cx="704671" cy="817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124329" y="1670903"/>
            <a:ext cx="2029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PAY.CASPS.CN</a:t>
            </a:r>
            <a:endParaRPr kumimoji="1" lang="zh-CN" altLang="en-US" sz="2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886200" y="608568"/>
            <a:ext cx="2355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WWW.CASPS.CN</a:t>
            </a:r>
            <a:endParaRPr kumimoji="1" lang="zh-CN" altLang="en-US" sz="2400" b="1" dirty="0"/>
          </a:p>
        </p:txBody>
      </p:sp>
      <p:cxnSp>
        <p:nvCxnSpPr>
          <p:cNvPr id="19" name="肘形连接符 18"/>
          <p:cNvCxnSpPr>
            <a:stCxn id="17" idx="2"/>
            <a:endCxn id="3" idx="0"/>
          </p:cNvCxnSpPr>
          <p:nvPr/>
        </p:nvCxnSpPr>
        <p:spPr>
          <a:xfrm rot="5400000">
            <a:off x="3715478" y="314128"/>
            <a:ext cx="592435" cy="21046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7" idx="2"/>
            <a:endCxn id="16" idx="0"/>
          </p:cNvCxnSpPr>
          <p:nvPr/>
        </p:nvCxnSpPr>
        <p:spPr>
          <a:xfrm rot="16200000" flipH="1">
            <a:off x="5801106" y="333144"/>
            <a:ext cx="600670" cy="20748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591300" y="2831068"/>
            <a:ext cx="1107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二级运营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统计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监管</a:t>
            </a:r>
            <a:endParaRPr kumimoji="1" lang="en-US" altLang="zh-CN" dirty="0"/>
          </a:p>
          <a:p>
            <a:r>
              <a:rPr kumimoji="1" lang="zh-CN" altLang="en-US" dirty="0" smtClean="0"/>
              <a:t>审核</a:t>
            </a:r>
            <a:endParaRPr kumimoji="1" lang="en-US" altLang="zh-CN" dirty="0" smtClean="0"/>
          </a:p>
          <a:p>
            <a:r>
              <a:rPr kumimoji="1" lang="zh-CN" altLang="en-US" dirty="0" smtClean="0"/>
              <a:t>录入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配置</a:t>
            </a:r>
            <a:endParaRPr kumimoji="1" lang="en-US" altLang="zh-CN" dirty="0" smtClean="0"/>
          </a:p>
          <a:p>
            <a:r>
              <a:rPr kumimoji="1" lang="en-US" altLang="zh-CN" dirty="0" smtClean="0"/>
              <a:t>-- --</a:t>
            </a:r>
            <a:endParaRPr kumimoji="1"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7809637" y="2831068"/>
            <a:ext cx="8771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交易商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对账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结款</a:t>
            </a:r>
            <a:endParaRPr kumimoji="1" lang="en-US" altLang="zh-CN" dirty="0" smtClean="0"/>
          </a:p>
          <a:p>
            <a:r>
              <a:rPr kumimoji="1" lang="zh-CN" altLang="en-US" dirty="0" smtClean="0"/>
              <a:t>历史</a:t>
            </a:r>
            <a:endParaRPr kumimoji="1" lang="en-US" altLang="zh-CN" dirty="0" smtClean="0"/>
          </a:p>
          <a:p>
            <a:r>
              <a:rPr kumimoji="1" lang="zh-CN" altLang="en-US" dirty="0" smtClean="0"/>
              <a:t>统计</a:t>
            </a:r>
            <a:endParaRPr kumimoji="1" lang="en-US" altLang="zh-CN" dirty="0" smtClean="0"/>
          </a:p>
          <a:p>
            <a:r>
              <a:rPr kumimoji="1" lang="en-US" altLang="zh-CN" dirty="0" smtClean="0"/>
              <a:t>--- ---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581400" y="2831068"/>
            <a:ext cx="1107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一级运营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开通</a:t>
            </a:r>
            <a:endParaRPr kumimoji="1" lang="en-US" altLang="zh-CN" dirty="0" smtClean="0"/>
          </a:p>
          <a:p>
            <a:r>
              <a:rPr kumimoji="1" lang="zh-CN" altLang="en-US" dirty="0" smtClean="0"/>
              <a:t>风控</a:t>
            </a:r>
            <a:endParaRPr kumimoji="1" lang="en-US" altLang="zh-CN" dirty="0" smtClean="0"/>
          </a:p>
          <a:p>
            <a:r>
              <a:rPr kumimoji="1" lang="zh-CN" altLang="en-US" dirty="0" smtClean="0"/>
              <a:t>统计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赋权</a:t>
            </a:r>
            <a:endParaRPr kumimoji="1" lang="en-US" altLang="zh-CN" dirty="0" smtClean="0"/>
          </a:p>
          <a:p>
            <a:r>
              <a:rPr kumimoji="1" lang="en-US" altLang="zh-CN" dirty="0" smtClean="0"/>
              <a:t>--- ---</a:t>
            </a:r>
            <a:endParaRPr kumimoji="1" lang="zh-CN" altLang="en-US" dirty="0"/>
          </a:p>
        </p:txBody>
      </p:sp>
      <p:cxnSp>
        <p:nvCxnSpPr>
          <p:cNvPr id="26" name="肘形连接符 25"/>
          <p:cNvCxnSpPr>
            <a:stCxn id="3" idx="2"/>
            <a:endCxn id="24" idx="0"/>
          </p:cNvCxnSpPr>
          <p:nvPr/>
        </p:nvCxnSpPr>
        <p:spPr>
          <a:xfrm rot="16200000" flipH="1">
            <a:off x="3194018" y="1889687"/>
            <a:ext cx="706735" cy="117602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6" idx="2"/>
            <a:endCxn id="22" idx="0"/>
          </p:cNvCxnSpPr>
          <p:nvPr/>
        </p:nvCxnSpPr>
        <p:spPr>
          <a:xfrm rot="16200000" flipH="1">
            <a:off x="6792831" y="2478601"/>
            <a:ext cx="698500" cy="64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6" idx="2"/>
            <a:endCxn id="23" idx="0"/>
          </p:cNvCxnSpPr>
          <p:nvPr/>
        </p:nvCxnSpPr>
        <p:spPr>
          <a:xfrm rot="16200000" flipH="1">
            <a:off x="7344292" y="1927141"/>
            <a:ext cx="698500" cy="110935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486400" y="2831068"/>
            <a:ext cx="1107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一级运营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对账</a:t>
            </a:r>
            <a:endParaRPr kumimoji="1" lang="en-US" altLang="zh-CN" dirty="0" smtClean="0"/>
          </a:p>
          <a:p>
            <a:r>
              <a:rPr kumimoji="1" lang="zh-CN" altLang="en-US" dirty="0" smtClean="0"/>
              <a:t>清算</a:t>
            </a:r>
            <a:endParaRPr kumimoji="1" lang="en-US" altLang="zh-CN" dirty="0" smtClean="0"/>
          </a:p>
          <a:p>
            <a:r>
              <a:rPr kumimoji="1" lang="zh-CN" altLang="en-US" dirty="0" smtClean="0"/>
              <a:t>风控</a:t>
            </a:r>
            <a:endParaRPr kumimoji="1" lang="en-US" altLang="zh-CN" dirty="0" smtClean="0"/>
          </a:p>
          <a:p>
            <a:r>
              <a:rPr kumimoji="1" lang="zh-CN" altLang="en-US" dirty="0" smtClean="0"/>
              <a:t>统计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审批</a:t>
            </a:r>
            <a:endParaRPr kumimoji="1" lang="en-US" altLang="zh-CN" dirty="0" smtClean="0"/>
          </a:p>
          <a:p>
            <a:r>
              <a:rPr kumimoji="1" lang="en-US" altLang="zh-CN" dirty="0" smtClean="0"/>
              <a:t>--- ---</a:t>
            </a:r>
            <a:endParaRPr kumimoji="1" lang="zh-CN" altLang="en-US" dirty="0"/>
          </a:p>
        </p:txBody>
      </p:sp>
      <p:cxnSp>
        <p:nvCxnSpPr>
          <p:cNvPr id="37" name="肘形连接符 36"/>
          <p:cNvCxnSpPr>
            <a:stCxn id="16" idx="2"/>
            <a:endCxn id="35" idx="0"/>
          </p:cNvCxnSpPr>
          <p:nvPr/>
        </p:nvCxnSpPr>
        <p:spPr>
          <a:xfrm rot="5400000">
            <a:off x="6240382" y="1932585"/>
            <a:ext cx="698500" cy="109846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036643" y="58674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b="1" dirty="0" smtClean="0">
                <a:hlinkClick r:id="rId4"/>
              </a:rPr>
              <a:t>统一入口</a:t>
            </a:r>
            <a:endParaRPr kumimoji="1" lang="zh-CN" altLang="en-US" sz="28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324600" y="58674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b="1" dirty="0" smtClean="0">
                <a:hlinkClick r:id="rId5"/>
              </a:rPr>
              <a:t>统一入口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59976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 defTabSz="914400">
              <a:buNone/>
            </a:pPr>
            <a:r>
              <a:rPr 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交易平台</a:t>
            </a:r>
            <a:r>
              <a:rPr lang="en-US" sz="32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架构及技术</a:t>
            </a:r>
            <a:r>
              <a:rPr lang="zh-CN" altLang="en-US" sz="32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特点</a:t>
            </a:r>
            <a:endParaRPr lang="en-US" sz="3200" b="1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8800" y="685800"/>
            <a:ext cx="488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zh-CN" sz="3600" dirty="0" smtClean="0">
                <a:latin typeface="Impact"/>
                <a:ea typeface="Hei"/>
                <a:cs typeface="Impact"/>
              </a:rPr>
              <a:t> </a:t>
            </a:r>
            <a:r>
              <a:rPr kumimoji="1" lang="zh-CN" altLang="en-US" sz="3600" dirty="0" smtClean="0">
                <a:latin typeface="Hei"/>
                <a:ea typeface="Hei"/>
                <a:cs typeface="Hei"/>
              </a:rPr>
              <a:t>主要的技术及架构特点</a:t>
            </a:r>
            <a:endParaRPr kumimoji="1" lang="zh-CN" altLang="en-US" sz="3600" dirty="0">
              <a:latin typeface="Hei"/>
              <a:ea typeface="Hei"/>
              <a:cs typeface="He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9101" y="1739900"/>
            <a:ext cx="6921499" cy="373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dirty="0" smtClean="0"/>
              <a:t>1</a:t>
            </a:r>
            <a:r>
              <a:rPr lang="zh-CN" altLang="en-US" dirty="0"/>
              <a:t>、云架构：云模式的系统架构降低了各地二级运营机构的门户部署成本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>
              <a:lnSpc>
                <a:spcPct val="120000"/>
              </a:lnSpc>
            </a:pP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、交易链：通过交易链模式，为项目未来的社会化扩张提供了技术支撑的可能性。</a:t>
            </a:r>
          </a:p>
          <a:p>
            <a:pPr lvl="0">
              <a:lnSpc>
                <a:spcPct val="120000"/>
              </a:lnSpc>
            </a:pPr>
            <a:endParaRPr kumimoji="1"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、公共服务：系统以公共服务的方式构建各个功能模块，保持整体系统的独立性和运营定位的灵活性。</a:t>
            </a:r>
          </a:p>
          <a:p>
            <a:pPr lvl="0">
              <a:lnSpc>
                <a:spcPct val="120000"/>
              </a:lnSpc>
            </a:pPr>
            <a:endParaRPr kumimoji="1" lang="en-US" altLang="zh-CN" dirty="0" smtClean="0"/>
          </a:p>
          <a:p>
            <a:pPr lvl="0">
              <a:lnSpc>
                <a:spcPct val="120000"/>
              </a:lnSpc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、标准化：商品管理、商户管理、交易管理、物流协同等全部采用标准化机制保持整体的可扩展和业务统一性。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1680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 defTabSz="914400">
              <a:buNone/>
            </a:pPr>
            <a:r>
              <a:rPr lang="zh-CN" alt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解决方案需要完善的工作</a:t>
            </a:r>
            <a:endParaRPr lang="en-US" sz="3200" b="1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0200" y="685800"/>
            <a:ext cx="3497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zh-CN" sz="3600" dirty="0" smtClean="0">
                <a:latin typeface="Impact"/>
                <a:ea typeface="Hei"/>
                <a:cs typeface="Impact"/>
              </a:rPr>
              <a:t> </a:t>
            </a:r>
            <a:r>
              <a:rPr kumimoji="1" lang="zh-CN" altLang="en-US" sz="3600" dirty="0" smtClean="0">
                <a:latin typeface="Impact"/>
                <a:ea typeface="Hei"/>
                <a:cs typeface="Impact"/>
              </a:rPr>
              <a:t>需要完善的工作</a:t>
            </a:r>
            <a:endParaRPr kumimoji="1" lang="zh-CN" altLang="en-US" sz="3600" dirty="0">
              <a:latin typeface="Hei"/>
              <a:ea typeface="Hei"/>
              <a:cs typeface="He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9101" y="1739900"/>
            <a:ext cx="6921499" cy="373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ERP</a:t>
            </a:r>
            <a:r>
              <a:rPr lang="zh-CN" altLang="en-US" dirty="0" smtClean="0"/>
              <a:t>集成：</a:t>
            </a:r>
            <a:endParaRPr lang="en-US" altLang="zh-CN" dirty="0" smtClean="0"/>
          </a:p>
          <a:p>
            <a:pPr lvl="0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系统的集成，需要进一步分析需求，并进行接口开发。</a:t>
            </a:r>
            <a:endParaRPr lang="en-US" altLang="zh-CN" dirty="0" smtClean="0"/>
          </a:p>
          <a:p>
            <a:pPr lvl="0">
              <a:lnSpc>
                <a:spcPct val="120000"/>
              </a:lnSpc>
            </a:pP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 smtClean="0"/>
              <a:t>、统计分析：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提供给政府机构或运营商的统计分析功能需要二次研发。</a:t>
            </a:r>
            <a:endParaRPr lang="zh-CN" altLang="en-US" dirty="0"/>
          </a:p>
          <a:p>
            <a:pPr lvl="0">
              <a:lnSpc>
                <a:spcPct val="120000"/>
              </a:lnSpc>
            </a:pPr>
            <a:endParaRPr kumimoji="1"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/>
              <a:t>3</a:t>
            </a:r>
            <a:r>
              <a:rPr lang="zh-CN" altLang="en-US" dirty="0" smtClean="0"/>
              <a:t>、其他跟踪升级：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结合实际运营情况进行的持续跟踪升级工作。</a:t>
            </a:r>
            <a:endParaRPr lang="zh-CN" altLang="en-US" dirty="0"/>
          </a:p>
          <a:p>
            <a:pPr lvl="0">
              <a:lnSpc>
                <a:spcPct val="120000"/>
              </a:lnSpc>
            </a:pPr>
            <a:endParaRPr kumimoji="1" lang="en-US" altLang="zh-CN" dirty="0" smtClean="0"/>
          </a:p>
          <a:p>
            <a:pPr lvl="0">
              <a:lnSpc>
                <a:spcPct val="120000"/>
              </a:lnSpc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、金融集成：</a:t>
            </a:r>
            <a:endParaRPr kumimoji="1" lang="en-US" altLang="zh-CN" dirty="0" smtClean="0"/>
          </a:p>
          <a:p>
            <a:pPr lvl="0">
              <a:lnSpc>
                <a:spcPct val="120000"/>
              </a:lnSpc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zh-CN" altLang="en-US" dirty="0" smtClean="0"/>
              <a:t>根据项目要求进行的金融系统接口集成。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0864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lang="en-US" sz="1800" b="0" i="0">
                <a:latin typeface="Hei"/>
                <a:ea typeface="Hei"/>
                <a:cs typeface="Hei"/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lang="en-US" sz="1800" b="0" i="0">
                <a:latin typeface="Hei"/>
                <a:ea typeface="Hei"/>
                <a:cs typeface="Hei"/>
              </a:rPr>
              <a:t>  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7000" b="1" i="0" dirty="0">
                <a:solidFill>
                  <a:srgbClr val="65B131"/>
                </a:solidFill>
                <a:latin typeface="Hei"/>
                <a:ea typeface="Hei"/>
                <a:cs typeface="Hei"/>
              </a:rPr>
              <a:t>3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000" b="0" cap="none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Hei"/>
                <a:ea typeface="Hei"/>
                <a:cs typeface="Hei"/>
              </a:rPr>
              <a:t>服务</a:t>
            </a:r>
            <a:r>
              <a:rPr lang="en-US" sz="4000" b="0" i="0" cap="none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Hei"/>
                <a:ea typeface="Hei"/>
                <a:cs typeface="Hei"/>
              </a:rPr>
              <a:t>及其他</a:t>
            </a:r>
            <a:endParaRPr lang="en-US" sz="4000" b="0" i="0" cap="none" dirty="0">
              <a:solidFill>
                <a:schemeClr val="tx1">
                  <a:lumMod val="90000"/>
                  <a:lumOff val="10000"/>
                </a:schemeClr>
              </a:solidFill>
              <a:latin typeface="Hei"/>
              <a:ea typeface="Hei"/>
              <a:cs typeface="Hei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en-US" sz="1700" b="1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Hei"/>
                <a:ea typeface="Hei"/>
                <a:cs typeface="Hei"/>
              </a:rPr>
              <a:t>运营</a:t>
            </a:r>
            <a:r>
              <a:rPr lang="zh-CN" altLang="en-US" sz="1700" b="1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Hei"/>
                <a:ea typeface="Hei"/>
                <a:cs typeface="Hei"/>
              </a:rPr>
              <a:t>建议、服务承诺等</a:t>
            </a:r>
            <a:endParaRPr lang="en-US" altLang="zh-CN" sz="1700" b="1" dirty="0">
              <a:solidFill>
                <a:srgbClr val="262626">
                  <a:lumMod val="65000"/>
                  <a:lumOff val="25000"/>
                </a:srgbClr>
              </a:solidFill>
              <a:latin typeface="Hei"/>
              <a:ea typeface="Hei"/>
              <a:cs typeface="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buNone/>
            </a:pPr>
            <a:r>
              <a:rPr lang="en-US" sz="4000" b="1" dirty="0" smtClean="0">
                <a:solidFill>
                  <a:srgbClr val="262626">
                    <a:lumMod val="85000"/>
                    <a:lumOff val="15000"/>
                  </a:srgbClr>
                </a:solidFill>
                <a:latin typeface="Hei"/>
                <a:ea typeface="Hei"/>
                <a:cs typeface="Hei"/>
              </a:rPr>
              <a:t>方案说明</a:t>
            </a:r>
            <a:endParaRPr lang="en-US" sz="4000" b="0" i="0" dirty="0">
              <a:solidFill>
                <a:srgbClr val="262626">
                  <a:lumMod val="50000"/>
                  <a:lumOff val="50000"/>
                </a:srgbClr>
              </a:solidFill>
              <a:latin typeface="Hei"/>
              <a:ea typeface="Hei"/>
              <a:cs typeface="He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2971800"/>
            <a:ext cx="7239000" cy="1588"/>
          </a:xfrm>
          <a:prstGeom prst="line">
            <a:avLst/>
          </a:prstGeom>
          <a:ln w="47625">
            <a:solidFill>
              <a:srgbClr val="E4E4E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711" y="5127978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 defTabSz="914400">
              <a:buNone/>
            </a:pPr>
            <a:r>
              <a:rPr lang="en-US" sz="2000" b="1" i="0" dirty="0">
                <a:solidFill>
                  <a:srgbClr val="262626">
                    <a:lumMod val="75000"/>
                    <a:lumOff val="25000"/>
                  </a:srgbClr>
                </a:solidFill>
                <a:latin typeface="Hei"/>
                <a:ea typeface="Hei"/>
                <a:cs typeface="Hei"/>
              </a:rPr>
              <a:t>我</a:t>
            </a:r>
            <a:r>
              <a:rPr lang="en-US" sz="2000" b="1" i="0" dirty="0" smtClean="0">
                <a:solidFill>
                  <a:srgbClr val="262626">
                    <a:lumMod val="75000"/>
                    <a:lumOff val="25000"/>
                  </a:srgbClr>
                </a:solidFill>
                <a:latin typeface="Hei"/>
                <a:ea typeface="Hei"/>
                <a:cs typeface="Hei"/>
              </a:rPr>
              <a:t>们务必要搞清楚的几件事情</a:t>
            </a:r>
            <a:endParaRPr lang="en-US" sz="2000" b="1" i="0" dirty="0">
              <a:solidFill>
                <a:srgbClr val="262626">
                  <a:lumMod val="75000"/>
                  <a:lumOff val="25000"/>
                </a:srgbClr>
              </a:solidFill>
              <a:latin typeface="Hei"/>
              <a:ea typeface="Hei"/>
              <a:cs typeface="He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86800" y="528448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lang="en-US" sz="1800" b="0" i="0">
                <a:solidFill>
                  <a:srgbClr val="FF6600"/>
                </a:solidFill>
                <a:latin typeface="Hei"/>
                <a:ea typeface="Hei"/>
                <a:cs typeface="Hei"/>
              </a:rPr>
              <a:t>          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85800" y="1557456"/>
            <a:ext cx="2057400" cy="2708434"/>
            <a:chOff x="762000" y="1557456"/>
            <a:chExt cx="2057400" cy="2708434"/>
          </a:xfrm>
        </p:grpSpPr>
        <p:sp>
          <p:nvSpPr>
            <p:cNvPr id="6" name="Oval 5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gradFill flip="none" rotWithShape="1">
              <a:gsLst>
                <a:gs pos="0">
                  <a:srgbClr val="F39C29"/>
                </a:gs>
                <a:gs pos="50000">
                  <a:srgbClr val="F7931D"/>
                </a:gs>
                <a:gs pos="100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>
                  <a:latin typeface="Hei"/>
                  <a:ea typeface="Hei"/>
                  <a:cs typeface="Hei"/>
                </a:rPr>
                <a:t>         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1392" y="1557456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>
                <a:buNone/>
              </a:pPr>
              <a:r>
                <a:rPr lang="en-US" sz="17000" b="1" i="0" dirty="0">
                  <a:solidFill>
                    <a:srgbClr val="F26200"/>
                  </a:solidFill>
                  <a:latin typeface="Hei"/>
                  <a:ea typeface="Hei"/>
                  <a:cs typeface="Hei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3416" y="2666898"/>
              <a:ext cx="1931160" cy="68326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 defTabSz="914400">
                <a:lnSpc>
                  <a:spcPct val="80000"/>
                </a:lnSpc>
                <a:buNone/>
              </a:pPr>
              <a:endParaRPr lang="en-US" sz="2400" b="1" dirty="0" smtClean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Hei"/>
                <a:ea typeface="Hei"/>
                <a:cs typeface="Hei"/>
              </a:endParaRPr>
            </a:p>
            <a:p>
              <a:pPr algn="ctr" defTabSz="914400">
                <a:lnSpc>
                  <a:spcPct val="80000"/>
                </a:lnSpc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Hei"/>
                  <a:ea typeface="Hei"/>
                  <a:cs typeface="Hei"/>
                </a:rPr>
                <a:t>项目</a:t>
              </a:r>
              <a:r>
                <a:rPr lang="en-US" altLang="en-US" sz="2400" b="1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Hei"/>
                  <a:ea typeface="Hei"/>
                  <a:cs typeface="Hei"/>
                </a:rPr>
                <a:t>理解</a:t>
              </a:r>
              <a:endParaRPr lang="en-US" sz="2400" b="1" dirty="0" smtClean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Hei"/>
                <a:ea typeface="Hei"/>
                <a:cs typeface="Hei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07328" y="199235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>
                  <a:latin typeface="Hei"/>
                  <a:ea typeface="Hei"/>
                  <a:cs typeface="Hei"/>
                </a:rPr>
                <a:t>       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05200" y="1591943"/>
            <a:ext cx="2057400" cy="2708434"/>
            <a:chOff x="3543300" y="1591943"/>
            <a:chExt cx="2057400" cy="2708434"/>
          </a:xfrm>
        </p:grpSpPr>
        <p:sp>
          <p:nvSpPr>
            <p:cNvPr id="4" name="Oval 3"/>
            <p:cNvSpPr/>
            <p:nvPr/>
          </p:nvSpPr>
          <p:spPr>
            <a:xfrm>
              <a:off x="3543300" y="1946209"/>
              <a:ext cx="2057400" cy="2057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rgbClr val="399ECB"/>
                </a:gs>
                <a:gs pos="100000">
                  <a:srgbClr val="0077D0"/>
                </a:gs>
              </a:gsLst>
              <a:path path="circle">
                <a:fillToRect l="50000" t="50000" r="50000" b="50000"/>
              </a:path>
            </a:gradFill>
            <a:ln w="82550">
              <a:noFill/>
            </a:ln>
            <a:effectLst>
              <a:outerShdw blurRad="1270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>
                  <a:latin typeface="Hei"/>
                  <a:ea typeface="Hei"/>
                  <a:cs typeface="Hei"/>
                </a:rPr>
                <a:t>           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968" y="1591943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>
                <a:buNone/>
              </a:pPr>
              <a:r>
                <a:rPr lang="en-US" sz="17000" b="1" i="0">
                  <a:solidFill>
                    <a:srgbClr val="2A7A9E"/>
                  </a:solidFill>
                  <a:latin typeface="Hei"/>
                  <a:ea typeface="Hei"/>
                  <a:cs typeface="Hei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01872" y="2701385"/>
              <a:ext cx="1931160" cy="6656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 defTabSz="914400">
                <a:lnSpc>
                  <a:spcPct val="80000"/>
                </a:lnSpc>
                <a:buNone/>
              </a:pPr>
              <a:endParaRPr lang="en-US" sz="2300" b="1" i="0" dirty="0" smtClean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Hei"/>
                <a:ea typeface="Hei"/>
                <a:cs typeface="Hei"/>
              </a:endParaRPr>
            </a:p>
            <a:p>
              <a:pPr algn="ctr" defTabSz="914400">
                <a:lnSpc>
                  <a:spcPct val="80000"/>
                </a:lnSpc>
                <a:buNone/>
              </a:pPr>
              <a:r>
                <a:rPr lang="en-US" sz="2300" b="1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Hei"/>
                  <a:ea typeface="Hei"/>
                  <a:cs typeface="Hei"/>
                </a:rPr>
                <a:t>业务架构</a:t>
              </a:r>
              <a:endParaRPr lang="en-US" sz="2300" b="1" i="0" dirty="0" smtClean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Hei"/>
                <a:ea typeface="Hei"/>
                <a:cs typeface="Hei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782124" y="198863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>
                  <a:latin typeface="Hei"/>
                  <a:ea typeface="Hei"/>
                  <a:cs typeface="Hei"/>
                </a:rPr>
                <a:t>      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00800" y="1587511"/>
            <a:ext cx="2057400" cy="2708434"/>
            <a:chOff x="6324600" y="1587511"/>
            <a:chExt cx="2057400" cy="2708434"/>
          </a:xfrm>
        </p:grpSpPr>
        <p:sp>
          <p:nvSpPr>
            <p:cNvPr id="5" name="Oval 4"/>
            <p:cNvSpPr/>
            <p:nvPr/>
          </p:nvSpPr>
          <p:spPr>
            <a:xfrm>
              <a:off x="6324600" y="1953643"/>
              <a:ext cx="2057400" cy="2057400"/>
            </a:xfrm>
            <a:prstGeom prst="ellipse">
              <a:avLst/>
            </a:prstGeom>
            <a:gradFill flip="none" rotWithShape="1">
              <a:gsLst>
                <a:gs pos="5000">
                  <a:srgbClr val="84D830"/>
                </a:gs>
                <a:gs pos="48000">
                  <a:srgbClr val="7BCF27"/>
                </a:gs>
                <a:gs pos="100000">
                  <a:srgbClr val="56901C"/>
                </a:gs>
              </a:gsLst>
              <a:path path="circle">
                <a:fillToRect l="50000" t="50000" r="50000" b="50000"/>
              </a:path>
              <a:tileRect/>
            </a:gradFill>
            <a:ln w="5080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>
                  <a:latin typeface="Hei"/>
                  <a:ea typeface="Hei"/>
                  <a:cs typeface="Hei"/>
                </a:rPr>
                <a:t>         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21604" y="1587511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400">
                <a:buNone/>
              </a:pPr>
              <a:r>
                <a:rPr lang="en-US" sz="17000" b="1" i="0" dirty="0">
                  <a:solidFill>
                    <a:srgbClr val="65B131"/>
                  </a:solidFill>
                  <a:latin typeface="Hei"/>
                  <a:ea typeface="Hei"/>
                  <a:cs typeface="Hei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11810" y="2674651"/>
              <a:ext cx="1931160" cy="6656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 defTabSz="914400">
                <a:lnSpc>
                  <a:spcPct val="80000"/>
                </a:lnSpc>
                <a:buNone/>
              </a:pPr>
              <a:endParaRPr lang="en-US" sz="2300" b="1" i="0" dirty="0" smtClean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Hei"/>
                <a:ea typeface="Hei"/>
                <a:cs typeface="Hei"/>
              </a:endParaRPr>
            </a:p>
            <a:p>
              <a:pPr algn="ctr" defTabSz="914400">
                <a:lnSpc>
                  <a:spcPct val="80000"/>
                </a:lnSpc>
                <a:buNone/>
              </a:pPr>
              <a:r>
                <a:rPr lang="en-US" sz="2300" b="1" dirty="0" smtClean="0">
                  <a:solidFill>
                    <a:schemeClr val="bg1"/>
                  </a:solidFill>
                  <a:effectLst>
                    <a:outerShdw blurRad="50800" dist="25400" dir="5400000" algn="t">
                      <a:prstClr val="black">
                        <a:alpha val="15000"/>
                      </a:prstClr>
                    </a:outerShdw>
                  </a:effectLst>
                  <a:latin typeface="Hei"/>
                  <a:ea typeface="Hei"/>
                  <a:cs typeface="Hei"/>
                </a:rPr>
                <a:t>服务及其他</a:t>
              </a:r>
              <a:endParaRPr lang="en-US" sz="2300" b="1" i="0" dirty="0" smtClean="0">
                <a:solidFill>
                  <a:schemeClr val="bg1"/>
                </a:solidFill>
                <a:effectLst>
                  <a:outerShdw blurRad="50800" dist="25400" dir="5400000" algn="t">
                    <a:prstClr val="black">
                      <a:alpha val="15000"/>
                    </a:prstClr>
                  </a:outerShdw>
                </a:effectLst>
                <a:latin typeface="Hei"/>
                <a:ea typeface="Hei"/>
                <a:cs typeface="Hei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569928" y="2005362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buNone/>
              </a:pPr>
              <a:r>
                <a:rPr lang="en-US" sz="1800" b="0" i="0">
                  <a:latin typeface="Hei"/>
                  <a:ea typeface="Hei"/>
                  <a:cs typeface="Hei"/>
                </a:rPr>
                <a:t>       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en-US" altLang="zh-CN" sz="4000" u="sng" dirty="0" smtClean="0">
                <a:latin typeface="Hei"/>
                <a:ea typeface="Hei"/>
                <a:cs typeface="Hei"/>
              </a:rPr>
              <a:t>CASPS.CN</a:t>
            </a:r>
            <a:endParaRPr kumimoji="1" lang="zh-CN" altLang="en-US" sz="4000" u="sng" dirty="0">
              <a:latin typeface="Hei"/>
              <a:ea typeface="Hei"/>
              <a:cs typeface="Hei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85800" y="2438400"/>
            <a:ext cx="2133600" cy="205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000" b="1" dirty="0" smtClean="0">
                <a:latin typeface="Heiti SC Medium"/>
                <a:ea typeface="Heiti SC Medium"/>
                <a:cs typeface="Heiti SC Medium"/>
              </a:rPr>
              <a:t>实施时间</a:t>
            </a:r>
            <a:endParaRPr kumimoji="1" lang="zh-CN" altLang="en-US" sz="6000" b="1" dirty="0">
              <a:latin typeface="Heiti SC Medium"/>
              <a:ea typeface="Heiti SC Medium"/>
              <a:cs typeface="Heiti SC Medium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03650" y="3962400"/>
            <a:ext cx="5111750" cy="243840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满足一期工程的交易、支付、资金清算、监管、运营管理等需求；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在系统和硬件环境齐备的情况下</a:t>
            </a:r>
            <a:endParaRPr kumimoji="1" lang="en-US" altLang="zh-CN" sz="1800" dirty="0" smtClean="0"/>
          </a:p>
        </p:txBody>
      </p:sp>
      <p:sp>
        <p:nvSpPr>
          <p:cNvPr id="6" name="TextBox 4"/>
          <p:cNvSpPr txBox="1"/>
          <p:nvPr/>
        </p:nvSpPr>
        <p:spPr>
          <a:xfrm>
            <a:off x="3810000" y="1066800"/>
            <a:ext cx="5334000" cy="236964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l" defTabSz="914400">
              <a:buNone/>
            </a:pPr>
            <a:r>
              <a:rPr lang="en-US" sz="4400" b="1" i="0" dirty="0" smtClean="0">
                <a:solidFill>
                  <a:srgbClr val="7BCF27"/>
                </a:solidFill>
                <a:latin typeface="Hei"/>
                <a:ea typeface="Hei"/>
                <a:cs typeface="Hei"/>
              </a:rPr>
              <a:t>最快一个月部署完成</a:t>
            </a:r>
            <a:endParaRPr lang="en-US" sz="4400" b="1" i="0" dirty="0">
              <a:solidFill>
                <a:srgbClr val="7BCF27"/>
              </a:solidFill>
              <a:latin typeface="Hei"/>
              <a:ea typeface="Hei"/>
              <a:cs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5865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en-US" altLang="zh-CN" sz="4000" u="sng" dirty="0" smtClean="0">
                <a:latin typeface="Hei"/>
                <a:ea typeface="Hei"/>
                <a:cs typeface="Hei"/>
              </a:rPr>
              <a:t>CASPS.CN</a:t>
            </a:r>
            <a:endParaRPr kumimoji="1" lang="zh-CN" altLang="en-US" sz="4000" u="sng" dirty="0">
              <a:latin typeface="Hei"/>
              <a:ea typeface="Hei"/>
              <a:cs typeface="Hei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85800" y="2438400"/>
            <a:ext cx="2133600" cy="205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000" b="1" dirty="0" smtClean="0">
                <a:latin typeface="Heiti SC Medium"/>
                <a:ea typeface="Heiti SC Medium"/>
                <a:cs typeface="Heiti SC Medium"/>
              </a:rPr>
              <a:t>维护服务</a:t>
            </a:r>
            <a:endParaRPr kumimoji="1" lang="zh-CN" altLang="en-US" sz="6000" b="1" dirty="0">
              <a:latin typeface="Heiti SC Medium"/>
              <a:ea typeface="Heiti SC Medium"/>
              <a:cs typeface="Heiti SC Medium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03650" y="3733800"/>
            <a:ext cx="5111750" cy="243840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试运行期间、发生重大问题时，提供</a:t>
            </a:r>
            <a:r>
              <a:rPr kumimoji="1" lang="en-US" altLang="zh-CN" sz="1800" dirty="0" smtClean="0"/>
              <a:t>24</a:t>
            </a:r>
            <a:r>
              <a:rPr kumimoji="1" lang="zh-CN" altLang="en-US" sz="1800" dirty="0" smtClean="0"/>
              <a:t>小时现场服务；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日常维护及一般问题，通过远程服务处理和解决问题。</a:t>
            </a:r>
            <a:endParaRPr kumimoji="1" lang="en-US" altLang="zh-CN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3810000" y="1066800"/>
            <a:ext cx="5334000" cy="236964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l" defTabSz="914400">
              <a:buNone/>
            </a:pPr>
            <a:r>
              <a:rPr lang="en-US" sz="4400" b="1" i="0" dirty="0" smtClean="0">
                <a:solidFill>
                  <a:srgbClr val="7BCF27"/>
                </a:solidFill>
                <a:latin typeface="Hei"/>
                <a:ea typeface="Hei"/>
                <a:cs typeface="Hei"/>
              </a:rPr>
              <a:t>远程</a:t>
            </a:r>
            <a:r>
              <a:rPr lang="en-US" sz="4400" b="1" dirty="0" smtClean="0">
                <a:solidFill>
                  <a:srgbClr val="7BCF27"/>
                </a:solidFill>
                <a:latin typeface="Hei"/>
                <a:ea typeface="Hei"/>
                <a:cs typeface="Hei"/>
              </a:rPr>
              <a:t> + </a:t>
            </a:r>
            <a:r>
              <a:rPr lang="en-US" sz="4400" b="1" i="0" dirty="0" smtClean="0">
                <a:solidFill>
                  <a:srgbClr val="7BCF27"/>
                </a:solidFill>
                <a:latin typeface="Hei"/>
                <a:ea typeface="Hei"/>
                <a:cs typeface="Hei"/>
              </a:rPr>
              <a:t>现场服务</a:t>
            </a:r>
            <a:endParaRPr lang="en-US" sz="4400" b="1" i="0" dirty="0">
              <a:solidFill>
                <a:srgbClr val="7BCF27"/>
              </a:solidFill>
              <a:latin typeface="Hei"/>
              <a:ea typeface="Hei"/>
              <a:cs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667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46014" y="2450815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 defTabSz="914400">
              <a:buNone/>
            </a:pPr>
            <a:r>
              <a:rPr lang="zh-CN" altLang="en-US" sz="3200" b="1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运营参考建议</a:t>
            </a:r>
            <a:endParaRPr lang="en-US" sz="3200" b="1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2296031"/>
              </p:ext>
            </p:extLst>
          </p:nvPr>
        </p:nvGraphicFramePr>
        <p:xfrm>
          <a:off x="1524000" y="1397000"/>
          <a:ext cx="7391401" cy="347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6172201"/>
              </a:tblGrid>
              <a:tr h="579967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运营方案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内容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57996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组织架构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系统运维、业务运维、会计清算、风险控制、渠道、客服、预付卡事业部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57996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运营体系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二级运营架构、运营管理、培训及服务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57996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计费模式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计费项目、收费标准、服务申请形式、自成长机制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57996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运营计划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可执行的营销计划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57996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VI</a:t>
                      </a:r>
                      <a:r>
                        <a:rPr lang="zh-CN" altLang="en-US" sz="1400" dirty="0" smtClean="0"/>
                        <a:t>及其他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域名、</a:t>
                      </a:r>
                      <a:r>
                        <a:rPr lang="en-US" altLang="zh-CN" sz="1400" dirty="0" smtClean="0"/>
                        <a:t>LOGO</a:t>
                      </a:r>
                      <a:r>
                        <a:rPr lang="zh-CN" altLang="en-US" sz="1400" dirty="0" smtClean="0"/>
                        <a:t>、理念、广告等</a:t>
                      </a:r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5216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 algn="l" defTabSz="914400">
              <a:lnSpc>
                <a:spcPct val="87000"/>
              </a:lnSpc>
              <a:spcBef>
                <a:spcPts val="0"/>
              </a:spcBef>
              <a:buNone/>
            </a:pPr>
            <a:r>
              <a:rPr lang="en-US" sz="4400" b="0" i="0">
                <a:solidFill>
                  <a:srgbClr val="92D050"/>
                </a:solidFill>
                <a:latin typeface="Hei"/>
                <a:ea typeface="Hei"/>
                <a:cs typeface="Hei"/>
              </a:rPr>
              <a:t/>
            </a:r>
            <a:br>
              <a:rPr lang="en-US" sz="4400" b="0" i="0">
                <a:solidFill>
                  <a:srgbClr val="92D050"/>
                </a:solidFill>
                <a:latin typeface="Hei"/>
                <a:ea typeface="Hei"/>
                <a:cs typeface="Hei"/>
              </a:rPr>
            </a:br>
            <a:r>
              <a:rPr lang="en-US" sz="5600" b="1" i="0">
                <a:solidFill>
                  <a:srgbClr val="92D050"/>
                </a:solidFill>
                <a:latin typeface="Hei"/>
                <a:ea typeface="Hei"/>
                <a:cs typeface="Hei"/>
              </a:rPr>
              <a:t>您感觉如何？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  <a:latin typeface="Hei"/>
              <a:ea typeface="Hei"/>
              <a:cs typeface="He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i"/>
                <a:ea typeface="Hei"/>
                <a:cs typeface="He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i"/>
                <a:ea typeface="Hei"/>
                <a:cs typeface="Hei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i"/>
                <a:ea typeface="Hei"/>
                <a:cs typeface="Hei"/>
              </a:endParaRPr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228600" y="2971800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87000"/>
              </a:lnSpc>
              <a:buNone/>
            </a:pPr>
            <a:r>
              <a:rPr lang="en-US" sz="5600" b="0" i="0" dirty="0">
                <a:latin typeface="Hei"/>
                <a:ea typeface="Hei"/>
                <a:cs typeface="Hei"/>
              </a:rPr>
              <a:t/>
            </a:r>
            <a:br>
              <a:rPr lang="en-US" sz="5600" b="0" i="0" dirty="0">
                <a:latin typeface="Hei"/>
                <a:ea typeface="Hei"/>
                <a:cs typeface="Hei"/>
              </a:rPr>
            </a:br>
            <a:r>
              <a:rPr lang="en-US" sz="5600" b="1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谢谢各位专家—请提问</a:t>
            </a:r>
            <a:endParaRPr lang="en-US" sz="5600" b="1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9600" y="1600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CASPS</a:t>
            </a:r>
            <a:r>
              <a:rPr kumimoji="1" lang="en-US" altLang="zh-CN" sz="7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r>
              <a:rPr kumimoji="1" lang="en-US" altLang="zh-CN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CN</a:t>
            </a:r>
            <a:endParaRPr kumimoji="1" lang="zh-CN" altLang="en-US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000" b="1" i="0" cap="none" dirty="0" smtClean="0">
                <a:solidFill>
                  <a:srgbClr val="262626">
                    <a:lumOff val="15000"/>
                  </a:srgbClr>
                </a:solidFill>
                <a:latin typeface="Hei"/>
                <a:ea typeface="Hei"/>
                <a:cs typeface="Hei"/>
              </a:rPr>
              <a:t>项目</a:t>
            </a:r>
            <a:r>
              <a:rPr lang="zh-CN" altLang="en-US" sz="4000" cap="none" dirty="0" smtClean="0">
                <a:solidFill>
                  <a:srgbClr val="262626">
                    <a:lumOff val="15000"/>
                  </a:srgbClr>
                </a:solidFill>
                <a:latin typeface="Hei"/>
                <a:ea typeface="Hei"/>
                <a:cs typeface="Hei"/>
              </a:rPr>
              <a:t>理解</a:t>
            </a:r>
            <a:endParaRPr lang="en-US" sz="4000" b="0" i="0" cap="none" dirty="0">
              <a:solidFill>
                <a:srgbClr val="262626">
                  <a:lumOff val="50000"/>
                </a:srgbClr>
              </a:solidFill>
              <a:latin typeface="Hei"/>
              <a:ea typeface="Hei"/>
              <a:cs typeface="He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defTabSz="914400">
              <a:spcBef>
                <a:spcPts val="0"/>
              </a:spcBef>
              <a:buNone/>
            </a:pPr>
            <a:r>
              <a:rPr lang="en-US" sz="1700" b="1" i="0" dirty="0" smtClean="0">
                <a:solidFill>
                  <a:srgbClr val="262626">
                    <a:lumMod val="65000"/>
                    <a:lumOff val="25000"/>
                  </a:srgbClr>
                </a:solidFill>
                <a:latin typeface="Hei"/>
                <a:ea typeface="Hei"/>
                <a:cs typeface="Hei"/>
              </a:rPr>
              <a:t>农校对接项目是为谁？提供什么服务的？如何提供？</a:t>
            </a:r>
            <a:endParaRPr lang="en-US" sz="1700" b="1" i="0" dirty="0">
              <a:solidFill>
                <a:srgbClr val="262626">
                  <a:lumMod val="65000"/>
                  <a:lumOff val="25000"/>
                </a:srgbClr>
              </a:solidFill>
              <a:latin typeface="Hei"/>
              <a:ea typeface="Hei"/>
              <a:cs typeface="He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17000" b="1" i="0">
                <a:solidFill>
                  <a:srgbClr val="F26200"/>
                </a:solidFill>
                <a:latin typeface="Hei"/>
                <a:ea typeface="Hei"/>
                <a:cs typeface="Hei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7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en-US" altLang="zh-CN" sz="4000" u="sng" dirty="0" smtClean="0">
                <a:latin typeface="Hei"/>
                <a:ea typeface="Hei"/>
                <a:cs typeface="Hei"/>
              </a:rPr>
              <a:t>CASPS.CN</a:t>
            </a:r>
            <a:endParaRPr kumimoji="1" lang="zh-CN" altLang="en-US" sz="4000" u="sng" dirty="0">
              <a:latin typeface="Hei"/>
              <a:ea typeface="Hei"/>
              <a:cs typeface="Hei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3830442" y="4203428"/>
            <a:ext cx="4953000" cy="265457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 defTabSz="914400">
              <a:spcBef>
                <a:spcPts val="100"/>
              </a:spcBef>
              <a:buNone/>
            </a:pPr>
            <a:r>
              <a:rPr lang="en-US" sz="2000" b="0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交易服务</a:t>
            </a:r>
          </a:p>
          <a:p>
            <a:pPr algn="l" defTabSz="914400">
              <a:spcBef>
                <a:spcPts val="100"/>
              </a:spcBef>
              <a:buNone/>
            </a:pPr>
            <a:endParaRPr lang="en-US" sz="2000" b="0" i="0" dirty="0" smtClean="0">
              <a:solidFill>
                <a:schemeClr val="bg1"/>
              </a:solidFill>
              <a:latin typeface="Hei"/>
              <a:ea typeface="Hei"/>
              <a:cs typeface="Hei"/>
            </a:endParaRPr>
          </a:p>
          <a:p>
            <a:pPr algn="l" defTabSz="914400">
              <a:spcBef>
                <a:spcPts val="1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金融服务</a:t>
            </a:r>
            <a:endParaRPr lang="en-US" sz="2000" dirty="0">
              <a:latin typeface="Hei"/>
              <a:ea typeface="Hei"/>
              <a:cs typeface="Hei"/>
            </a:endParaRPr>
          </a:p>
          <a:p>
            <a:pPr algn="l" defTabSz="914400">
              <a:spcBef>
                <a:spcPts val="100"/>
              </a:spcBef>
              <a:buNone/>
            </a:pPr>
            <a:endParaRPr lang="en-US" sz="2000" b="0" i="0" dirty="0" smtClean="0">
              <a:solidFill>
                <a:schemeClr val="bg1"/>
              </a:solidFill>
              <a:latin typeface="Hei"/>
              <a:ea typeface="Hei"/>
              <a:cs typeface="Hei"/>
            </a:endParaRPr>
          </a:p>
          <a:p>
            <a:pPr algn="l" defTabSz="914400">
              <a:spcBef>
                <a:spcPts val="100"/>
              </a:spcBef>
              <a:buNone/>
            </a:pPr>
            <a:r>
              <a:rPr lang="en-US" sz="2000" b="0" i="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物流协同服务</a:t>
            </a:r>
          </a:p>
          <a:p>
            <a:pPr algn="l" defTabSz="914400">
              <a:spcBef>
                <a:spcPts val="100"/>
              </a:spcBef>
              <a:buNone/>
            </a:pPr>
            <a:endParaRPr lang="en-US" sz="2000" b="0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  <a:p>
            <a:pPr algn="l" defTabSz="914400">
              <a:spcBef>
                <a:spcPts val="1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Hei"/>
                <a:ea typeface="Hei"/>
                <a:cs typeface="Hei"/>
              </a:rPr>
              <a:t>运营管理</a:t>
            </a:r>
            <a:endParaRPr lang="en-US" sz="2000" b="0" i="0" dirty="0">
              <a:solidFill>
                <a:schemeClr val="bg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3810000" y="1524001"/>
            <a:ext cx="4648200" cy="236964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l" defTabSz="914400">
              <a:buNone/>
            </a:pPr>
            <a:r>
              <a:rPr lang="zh-CN" altLang="en-US" sz="4400" b="1" dirty="0" smtClean="0">
                <a:solidFill>
                  <a:srgbClr val="7BCF27"/>
                </a:solidFill>
                <a:latin typeface="Hei"/>
                <a:ea typeface="Hei"/>
                <a:cs typeface="Hei"/>
              </a:rPr>
              <a:t>第三方公共服务</a:t>
            </a:r>
            <a:endParaRPr lang="en-US" sz="4400" b="1" i="0" dirty="0">
              <a:solidFill>
                <a:srgbClr val="7BCF27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85800" y="2438400"/>
            <a:ext cx="2133600" cy="205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000" dirty="0" smtClean="0"/>
              <a:t>定位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256738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en-US" altLang="zh-CN" sz="4000" u="sng" dirty="0" smtClean="0">
                <a:latin typeface="Hei"/>
                <a:ea typeface="Hei"/>
                <a:cs typeface="Hei"/>
              </a:rPr>
              <a:t>CASPS.CN</a:t>
            </a:r>
            <a:endParaRPr kumimoji="1" lang="zh-CN" altLang="en-US" sz="4000" u="sng" dirty="0">
              <a:latin typeface="Hei"/>
              <a:ea typeface="Hei"/>
              <a:cs typeface="Hei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85800" y="2438400"/>
            <a:ext cx="2133600" cy="205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000" dirty="0" smtClean="0"/>
              <a:t>关系</a:t>
            </a:r>
            <a:endParaRPr kumimoji="1" lang="zh-CN" altLang="en-US" sz="6000" dirty="0"/>
          </a:p>
        </p:txBody>
      </p:sp>
      <p:grpSp>
        <p:nvGrpSpPr>
          <p:cNvPr id="13" name="组 12"/>
          <p:cNvGrpSpPr/>
          <p:nvPr/>
        </p:nvGrpSpPr>
        <p:grpSpPr>
          <a:xfrm>
            <a:off x="3733800" y="1905000"/>
            <a:ext cx="5181600" cy="2667000"/>
            <a:chOff x="3581400" y="2438400"/>
            <a:chExt cx="5486400" cy="2819400"/>
          </a:xfrm>
        </p:grpSpPr>
        <p:sp>
          <p:nvSpPr>
            <p:cNvPr id="10" name="左右箭头标注 9"/>
            <p:cNvSpPr/>
            <p:nvPr/>
          </p:nvSpPr>
          <p:spPr>
            <a:xfrm>
              <a:off x="4724400" y="2438400"/>
              <a:ext cx="3200400" cy="2819400"/>
            </a:xfrm>
            <a:prstGeom prst="leftRightArrowCallout">
              <a:avLst>
                <a:gd name="adj1" fmla="val 25000"/>
                <a:gd name="adj2" fmla="val 21190"/>
                <a:gd name="adj3" fmla="val 21667"/>
                <a:gd name="adj4" fmla="val 4812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dirty="0" smtClean="0"/>
                <a:t>公</a:t>
              </a:r>
              <a:endParaRPr kumimoji="1" lang="en-US" altLang="zh-CN" sz="2800" dirty="0" smtClean="0"/>
            </a:p>
            <a:p>
              <a:pPr algn="ctr"/>
              <a:r>
                <a:rPr kumimoji="1" lang="zh-CN" altLang="en-US" sz="2800" dirty="0" smtClean="0"/>
                <a:t>共</a:t>
              </a:r>
              <a:endParaRPr kumimoji="1" lang="en-US" altLang="zh-CN" sz="2800" dirty="0" smtClean="0"/>
            </a:p>
            <a:p>
              <a:pPr algn="ctr"/>
              <a:r>
                <a:rPr kumimoji="1" lang="zh-CN" altLang="en-US" sz="2800" dirty="0" smtClean="0"/>
                <a:t>交</a:t>
              </a:r>
              <a:endParaRPr kumimoji="1" lang="en-US" altLang="zh-CN" sz="2800" dirty="0" smtClean="0"/>
            </a:p>
            <a:p>
              <a:pPr algn="ctr"/>
              <a:r>
                <a:rPr kumimoji="1" lang="zh-CN" altLang="en-US" sz="2800" dirty="0" smtClean="0"/>
                <a:t>易</a:t>
              </a:r>
              <a:endParaRPr kumimoji="1" lang="en-US" altLang="zh-CN" sz="2800" dirty="0" smtClean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581400" y="2438400"/>
              <a:ext cx="1143000" cy="2819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dirty="0" smtClean="0"/>
                <a:t>金</a:t>
              </a:r>
              <a:endParaRPr kumimoji="1" lang="en-US" altLang="zh-CN" sz="2400" dirty="0" smtClean="0"/>
            </a:p>
            <a:p>
              <a:pPr algn="ctr"/>
              <a:r>
                <a:rPr kumimoji="1" lang="zh-CN" altLang="en-US" sz="2400" dirty="0" smtClean="0"/>
                <a:t>融</a:t>
              </a:r>
              <a:endParaRPr kumimoji="1" lang="en-US" altLang="zh-CN" sz="2400" dirty="0" smtClean="0"/>
            </a:p>
            <a:p>
              <a:pPr algn="ctr"/>
              <a:r>
                <a:rPr kumimoji="1" lang="zh-CN" altLang="en-US" sz="2400" dirty="0" smtClean="0"/>
                <a:t>服</a:t>
              </a:r>
              <a:endParaRPr kumimoji="1" lang="en-US" altLang="zh-CN" sz="2400" dirty="0" smtClean="0"/>
            </a:p>
            <a:p>
              <a:pPr algn="ctr"/>
              <a:r>
                <a:rPr kumimoji="1" lang="zh-CN" altLang="en-US" sz="2400" dirty="0" smtClean="0"/>
                <a:t>务</a:t>
              </a:r>
              <a:endParaRPr kumimoji="1" lang="en-US" altLang="zh-CN" sz="2400" dirty="0" smtClean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924800" y="2438400"/>
              <a:ext cx="1143000" cy="28194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/>
                <a:t>E</a:t>
              </a:r>
            </a:p>
            <a:p>
              <a:pPr algn="ctr"/>
              <a:r>
                <a:rPr kumimoji="1" lang="en-US" altLang="zh-CN" sz="2400" dirty="0" smtClean="0"/>
                <a:t>R</a:t>
              </a:r>
            </a:p>
            <a:p>
              <a:pPr algn="ctr"/>
              <a:r>
                <a:rPr kumimoji="1" lang="en-US" altLang="zh-CN" sz="2400" dirty="0" smtClean="0"/>
                <a:t>P</a:t>
              </a:r>
            </a:p>
            <a:p>
              <a:pPr algn="ctr"/>
              <a:r>
                <a:rPr kumimoji="1" lang="zh-CN" altLang="en-US" sz="2400" dirty="0" smtClean="0"/>
                <a:t>服</a:t>
              </a:r>
              <a:endParaRPr kumimoji="1" lang="en-US" altLang="zh-CN" sz="2400" dirty="0" smtClean="0"/>
            </a:p>
            <a:p>
              <a:pPr algn="ctr"/>
              <a:r>
                <a:rPr kumimoji="1" lang="zh-CN" altLang="en-US" sz="2400" dirty="0" smtClean="0"/>
                <a:t>务</a:t>
              </a:r>
              <a:endParaRPr kumimoji="1" lang="zh-CN" altLang="en-US" sz="240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5562600" y="5024735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Hei"/>
                <a:ea typeface="Hei"/>
                <a:cs typeface="Hei"/>
              </a:rPr>
              <a:t>电子商务</a:t>
            </a:r>
            <a:endParaRPr lang="zh-CN" altLang="en-US" sz="2400" dirty="0">
              <a:latin typeface="Hei"/>
              <a:ea typeface="Hei"/>
              <a:cs typeface="He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20000" y="5029200"/>
            <a:ext cx="149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latin typeface="Hei"/>
                <a:ea typeface="Hei"/>
                <a:cs typeface="Hei"/>
              </a:rPr>
              <a:t>ERP</a:t>
            </a:r>
            <a:endParaRPr lang="zh-CN" altLang="en-US" sz="2400" dirty="0">
              <a:solidFill>
                <a:srgbClr val="FFFFFF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05200" y="5029200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FFFF"/>
                </a:solidFill>
                <a:latin typeface="Hei"/>
                <a:ea typeface="Hei"/>
                <a:cs typeface="Hei"/>
              </a:rPr>
              <a:t>金融</a:t>
            </a:r>
            <a:endParaRPr lang="zh-CN" altLang="en-US" sz="2400" dirty="0">
              <a:solidFill>
                <a:srgbClr val="FFFFFF"/>
              </a:solidFill>
              <a:latin typeface="Hei"/>
              <a:ea typeface="Hei"/>
              <a:cs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各部分分工</a:t>
            </a:r>
            <a:endParaRPr kumimoji="1" lang="zh-CN" altLang="en-US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xmlns="" val="340978390"/>
              </p:ext>
            </p:extLst>
          </p:nvPr>
        </p:nvGraphicFramePr>
        <p:xfrm>
          <a:off x="152400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94412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en-US" altLang="zh-CN" sz="4000" u="sng" dirty="0" smtClean="0">
                <a:latin typeface="Hei"/>
                <a:ea typeface="Hei"/>
                <a:cs typeface="Hei"/>
              </a:rPr>
              <a:t>CASPS.CN</a:t>
            </a:r>
            <a:endParaRPr kumimoji="1" lang="zh-CN" altLang="en-US" sz="4000" u="sng" dirty="0">
              <a:latin typeface="Hei"/>
              <a:ea typeface="Hei"/>
              <a:cs typeface="Hei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85800" y="2438400"/>
            <a:ext cx="2133600" cy="205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6000" b="1" dirty="0" smtClean="0">
                <a:latin typeface="Heiti SC Medium"/>
                <a:ea typeface="Heiti SC Medium"/>
                <a:cs typeface="Heiti SC Medium"/>
              </a:rPr>
              <a:t>定义</a:t>
            </a:r>
            <a:endParaRPr kumimoji="1" lang="zh-CN" altLang="en-US" sz="6000" b="1" dirty="0">
              <a:latin typeface="Heiti SC Medium"/>
              <a:ea typeface="Heiti SC Medium"/>
              <a:cs typeface="Heiti SC Medium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03650" y="3581399"/>
            <a:ext cx="5111750" cy="243840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 smtClean="0"/>
              <a:t>从经营角度看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不参入交易，但管理交易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不参入物流，但调度物流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不参入金融，但无他不融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从技术角度看</a:t>
            </a:r>
            <a:endParaRPr kumimoji="1" lang="en-US" altLang="zh-CN" sz="1800" dirty="0" smtClean="0"/>
          </a:p>
          <a:p>
            <a:pPr lvl="1"/>
            <a:r>
              <a:rPr kumimoji="1" lang="zh-CN" altLang="en-US" sz="1800" dirty="0" smtClean="0"/>
              <a:t>是以交易为轴心，协同物流、金融等，服务学校、企业的电子商务平台，而不是企业内部集团化管理的信息系统</a:t>
            </a:r>
            <a:endParaRPr kumimoji="1" lang="en-US" altLang="zh-CN" sz="1800" dirty="0" smtClean="0"/>
          </a:p>
        </p:txBody>
      </p:sp>
      <p:sp>
        <p:nvSpPr>
          <p:cNvPr id="6" name="TextBox 4"/>
          <p:cNvSpPr txBox="1"/>
          <p:nvPr/>
        </p:nvSpPr>
        <p:spPr>
          <a:xfrm>
            <a:off x="3810000" y="1066800"/>
            <a:ext cx="5334000" cy="236964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l" defTabSz="914400">
              <a:buNone/>
            </a:pPr>
            <a:r>
              <a:rPr lang="zh-CN" altLang="en-US" sz="4400" b="1" dirty="0" smtClean="0">
                <a:solidFill>
                  <a:srgbClr val="7BCF27"/>
                </a:solidFill>
                <a:latin typeface="Hei"/>
                <a:ea typeface="Hei"/>
                <a:cs typeface="Hei"/>
              </a:rPr>
              <a:t>公共交易平台</a:t>
            </a:r>
            <a:endParaRPr lang="en-US" sz="4400" b="1" i="0" dirty="0">
              <a:solidFill>
                <a:srgbClr val="7BCF27"/>
              </a:solidFill>
              <a:latin typeface="Hei"/>
              <a:ea typeface="Hei"/>
              <a:cs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748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2800" b="0" i="0" dirty="0" smtClean="0">
                <a:solidFill>
                  <a:srgbClr val="262626">
                    <a:lumMod val="85000"/>
                    <a:lumOff val="50000"/>
                  </a:srgbClr>
                </a:solidFill>
                <a:latin typeface="Hei"/>
                <a:ea typeface="Hei"/>
                <a:cs typeface="Hei"/>
              </a:rPr>
              <a:t>从</a:t>
            </a:r>
            <a:r>
              <a:rPr lang="zh-CN" altLang="en-US" sz="2800" dirty="0" smtClean="0">
                <a:solidFill>
                  <a:srgbClr val="262626">
                    <a:lumMod val="85000"/>
                    <a:lumOff val="50000"/>
                  </a:srgbClr>
                </a:solidFill>
                <a:latin typeface="Hei"/>
                <a:ea typeface="Hei"/>
                <a:cs typeface="Hei"/>
              </a:rPr>
              <a:t>农校对接</a:t>
            </a:r>
            <a:r>
              <a:rPr lang="en-US" sz="2800" b="1" i="0" dirty="0" smtClean="0">
                <a:solidFill>
                  <a:srgbClr val="262626">
                    <a:lumMod val="85000"/>
                    <a:lumOff val="15000"/>
                  </a:srgbClr>
                </a:solidFill>
                <a:latin typeface="Hei"/>
                <a:ea typeface="Hei"/>
                <a:cs typeface="Hei"/>
              </a:rPr>
              <a:t>开</a:t>
            </a:r>
            <a:r>
              <a:rPr lang="en-US" sz="2800" b="1" i="0" dirty="0">
                <a:solidFill>
                  <a:srgbClr val="262626">
                    <a:lumMod val="85000"/>
                    <a:lumOff val="15000"/>
                  </a:srgbClr>
                </a:solidFill>
                <a:latin typeface="Hei"/>
                <a:ea typeface="Hei"/>
                <a:cs typeface="Hei"/>
              </a:rPr>
              <a:t>始</a:t>
            </a: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xmlns="" val="841831419"/>
              </p:ext>
            </p:extLst>
          </p:nvPr>
        </p:nvGraphicFramePr>
        <p:xfrm>
          <a:off x="304800" y="1524000"/>
          <a:ext cx="85344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xmlns="" val="4073807236"/>
              </p:ext>
            </p:extLst>
          </p:nvPr>
        </p:nvGraphicFramePr>
        <p:xfrm>
          <a:off x="76200" y="2895600"/>
          <a:ext cx="74676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右大括号 1"/>
          <p:cNvSpPr/>
          <p:nvPr/>
        </p:nvSpPr>
        <p:spPr>
          <a:xfrm rot="5400000">
            <a:off x="2774950" y="2381250"/>
            <a:ext cx="571500" cy="5867400"/>
          </a:xfrm>
          <a:prstGeom prst="rightBrace">
            <a:avLst>
              <a:gd name="adj1" fmla="val 70556"/>
              <a:gd name="adj2" fmla="val 50000"/>
            </a:avLst>
          </a:prstGeom>
          <a:solidFill>
            <a:schemeClr val="bg1"/>
          </a:solidFill>
          <a:ln w="57150" cmpd="sng">
            <a:solidFill>
              <a:srgbClr val="30B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48959" y="5638800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全面支持</a:t>
            </a:r>
            <a:endParaRPr kumimoji="1"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o7EXg3J7pxd79sxolJbf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PowerPoint 2011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2011 简介.potx</Template>
  <TotalTime>0</TotalTime>
  <Words>1526</Words>
  <Application>Microsoft Office PowerPoint</Application>
  <PresentationFormat>全屏显示(4:3)</PresentationFormat>
  <Paragraphs>585</Paragraphs>
  <Slides>33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PowerPoint 2011 简介</vt:lpstr>
      <vt:lpstr>中国农校对接公共服务网 电子商务平台解决方案说明 </vt:lpstr>
      <vt:lpstr>关于CASPS.CN Chinese Agricultural School docking Public Service  中国农校对接公共服务</vt:lpstr>
      <vt:lpstr>幻灯片 3</vt:lpstr>
      <vt:lpstr>项目理解</vt:lpstr>
      <vt:lpstr>CASPS.CN</vt:lpstr>
      <vt:lpstr>CASPS.CN</vt:lpstr>
      <vt:lpstr>各部分分工</vt:lpstr>
      <vt:lpstr>CASPS.CN</vt:lpstr>
      <vt:lpstr>从农校对接开始</vt:lpstr>
      <vt:lpstr>幻灯片 10</vt:lpstr>
      <vt:lpstr>架构体系</vt:lpstr>
      <vt:lpstr>电子商务平台业务架构</vt:lpstr>
      <vt:lpstr>幻灯片 13</vt:lpstr>
      <vt:lpstr>以交易为轴心的协同作业平台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服务及其他</vt:lpstr>
      <vt:lpstr>CASPS.CN</vt:lpstr>
      <vt:lpstr>CASPS.CN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2012-03-02T00:57:24Z</dcterms:modified>
</cp:coreProperties>
</file>