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84" r:id="rId5"/>
    <p:sldId id="283" r:id="rId6"/>
    <p:sldId id="263" r:id="rId7"/>
    <p:sldId id="271" r:id="rId8"/>
    <p:sldId id="273" r:id="rId9"/>
    <p:sldId id="274" r:id="rId10"/>
    <p:sldId id="272" r:id="rId11"/>
    <p:sldId id="27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.bl.com/?bl_ad=644_-_366041_-_1" TargetMode="Externa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1.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-26670"/>
            <a:ext cx="12240260" cy="6884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55071" y="537419"/>
            <a:ext cx="1070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精讲设计模式之策略模式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1678" y="1246505"/>
            <a:ext cx="5668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alpha val="36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COMMODITY DESIGN OF LARGE-SCALE E-COMMERCE SYSTEM</a:t>
            </a:r>
            <a:endParaRPr lang="en-US" altLang="zh-CN" sz="1400" dirty="0">
              <a:solidFill>
                <a:schemeClr val="bg1">
                  <a:alpha val="36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8579" y="463866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秒杀抢购修改库存如何减少数据库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211" y="1819105"/>
            <a:ext cx="11656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在高并发情况下，如果突然有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万个不同用户的请求进行秒杀，但是商品的库存数量只有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个，那么这时候可能会出现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个请求执行修改秒杀库存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语句，这时候可能会出现数据库访问压力承受不了？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秒杀抢购修改库存如何减少数据库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IO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数据库分表分库、读写分离、使用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缓存减去数据库访问压力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非常靠谱的秒杀方案 基于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MQ+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库存令牌桶实现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同时有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万个请求实现秒杀、商品库存只有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 实现只需要修改库存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次就可以了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方案实现流程：提前对应的商品库存生成好对应令牌（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个令牌），在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万个请求中，只要谁能够获取到令牌谁就能够秒杀成功， 获取到秒杀令牌后，在使用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mq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异步实现修改减去库存。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090" y="0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PPT模板5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7799" y="-154220"/>
            <a:ext cx="12206605" cy="68656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213263" y="1687569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74541" y="1732654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7640" y="1702534"/>
            <a:ext cx="588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什么是策略模式？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04707" y="2313346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74541" y="2369498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07640" y="2339188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什么场景使用策略模式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05025" y="3025483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74541" y="3079200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66303" y="368490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07640" y="3085491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为什么命名为策略模式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07640" y="3715385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基于枚举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+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工厂实现策略模式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05025" y="3688044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74541" y="3715385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74541" y="4917156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07640" y="4342485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基于数据库方式实现策略模式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205025" y="4315144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274541" y="4372013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205025" y="4994472"/>
            <a:ext cx="488315" cy="48831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74541" y="5040702"/>
            <a:ext cx="36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07640" y="5040702"/>
            <a:ext cx="474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Spring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框架中那些地方使用到策略模式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8579" y="463866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免费获取</a:t>
            </a:r>
            <a:r>
              <a:rPr lang="en-US" altLang="zh-CN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万月薪简历模版和互联网架构学习路线</a:t>
            </a:r>
            <a:endParaRPr lang="zh-CN" altLang="zh-CN" sz="2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579" y="1559046"/>
            <a:ext cx="116565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加小薇老师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QQ483966038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免费领取每特教育独创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万月薪简历模版一份和互联网架构学习路线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第五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期互联网架构大纲：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http://static.itmayiedu.com/dagang.png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7775" y="3204829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同学们？你们在实际开发中用过那些设计模式？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杀系统介绍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423" y="2063433"/>
            <a:ext cx="8000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网上竞拍的一种新方式。所谓“秒杀”，就是网络卖家发布一些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超低价格的商品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，所有买家在同一时间网上抢购的一种销售方式。由于商品价格低廉，往往一上架就被抢购一空，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有时只用一秒钟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摘自百度百科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相关秒杀网址：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http://s.bl.com/?bl_ad=644_-_366041_-_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1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12306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抢票就是一个秒杀案例 分段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秒杀抢购有什么样的特征：短时间并发量非常大、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高并发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杀常见的方式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924" y="1827342"/>
            <a:ext cx="116565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、一元秒杀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此种秒杀一般都是限量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件或者几件，秒杀价格绝对低到令人无法相信也无法抗拒而不去参与，此种秒杀一般在开始之后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1-3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秒之内就会秒杀完毕，抢购速度相当之快，有意参与此种秒杀的秒客电脑配置一定要好，而且网速上一定要比其它的秒客占据更大的优势，才能够提高秒中概率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、低价限量秒杀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此种形式也可以理解为低折扣秒杀，限量不限时，秒完即止，此种秒杀形式商家提供一定数量的商品，直至秒完即止，对于秒客来说在时间的把握上要求没有那么苛刻，能够秒中的概率相对来说是很大的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小米手机、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12306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、低价限时限量秒杀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此种形式也可以理解为低折扣秒杀，限时限量，在规定的时间内，无论商品是否秒杀完毕，该场秒杀都会结束，对于秒客来说在时间的把握上要求没有那么苛刻，但是下手一定要及时，过了规定的秒杀时间就不能够参与，秒中的概率一般都会很大，但是时间上一定要把握好；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杀抢购实现遇到的问题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211" y="1820853"/>
            <a:ext cx="116565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前端层面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1.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突然增加的网络及服务器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带宽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用户实现重复提交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业务层面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1.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如何防止商品超卖问题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服务器单台机器承受不了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如何限制用户操作频率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4.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如何防止用户作弊行为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秒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杀本质也属于高并发优化方案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杀抢购数据与缓存层面需要优化的问题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5924" y="1827342"/>
            <a:ext cx="11656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用户量逐渐增多，并发量随着增高，超出了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吞吐量如何解决？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答案：采用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Redis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集群和高可用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当修改商品库存的请求增多，数据库访问压力增大，如何解决？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答案：通过消息中间间异步形式执行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语句或者数据库采用分表分库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3: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秒杀系统如果在高并发情况下，造成宕机呢？如何不影响到其他系统？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答案：  秒杀采用微服务架构，独立域名部署，使用</a:t>
            </a:r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docker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虚拟化技术实现快速扩容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PPT模板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" y="-7620"/>
            <a:ext cx="12217400" cy="6873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422" y="481330"/>
            <a:ext cx="1119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秒</a:t>
            </a:r>
            <a:r>
              <a:rPr lang="zh-CN" altLang="en-US" sz="2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黑体" panose="02010609060101010101" charset="-122"/>
                <a:sym typeface="+mn-ea"/>
              </a:rPr>
              <a:t>杀业务分析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9198" y="2179638"/>
            <a:ext cx="73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924" y="1827342"/>
            <a:ext cx="11656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正常电子商务流程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）查询商品；（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）创建订单；（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）扣减库存；（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）更新订单；（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）付款；（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）卖家发货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秒杀业务特性流程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）低廉价格；（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）大幅推广；（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）瞬时售空；（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）一般是定时上架；（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）时间短、瞬时并发量高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秒杀实现技术挑战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秒杀技术挑战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假设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某网站秒杀活动只推出一件商品，预计会吸引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万人参加活动，也就说最大并发请求数是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，秒杀系统需要面对的技术挑战有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）对现有网站业务造成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冲击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秒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杀活动只是网站营销的一个附加活动，这个活动具有时间短，并发访问量大的特点，如果和网站原有应用部署在一起，必然会对现有业务造成冲击，稍有不慎可能导致整个网站瘫痪。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解决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方案：将秒杀系统独立部署，甚至使用独立域名，使其与网站完全隔离。</a:t>
            </a:r>
            <a:endParaRPr lang="zh-CN" altLang="en-US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1868</Words>
  <Application>WPS 演示</Application>
  <PresentationFormat>宽屏</PresentationFormat>
  <Paragraphs>131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楷体</vt:lpstr>
      <vt:lpstr>华文楷体</vt:lpstr>
      <vt:lpstr>Calibri Light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ruanying</dc:creator>
  <cp:lastModifiedBy>10298</cp:lastModifiedBy>
  <cp:revision>169</cp:revision>
  <dcterms:created xsi:type="dcterms:W3CDTF">2019-03-13T09:38:00Z</dcterms:created>
  <dcterms:modified xsi:type="dcterms:W3CDTF">2023-03-10T13:10:36Z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2052-11.8.6.8697</vt:lpwstr>
  </property>
</Properties>
</file>