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83" r:id="rId23"/>
    <p:sldId id="290" r:id="rId24"/>
    <p:sldId id="284" r:id="rId25"/>
    <p:sldId id="286" r:id="rId26"/>
    <p:sldId id="287" r:id="rId27"/>
    <p:sldId id="288" r:id="rId28"/>
    <p:sldId id="289" r:id="rId29"/>
    <p:sldId id="278" r:id="rId30"/>
    <p:sldId id="279" r:id="rId31"/>
    <p:sldId id="280" r:id="rId32"/>
    <p:sldId id="281" r:id="rId33"/>
    <p:sldId id="28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3" autoAdjust="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2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4" y="961680"/>
            <a:ext cx="7964012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8" y="1116443"/>
            <a:ext cx="8011644" cy="492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78" y="1228338"/>
            <a:ext cx="8011644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9" y="1368812"/>
            <a:ext cx="8097381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1" y="1485470"/>
            <a:ext cx="8002117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8"/>
            <a:ext cx="8078328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8040223" cy="49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54868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操作指导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/>
              <a:t>注册账户以及创建仓库</a:t>
            </a:r>
            <a:endParaRPr lang="zh-CN" altLang="zh-CN" dirty="0"/>
          </a:p>
          <a:p>
            <a:r>
              <a:rPr lang="zh-CN" altLang="zh-CN" dirty="0"/>
              <a:t>要想使用</a:t>
            </a:r>
            <a:r>
              <a:rPr lang="en-US" altLang="zh-CN" dirty="0" err="1"/>
              <a:t>github</a:t>
            </a:r>
            <a:r>
              <a:rPr lang="zh-CN" altLang="zh-CN" dirty="0"/>
              <a:t>第一步当然是注册</a:t>
            </a:r>
            <a:r>
              <a:rPr lang="en-US" altLang="zh-CN" dirty="0" err="1"/>
              <a:t>github</a:t>
            </a:r>
            <a:r>
              <a:rPr lang="zh-CN" altLang="zh-CN" dirty="0"/>
              <a:t>账号了</a:t>
            </a:r>
            <a:r>
              <a:rPr lang="en-US" altLang="zh-CN" dirty="0"/>
              <a:t>(</a:t>
            </a:r>
            <a:r>
              <a:rPr lang="en-US" altLang="zh-CN" u="sng" dirty="0">
                <a:hlinkClick r:id="rId2"/>
              </a:rPr>
              <a:t>www.github.com</a:t>
            </a:r>
            <a:r>
              <a:rPr lang="en-US" altLang="zh-CN" dirty="0"/>
              <a:t>)</a:t>
            </a:r>
            <a:r>
              <a:rPr lang="zh-CN" altLang="zh-CN" dirty="0"/>
              <a:t>。之后就可以创建仓库了（免费用户只能建公共仓库），</a:t>
            </a:r>
            <a:r>
              <a:rPr lang="en-US" altLang="zh-CN" dirty="0"/>
              <a:t>Create a New Repository</a:t>
            </a:r>
            <a:r>
              <a:rPr lang="zh-CN" altLang="zh-CN" dirty="0"/>
              <a:t>，填好名称后</a:t>
            </a:r>
            <a:r>
              <a:rPr lang="en-US" altLang="zh-CN" dirty="0"/>
              <a:t>Create</a:t>
            </a:r>
            <a:r>
              <a:rPr lang="zh-CN" altLang="zh-CN" dirty="0"/>
              <a:t>，之后会出现一些仓库的配置信息，这也是一个</a:t>
            </a:r>
            <a:r>
              <a:rPr lang="en-US" altLang="zh-CN" dirty="0" err="1"/>
              <a:t>git</a:t>
            </a:r>
            <a:r>
              <a:rPr lang="zh-CN" altLang="zh-CN" dirty="0"/>
              <a:t>的简单教程。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62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-518295" y="-531440"/>
            <a:ext cx="9667875" cy="77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45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54673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14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49" y="764704"/>
            <a:ext cx="8040214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67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3" y="872555"/>
            <a:ext cx="573405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145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3654"/>
            <a:ext cx="4436368" cy="648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852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75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155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79"/>
            <a:ext cx="69723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15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49053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155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155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155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155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155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2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6" y="1268760"/>
            <a:ext cx="804862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915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4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6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09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1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en-US" altLang="zh-CN" dirty="0" err="1" smtClean="0"/>
              <a:t>Gui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23812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152" y="3429000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Repository</a:t>
            </a:r>
          </a:p>
          <a:p>
            <a:r>
              <a:rPr lang="en-US" altLang="zh-CN" dirty="0" smtClean="0"/>
              <a:t>Explore Working Copy</a:t>
            </a:r>
          </a:p>
          <a:p>
            <a:r>
              <a:rPr lang="en-US" altLang="zh-CN" dirty="0" smtClean="0"/>
              <a:t>Git Bash</a:t>
            </a:r>
          </a:p>
          <a:p>
            <a:r>
              <a:rPr lang="en-US" altLang="zh-CN" dirty="0" smtClean="0"/>
              <a:t>Browse master’s Files</a:t>
            </a:r>
          </a:p>
          <a:p>
            <a:r>
              <a:rPr lang="en-US" altLang="zh-CN" dirty="0" smtClean="0"/>
              <a:t>Browse Branch Files</a:t>
            </a:r>
          </a:p>
          <a:p>
            <a:r>
              <a:rPr lang="en-US" altLang="zh-CN" dirty="0" smtClean="0"/>
              <a:t>Visualize master’s History</a:t>
            </a:r>
          </a:p>
          <a:p>
            <a:r>
              <a:rPr lang="en-US" altLang="zh-CN" dirty="0" smtClean="0"/>
              <a:t>Visualize ALL Branch History</a:t>
            </a:r>
          </a:p>
          <a:p>
            <a:r>
              <a:rPr lang="en-US" altLang="zh-CN" dirty="0" smtClean="0"/>
              <a:t>Database Statistics</a:t>
            </a:r>
          </a:p>
          <a:p>
            <a:r>
              <a:rPr lang="en-US" altLang="zh-CN" dirty="0" smtClean="0"/>
              <a:t>Compress Database</a:t>
            </a:r>
          </a:p>
          <a:p>
            <a:r>
              <a:rPr lang="en-US" altLang="zh-CN" dirty="0" smtClean="0"/>
              <a:t>Verify Database</a:t>
            </a:r>
          </a:p>
          <a:p>
            <a:r>
              <a:rPr lang="en-US" altLang="zh-CN" dirty="0" smtClean="0"/>
              <a:t>Create Desktop Icon</a:t>
            </a:r>
          </a:p>
          <a:p>
            <a:r>
              <a:rPr lang="en-US" altLang="zh-CN" dirty="0" smtClean="0"/>
              <a:t>Quit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0802" y="1916832"/>
            <a:ext cx="244328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探索工作副本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浏览主文件</a:t>
            </a:r>
            <a:endParaRPr lang="en-US" altLang="zh-CN" sz="1600" dirty="0" smtClean="0"/>
          </a:p>
          <a:p>
            <a:r>
              <a:rPr lang="zh-CN" altLang="en-US" sz="1600" dirty="0" smtClean="0"/>
              <a:t>浏览分支文件</a:t>
            </a:r>
            <a:endParaRPr lang="en-US" altLang="zh-CN" sz="1600" dirty="0" smtClean="0"/>
          </a:p>
          <a:p>
            <a:r>
              <a:rPr lang="zh-CN" altLang="en-US" sz="1600" dirty="0" smtClean="0"/>
              <a:t>可视化主干历史</a:t>
            </a:r>
            <a:endParaRPr lang="en-US" altLang="zh-CN" sz="1600" dirty="0" smtClean="0"/>
          </a:p>
          <a:p>
            <a:r>
              <a:rPr lang="zh-CN" altLang="en-US" sz="1600" dirty="0" smtClean="0"/>
              <a:t>可视化所有分支历史</a:t>
            </a:r>
            <a:endParaRPr lang="en-US" altLang="zh-CN" sz="1600" dirty="0" smtClean="0"/>
          </a:p>
          <a:p>
            <a:r>
              <a:rPr lang="zh-CN" altLang="en-US" sz="1600" dirty="0" smtClean="0"/>
              <a:t>数据库统计</a:t>
            </a:r>
            <a:endParaRPr lang="en-US" altLang="zh-CN" sz="1600" dirty="0" smtClean="0"/>
          </a:p>
          <a:p>
            <a:r>
              <a:rPr lang="zh-CN" altLang="en-US" sz="1600" dirty="0" smtClean="0"/>
              <a:t>压缩数据库</a:t>
            </a:r>
            <a:endParaRPr lang="en-US" altLang="zh-CN" sz="1600" dirty="0" smtClean="0"/>
          </a:p>
          <a:p>
            <a:r>
              <a:rPr lang="zh-CN" altLang="en-US" sz="1600" dirty="0" smtClean="0"/>
              <a:t>验证数据库</a:t>
            </a:r>
            <a:endParaRPr lang="en-US" altLang="zh-CN" sz="1600" dirty="0" smtClean="0"/>
          </a:p>
          <a:p>
            <a:r>
              <a:rPr lang="zh-CN" altLang="en-US" sz="1600" dirty="0" smtClean="0"/>
              <a:t>创建桌面图标</a:t>
            </a:r>
            <a:endParaRPr lang="en-US" altLang="zh-CN" sz="1600" dirty="0" smtClean="0"/>
          </a:p>
          <a:p>
            <a:r>
              <a:rPr lang="zh-CN" altLang="en-US" sz="1600" dirty="0"/>
              <a:t>退出</a:t>
            </a:r>
            <a:endParaRPr lang="en-US" altLang="zh-CN" sz="16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55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23241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792" y="1772816"/>
            <a:ext cx="16561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撤销</a:t>
            </a:r>
            <a:endParaRPr lang="en-US" altLang="zh-CN" sz="1600" dirty="0" smtClean="0"/>
          </a:p>
          <a:p>
            <a:r>
              <a:rPr lang="zh-CN" altLang="en-US" sz="1600" dirty="0" smtClean="0"/>
              <a:t>重做</a:t>
            </a:r>
            <a:endParaRPr lang="en-US" altLang="zh-CN" sz="1600" dirty="0" smtClean="0"/>
          </a:p>
          <a:p>
            <a:r>
              <a:rPr lang="zh-CN" altLang="en-US" sz="1600" dirty="0" smtClean="0"/>
              <a:t>切</a:t>
            </a:r>
            <a:endParaRPr lang="en-US" altLang="zh-CN" sz="1600" dirty="0" smtClean="0"/>
          </a:p>
          <a:p>
            <a:r>
              <a:rPr lang="zh-CN" altLang="en-US" sz="1600" dirty="0" smtClean="0"/>
              <a:t>拷贝</a:t>
            </a:r>
            <a:endParaRPr lang="en-US" altLang="zh-CN" sz="1600" dirty="0" smtClean="0"/>
          </a:p>
          <a:p>
            <a:r>
              <a:rPr lang="zh-CN" altLang="en-US" sz="1600" dirty="0" smtClean="0"/>
              <a:t>黏贴</a:t>
            </a:r>
            <a:endParaRPr lang="en-US" altLang="zh-CN" sz="1600" dirty="0" smtClean="0"/>
          </a:p>
          <a:p>
            <a:r>
              <a:rPr lang="zh-CN" altLang="en-US" sz="1600" dirty="0" smtClean="0"/>
              <a:t>删除</a:t>
            </a:r>
            <a:endParaRPr lang="en-US" altLang="zh-CN" sz="1600" dirty="0" smtClean="0"/>
          </a:p>
          <a:p>
            <a:r>
              <a:rPr lang="zh-CN" altLang="en-US" sz="1600" dirty="0" smtClean="0"/>
              <a:t>选中所有</a:t>
            </a:r>
            <a:endParaRPr lang="en-US" altLang="zh-CN" sz="1600" dirty="0" smtClean="0"/>
          </a:p>
          <a:p>
            <a:r>
              <a:rPr lang="zh-CN" altLang="en-US" sz="1600" dirty="0"/>
              <a:t>选项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33302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47625"/>
            <a:ext cx="8477250" cy="676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7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45148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4048" y="1974899"/>
            <a:ext cx="244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新提交</a:t>
            </a:r>
            <a:endParaRPr lang="en-US" altLang="zh-CN" sz="1400" dirty="0" smtClean="0"/>
          </a:p>
          <a:p>
            <a:r>
              <a:rPr lang="zh-CN" altLang="en-US" sz="1400" dirty="0" smtClean="0"/>
              <a:t>最后修改提交</a:t>
            </a:r>
            <a:endParaRPr lang="en-US" altLang="zh-CN" sz="1400" dirty="0" smtClean="0"/>
          </a:p>
          <a:p>
            <a:r>
              <a:rPr lang="zh-CN" altLang="en-US" sz="1400" dirty="0" smtClean="0"/>
              <a:t>扫描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阶段更改文件提交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恢复变化</a:t>
            </a:r>
            <a:endParaRPr lang="en-US" altLang="zh-CN" sz="1400" dirty="0" smtClean="0"/>
          </a:p>
          <a:p>
            <a:r>
              <a:rPr lang="zh-CN" altLang="en-US" sz="1400" dirty="0" smtClean="0"/>
              <a:t>显示少量工作模板</a:t>
            </a:r>
            <a:endParaRPr lang="en-US" altLang="zh-CN" sz="1400" dirty="0" smtClean="0"/>
          </a:p>
          <a:p>
            <a:r>
              <a:rPr lang="zh-CN" altLang="en-US" sz="1400" dirty="0" smtClean="0"/>
              <a:t>显示更多工作模板</a:t>
            </a:r>
            <a:endParaRPr lang="en-US" altLang="zh-CN" sz="1400" dirty="0" smtClean="0"/>
          </a:p>
          <a:p>
            <a:r>
              <a:rPr lang="zh-CN" altLang="en-US" sz="1400" dirty="0" smtClean="0"/>
              <a:t>标志</a:t>
            </a:r>
            <a:endParaRPr lang="en-US" altLang="zh-CN" sz="1400" dirty="0" smtClean="0"/>
          </a:p>
          <a:p>
            <a:r>
              <a:rPr lang="zh-CN" altLang="en-US" sz="1400" dirty="0" smtClean="0"/>
              <a:t>提价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581128"/>
            <a:ext cx="2992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Merge</a:t>
            </a:r>
          </a:p>
          <a:p>
            <a:r>
              <a:rPr lang="en-US" altLang="zh-CN" dirty="0" smtClean="0"/>
              <a:t>Local Merge              </a:t>
            </a:r>
            <a:r>
              <a:rPr lang="zh-CN" altLang="en-US" dirty="0" smtClean="0"/>
              <a:t>本地合并</a:t>
            </a:r>
            <a:endParaRPr lang="en-US" altLang="zh-CN" dirty="0" smtClean="0"/>
          </a:p>
          <a:p>
            <a:r>
              <a:rPr lang="en-US" altLang="zh-CN" dirty="0" err="1" smtClean="0"/>
              <a:t>Arbort</a:t>
            </a:r>
            <a:r>
              <a:rPr lang="en-US" altLang="zh-CN" dirty="0" smtClean="0"/>
              <a:t> Merge                   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4581128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Remote                        </a:t>
            </a:r>
            <a:r>
              <a:rPr lang="zh-CN" altLang="en-US" dirty="0" smtClean="0"/>
              <a:t>远程</a:t>
            </a:r>
            <a:endParaRPr lang="en-US" altLang="zh-CN" dirty="0" smtClean="0"/>
          </a:p>
          <a:p>
            <a:r>
              <a:rPr lang="en-US" altLang="zh-CN" dirty="0" smtClean="0"/>
              <a:t>Fetch From      	</a:t>
            </a:r>
            <a:r>
              <a:rPr lang="zh-CN" altLang="en-US" dirty="0" smtClean="0"/>
              <a:t>从</a:t>
            </a:r>
            <a:r>
              <a:rPr lang="en-US" altLang="zh-CN" dirty="0" smtClean="0"/>
              <a:t>…..</a:t>
            </a:r>
            <a:r>
              <a:rPr lang="zh-CN" altLang="en-US" dirty="0" smtClean="0"/>
              <a:t>取</a:t>
            </a:r>
            <a:endParaRPr lang="en-US" altLang="zh-CN" dirty="0" smtClean="0"/>
          </a:p>
          <a:p>
            <a:r>
              <a:rPr lang="en-US" altLang="zh-CN" dirty="0" smtClean="0"/>
              <a:t>Prune From   	</a:t>
            </a:r>
            <a:r>
              <a:rPr lang="zh-CN" altLang="en-US" dirty="0" smtClean="0"/>
              <a:t>从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修建</a:t>
            </a:r>
            <a:endParaRPr lang="en-US" altLang="zh-CN" dirty="0" smtClean="0"/>
          </a:p>
          <a:p>
            <a:r>
              <a:rPr lang="en-US" altLang="zh-CN" dirty="0" smtClean="0"/>
              <a:t>Remove Remote     </a:t>
            </a:r>
            <a:r>
              <a:rPr lang="zh-CN" altLang="en-US" dirty="0"/>
              <a:t>移</a:t>
            </a:r>
            <a:r>
              <a:rPr lang="zh-CN" altLang="en-US" dirty="0" smtClean="0"/>
              <a:t>除远程</a:t>
            </a:r>
            <a:endParaRPr lang="en-US" altLang="zh-CN" dirty="0" smtClean="0"/>
          </a:p>
          <a:p>
            <a:r>
              <a:rPr lang="en-US" altLang="zh-CN" dirty="0" smtClean="0"/>
              <a:t>Add 		</a:t>
            </a:r>
            <a:r>
              <a:rPr lang="zh-CN" altLang="en-US" dirty="0" smtClean="0"/>
              <a:t>增加</a:t>
            </a:r>
            <a:endParaRPr lang="en-US" altLang="zh-CN" dirty="0" smtClean="0"/>
          </a:p>
          <a:p>
            <a:r>
              <a:rPr lang="en-US" altLang="zh-CN" dirty="0" smtClean="0"/>
              <a:t>Push		</a:t>
            </a:r>
            <a:r>
              <a:rPr lang="zh-CN" altLang="en-US" dirty="0" smtClean="0"/>
              <a:t>推</a:t>
            </a:r>
            <a:endParaRPr lang="en-US" altLang="zh-CN" dirty="0" smtClean="0"/>
          </a:p>
          <a:p>
            <a:r>
              <a:rPr lang="en-US" altLang="zh-CN" dirty="0" smtClean="0"/>
              <a:t>Delete branch	</a:t>
            </a:r>
            <a:r>
              <a:rPr lang="zh-CN" altLang="en-US" dirty="0" smtClean="0"/>
              <a:t>删除分支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545" y="3622724"/>
            <a:ext cx="17335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81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1700808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program is free software</a:t>
            </a:r>
            <a:r>
              <a:rPr lang="zh-CN" altLang="en-US" dirty="0"/>
              <a:t>；</a:t>
            </a:r>
            <a:r>
              <a:rPr lang="en-US" altLang="zh-CN" dirty="0"/>
              <a:t>you can redistribute it and/or modify</a:t>
            </a:r>
          </a:p>
          <a:p>
            <a:r>
              <a:rPr lang="en-US" altLang="zh-CN" dirty="0"/>
              <a:t>it under the terms of the GNU General Public License as published</a:t>
            </a:r>
          </a:p>
          <a:p>
            <a:r>
              <a:rPr lang="en-US" altLang="zh-CN" dirty="0"/>
              <a:t>by the Free Software </a:t>
            </a:r>
            <a:r>
              <a:rPr lang="en-US" altLang="zh-CN" dirty="0" err="1"/>
              <a:t>Foundation;either</a:t>
            </a:r>
            <a:r>
              <a:rPr lang="en-US" altLang="zh-CN" dirty="0"/>
              <a:t> version 2 of the </a:t>
            </a:r>
            <a:r>
              <a:rPr lang="en-US" altLang="zh-CN" dirty="0" err="1"/>
              <a:t>License,or</a:t>
            </a:r>
            <a:r>
              <a:rPr lang="en-US" altLang="zh-CN" dirty="0"/>
              <a:t> (at your option ) any later version</a:t>
            </a:r>
          </a:p>
          <a:p>
            <a:endParaRPr lang="en-US" altLang="zh-CN" dirty="0"/>
          </a:p>
          <a:p>
            <a:r>
              <a:rPr lang="en-US" altLang="zh-CN" dirty="0"/>
              <a:t>this program is distributed in the hope that it will be </a:t>
            </a:r>
            <a:r>
              <a:rPr lang="en-US" altLang="zh-CN" dirty="0" err="1"/>
              <a:t>useful,but</a:t>
            </a:r>
            <a:r>
              <a:rPr lang="en-US" altLang="zh-CN" dirty="0"/>
              <a:t> without any </a:t>
            </a:r>
            <a:r>
              <a:rPr lang="en-US" altLang="zh-CN" dirty="0" err="1"/>
              <a:t>warranty,without</a:t>
            </a:r>
            <a:r>
              <a:rPr lang="en-US" altLang="zh-CN" dirty="0"/>
              <a:t> even the implied warranty of merchantability or fitness for a particular </a:t>
            </a:r>
            <a:r>
              <a:rPr lang="en-US" altLang="zh-CN" dirty="0" err="1"/>
              <a:t>purpose.see</a:t>
            </a:r>
            <a:r>
              <a:rPr lang="en-US" altLang="zh-CN" dirty="0"/>
              <a:t> the GNU General Public License for more details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72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50525"/>
            <a:ext cx="60579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4149080"/>
            <a:ext cx="6336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Staged changes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Will commit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Rescan		</a:t>
            </a:r>
            <a:r>
              <a:rPr lang="zh-CN" altLang="en-US" dirty="0" smtClean="0"/>
              <a:t>重新扫描</a:t>
            </a:r>
            <a:endParaRPr lang="en-US" altLang="zh-CN" dirty="0" smtClean="0"/>
          </a:p>
          <a:p>
            <a:r>
              <a:rPr lang="en-US" altLang="zh-CN" dirty="0" smtClean="0"/>
              <a:t>Stage Changed	</a:t>
            </a:r>
            <a:r>
              <a:rPr lang="zh-CN" altLang="en-US" dirty="0" smtClean="0"/>
              <a:t>缓存改动</a:t>
            </a:r>
            <a:endParaRPr lang="en-US" altLang="zh-CN" dirty="0" smtClean="0"/>
          </a:p>
          <a:p>
            <a:r>
              <a:rPr lang="en-US" altLang="zh-CN" dirty="0" smtClean="0"/>
              <a:t>Sign Off 		</a:t>
            </a:r>
            <a:r>
              <a:rPr lang="zh-CN" altLang="en-US" dirty="0" smtClean="0"/>
              <a:t>签名</a:t>
            </a:r>
            <a:endParaRPr lang="en-US" altLang="zh-CN" dirty="0" smtClean="0"/>
          </a:p>
          <a:p>
            <a:r>
              <a:rPr lang="en-US" altLang="zh-CN" dirty="0" smtClean="0"/>
              <a:t>Commit		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r>
              <a:rPr lang="en-US" altLang="zh-CN" dirty="0" smtClean="0"/>
              <a:t>Push		</a:t>
            </a:r>
            <a:r>
              <a:rPr lang="zh-CN" altLang="en-US" dirty="0" smtClean="0"/>
              <a:t>上传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已缓存的改动将被提交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79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254</Words>
  <Application>Microsoft Office PowerPoint</Application>
  <PresentationFormat>全屏显示(4:3)</PresentationFormat>
  <Paragraphs>72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PowerPoint 演示文稿</vt:lpstr>
      <vt:lpstr>PowerPoint 演示文稿</vt:lpstr>
      <vt:lpstr>Git Gui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余霞(yuxia)-仓配BG商家物流业务部</dc:creator>
  <cp:lastModifiedBy>余霞(831966)</cp:lastModifiedBy>
  <cp:revision>21</cp:revision>
  <dcterms:created xsi:type="dcterms:W3CDTF">2015-08-28T09:27:07Z</dcterms:created>
  <dcterms:modified xsi:type="dcterms:W3CDTF">2015-09-15T11:25:38Z</dcterms:modified>
</cp:coreProperties>
</file>