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71" r:id="rId7"/>
    <p:sldId id="272" r:id="rId8"/>
    <p:sldId id="274" r:id="rId9"/>
    <p:sldId id="278" r:id="rId10"/>
    <p:sldId id="276" r:id="rId11"/>
    <p:sldId id="281" r:id="rId12"/>
    <p:sldId id="283" r:id="rId13"/>
    <p:sldId id="285" r:id="rId14"/>
    <p:sldId id="286" r:id="rId15"/>
    <p:sldId id="288" r:id="rId16"/>
    <p:sldId id="289" r:id="rId17"/>
    <p:sldId id="290" r:id="rId18"/>
    <p:sldId id="293" r:id="rId19"/>
    <p:sldId id="294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96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1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0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25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1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16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2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8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5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1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2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5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0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0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9B4A-A0F6-445F-92AC-5409A669A57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2FC34C-1B0A-4F1D-B093-D9998F43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A2B8D-1857-4E8D-BB13-45D806A1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66" y="2082800"/>
            <a:ext cx="8896773" cy="921556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图嵌入的两种实现方法研究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3D1AE-1C45-45BC-B22A-21C0CF408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汇报人：李凯旭 指导老师：顾庆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时间：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14740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00D5EB-1903-4506-A16F-189168BB4748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随机游走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--Word2vec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76687C-F431-44A1-BF65-A123BF69F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062686"/>
            <a:ext cx="8280400" cy="51653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5078A3-EDF0-4192-856E-255145777BEC}"/>
              </a:ext>
            </a:extLst>
          </p:cNvPr>
          <p:cNvSpPr txBox="1"/>
          <p:nvPr/>
        </p:nvSpPr>
        <p:spPr>
          <a:xfrm>
            <a:off x="914400" y="6228079"/>
            <a:ext cx="77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输入层             隐藏层            输出层</a:t>
            </a:r>
          </a:p>
        </p:txBody>
      </p:sp>
    </p:spTree>
    <p:extLst>
      <p:ext uri="{BB962C8B-B14F-4D97-AF65-F5344CB8AC3E}">
        <p14:creationId xmlns:p14="http://schemas.microsoft.com/office/powerpoint/2010/main" val="231019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BFA1A5-B88F-4C30-A0A9-0FBEAED3B6F7}"/>
              </a:ext>
            </a:extLst>
          </p:cNvPr>
          <p:cNvSpPr txBox="1"/>
          <p:nvPr/>
        </p:nvSpPr>
        <p:spPr>
          <a:xfrm>
            <a:off x="4246880" y="2990096"/>
            <a:ext cx="666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问题定义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87167-0A3C-436E-BA93-AA85AE555D06}"/>
              </a:ext>
            </a:extLst>
          </p:cNvPr>
          <p:cNvSpPr txBox="1"/>
          <p:nvPr/>
        </p:nvSpPr>
        <p:spPr>
          <a:xfrm>
            <a:off x="2377440" y="2790041"/>
            <a:ext cx="1554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02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87482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00D5EB-1903-4506-A16F-189168BB4748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图嵌入定义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D225A-B16A-439E-B866-D6EA6F783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899735"/>
            <a:ext cx="10393680" cy="19722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46644-E31B-4E6F-83B6-8057A934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575560"/>
            <a:ext cx="12192000" cy="31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BFA1A5-B88F-4C30-A0A9-0FBEAED3B6F7}"/>
              </a:ext>
            </a:extLst>
          </p:cNvPr>
          <p:cNvSpPr txBox="1"/>
          <p:nvPr/>
        </p:nvSpPr>
        <p:spPr>
          <a:xfrm>
            <a:off x="3190240" y="2967335"/>
            <a:ext cx="666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本文使用的方法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87167-0A3C-436E-BA93-AA85AE555D06}"/>
              </a:ext>
            </a:extLst>
          </p:cNvPr>
          <p:cNvSpPr txBox="1"/>
          <p:nvPr/>
        </p:nvSpPr>
        <p:spPr>
          <a:xfrm>
            <a:off x="1635760" y="2790042"/>
            <a:ext cx="1554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03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51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BFA1A5-B88F-4C30-A0A9-0FBEAED3B6F7}"/>
              </a:ext>
            </a:extLst>
          </p:cNvPr>
          <p:cNvSpPr txBox="1"/>
          <p:nvPr/>
        </p:nvSpPr>
        <p:spPr>
          <a:xfrm>
            <a:off x="3810000" y="2002134"/>
            <a:ext cx="324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GCN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E44FDF-920A-47FC-89CF-A5922E893F18}"/>
              </a:ext>
            </a:extLst>
          </p:cNvPr>
          <p:cNvSpPr txBox="1"/>
          <p:nvPr/>
        </p:nvSpPr>
        <p:spPr>
          <a:xfrm>
            <a:off x="3810000" y="3566774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随机游走方法</a:t>
            </a:r>
          </a:p>
        </p:txBody>
      </p:sp>
    </p:spTree>
    <p:extLst>
      <p:ext uri="{BB962C8B-B14F-4D97-AF65-F5344CB8AC3E}">
        <p14:creationId xmlns:p14="http://schemas.microsoft.com/office/powerpoint/2010/main" val="362471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00D5EB-1903-4506-A16F-189168BB4748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图卷积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AB83A3-EC9A-425E-9D0C-982C80792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840"/>
            <a:ext cx="12192000" cy="444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4A2-8028-4298-930B-11E3125E7DFB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聚合函数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2893D9-D399-49F5-A05F-BF1B816AE77D}"/>
              </a:ext>
            </a:extLst>
          </p:cNvPr>
          <p:cNvSpPr txBox="1"/>
          <p:nvPr/>
        </p:nvSpPr>
        <p:spPr>
          <a:xfrm>
            <a:off x="2235200" y="224536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最大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最小值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B6A66C-6B6F-4D28-8E3E-8F9DDB4E3C34}"/>
              </a:ext>
            </a:extLst>
          </p:cNvPr>
          <p:cNvSpPr txBox="1"/>
          <p:nvPr/>
        </p:nvSpPr>
        <p:spPr>
          <a:xfrm>
            <a:off x="2245360" y="332232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均值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416026-25F5-4CD5-A930-438BA065073C}"/>
              </a:ext>
            </a:extLst>
          </p:cNvPr>
          <p:cNvSpPr txBox="1"/>
          <p:nvPr/>
        </p:nvSpPr>
        <p:spPr>
          <a:xfrm>
            <a:off x="2235200" y="455168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GCN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原版与度矩阵相关的均值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04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4A2-8028-4298-930B-11E3125E7DFB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干扰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D393A-63C8-45BF-96AF-1F5DF493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59" y="743485"/>
            <a:ext cx="8010377" cy="13291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59CE09-BEC4-4C5D-A9D0-01B73415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59" y="2072640"/>
            <a:ext cx="6373114" cy="29817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7E8536A-7322-45D8-A473-57597CE4954D}"/>
              </a:ext>
            </a:extLst>
          </p:cNvPr>
          <p:cNvSpPr txBox="1"/>
          <p:nvPr/>
        </p:nvSpPr>
        <p:spPr>
          <a:xfrm>
            <a:off x="942941" y="5054381"/>
            <a:ext cx="261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训练权重矩阵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1E29459-C799-484D-BF6D-0EB9CEA9853F}"/>
              </a:ext>
            </a:extLst>
          </p:cNvPr>
          <p:cNvSpPr/>
          <p:nvPr/>
        </p:nvSpPr>
        <p:spPr>
          <a:xfrm>
            <a:off x="4029642" y="5167103"/>
            <a:ext cx="2613059" cy="292913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B4CEB9-9A33-4AF6-8AA5-149FE1A7B797}"/>
              </a:ext>
            </a:extLst>
          </p:cNvPr>
          <p:cNvSpPr txBox="1"/>
          <p:nvPr/>
        </p:nvSpPr>
        <p:spPr>
          <a:xfrm>
            <a:off x="7329472" y="4596982"/>
            <a:ext cx="261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训练矩阵分布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AA962C-A7D1-45AF-9FE4-516F9AAEA116}"/>
              </a:ext>
            </a:extLst>
          </p:cNvPr>
          <p:cNvSpPr txBox="1"/>
          <p:nvPr/>
        </p:nvSpPr>
        <p:spPr>
          <a:xfrm>
            <a:off x="7329472" y="5460016"/>
            <a:ext cx="46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训练权重矩阵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噪声权重矩阵</a:t>
            </a:r>
          </a:p>
        </p:txBody>
      </p:sp>
    </p:spTree>
    <p:extLst>
      <p:ext uri="{BB962C8B-B14F-4D97-AF65-F5344CB8AC3E}">
        <p14:creationId xmlns:p14="http://schemas.microsoft.com/office/powerpoint/2010/main" val="384603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4A2-8028-4298-930B-11E3125E7DFB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随机游走方法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BB75C9-CCD9-4315-9875-D9D56E6D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2036588"/>
            <a:ext cx="12192000" cy="278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5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BFA1A5-B88F-4C30-A0A9-0FBEAED3B6F7}"/>
              </a:ext>
            </a:extLst>
          </p:cNvPr>
          <p:cNvSpPr txBox="1"/>
          <p:nvPr/>
        </p:nvSpPr>
        <p:spPr>
          <a:xfrm>
            <a:off x="3190240" y="2967335"/>
            <a:ext cx="666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实验过程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87167-0A3C-436E-BA93-AA85AE555D06}"/>
              </a:ext>
            </a:extLst>
          </p:cNvPr>
          <p:cNvSpPr txBox="1"/>
          <p:nvPr/>
        </p:nvSpPr>
        <p:spPr>
          <a:xfrm>
            <a:off x="1635760" y="2790042"/>
            <a:ext cx="1554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04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830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3C1A6F-6E8A-4CB5-B238-2D1C98C26768}"/>
              </a:ext>
            </a:extLst>
          </p:cNvPr>
          <p:cNvSpPr txBox="1"/>
          <p:nvPr/>
        </p:nvSpPr>
        <p:spPr>
          <a:xfrm>
            <a:off x="609600" y="314960"/>
            <a:ext cx="1503680" cy="86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6FCF18-5C11-43A9-A873-588687187E58}"/>
              </a:ext>
            </a:extLst>
          </p:cNvPr>
          <p:cNvSpPr txBox="1"/>
          <p:nvPr/>
        </p:nvSpPr>
        <p:spPr>
          <a:xfrm>
            <a:off x="1503680" y="1666239"/>
            <a:ext cx="540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研究背景与相关工作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D646E4-AADB-45A4-9154-7726D143A1F6}"/>
              </a:ext>
            </a:extLst>
          </p:cNvPr>
          <p:cNvSpPr txBox="1"/>
          <p:nvPr/>
        </p:nvSpPr>
        <p:spPr>
          <a:xfrm>
            <a:off x="1503680" y="2491643"/>
            <a:ext cx="540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286F1A-908E-4322-A823-BC455CDE43CE}"/>
              </a:ext>
            </a:extLst>
          </p:cNvPr>
          <p:cNvSpPr txBox="1"/>
          <p:nvPr/>
        </p:nvSpPr>
        <p:spPr>
          <a:xfrm>
            <a:off x="1503680" y="3260955"/>
            <a:ext cx="540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本文方法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33AC45-9C8C-41FC-ACD3-0EBDA4443F11}"/>
              </a:ext>
            </a:extLst>
          </p:cNvPr>
          <p:cNvSpPr txBox="1"/>
          <p:nvPr/>
        </p:nvSpPr>
        <p:spPr>
          <a:xfrm>
            <a:off x="1503680" y="4086359"/>
            <a:ext cx="540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实验过程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3DEA92-5D34-40F0-8C98-1B6E30C5A35C}"/>
              </a:ext>
            </a:extLst>
          </p:cNvPr>
          <p:cNvSpPr txBox="1"/>
          <p:nvPr/>
        </p:nvSpPr>
        <p:spPr>
          <a:xfrm>
            <a:off x="1503680" y="4911763"/>
            <a:ext cx="540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局限与未来工作</a:t>
            </a:r>
          </a:p>
        </p:txBody>
      </p:sp>
    </p:spTree>
    <p:extLst>
      <p:ext uri="{BB962C8B-B14F-4D97-AF65-F5344CB8AC3E}">
        <p14:creationId xmlns:p14="http://schemas.microsoft.com/office/powerpoint/2010/main" val="231459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4A2-8028-4298-930B-11E3125E7DFB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F11265-3065-4A57-B92B-17684782F35D}"/>
              </a:ext>
            </a:extLst>
          </p:cNvPr>
          <p:cNvSpPr txBox="1"/>
          <p:nvPr/>
        </p:nvSpPr>
        <p:spPr>
          <a:xfrm>
            <a:off x="2824480" y="1182231"/>
            <a:ext cx="4988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Cora</a:t>
            </a:r>
          </a:p>
          <a:p>
            <a:pPr algn="l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BlogCatalog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Flickr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AC7AE-4205-440A-9337-0C78C13A51B7}"/>
              </a:ext>
            </a:extLst>
          </p:cNvPr>
          <p:cNvSpPr txBox="1"/>
          <p:nvPr/>
        </p:nvSpPr>
        <p:spPr>
          <a:xfrm>
            <a:off x="609600" y="3582889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实验环境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3E0FA1-E4A7-4EE8-B37F-590E8CEDFB31}"/>
              </a:ext>
            </a:extLst>
          </p:cNvPr>
          <p:cNvSpPr txBox="1"/>
          <p:nvPr/>
        </p:nvSpPr>
        <p:spPr>
          <a:xfrm>
            <a:off x="2824480" y="4760417"/>
            <a:ext cx="8493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TimesNewRomanPSMT"/>
              </a:rPr>
              <a:t>pytorch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框架</a:t>
            </a:r>
            <a:endParaRPr lang="en-US" altLang="zh-CN" sz="28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实验计算机为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NewRomanPSMT"/>
              </a:rPr>
              <a:t>1.8GHz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英特尔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NewRomanPSMT"/>
              </a:rPr>
              <a:t>i7-8565CPU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NewRomanPSMT"/>
              </a:rPr>
              <a:t>8G RAM</a:t>
            </a:r>
            <a:br>
              <a:rPr lang="zh-CN" altLang="en-US" dirty="0"/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64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4A2-8028-4298-930B-11E3125E7DFB}"/>
              </a:ext>
            </a:extLst>
          </p:cNvPr>
          <p:cNvSpPr txBox="1"/>
          <p:nvPr/>
        </p:nvSpPr>
        <p:spPr>
          <a:xfrm>
            <a:off x="294640" y="1652924"/>
            <a:ext cx="170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GCN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F11265-3065-4A57-B92B-17684782F35D}"/>
              </a:ext>
            </a:extLst>
          </p:cNvPr>
          <p:cNvSpPr txBox="1"/>
          <p:nvPr/>
        </p:nvSpPr>
        <p:spPr>
          <a:xfrm>
            <a:off x="2926080" y="821928"/>
            <a:ext cx="8676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两层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GCN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16unit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隐藏层，使用前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5%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数据训练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最大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最小值聚合，均值聚合，采样聚合（均值的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AC7AE-4205-440A-9337-0C78C13A51B7}"/>
              </a:ext>
            </a:extLst>
          </p:cNvPr>
          <p:cNvSpPr txBox="1"/>
          <p:nvPr/>
        </p:nvSpPr>
        <p:spPr>
          <a:xfrm>
            <a:off x="294640" y="5028295"/>
            <a:ext cx="282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随机游走方法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92368A-2E95-47C1-BF39-7A7D63DDF7E4}"/>
              </a:ext>
            </a:extLst>
          </p:cNvPr>
          <p:cNvSpPr txBox="1"/>
          <p:nvPr/>
        </p:nvSpPr>
        <p:spPr>
          <a:xfrm>
            <a:off x="4094480" y="4197299"/>
            <a:ext cx="2580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循环轮数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</a:p>
          <a:p>
            <a:pPr algn="l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路径长度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</a:p>
          <a:p>
            <a:pPr algn="l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维嵌入</a:t>
            </a:r>
          </a:p>
        </p:txBody>
      </p:sp>
    </p:spTree>
    <p:extLst>
      <p:ext uri="{BB962C8B-B14F-4D97-AF65-F5344CB8AC3E}">
        <p14:creationId xmlns:p14="http://schemas.microsoft.com/office/powerpoint/2010/main" val="127820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4A2-8028-4298-930B-11E3125E7DFB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选择两层</a:t>
            </a: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GCN</a:t>
            </a: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网络原因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BB438C-1BDF-4DDF-9B6C-BA5998162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58092"/>
            <a:ext cx="6940868" cy="52036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95A3B3-B8A0-4374-87BA-E28A71F73AF8}"/>
              </a:ext>
            </a:extLst>
          </p:cNvPr>
          <p:cNvSpPr txBox="1"/>
          <p:nvPr/>
        </p:nvSpPr>
        <p:spPr>
          <a:xfrm>
            <a:off x="6918960" y="3429000"/>
            <a:ext cx="352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防止特征过度平滑</a:t>
            </a:r>
          </a:p>
        </p:txBody>
      </p:sp>
    </p:spTree>
    <p:extLst>
      <p:ext uri="{BB962C8B-B14F-4D97-AF65-F5344CB8AC3E}">
        <p14:creationId xmlns:p14="http://schemas.microsoft.com/office/powerpoint/2010/main" val="2582025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4A2-8028-4298-930B-11E3125E7DFB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en-US" altLang="zh-CN" sz="32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834DEA-261B-4D2C-9FEF-D79142B0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53" y="899735"/>
            <a:ext cx="7982268" cy="32430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E6B22F-9FFC-49AA-A738-01A766C57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92" y="4036755"/>
            <a:ext cx="3990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4A2-8028-4298-930B-11E3125E7DFB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en-US" altLang="zh-CN" sz="32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BlogCatalog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E8C58E-DBBD-4F85-A609-380CF30AD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20" y="1212499"/>
            <a:ext cx="6476683" cy="26100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556350-42A3-4D4B-AC40-14741BF3F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42" y="3837940"/>
            <a:ext cx="4029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96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4A2-8028-4298-930B-11E3125E7DFB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----Flickr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917F12-2793-4954-BCC4-953906738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617" y="1144587"/>
            <a:ext cx="6943725" cy="2638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F49006-B500-4E5C-91BD-13C278755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617" y="3783012"/>
            <a:ext cx="4543425" cy="2552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4CD629-1FAF-4D36-B39C-AFF0BDB57F47}"/>
              </a:ext>
            </a:extLst>
          </p:cNvPr>
          <p:cNvSpPr txBox="1"/>
          <p:nvPr/>
        </p:nvSpPr>
        <p:spPr>
          <a:xfrm>
            <a:off x="6283327" y="4312344"/>
            <a:ext cx="3708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图结构复杂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结果较差</a:t>
            </a:r>
          </a:p>
        </p:txBody>
      </p:sp>
    </p:spTree>
    <p:extLst>
      <p:ext uri="{BB962C8B-B14F-4D97-AF65-F5344CB8AC3E}">
        <p14:creationId xmlns:p14="http://schemas.microsoft.com/office/powerpoint/2010/main" val="301872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4A2-8028-4298-930B-11E3125E7DFB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训练结果</a:t>
            </a: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噪声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195EE8-AB2B-4865-A10B-6CADF5376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410335"/>
            <a:ext cx="4991100" cy="2533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A6AC79-C333-4F60-8D87-5485149EE567}"/>
              </a:ext>
            </a:extLst>
          </p:cNvPr>
          <p:cNvSpPr txBox="1"/>
          <p:nvPr/>
        </p:nvSpPr>
        <p:spPr>
          <a:xfrm>
            <a:off x="2219960" y="4454585"/>
            <a:ext cx="653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对均匀噪声假设，初始值定义影响很大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BC18CF-893B-4781-BDDD-AB23D26038B7}"/>
              </a:ext>
            </a:extLst>
          </p:cNvPr>
          <p:cNvSpPr txBox="1"/>
          <p:nvPr/>
        </p:nvSpPr>
        <p:spPr>
          <a:xfrm>
            <a:off x="2219960" y="5094665"/>
            <a:ext cx="653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对正态噪声假设，表现较好</a:t>
            </a:r>
          </a:p>
        </p:txBody>
      </p:sp>
    </p:spTree>
    <p:extLst>
      <p:ext uri="{BB962C8B-B14F-4D97-AF65-F5344CB8AC3E}">
        <p14:creationId xmlns:p14="http://schemas.microsoft.com/office/powerpoint/2010/main" val="3512191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BFA1A5-B88F-4C30-A0A9-0FBEAED3B6F7}"/>
              </a:ext>
            </a:extLst>
          </p:cNvPr>
          <p:cNvSpPr txBox="1"/>
          <p:nvPr/>
        </p:nvSpPr>
        <p:spPr>
          <a:xfrm>
            <a:off x="3190240" y="2967335"/>
            <a:ext cx="666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局限性与未来工作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87167-0A3C-436E-BA93-AA85AE555D06}"/>
              </a:ext>
            </a:extLst>
          </p:cNvPr>
          <p:cNvSpPr txBox="1"/>
          <p:nvPr/>
        </p:nvSpPr>
        <p:spPr>
          <a:xfrm>
            <a:off x="1635760" y="2790042"/>
            <a:ext cx="1554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05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23684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752E06-AE46-46CE-8CF3-AE0ED778CA4F}"/>
              </a:ext>
            </a:extLst>
          </p:cNvPr>
          <p:cNvSpPr txBox="1"/>
          <p:nvPr/>
        </p:nvSpPr>
        <p:spPr>
          <a:xfrm>
            <a:off x="4013200" y="889843"/>
            <a:ext cx="3667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邻居选择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边特征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聚合函数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恶意攻击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2936211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AC4C6E-1121-44E2-BD6B-2F2B26675A14}"/>
              </a:ext>
            </a:extLst>
          </p:cNvPr>
          <p:cNvSpPr txBox="1"/>
          <p:nvPr/>
        </p:nvSpPr>
        <p:spPr>
          <a:xfrm>
            <a:off x="5252720" y="2967335"/>
            <a:ext cx="168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43967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BFA1A5-B88F-4C30-A0A9-0FBEAED3B6F7}"/>
              </a:ext>
            </a:extLst>
          </p:cNvPr>
          <p:cNvSpPr txBox="1"/>
          <p:nvPr/>
        </p:nvSpPr>
        <p:spPr>
          <a:xfrm>
            <a:off x="3190240" y="2967335"/>
            <a:ext cx="666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研究背景与相关工作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87167-0A3C-436E-BA93-AA85AE555D06}"/>
              </a:ext>
            </a:extLst>
          </p:cNvPr>
          <p:cNvSpPr txBox="1"/>
          <p:nvPr/>
        </p:nvSpPr>
        <p:spPr>
          <a:xfrm>
            <a:off x="1635760" y="2790042"/>
            <a:ext cx="1554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01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04407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00D5EB-1903-4506-A16F-189168BB4748}"/>
              </a:ext>
            </a:extLst>
          </p:cNvPr>
          <p:cNvSpPr txBox="1"/>
          <p:nvPr/>
        </p:nvSpPr>
        <p:spPr>
          <a:xfrm>
            <a:off x="609600" y="314960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图数据提取特征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6961EE-3B60-4495-AE66-0FD051BF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6" y="2665651"/>
            <a:ext cx="2369028" cy="1555223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C9BF513-8A2A-435B-9CC0-1669FB25C458}"/>
              </a:ext>
            </a:extLst>
          </p:cNvPr>
          <p:cNvSpPr/>
          <p:nvPr/>
        </p:nvSpPr>
        <p:spPr>
          <a:xfrm>
            <a:off x="2633947" y="3560474"/>
            <a:ext cx="1320800" cy="3302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0313AA-9564-4D99-B65E-CCB4D6164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06" y="3019657"/>
            <a:ext cx="1491937" cy="1411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BC8D4B-79BC-4D61-86B5-0EF02FF57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06" y="676402"/>
            <a:ext cx="1985803" cy="18791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4B620A-3935-46D9-A298-02B56530F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06" y="4786978"/>
            <a:ext cx="2247596" cy="21269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FD755FC-F4F4-444F-883D-B70A96707ADE}"/>
              </a:ext>
            </a:extLst>
          </p:cNvPr>
          <p:cNvSpPr txBox="1"/>
          <p:nvPr/>
        </p:nvSpPr>
        <p:spPr>
          <a:xfrm>
            <a:off x="4408614" y="254702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特征矩阵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092818-6909-411B-9881-4F36775136D3}"/>
              </a:ext>
            </a:extLst>
          </p:cNvPr>
          <p:cNvSpPr txBox="1"/>
          <p:nvPr/>
        </p:nvSpPr>
        <p:spPr>
          <a:xfrm>
            <a:off x="4418774" y="442662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邻接矩阵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2058D8-A89F-4E84-B856-FFA933BD40A4}"/>
              </a:ext>
            </a:extLst>
          </p:cNvPr>
          <p:cNvSpPr txBox="1"/>
          <p:nvPr/>
        </p:nvSpPr>
        <p:spPr>
          <a:xfrm>
            <a:off x="4979841" y="548607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标签矩阵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DBE1213D-63CE-49D9-8938-DB78965731D2}"/>
              </a:ext>
            </a:extLst>
          </p:cNvPr>
          <p:cNvSpPr/>
          <p:nvPr/>
        </p:nvSpPr>
        <p:spPr>
          <a:xfrm>
            <a:off x="6220427" y="3570634"/>
            <a:ext cx="1320800" cy="3302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980DDE-FC79-42F8-B815-90532BC49EE7}"/>
              </a:ext>
            </a:extLst>
          </p:cNvPr>
          <p:cNvSpPr txBox="1"/>
          <p:nvPr/>
        </p:nvSpPr>
        <p:spPr>
          <a:xfrm>
            <a:off x="7845996" y="1905515"/>
            <a:ext cx="1897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标签预测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节点分类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属性预测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问题检测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………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C609DC-E829-4D1D-AB6F-C940F94465E8}"/>
              </a:ext>
            </a:extLst>
          </p:cNvPr>
          <p:cNvSpPr txBox="1"/>
          <p:nvPr/>
        </p:nvSpPr>
        <p:spPr>
          <a:xfrm>
            <a:off x="1254550" y="5381211"/>
            <a:ext cx="260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消耗巨大</a:t>
            </a:r>
          </a:p>
        </p:txBody>
      </p:sp>
    </p:spTree>
    <p:extLst>
      <p:ext uri="{BB962C8B-B14F-4D97-AF65-F5344CB8AC3E}">
        <p14:creationId xmlns:p14="http://schemas.microsoft.com/office/powerpoint/2010/main" val="152187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4500476-A4BE-4E07-8ABC-3C2317F74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22" y="2377281"/>
            <a:ext cx="2360761" cy="22340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F00D5EB-1903-4506-A16F-189168BB4748}"/>
              </a:ext>
            </a:extLst>
          </p:cNvPr>
          <p:cNvSpPr txBox="1"/>
          <p:nvPr/>
        </p:nvSpPr>
        <p:spPr>
          <a:xfrm>
            <a:off x="609600" y="314960"/>
            <a:ext cx="310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图嵌入提取特征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6961EE-3B60-4495-AE66-0FD051BF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" y="2555585"/>
            <a:ext cx="2369028" cy="1555223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C9BF513-8A2A-435B-9CC0-1669FB25C458}"/>
              </a:ext>
            </a:extLst>
          </p:cNvPr>
          <p:cNvSpPr/>
          <p:nvPr/>
        </p:nvSpPr>
        <p:spPr>
          <a:xfrm>
            <a:off x="2572341" y="3258819"/>
            <a:ext cx="766127" cy="34036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0313AA-9564-4D99-B65E-CCB4D6164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86" y="3019657"/>
            <a:ext cx="1491937" cy="1411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BC8D4B-79BC-4D61-86B5-0EF02FF57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94" y="819870"/>
            <a:ext cx="1834195" cy="17357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4B620A-3935-46D9-A298-02B56530F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86" y="4786978"/>
            <a:ext cx="2247596" cy="21269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FD755FC-F4F4-444F-883D-B70A96707ADE}"/>
              </a:ext>
            </a:extLst>
          </p:cNvPr>
          <p:cNvSpPr txBox="1"/>
          <p:nvPr/>
        </p:nvSpPr>
        <p:spPr>
          <a:xfrm>
            <a:off x="3575494" y="254702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特征矩阵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092818-6909-411B-9881-4F36775136D3}"/>
              </a:ext>
            </a:extLst>
          </p:cNvPr>
          <p:cNvSpPr txBox="1"/>
          <p:nvPr/>
        </p:nvSpPr>
        <p:spPr>
          <a:xfrm>
            <a:off x="3585654" y="442662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邻接矩阵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2058D8-A89F-4E84-B856-FFA933BD40A4}"/>
              </a:ext>
            </a:extLst>
          </p:cNvPr>
          <p:cNvSpPr txBox="1"/>
          <p:nvPr/>
        </p:nvSpPr>
        <p:spPr>
          <a:xfrm>
            <a:off x="4146721" y="548607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标签矩阵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980DDE-FC79-42F8-B815-90532BC49EE7}"/>
              </a:ext>
            </a:extLst>
          </p:cNvPr>
          <p:cNvSpPr txBox="1"/>
          <p:nvPr/>
        </p:nvSpPr>
        <p:spPr>
          <a:xfrm>
            <a:off x="8534315" y="1687727"/>
            <a:ext cx="1897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标签预测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节点分类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属性预测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问题检测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………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769BD91-8AD0-4FE7-8303-15A368A4AA81}"/>
              </a:ext>
            </a:extLst>
          </p:cNvPr>
          <p:cNvSpPr/>
          <p:nvPr/>
        </p:nvSpPr>
        <p:spPr>
          <a:xfrm>
            <a:off x="5010741" y="3258819"/>
            <a:ext cx="766127" cy="34036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A4C166A-A26B-4FF1-B509-6BF1C6F0A40B}"/>
              </a:ext>
            </a:extLst>
          </p:cNvPr>
          <p:cNvSpPr/>
          <p:nvPr/>
        </p:nvSpPr>
        <p:spPr>
          <a:xfrm>
            <a:off x="7571061" y="3258819"/>
            <a:ext cx="766127" cy="34036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5CCCF4-EE85-458A-920F-2B848216A8E5}"/>
              </a:ext>
            </a:extLst>
          </p:cNvPr>
          <p:cNvSpPr txBox="1"/>
          <p:nvPr/>
        </p:nvSpPr>
        <p:spPr>
          <a:xfrm>
            <a:off x="5850018" y="4611290"/>
            <a:ext cx="17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隐藏层矩阵</a:t>
            </a:r>
          </a:p>
        </p:txBody>
      </p:sp>
    </p:spTree>
    <p:extLst>
      <p:ext uri="{BB962C8B-B14F-4D97-AF65-F5344CB8AC3E}">
        <p14:creationId xmlns:p14="http://schemas.microsoft.com/office/powerpoint/2010/main" val="264765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00D5EB-1903-4506-A16F-189168BB4748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图嵌入主流方法分类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99BAD-8184-4561-96F5-F4A24D3AD351}"/>
              </a:ext>
            </a:extLst>
          </p:cNvPr>
          <p:cNvSpPr txBox="1"/>
          <p:nvPr/>
        </p:nvSpPr>
        <p:spPr>
          <a:xfrm>
            <a:off x="3088640" y="2305615"/>
            <a:ext cx="4785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矩阵分解（早期）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图卷积网络（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GCN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）方法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随机游走方法（基于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NLP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21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E09F70B-3687-4366-BE41-4273AF381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0"/>
            <a:ext cx="12192000" cy="33242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F00D5EB-1903-4506-A16F-189168BB4748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矩阵方法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特征分解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45B8A0-7E12-44D2-86E0-C10D186CE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2173818"/>
            <a:ext cx="12192000" cy="25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1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00D5EB-1903-4506-A16F-189168BB4748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GCN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524602-52EF-4A1B-AC9A-3E9D53ED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755"/>
            <a:ext cx="12192000" cy="31521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97E5257-07C8-489B-B928-CA01EE365B5D}"/>
              </a:ext>
            </a:extLst>
          </p:cNvPr>
          <p:cNvSpPr txBox="1"/>
          <p:nvPr/>
        </p:nvSpPr>
        <p:spPr>
          <a:xfrm>
            <a:off x="2980954" y="4623800"/>
            <a:ext cx="542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参考二维图像卷积进行图卷积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E87595A-1BE7-4481-A631-FD369A0A0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54" y="5515634"/>
            <a:ext cx="3483021" cy="8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4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00D5EB-1903-4506-A16F-189168BB4748}"/>
              </a:ext>
            </a:extLst>
          </p:cNvPr>
          <p:cNvSpPr txBox="1"/>
          <p:nvPr/>
        </p:nvSpPr>
        <p:spPr>
          <a:xfrm>
            <a:off x="609600" y="314960"/>
            <a:ext cx="617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随机游走方法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DeepWalk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4E2925-AA7C-4171-9963-E7691BF48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034467"/>
            <a:ext cx="11054080" cy="25249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7903CE-C34C-4D5C-8C81-0BBA00191DFF}"/>
              </a:ext>
            </a:extLst>
          </p:cNvPr>
          <p:cNvSpPr txBox="1"/>
          <p:nvPr/>
        </p:nvSpPr>
        <p:spPr>
          <a:xfrm>
            <a:off x="5140960" y="495808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DeepWalk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622500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1696</TotalTime>
  <Words>315</Words>
  <Application>Microsoft Office PowerPoint</Application>
  <PresentationFormat>宽屏</PresentationFormat>
  <Paragraphs>115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TimesNewRomanPSMT</vt:lpstr>
      <vt:lpstr>楷体</vt:lpstr>
      <vt:lpstr>宋体</vt:lpstr>
      <vt:lpstr>宋体</vt:lpstr>
      <vt:lpstr>Arial</vt:lpstr>
      <vt:lpstr>Trebuchet MS</vt:lpstr>
      <vt:lpstr>Wingdings 3</vt:lpstr>
      <vt:lpstr>平面</vt:lpstr>
      <vt:lpstr>图嵌入的两种实现方法研究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图嵌入两种实现方法研究</dc:title>
  <dc:creator>李 慕白</dc:creator>
  <cp:lastModifiedBy>李 慕白</cp:lastModifiedBy>
  <cp:revision>67</cp:revision>
  <dcterms:created xsi:type="dcterms:W3CDTF">2021-05-28T13:21:10Z</dcterms:created>
  <dcterms:modified xsi:type="dcterms:W3CDTF">2021-06-09T06:02:05Z</dcterms:modified>
</cp:coreProperties>
</file>