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6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4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6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0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1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2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0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7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84D7-9FA4-44E2-B766-9F5BE867E34A}" type="datetimeFigureOut">
              <a:rPr lang="zh-CN" altLang="en-US" smtClean="0"/>
              <a:t>2022-10-08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B3DC-DFF8-4F41-99B7-1FB5DAE9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9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343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0467" y="4103162"/>
            <a:ext cx="888274" cy="6618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357824" y="4099687"/>
            <a:ext cx="888274" cy="6618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043750" y="4099687"/>
            <a:ext cx="888274" cy="6618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2727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111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1495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5879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0263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47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31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6" idx="1"/>
            <a:endCxn id="4" idx="1"/>
          </p:cNvCxnSpPr>
          <p:nvPr/>
        </p:nvCxnSpPr>
        <p:spPr>
          <a:xfrm flipV="1">
            <a:off x="2640467" y="2721428"/>
            <a:ext cx="842963" cy="1712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1"/>
            <a:endCxn id="4" idx="1"/>
          </p:cNvCxnSpPr>
          <p:nvPr/>
        </p:nvCxnSpPr>
        <p:spPr>
          <a:xfrm flipH="1" flipV="1">
            <a:off x="3483430" y="2721428"/>
            <a:ext cx="874394" cy="170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4" idx="1"/>
          </p:cNvCxnSpPr>
          <p:nvPr/>
        </p:nvCxnSpPr>
        <p:spPr>
          <a:xfrm flipH="1" flipV="1">
            <a:off x="3483430" y="2721428"/>
            <a:ext cx="2560320" cy="170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45340" y="3215359"/>
            <a:ext cx="8716374" cy="20881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 rot="5400000">
            <a:off x="4310744" y="1171302"/>
            <a:ext cx="296092" cy="1950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946365" y="2275896"/>
            <a:ext cx="13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共享内存</a:t>
            </a:r>
            <a:endParaRPr lang="en-US" altLang="zh-CN" dirty="0" smtClean="0"/>
          </a:p>
        </p:txBody>
      </p:sp>
      <p:sp>
        <p:nvSpPr>
          <p:cNvPr id="36" name="文本框 35"/>
          <p:cNvSpPr txBox="1"/>
          <p:nvPr/>
        </p:nvSpPr>
        <p:spPr>
          <a:xfrm>
            <a:off x="645340" y="3159425"/>
            <a:ext cx="22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不同的进程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879" y="3432366"/>
            <a:ext cx="2596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ConditionNotifier </a:t>
            </a:r>
            <a:r>
              <a:rPr lang="zh-CN" altLang="en-US" sz="1400" b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单例</a:t>
            </a:r>
            <a:endParaRPr lang="en-US" altLang="zh-CN" sz="1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50127" y="4211284"/>
            <a:ext cx="175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indicator_</a:t>
            </a:r>
          </a:p>
          <a:p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01939" y="1927134"/>
            <a:ext cx="2597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写指针</a:t>
            </a:r>
            <a:r>
              <a:rPr lang="en-US" altLang="zh-CN" sz="1400" b="1" dirty="0" smtClean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written_info_num</a:t>
            </a:r>
            <a:endParaRPr lang="en-US" altLang="zh-CN" sz="1400" b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3" name="肘形连接符 42"/>
          <p:cNvCxnSpPr>
            <a:stCxn id="39" idx="2"/>
            <a:endCxn id="11" idx="0"/>
          </p:cNvCxnSpPr>
          <p:nvPr/>
        </p:nvCxnSpPr>
        <p:spPr>
          <a:xfrm rot="5400000">
            <a:off x="5501679" y="1070102"/>
            <a:ext cx="334117" cy="2663734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855029" y="1662872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Indicator*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25440" y="3791910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读指针 </a:t>
            </a:r>
            <a:r>
              <a:rPr lang="en-US" altLang="zh-CN" sz="1400" b="1" dirty="0" smtClean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next_listen_num_</a:t>
            </a:r>
            <a:endParaRPr lang="en-US" altLang="zh-CN" sz="1400" b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肘形连接符 47"/>
          <p:cNvCxnSpPr>
            <a:stCxn id="7" idx="0"/>
            <a:endCxn id="10" idx="2"/>
          </p:cNvCxnSpPr>
          <p:nvPr/>
        </p:nvCxnSpPr>
        <p:spPr>
          <a:xfrm rot="16200000" flipV="1">
            <a:off x="3834567" y="3132292"/>
            <a:ext cx="1225859" cy="708931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43415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67799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21830" y="2569028"/>
            <a:ext cx="24384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043750" y="2464526"/>
            <a:ext cx="2255519" cy="25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299269" y="2072640"/>
            <a:ext cx="183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ReadableInfo</a:t>
            </a:r>
            <a:endParaRPr lang="zh-CN" altLang="en-US" sz="1600" b="1" dirty="0"/>
          </a:p>
        </p:txBody>
      </p:sp>
      <p:sp>
        <p:nvSpPr>
          <p:cNvPr id="66" name="左大括号 65"/>
          <p:cNvSpPr/>
          <p:nvPr/>
        </p:nvSpPr>
        <p:spPr>
          <a:xfrm>
            <a:off x="9640389" y="1564213"/>
            <a:ext cx="496388" cy="13792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954984" y="1778596"/>
            <a:ext cx="148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host_id</a:t>
            </a:r>
            <a:r>
              <a:rPr lang="en-US" altLang="zh-CN" dirty="0" smtClean="0"/>
              <a:t>_</a:t>
            </a:r>
          </a:p>
          <a:p>
            <a:r>
              <a:rPr lang="en-US" altLang="zh-CN" dirty="0"/>
              <a:t>channel_id_</a:t>
            </a:r>
          </a:p>
          <a:p>
            <a:r>
              <a:rPr lang="en-US" altLang="zh-CN" dirty="0"/>
              <a:t>block_index_</a:t>
            </a:r>
          </a:p>
          <a:p>
            <a:endParaRPr lang="en-US" altLang="zh-CN" dirty="0"/>
          </a:p>
        </p:txBody>
      </p:sp>
      <p:sp>
        <p:nvSpPr>
          <p:cNvPr id="68" name="文本框 67"/>
          <p:cNvSpPr txBox="1"/>
          <p:nvPr/>
        </p:nvSpPr>
        <p:spPr>
          <a:xfrm>
            <a:off x="87085" y="0"/>
            <a:ext cx="248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ConditionNotifier</a:t>
            </a:r>
          </a:p>
          <a:p>
            <a:r>
              <a:rPr lang="en-US" altLang="zh-CN" b="1" dirty="0"/>
              <a:t>ReadableInfo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58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宇轩</dc:creator>
  <cp:lastModifiedBy>张 宇轩</cp:lastModifiedBy>
  <cp:revision>3</cp:revision>
  <dcterms:created xsi:type="dcterms:W3CDTF">2022-10-08T13:05:15Z</dcterms:created>
  <dcterms:modified xsi:type="dcterms:W3CDTF">2022-10-08T13:41:55Z</dcterms:modified>
</cp:coreProperties>
</file>